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media/audio4.wav" ContentType="audio/wav"/>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1"/>
  </p:notesMasterIdLst>
  <p:sldIdLst>
    <p:sldId id="570" r:id="rId2"/>
    <p:sldId id="572" r:id="rId3"/>
    <p:sldId id="571" r:id="rId4"/>
    <p:sldId id="368" r:id="rId5"/>
    <p:sldId id="590" r:id="rId6"/>
    <p:sldId id="384" r:id="rId7"/>
    <p:sldId id="591" r:id="rId8"/>
    <p:sldId id="592" r:id="rId9"/>
    <p:sldId id="575" r:id="rId10"/>
    <p:sldId id="616" r:id="rId11"/>
    <p:sldId id="615" r:id="rId12"/>
    <p:sldId id="617" r:id="rId13"/>
    <p:sldId id="618" r:id="rId14"/>
    <p:sldId id="596" r:id="rId15"/>
    <p:sldId id="573" r:id="rId16"/>
    <p:sldId id="598" r:id="rId17"/>
    <p:sldId id="599" r:id="rId18"/>
    <p:sldId id="601" r:id="rId19"/>
    <p:sldId id="600" r:id="rId20"/>
    <p:sldId id="612" r:id="rId21"/>
    <p:sldId id="613" r:id="rId22"/>
    <p:sldId id="614" r:id="rId23"/>
    <p:sldId id="619" r:id="rId24"/>
    <p:sldId id="620" r:id="rId25"/>
    <p:sldId id="621" r:id="rId26"/>
    <p:sldId id="602" r:id="rId27"/>
    <p:sldId id="623" r:id="rId28"/>
    <p:sldId id="622" r:id="rId29"/>
    <p:sldId id="624" r:id="rId30"/>
    <p:sldId id="625" r:id="rId31"/>
    <p:sldId id="626" r:id="rId32"/>
    <p:sldId id="627" r:id="rId33"/>
    <p:sldId id="628" r:id="rId34"/>
    <p:sldId id="629" r:id="rId35"/>
    <p:sldId id="578" r:id="rId36"/>
    <p:sldId id="584" r:id="rId37"/>
    <p:sldId id="585" r:id="rId38"/>
    <p:sldId id="631" r:id="rId39"/>
    <p:sldId id="630" r:id="rId40"/>
    <p:sldId id="579" r:id="rId41"/>
    <p:sldId id="611" r:id="rId42"/>
    <p:sldId id="604" r:id="rId43"/>
    <p:sldId id="605" r:id="rId44"/>
    <p:sldId id="606" r:id="rId45"/>
    <p:sldId id="607" r:id="rId46"/>
    <p:sldId id="608" r:id="rId47"/>
    <p:sldId id="609" r:id="rId48"/>
    <p:sldId id="381" r:id="rId49"/>
    <p:sldId id="382"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3A873-5E73-AF47-5168-60E826C34ABE}" name="Administrator" initials="A" userId="Administrat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00"/>
    <a:srgbClr val="E6E6E6"/>
    <a:srgbClr val="003300"/>
    <a:srgbClr val="FF93FF"/>
    <a:srgbClr val="FFECAF"/>
    <a:srgbClr val="FF4FFF"/>
    <a:srgbClr val="7F7F7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1.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oleObject" Target="../embeddings/oleObject1.bin"/><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3.bin"/><Relationship Id="rId18" Type="http://schemas.openxmlformats.org/officeDocument/2006/relationships/image" Target="../media/image35.wmf"/><Relationship Id="rId3" Type="http://schemas.openxmlformats.org/officeDocument/2006/relationships/audio" Target="../media/audio4.wav"/><Relationship Id="rId21" Type="http://schemas.openxmlformats.org/officeDocument/2006/relationships/oleObject" Target="../embeddings/oleObject7.bin"/><Relationship Id="rId7" Type="http://schemas.openxmlformats.org/officeDocument/2006/relationships/image" Target="../media/image27.png"/><Relationship Id="rId12" Type="http://schemas.openxmlformats.org/officeDocument/2006/relationships/image" Target="../media/image32.wmf"/><Relationship Id="rId17" Type="http://schemas.openxmlformats.org/officeDocument/2006/relationships/oleObject" Target="../embeddings/oleObject5.bin"/><Relationship Id="rId2" Type="http://schemas.openxmlformats.org/officeDocument/2006/relationships/audio" Target="../media/audio3.wav"/><Relationship Id="rId16" Type="http://schemas.openxmlformats.org/officeDocument/2006/relationships/image" Target="../media/image34.wmf"/><Relationship Id="rId20" Type="http://schemas.openxmlformats.org/officeDocument/2006/relationships/image" Target="../media/image36.wmf"/><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oleObject" Target="../embeddings/oleObject2.bin"/><Relationship Id="rId5" Type="http://schemas.openxmlformats.org/officeDocument/2006/relationships/image" Target="../media/image26.png"/><Relationship Id="rId15" Type="http://schemas.openxmlformats.org/officeDocument/2006/relationships/oleObject" Target="../embeddings/oleObject4.bin"/><Relationship Id="rId10" Type="http://schemas.openxmlformats.org/officeDocument/2006/relationships/image" Target="../media/image28.jpeg"/><Relationship Id="rId19" Type="http://schemas.openxmlformats.org/officeDocument/2006/relationships/oleObject" Target="../embeddings/oleObject6.bin"/><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3.wmf"/><Relationship Id="rId22"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9.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oleObject" Target="../embeddings/oleObject8.bin"/><Relationship Id="rId5" Type="http://schemas.openxmlformats.org/officeDocument/2006/relationships/image" Target="../media/image26.png"/><Relationship Id="rId10" Type="http://schemas.openxmlformats.org/officeDocument/2006/relationships/image" Target="../media/image38.png"/><Relationship Id="rId4" Type="http://schemas.openxmlformats.org/officeDocument/2006/relationships/audio" Target="../media/audio4.wav"/><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oleObject" Target="../embeddings/oleObject10.bin"/><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40.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oleObject" Target="../embeddings/oleObject9.bin"/><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29.png"/><Relationship Id="rId14" Type="http://schemas.openxmlformats.org/officeDocument/2006/relationships/image" Target="../media/image41.wmf"/></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45.gif"/><Relationship Id="rId2" Type="http://schemas.openxmlformats.org/officeDocument/2006/relationships/audio" Target="../media/media3.mp3"/><Relationship Id="rId16" Type="http://schemas.openxmlformats.org/officeDocument/2006/relationships/image" Target="../media/image48.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24.gif"/><Relationship Id="rId5" Type="http://schemas.microsoft.com/office/2007/relationships/media" Target="../media/media1.mp3"/><Relationship Id="rId1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png"/><Relationship Id="rId14" Type="http://schemas.openxmlformats.org/officeDocument/2006/relationships/image" Target="../media/image47.gif"/></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16.bin"/><Relationship Id="rId18" Type="http://schemas.openxmlformats.org/officeDocument/2006/relationships/oleObject" Target="../embeddings/oleObject18.bin"/><Relationship Id="rId3" Type="http://schemas.openxmlformats.org/officeDocument/2006/relationships/oleObject" Target="../embeddings/oleObject11.bin"/><Relationship Id="rId21" Type="http://schemas.openxmlformats.org/officeDocument/2006/relationships/image" Target="../media/image62.wmf"/><Relationship Id="rId7" Type="http://schemas.openxmlformats.org/officeDocument/2006/relationships/oleObject" Target="../embeddings/oleObject13.bin"/><Relationship Id="rId12" Type="http://schemas.openxmlformats.org/officeDocument/2006/relationships/image" Target="../media/image57.wmf"/><Relationship Id="rId17" Type="http://schemas.openxmlformats.org/officeDocument/2006/relationships/image" Target="../media/image60.png"/><Relationship Id="rId2" Type="http://schemas.openxmlformats.org/officeDocument/2006/relationships/image" Target="../media/image52.png"/><Relationship Id="rId16" Type="http://schemas.openxmlformats.org/officeDocument/2006/relationships/image" Target="../media/image59.wmf"/><Relationship Id="rId20" Type="http://schemas.openxmlformats.org/officeDocument/2006/relationships/oleObject" Target="../embeddings/oleObject19.bin"/><Relationship Id="rId1" Type="http://schemas.openxmlformats.org/officeDocument/2006/relationships/slideLayout" Target="../slideLayouts/slideLayout2.xml"/><Relationship Id="rId6" Type="http://schemas.openxmlformats.org/officeDocument/2006/relationships/image" Target="../media/image54.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23" Type="http://schemas.openxmlformats.org/officeDocument/2006/relationships/image" Target="../media/image63.wmf"/><Relationship Id="rId10" Type="http://schemas.openxmlformats.org/officeDocument/2006/relationships/image" Target="../media/image56.wmf"/><Relationship Id="rId19" Type="http://schemas.openxmlformats.org/officeDocument/2006/relationships/image" Target="../media/image61.wmf"/><Relationship Id="rId4" Type="http://schemas.openxmlformats.org/officeDocument/2006/relationships/image" Target="../media/image53.wmf"/><Relationship Id="rId9" Type="http://schemas.openxmlformats.org/officeDocument/2006/relationships/oleObject" Target="../embeddings/oleObject14.bin"/><Relationship Id="rId14" Type="http://schemas.openxmlformats.org/officeDocument/2006/relationships/image" Target="../media/image58.wmf"/><Relationship Id="rId22" Type="http://schemas.openxmlformats.org/officeDocument/2006/relationships/oleObject" Target="../embeddings/oleObject20.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9.wmf"/><Relationship Id="rId18" Type="http://schemas.openxmlformats.org/officeDocument/2006/relationships/oleObject" Target="../embeddings/oleObject29.bin"/><Relationship Id="rId26" Type="http://schemas.openxmlformats.org/officeDocument/2006/relationships/oleObject" Target="../embeddings/oleObject33.bin"/><Relationship Id="rId39" Type="http://schemas.openxmlformats.org/officeDocument/2006/relationships/image" Target="../media/image82.wmf"/><Relationship Id="rId3" Type="http://schemas.openxmlformats.org/officeDocument/2006/relationships/image" Target="../media/image64.wmf"/><Relationship Id="rId21" Type="http://schemas.openxmlformats.org/officeDocument/2006/relationships/image" Target="../media/image73.wmf"/><Relationship Id="rId34" Type="http://schemas.openxmlformats.org/officeDocument/2006/relationships/oleObject" Target="../embeddings/oleObject37.bin"/><Relationship Id="rId42" Type="http://schemas.openxmlformats.org/officeDocument/2006/relationships/oleObject" Target="../embeddings/oleObject41.bin"/><Relationship Id="rId7" Type="http://schemas.openxmlformats.org/officeDocument/2006/relationships/image" Target="../media/image66.wmf"/><Relationship Id="rId12" Type="http://schemas.openxmlformats.org/officeDocument/2006/relationships/oleObject" Target="../embeddings/oleObject26.bin"/><Relationship Id="rId17" Type="http://schemas.openxmlformats.org/officeDocument/2006/relationships/image" Target="../media/image71.wmf"/><Relationship Id="rId25" Type="http://schemas.openxmlformats.org/officeDocument/2006/relationships/image" Target="../media/image75.wmf"/><Relationship Id="rId33" Type="http://schemas.openxmlformats.org/officeDocument/2006/relationships/image" Target="../media/image79.wmf"/><Relationship Id="rId38" Type="http://schemas.openxmlformats.org/officeDocument/2006/relationships/oleObject" Target="../embeddings/oleObject39.bin"/><Relationship Id="rId2" Type="http://schemas.openxmlformats.org/officeDocument/2006/relationships/oleObject" Target="../embeddings/oleObject21.bin"/><Relationship Id="rId16" Type="http://schemas.openxmlformats.org/officeDocument/2006/relationships/oleObject" Target="../embeddings/oleObject28.bin"/><Relationship Id="rId20" Type="http://schemas.openxmlformats.org/officeDocument/2006/relationships/oleObject" Target="../embeddings/oleObject30.bin"/><Relationship Id="rId29" Type="http://schemas.openxmlformats.org/officeDocument/2006/relationships/image" Target="../media/image77.wmf"/><Relationship Id="rId41" Type="http://schemas.openxmlformats.org/officeDocument/2006/relationships/image" Target="../media/image83.wmf"/><Relationship Id="rId1" Type="http://schemas.openxmlformats.org/officeDocument/2006/relationships/slideLayout" Target="../slideLayouts/slideLayout2.xml"/><Relationship Id="rId6" Type="http://schemas.openxmlformats.org/officeDocument/2006/relationships/oleObject" Target="../embeddings/oleObject23.bin"/><Relationship Id="rId11" Type="http://schemas.openxmlformats.org/officeDocument/2006/relationships/image" Target="../media/image68.wmf"/><Relationship Id="rId24" Type="http://schemas.openxmlformats.org/officeDocument/2006/relationships/oleObject" Target="../embeddings/oleObject32.bin"/><Relationship Id="rId32" Type="http://schemas.openxmlformats.org/officeDocument/2006/relationships/oleObject" Target="../embeddings/oleObject36.bin"/><Relationship Id="rId37" Type="http://schemas.openxmlformats.org/officeDocument/2006/relationships/image" Target="../media/image81.wmf"/><Relationship Id="rId40" Type="http://schemas.openxmlformats.org/officeDocument/2006/relationships/oleObject" Target="../embeddings/oleObject40.bin"/><Relationship Id="rId5" Type="http://schemas.openxmlformats.org/officeDocument/2006/relationships/image" Target="../media/image65.wmf"/><Relationship Id="rId15" Type="http://schemas.openxmlformats.org/officeDocument/2006/relationships/image" Target="../media/image70.wmf"/><Relationship Id="rId23" Type="http://schemas.openxmlformats.org/officeDocument/2006/relationships/image" Target="../media/image74.wmf"/><Relationship Id="rId28" Type="http://schemas.openxmlformats.org/officeDocument/2006/relationships/oleObject" Target="../embeddings/oleObject34.bin"/><Relationship Id="rId36" Type="http://schemas.openxmlformats.org/officeDocument/2006/relationships/oleObject" Target="../embeddings/oleObject38.bin"/><Relationship Id="rId10" Type="http://schemas.openxmlformats.org/officeDocument/2006/relationships/oleObject" Target="../embeddings/oleObject25.bin"/><Relationship Id="rId19" Type="http://schemas.openxmlformats.org/officeDocument/2006/relationships/image" Target="../media/image72.wmf"/><Relationship Id="rId31" Type="http://schemas.openxmlformats.org/officeDocument/2006/relationships/image" Target="../media/image78.wmf"/><Relationship Id="rId4" Type="http://schemas.openxmlformats.org/officeDocument/2006/relationships/oleObject" Target="../embeddings/oleObject22.bin"/><Relationship Id="rId9" Type="http://schemas.openxmlformats.org/officeDocument/2006/relationships/image" Target="../media/image67.wmf"/><Relationship Id="rId14" Type="http://schemas.openxmlformats.org/officeDocument/2006/relationships/oleObject" Target="../embeddings/oleObject27.bin"/><Relationship Id="rId22" Type="http://schemas.openxmlformats.org/officeDocument/2006/relationships/oleObject" Target="../embeddings/oleObject31.bin"/><Relationship Id="rId27" Type="http://schemas.openxmlformats.org/officeDocument/2006/relationships/image" Target="../media/image76.wmf"/><Relationship Id="rId30" Type="http://schemas.openxmlformats.org/officeDocument/2006/relationships/oleObject" Target="../embeddings/oleObject35.bin"/><Relationship Id="rId35" Type="http://schemas.openxmlformats.org/officeDocument/2006/relationships/image" Target="../media/image80.wmf"/><Relationship Id="rId43" Type="http://schemas.openxmlformats.org/officeDocument/2006/relationships/image" Target="../media/image8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7.wmf"/><Relationship Id="rId12" Type="http://schemas.openxmlformats.org/officeDocument/2006/relationships/oleObject" Target="../embeddings/oleObject47.bin"/><Relationship Id="rId2" Type="http://schemas.openxmlformats.org/officeDocument/2006/relationships/oleObject" Target="../embeddings/oleObject42.bin"/><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oleObject" Target="../embeddings/oleObject44.bin"/><Relationship Id="rId11" Type="http://schemas.openxmlformats.org/officeDocument/2006/relationships/image" Target="../media/image89.wmf"/><Relationship Id="rId5" Type="http://schemas.openxmlformats.org/officeDocument/2006/relationships/image" Target="../media/image86.wmf"/><Relationship Id="rId15" Type="http://schemas.openxmlformats.org/officeDocument/2006/relationships/image" Target="../media/image91.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88.wmf"/><Relationship Id="rId14" Type="http://schemas.openxmlformats.org/officeDocument/2006/relationships/oleObject" Target="../embeddings/oleObject48.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97.wmf"/><Relationship Id="rId18" Type="http://schemas.openxmlformats.org/officeDocument/2006/relationships/oleObject" Target="../embeddings/oleObject57.bin"/><Relationship Id="rId3" Type="http://schemas.openxmlformats.org/officeDocument/2006/relationships/image" Target="../media/image92.wmf"/><Relationship Id="rId21" Type="http://schemas.openxmlformats.org/officeDocument/2006/relationships/image" Target="../media/image101.wmf"/><Relationship Id="rId7" Type="http://schemas.openxmlformats.org/officeDocument/2006/relationships/image" Target="../media/image94.wmf"/><Relationship Id="rId12" Type="http://schemas.openxmlformats.org/officeDocument/2006/relationships/oleObject" Target="../embeddings/oleObject54.bin"/><Relationship Id="rId17" Type="http://schemas.openxmlformats.org/officeDocument/2006/relationships/image" Target="../media/image99.wmf"/><Relationship Id="rId2" Type="http://schemas.openxmlformats.org/officeDocument/2006/relationships/oleObject" Target="../embeddings/oleObject49.bin"/><Relationship Id="rId16" Type="http://schemas.openxmlformats.org/officeDocument/2006/relationships/oleObject" Target="../embeddings/oleObject56.bin"/><Relationship Id="rId20" Type="http://schemas.openxmlformats.org/officeDocument/2006/relationships/oleObject" Target="../embeddings/oleObject58.bin"/><Relationship Id="rId1" Type="http://schemas.openxmlformats.org/officeDocument/2006/relationships/slideLayout" Target="../slideLayouts/slideLayout2.xml"/><Relationship Id="rId6" Type="http://schemas.openxmlformats.org/officeDocument/2006/relationships/oleObject" Target="../embeddings/oleObject51.bin"/><Relationship Id="rId11" Type="http://schemas.openxmlformats.org/officeDocument/2006/relationships/image" Target="../media/image96.wmf"/><Relationship Id="rId5" Type="http://schemas.openxmlformats.org/officeDocument/2006/relationships/image" Target="../media/image93.wmf"/><Relationship Id="rId15" Type="http://schemas.openxmlformats.org/officeDocument/2006/relationships/image" Target="../media/image98.wmf"/><Relationship Id="rId23" Type="http://schemas.openxmlformats.org/officeDocument/2006/relationships/image" Target="../media/image102.wmf"/><Relationship Id="rId10" Type="http://schemas.openxmlformats.org/officeDocument/2006/relationships/oleObject" Target="../embeddings/oleObject53.bin"/><Relationship Id="rId19" Type="http://schemas.openxmlformats.org/officeDocument/2006/relationships/image" Target="../media/image100.wmf"/><Relationship Id="rId4" Type="http://schemas.openxmlformats.org/officeDocument/2006/relationships/oleObject" Target="../embeddings/oleObject50.bin"/><Relationship Id="rId9" Type="http://schemas.openxmlformats.org/officeDocument/2006/relationships/image" Target="../media/image95.wmf"/><Relationship Id="rId14" Type="http://schemas.openxmlformats.org/officeDocument/2006/relationships/oleObject" Target="../embeddings/oleObject55.bin"/><Relationship Id="rId22" Type="http://schemas.openxmlformats.org/officeDocument/2006/relationships/oleObject" Target="../embeddings/oleObject59.bin"/></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3.wmf"/><Relationship Id="rId7" Type="http://schemas.openxmlformats.org/officeDocument/2006/relationships/image" Target="../media/image105.wmf"/><Relationship Id="rId2" Type="http://schemas.openxmlformats.org/officeDocument/2006/relationships/oleObject" Target="../embeddings/oleObject60.bin"/><Relationship Id="rId1" Type="http://schemas.openxmlformats.org/officeDocument/2006/relationships/slideLayout" Target="../slideLayouts/slideLayout2.xml"/><Relationship Id="rId6" Type="http://schemas.openxmlformats.org/officeDocument/2006/relationships/oleObject" Target="../embeddings/oleObject62.bin"/><Relationship Id="rId5" Type="http://schemas.openxmlformats.org/officeDocument/2006/relationships/image" Target="../media/image104.wmf"/><Relationship Id="rId4" Type="http://schemas.openxmlformats.org/officeDocument/2006/relationships/oleObject" Target="../embeddings/oleObject61.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111.wmf"/><Relationship Id="rId18" Type="http://schemas.openxmlformats.org/officeDocument/2006/relationships/oleObject" Target="../embeddings/oleObject71.bin"/><Relationship Id="rId3" Type="http://schemas.openxmlformats.org/officeDocument/2006/relationships/image" Target="../media/image106.wmf"/><Relationship Id="rId21" Type="http://schemas.openxmlformats.org/officeDocument/2006/relationships/image" Target="../media/image115.wmf"/><Relationship Id="rId7" Type="http://schemas.openxmlformats.org/officeDocument/2006/relationships/image" Target="../media/image108.wmf"/><Relationship Id="rId12" Type="http://schemas.openxmlformats.org/officeDocument/2006/relationships/oleObject" Target="../embeddings/oleObject68.bin"/><Relationship Id="rId17" Type="http://schemas.openxmlformats.org/officeDocument/2006/relationships/image" Target="../media/image113.wmf"/><Relationship Id="rId25" Type="http://schemas.openxmlformats.org/officeDocument/2006/relationships/image" Target="../media/image117.wmf"/><Relationship Id="rId2" Type="http://schemas.openxmlformats.org/officeDocument/2006/relationships/oleObject" Target="../embeddings/oleObject63.bin"/><Relationship Id="rId16" Type="http://schemas.openxmlformats.org/officeDocument/2006/relationships/oleObject" Target="../embeddings/oleObject70.bin"/><Relationship Id="rId20" Type="http://schemas.openxmlformats.org/officeDocument/2006/relationships/oleObject" Target="../embeddings/oleObject72.bin"/><Relationship Id="rId1" Type="http://schemas.openxmlformats.org/officeDocument/2006/relationships/slideLayout" Target="../slideLayouts/slideLayout2.xml"/><Relationship Id="rId6" Type="http://schemas.openxmlformats.org/officeDocument/2006/relationships/oleObject" Target="../embeddings/oleObject65.bin"/><Relationship Id="rId11" Type="http://schemas.openxmlformats.org/officeDocument/2006/relationships/image" Target="../media/image110.wmf"/><Relationship Id="rId24" Type="http://schemas.openxmlformats.org/officeDocument/2006/relationships/oleObject" Target="../embeddings/oleObject74.bin"/><Relationship Id="rId5" Type="http://schemas.openxmlformats.org/officeDocument/2006/relationships/image" Target="../media/image107.wmf"/><Relationship Id="rId15" Type="http://schemas.openxmlformats.org/officeDocument/2006/relationships/image" Target="../media/image112.wmf"/><Relationship Id="rId23" Type="http://schemas.openxmlformats.org/officeDocument/2006/relationships/image" Target="../media/image116.wmf"/><Relationship Id="rId10" Type="http://schemas.openxmlformats.org/officeDocument/2006/relationships/oleObject" Target="../embeddings/oleObject67.bin"/><Relationship Id="rId19" Type="http://schemas.openxmlformats.org/officeDocument/2006/relationships/image" Target="../media/image114.wmf"/><Relationship Id="rId4" Type="http://schemas.openxmlformats.org/officeDocument/2006/relationships/oleObject" Target="../embeddings/oleObject64.bin"/><Relationship Id="rId9" Type="http://schemas.openxmlformats.org/officeDocument/2006/relationships/image" Target="../media/image109.wmf"/><Relationship Id="rId14" Type="http://schemas.openxmlformats.org/officeDocument/2006/relationships/oleObject" Target="../embeddings/oleObject69.bin"/><Relationship Id="rId22" Type="http://schemas.openxmlformats.org/officeDocument/2006/relationships/oleObject" Target="../embeddings/oleObject73.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123.wmf"/><Relationship Id="rId18" Type="http://schemas.openxmlformats.org/officeDocument/2006/relationships/oleObject" Target="../embeddings/oleObject81.bin"/><Relationship Id="rId26" Type="http://schemas.openxmlformats.org/officeDocument/2006/relationships/oleObject" Target="../embeddings/oleObject85.bin"/><Relationship Id="rId3" Type="http://schemas.openxmlformats.org/officeDocument/2006/relationships/slideLayout" Target="../slideLayouts/slideLayout2.xml"/><Relationship Id="rId21" Type="http://schemas.openxmlformats.org/officeDocument/2006/relationships/image" Target="../media/image127.wmf"/><Relationship Id="rId7" Type="http://schemas.openxmlformats.org/officeDocument/2006/relationships/image" Target="../media/image120.png"/><Relationship Id="rId12" Type="http://schemas.openxmlformats.org/officeDocument/2006/relationships/oleObject" Target="../embeddings/oleObject78.bin"/><Relationship Id="rId17" Type="http://schemas.openxmlformats.org/officeDocument/2006/relationships/image" Target="../media/image125.wmf"/><Relationship Id="rId25" Type="http://schemas.openxmlformats.org/officeDocument/2006/relationships/image" Target="../media/image129.wmf"/><Relationship Id="rId2" Type="http://schemas.openxmlformats.org/officeDocument/2006/relationships/video" Target="../media/media5.mp4"/><Relationship Id="rId16" Type="http://schemas.openxmlformats.org/officeDocument/2006/relationships/oleObject" Target="../embeddings/oleObject80.bin"/><Relationship Id="rId20" Type="http://schemas.openxmlformats.org/officeDocument/2006/relationships/oleObject" Target="../embeddings/oleObject82.bin"/><Relationship Id="rId29" Type="http://schemas.openxmlformats.org/officeDocument/2006/relationships/image" Target="../media/image131.wmf"/><Relationship Id="rId1" Type="http://schemas.microsoft.com/office/2007/relationships/media" Target="../media/media5.mp4"/><Relationship Id="rId6" Type="http://schemas.openxmlformats.org/officeDocument/2006/relationships/image" Target="../media/image119.wmf"/><Relationship Id="rId11" Type="http://schemas.openxmlformats.org/officeDocument/2006/relationships/image" Target="../media/image122.wmf"/><Relationship Id="rId24" Type="http://schemas.openxmlformats.org/officeDocument/2006/relationships/oleObject" Target="../embeddings/oleObject84.bin"/><Relationship Id="rId5" Type="http://schemas.openxmlformats.org/officeDocument/2006/relationships/oleObject" Target="../embeddings/oleObject75.bin"/><Relationship Id="rId15" Type="http://schemas.openxmlformats.org/officeDocument/2006/relationships/image" Target="../media/image124.wmf"/><Relationship Id="rId23" Type="http://schemas.openxmlformats.org/officeDocument/2006/relationships/image" Target="../media/image128.wmf"/><Relationship Id="rId28" Type="http://schemas.openxmlformats.org/officeDocument/2006/relationships/oleObject" Target="../embeddings/oleObject86.bin"/><Relationship Id="rId10" Type="http://schemas.openxmlformats.org/officeDocument/2006/relationships/oleObject" Target="../embeddings/oleObject77.bin"/><Relationship Id="rId19" Type="http://schemas.openxmlformats.org/officeDocument/2006/relationships/image" Target="../media/image126.wmf"/><Relationship Id="rId31" Type="http://schemas.openxmlformats.org/officeDocument/2006/relationships/image" Target="../media/image132.wmf"/><Relationship Id="rId4" Type="http://schemas.openxmlformats.org/officeDocument/2006/relationships/image" Target="../media/image118.png"/><Relationship Id="rId9" Type="http://schemas.openxmlformats.org/officeDocument/2006/relationships/image" Target="../media/image121.wmf"/><Relationship Id="rId14" Type="http://schemas.openxmlformats.org/officeDocument/2006/relationships/oleObject" Target="../embeddings/oleObject79.bin"/><Relationship Id="rId22" Type="http://schemas.openxmlformats.org/officeDocument/2006/relationships/oleObject" Target="../embeddings/oleObject83.bin"/><Relationship Id="rId27" Type="http://schemas.openxmlformats.org/officeDocument/2006/relationships/image" Target="../media/image130.wmf"/><Relationship Id="rId30" Type="http://schemas.openxmlformats.org/officeDocument/2006/relationships/oleObject" Target="../embeddings/oleObject8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1.bin"/><Relationship Id="rId13" Type="http://schemas.openxmlformats.org/officeDocument/2006/relationships/image" Target="../media/image138.wmf"/><Relationship Id="rId18" Type="http://schemas.openxmlformats.org/officeDocument/2006/relationships/oleObject" Target="../embeddings/oleObject96.bin"/><Relationship Id="rId26" Type="http://schemas.openxmlformats.org/officeDocument/2006/relationships/oleObject" Target="../embeddings/oleObject100.bin"/><Relationship Id="rId3" Type="http://schemas.openxmlformats.org/officeDocument/2006/relationships/image" Target="../media/image133.wmf"/><Relationship Id="rId21" Type="http://schemas.openxmlformats.org/officeDocument/2006/relationships/image" Target="../media/image142.wmf"/><Relationship Id="rId7" Type="http://schemas.openxmlformats.org/officeDocument/2006/relationships/image" Target="../media/image135.wmf"/><Relationship Id="rId12" Type="http://schemas.openxmlformats.org/officeDocument/2006/relationships/oleObject" Target="../embeddings/oleObject93.bin"/><Relationship Id="rId17" Type="http://schemas.openxmlformats.org/officeDocument/2006/relationships/image" Target="../media/image140.wmf"/><Relationship Id="rId25" Type="http://schemas.openxmlformats.org/officeDocument/2006/relationships/image" Target="../media/image144.wmf"/><Relationship Id="rId2" Type="http://schemas.openxmlformats.org/officeDocument/2006/relationships/oleObject" Target="../embeddings/oleObject88.bin"/><Relationship Id="rId16" Type="http://schemas.openxmlformats.org/officeDocument/2006/relationships/oleObject" Target="../embeddings/oleObject95.bin"/><Relationship Id="rId20" Type="http://schemas.openxmlformats.org/officeDocument/2006/relationships/oleObject" Target="../embeddings/oleObject97.bin"/><Relationship Id="rId1" Type="http://schemas.openxmlformats.org/officeDocument/2006/relationships/slideLayout" Target="../slideLayouts/slideLayout2.xml"/><Relationship Id="rId6" Type="http://schemas.openxmlformats.org/officeDocument/2006/relationships/oleObject" Target="../embeddings/oleObject90.bin"/><Relationship Id="rId11" Type="http://schemas.openxmlformats.org/officeDocument/2006/relationships/image" Target="../media/image137.wmf"/><Relationship Id="rId24" Type="http://schemas.openxmlformats.org/officeDocument/2006/relationships/oleObject" Target="../embeddings/oleObject99.bin"/><Relationship Id="rId5" Type="http://schemas.openxmlformats.org/officeDocument/2006/relationships/image" Target="../media/image134.wmf"/><Relationship Id="rId15" Type="http://schemas.openxmlformats.org/officeDocument/2006/relationships/image" Target="../media/image139.wmf"/><Relationship Id="rId23" Type="http://schemas.openxmlformats.org/officeDocument/2006/relationships/image" Target="../media/image143.wmf"/><Relationship Id="rId10" Type="http://schemas.openxmlformats.org/officeDocument/2006/relationships/oleObject" Target="../embeddings/oleObject92.bin"/><Relationship Id="rId19" Type="http://schemas.openxmlformats.org/officeDocument/2006/relationships/image" Target="../media/image141.wmf"/><Relationship Id="rId4" Type="http://schemas.openxmlformats.org/officeDocument/2006/relationships/oleObject" Target="../embeddings/oleObject89.bin"/><Relationship Id="rId9" Type="http://schemas.openxmlformats.org/officeDocument/2006/relationships/image" Target="../media/image136.wmf"/><Relationship Id="rId14" Type="http://schemas.openxmlformats.org/officeDocument/2006/relationships/oleObject" Target="../embeddings/oleObject94.bin"/><Relationship Id="rId22" Type="http://schemas.openxmlformats.org/officeDocument/2006/relationships/oleObject" Target="../embeddings/oleObject98.bin"/><Relationship Id="rId27" Type="http://schemas.openxmlformats.org/officeDocument/2006/relationships/image" Target="../media/image145.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04.bin"/><Relationship Id="rId13" Type="http://schemas.openxmlformats.org/officeDocument/2006/relationships/image" Target="../media/image151.wmf"/><Relationship Id="rId18" Type="http://schemas.openxmlformats.org/officeDocument/2006/relationships/oleObject" Target="../embeddings/oleObject109.bin"/><Relationship Id="rId3" Type="http://schemas.openxmlformats.org/officeDocument/2006/relationships/image" Target="../media/image146.wmf"/><Relationship Id="rId21" Type="http://schemas.openxmlformats.org/officeDocument/2006/relationships/oleObject" Target="../embeddings/oleObject110.bin"/><Relationship Id="rId7" Type="http://schemas.openxmlformats.org/officeDocument/2006/relationships/image" Target="../media/image148.wmf"/><Relationship Id="rId12" Type="http://schemas.openxmlformats.org/officeDocument/2006/relationships/oleObject" Target="../embeddings/oleObject106.bin"/><Relationship Id="rId17" Type="http://schemas.openxmlformats.org/officeDocument/2006/relationships/image" Target="../media/image153.wmf"/><Relationship Id="rId2" Type="http://schemas.openxmlformats.org/officeDocument/2006/relationships/oleObject" Target="../embeddings/oleObject101.bin"/><Relationship Id="rId16" Type="http://schemas.openxmlformats.org/officeDocument/2006/relationships/oleObject" Target="../embeddings/oleObject108.bin"/><Relationship Id="rId20" Type="http://schemas.openxmlformats.org/officeDocument/2006/relationships/image" Target="../media/image155.emf"/><Relationship Id="rId1" Type="http://schemas.openxmlformats.org/officeDocument/2006/relationships/slideLayout" Target="../slideLayouts/slideLayout2.xml"/><Relationship Id="rId6" Type="http://schemas.openxmlformats.org/officeDocument/2006/relationships/oleObject" Target="../embeddings/oleObject103.bin"/><Relationship Id="rId11" Type="http://schemas.openxmlformats.org/officeDocument/2006/relationships/image" Target="../media/image150.emf"/><Relationship Id="rId5" Type="http://schemas.openxmlformats.org/officeDocument/2006/relationships/image" Target="../media/image147.wmf"/><Relationship Id="rId15" Type="http://schemas.openxmlformats.org/officeDocument/2006/relationships/image" Target="../media/image152.wmf"/><Relationship Id="rId10" Type="http://schemas.openxmlformats.org/officeDocument/2006/relationships/oleObject" Target="../embeddings/oleObject105.bin"/><Relationship Id="rId19" Type="http://schemas.openxmlformats.org/officeDocument/2006/relationships/image" Target="../media/image154.wmf"/><Relationship Id="rId4" Type="http://schemas.openxmlformats.org/officeDocument/2006/relationships/oleObject" Target="../embeddings/oleObject102.bin"/><Relationship Id="rId9" Type="http://schemas.openxmlformats.org/officeDocument/2006/relationships/image" Target="../media/image149.wmf"/><Relationship Id="rId14" Type="http://schemas.openxmlformats.org/officeDocument/2006/relationships/oleObject" Target="../embeddings/oleObject107.bin"/><Relationship Id="rId22" Type="http://schemas.openxmlformats.org/officeDocument/2006/relationships/image" Target="../media/image156.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13.bin"/><Relationship Id="rId13" Type="http://schemas.openxmlformats.org/officeDocument/2006/relationships/image" Target="../media/image162.wmf"/><Relationship Id="rId18" Type="http://schemas.openxmlformats.org/officeDocument/2006/relationships/image" Target="../media/image163.emf"/><Relationship Id="rId3" Type="http://schemas.openxmlformats.org/officeDocument/2006/relationships/image" Target="../media/image157.png"/><Relationship Id="rId21" Type="http://schemas.openxmlformats.org/officeDocument/2006/relationships/oleObject" Target="../embeddings/oleObject117.bin"/><Relationship Id="rId7" Type="http://schemas.openxmlformats.org/officeDocument/2006/relationships/image" Target="../media/image159.wmf"/><Relationship Id="rId12" Type="http://schemas.openxmlformats.org/officeDocument/2006/relationships/oleObject" Target="../embeddings/oleObject115.bin"/><Relationship Id="rId17" Type="http://schemas.openxmlformats.org/officeDocument/2006/relationships/image" Target="../media/image63.wmf"/><Relationship Id="rId2" Type="http://schemas.openxmlformats.org/officeDocument/2006/relationships/image" Target="../media/image14.png"/><Relationship Id="rId16" Type="http://schemas.openxmlformats.org/officeDocument/2006/relationships/oleObject" Target="../embeddings/oleObject20.bin"/><Relationship Id="rId20" Type="http://schemas.openxmlformats.org/officeDocument/2006/relationships/image" Target="../media/image164.wmf"/><Relationship Id="rId1" Type="http://schemas.openxmlformats.org/officeDocument/2006/relationships/slideLayout" Target="../slideLayouts/slideLayout2.xml"/><Relationship Id="rId6" Type="http://schemas.openxmlformats.org/officeDocument/2006/relationships/oleObject" Target="../embeddings/oleObject112.bin"/><Relationship Id="rId11" Type="http://schemas.openxmlformats.org/officeDocument/2006/relationships/image" Target="../media/image161.wmf"/><Relationship Id="rId5" Type="http://schemas.openxmlformats.org/officeDocument/2006/relationships/image" Target="../media/image158.wmf"/><Relationship Id="rId15" Type="http://schemas.openxmlformats.org/officeDocument/2006/relationships/image" Target="../media/image62.wmf"/><Relationship Id="rId10" Type="http://schemas.openxmlformats.org/officeDocument/2006/relationships/oleObject" Target="../embeddings/oleObject114.bin"/><Relationship Id="rId19" Type="http://schemas.openxmlformats.org/officeDocument/2006/relationships/oleObject" Target="../embeddings/oleObject116.bin"/><Relationship Id="rId4" Type="http://schemas.openxmlformats.org/officeDocument/2006/relationships/oleObject" Target="../embeddings/oleObject111.bin"/><Relationship Id="rId9" Type="http://schemas.openxmlformats.org/officeDocument/2006/relationships/image" Target="../media/image160.wmf"/><Relationship Id="rId14" Type="http://schemas.openxmlformats.org/officeDocument/2006/relationships/oleObject" Target="../embeddings/oleObject19.bin"/><Relationship Id="rId22" Type="http://schemas.openxmlformats.org/officeDocument/2006/relationships/image" Target="../media/image165.wmf"/></Relationships>
</file>

<file path=ppt/slides/_rels/slide26.xml.rels><?xml version="1.0" encoding="UTF-8" standalone="yes"?>
<Relationships xmlns="http://schemas.openxmlformats.org/package/2006/relationships"><Relationship Id="rId8" Type="http://schemas.openxmlformats.org/officeDocument/2006/relationships/image" Target="../media/image168.wmf"/><Relationship Id="rId13" Type="http://schemas.openxmlformats.org/officeDocument/2006/relationships/oleObject" Target="../embeddings/oleObject123.bin"/><Relationship Id="rId18" Type="http://schemas.openxmlformats.org/officeDocument/2006/relationships/image" Target="../media/image74.wmf"/><Relationship Id="rId26" Type="http://schemas.openxmlformats.org/officeDocument/2006/relationships/image" Target="../media/image176.wmf"/><Relationship Id="rId3" Type="http://schemas.openxmlformats.org/officeDocument/2006/relationships/oleObject" Target="../embeddings/oleObject118.bin"/><Relationship Id="rId21" Type="http://schemas.openxmlformats.org/officeDocument/2006/relationships/oleObject" Target="../embeddings/oleObject126.bin"/><Relationship Id="rId34" Type="http://schemas.openxmlformats.org/officeDocument/2006/relationships/image" Target="../media/image180.emf"/><Relationship Id="rId7" Type="http://schemas.openxmlformats.org/officeDocument/2006/relationships/oleObject" Target="../embeddings/oleObject120.bin"/><Relationship Id="rId12" Type="http://schemas.openxmlformats.org/officeDocument/2006/relationships/image" Target="../media/image170.wmf"/><Relationship Id="rId17" Type="http://schemas.openxmlformats.org/officeDocument/2006/relationships/oleObject" Target="../embeddings/oleObject31.bin"/><Relationship Id="rId25" Type="http://schemas.openxmlformats.org/officeDocument/2006/relationships/oleObject" Target="../embeddings/oleObject128.bin"/><Relationship Id="rId33" Type="http://schemas.openxmlformats.org/officeDocument/2006/relationships/oleObject" Target="../embeddings/oleObject132.bin"/><Relationship Id="rId2" Type="http://schemas.openxmlformats.org/officeDocument/2006/relationships/image" Target="../media/image14.png"/><Relationship Id="rId16" Type="http://schemas.openxmlformats.org/officeDocument/2006/relationships/image" Target="../media/image172.wmf"/><Relationship Id="rId20" Type="http://schemas.openxmlformats.org/officeDocument/2006/relationships/image" Target="../media/image173.wmf"/><Relationship Id="rId29" Type="http://schemas.openxmlformats.org/officeDocument/2006/relationships/oleObject" Target="../embeddings/oleObject130.bin"/><Relationship Id="rId1" Type="http://schemas.openxmlformats.org/officeDocument/2006/relationships/slideLayout" Target="../slideLayouts/slideLayout2.xml"/><Relationship Id="rId6" Type="http://schemas.openxmlformats.org/officeDocument/2006/relationships/image" Target="../media/image167.wmf"/><Relationship Id="rId11" Type="http://schemas.openxmlformats.org/officeDocument/2006/relationships/oleObject" Target="../embeddings/oleObject122.bin"/><Relationship Id="rId24" Type="http://schemas.openxmlformats.org/officeDocument/2006/relationships/image" Target="../media/image175.wmf"/><Relationship Id="rId32" Type="http://schemas.openxmlformats.org/officeDocument/2006/relationships/image" Target="../media/image179.wmf"/><Relationship Id="rId5" Type="http://schemas.openxmlformats.org/officeDocument/2006/relationships/oleObject" Target="../embeddings/oleObject119.bin"/><Relationship Id="rId15" Type="http://schemas.openxmlformats.org/officeDocument/2006/relationships/oleObject" Target="../embeddings/oleObject124.bin"/><Relationship Id="rId23" Type="http://schemas.openxmlformats.org/officeDocument/2006/relationships/oleObject" Target="../embeddings/oleObject127.bin"/><Relationship Id="rId28" Type="http://schemas.openxmlformats.org/officeDocument/2006/relationships/image" Target="../media/image177.wmf"/><Relationship Id="rId10" Type="http://schemas.openxmlformats.org/officeDocument/2006/relationships/image" Target="../media/image169.wmf"/><Relationship Id="rId19" Type="http://schemas.openxmlformats.org/officeDocument/2006/relationships/oleObject" Target="../embeddings/oleObject125.bin"/><Relationship Id="rId31" Type="http://schemas.openxmlformats.org/officeDocument/2006/relationships/oleObject" Target="../embeddings/oleObject131.bin"/><Relationship Id="rId4" Type="http://schemas.openxmlformats.org/officeDocument/2006/relationships/image" Target="../media/image166.wmf"/><Relationship Id="rId9" Type="http://schemas.openxmlformats.org/officeDocument/2006/relationships/oleObject" Target="../embeddings/oleObject121.bin"/><Relationship Id="rId14" Type="http://schemas.openxmlformats.org/officeDocument/2006/relationships/image" Target="../media/image171.wmf"/><Relationship Id="rId22" Type="http://schemas.openxmlformats.org/officeDocument/2006/relationships/image" Target="../media/image174.wmf"/><Relationship Id="rId27" Type="http://schemas.openxmlformats.org/officeDocument/2006/relationships/oleObject" Target="../embeddings/oleObject129.bin"/><Relationship Id="rId30" Type="http://schemas.openxmlformats.org/officeDocument/2006/relationships/image" Target="../media/image178.wmf"/><Relationship Id="rId35"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183.wmf"/><Relationship Id="rId13" Type="http://schemas.openxmlformats.org/officeDocument/2006/relationships/oleObject" Target="../embeddings/oleObject138.bin"/><Relationship Id="rId3" Type="http://schemas.openxmlformats.org/officeDocument/2006/relationships/oleObject" Target="../embeddings/oleObject133.bin"/><Relationship Id="rId7" Type="http://schemas.openxmlformats.org/officeDocument/2006/relationships/oleObject" Target="../embeddings/oleObject135.bin"/><Relationship Id="rId12" Type="http://schemas.openxmlformats.org/officeDocument/2006/relationships/image" Target="../media/image185.w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2.wmf"/><Relationship Id="rId11" Type="http://schemas.openxmlformats.org/officeDocument/2006/relationships/oleObject" Target="../embeddings/oleObject137.bin"/><Relationship Id="rId5" Type="http://schemas.openxmlformats.org/officeDocument/2006/relationships/oleObject" Target="../embeddings/oleObject134.bin"/><Relationship Id="rId10" Type="http://schemas.openxmlformats.org/officeDocument/2006/relationships/image" Target="../media/image184.wmf"/><Relationship Id="rId4" Type="http://schemas.openxmlformats.org/officeDocument/2006/relationships/image" Target="../media/image181.wmf"/><Relationship Id="rId9" Type="http://schemas.openxmlformats.org/officeDocument/2006/relationships/oleObject" Target="../embeddings/oleObject136.bin"/><Relationship Id="rId14" Type="http://schemas.openxmlformats.org/officeDocument/2006/relationships/image" Target="../media/image186.wmf"/></Relationships>
</file>

<file path=ppt/slides/_rels/slide28.xml.rels><?xml version="1.0" encoding="UTF-8" standalone="yes"?>
<Relationships xmlns="http://schemas.openxmlformats.org/package/2006/relationships"><Relationship Id="rId8" Type="http://schemas.openxmlformats.org/officeDocument/2006/relationships/image" Target="../media/image187.wmf"/><Relationship Id="rId13" Type="http://schemas.openxmlformats.org/officeDocument/2006/relationships/oleObject" Target="../embeddings/oleObject142.bin"/><Relationship Id="rId18" Type="http://schemas.openxmlformats.org/officeDocument/2006/relationships/image" Target="../media/image192.wmf"/><Relationship Id="rId3" Type="http://schemas.openxmlformats.org/officeDocument/2006/relationships/slideLayout" Target="../slideLayouts/slideLayout2.xml"/><Relationship Id="rId7" Type="http://schemas.openxmlformats.org/officeDocument/2006/relationships/oleObject" Target="../embeddings/oleObject139.bin"/><Relationship Id="rId12" Type="http://schemas.openxmlformats.org/officeDocument/2006/relationships/image" Target="../media/image189.wmf"/><Relationship Id="rId17" Type="http://schemas.openxmlformats.org/officeDocument/2006/relationships/oleObject" Target="../embeddings/oleObject144.bin"/><Relationship Id="rId2" Type="http://schemas.openxmlformats.org/officeDocument/2006/relationships/video" Target="../media/media5.mp4"/><Relationship Id="rId16" Type="http://schemas.openxmlformats.org/officeDocument/2006/relationships/image" Target="../media/image191.wmf"/><Relationship Id="rId1" Type="http://schemas.microsoft.com/office/2007/relationships/media" Target="../media/media5.mp4"/><Relationship Id="rId6" Type="http://schemas.openxmlformats.org/officeDocument/2006/relationships/image" Target="../media/image118.png"/><Relationship Id="rId11" Type="http://schemas.openxmlformats.org/officeDocument/2006/relationships/oleObject" Target="../embeddings/oleObject141.bin"/><Relationship Id="rId5" Type="http://schemas.openxmlformats.org/officeDocument/2006/relationships/image" Target="../media/image120.png"/><Relationship Id="rId15" Type="http://schemas.openxmlformats.org/officeDocument/2006/relationships/oleObject" Target="../embeddings/oleObject143.bin"/><Relationship Id="rId10" Type="http://schemas.openxmlformats.org/officeDocument/2006/relationships/image" Target="../media/image188.wmf"/><Relationship Id="rId4" Type="http://schemas.openxmlformats.org/officeDocument/2006/relationships/image" Target="../media/image14.png"/><Relationship Id="rId9" Type="http://schemas.openxmlformats.org/officeDocument/2006/relationships/oleObject" Target="../embeddings/oleObject140.bin"/><Relationship Id="rId14" Type="http://schemas.openxmlformats.org/officeDocument/2006/relationships/image" Target="../media/image190.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46.bin"/><Relationship Id="rId13" Type="http://schemas.openxmlformats.org/officeDocument/2006/relationships/image" Target="../media/image196.wmf"/><Relationship Id="rId18" Type="http://schemas.openxmlformats.org/officeDocument/2006/relationships/oleObject" Target="../embeddings/oleObject151.bin"/><Relationship Id="rId26" Type="http://schemas.openxmlformats.org/officeDocument/2006/relationships/oleObject" Target="../embeddings/oleObject155.bin"/><Relationship Id="rId3" Type="http://schemas.openxmlformats.org/officeDocument/2006/relationships/slideLayout" Target="../slideLayouts/slideLayout2.xml"/><Relationship Id="rId21" Type="http://schemas.openxmlformats.org/officeDocument/2006/relationships/image" Target="../media/image200.wmf"/><Relationship Id="rId7" Type="http://schemas.openxmlformats.org/officeDocument/2006/relationships/image" Target="../media/image193.wmf"/><Relationship Id="rId12" Type="http://schemas.openxmlformats.org/officeDocument/2006/relationships/oleObject" Target="../embeddings/oleObject148.bin"/><Relationship Id="rId17" Type="http://schemas.openxmlformats.org/officeDocument/2006/relationships/image" Target="../media/image198.wmf"/><Relationship Id="rId25" Type="http://schemas.openxmlformats.org/officeDocument/2006/relationships/image" Target="../media/image202.wmf"/><Relationship Id="rId33" Type="http://schemas.openxmlformats.org/officeDocument/2006/relationships/image" Target="../media/image205.emf"/><Relationship Id="rId2" Type="http://schemas.openxmlformats.org/officeDocument/2006/relationships/video" Target="../media/media5.mp4"/><Relationship Id="rId16" Type="http://schemas.openxmlformats.org/officeDocument/2006/relationships/oleObject" Target="../embeddings/oleObject150.bin"/><Relationship Id="rId20" Type="http://schemas.openxmlformats.org/officeDocument/2006/relationships/oleObject" Target="../embeddings/oleObject152.bin"/><Relationship Id="rId29" Type="http://schemas.openxmlformats.org/officeDocument/2006/relationships/image" Target="../media/image144.wmf"/><Relationship Id="rId1" Type="http://schemas.microsoft.com/office/2007/relationships/media" Target="../media/media5.mp4"/><Relationship Id="rId6" Type="http://schemas.openxmlformats.org/officeDocument/2006/relationships/oleObject" Target="../embeddings/oleObject145.bin"/><Relationship Id="rId11" Type="http://schemas.openxmlformats.org/officeDocument/2006/relationships/image" Target="../media/image195.wmf"/><Relationship Id="rId24" Type="http://schemas.openxmlformats.org/officeDocument/2006/relationships/oleObject" Target="../embeddings/oleObject154.bin"/><Relationship Id="rId32" Type="http://schemas.openxmlformats.org/officeDocument/2006/relationships/oleObject" Target="../embeddings/oleObject157.bin"/><Relationship Id="rId5" Type="http://schemas.openxmlformats.org/officeDocument/2006/relationships/image" Target="../media/image120.png"/><Relationship Id="rId15" Type="http://schemas.openxmlformats.org/officeDocument/2006/relationships/image" Target="../media/image197.wmf"/><Relationship Id="rId23" Type="http://schemas.openxmlformats.org/officeDocument/2006/relationships/image" Target="../media/image201.wmf"/><Relationship Id="rId28" Type="http://schemas.openxmlformats.org/officeDocument/2006/relationships/oleObject" Target="../embeddings/oleObject99.bin"/><Relationship Id="rId10" Type="http://schemas.openxmlformats.org/officeDocument/2006/relationships/oleObject" Target="../embeddings/oleObject147.bin"/><Relationship Id="rId19" Type="http://schemas.openxmlformats.org/officeDocument/2006/relationships/image" Target="../media/image199.wmf"/><Relationship Id="rId31" Type="http://schemas.openxmlformats.org/officeDocument/2006/relationships/image" Target="../media/image204.wmf"/><Relationship Id="rId4" Type="http://schemas.openxmlformats.org/officeDocument/2006/relationships/image" Target="../media/image14.png"/><Relationship Id="rId9" Type="http://schemas.openxmlformats.org/officeDocument/2006/relationships/image" Target="../media/image194.wmf"/><Relationship Id="rId14" Type="http://schemas.openxmlformats.org/officeDocument/2006/relationships/oleObject" Target="../embeddings/oleObject149.bin"/><Relationship Id="rId22" Type="http://schemas.openxmlformats.org/officeDocument/2006/relationships/oleObject" Target="../embeddings/oleObject153.bin"/><Relationship Id="rId27" Type="http://schemas.openxmlformats.org/officeDocument/2006/relationships/image" Target="../media/image203.wmf"/><Relationship Id="rId30" Type="http://schemas.openxmlformats.org/officeDocument/2006/relationships/oleObject" Target="../embeddings/oleObject156.bin"/></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0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10.wmf"/><Relationship Id="rId7" Type="http://schemas.openxmlformats.org/officeDocument/2006/relationships/image" Target="../media/image50.jpg"/><Relationship Id="rId12" Type="http://schemas.openxmlformats.org/officeDocument/2006/relationships/image" Target="../media/image214.wmf"/><Relationship Id="rId2" Type="http://schemas.openxmlformats.org/officeDocument/2006/relationships/oleObject" Target="../embeddings/oleObject158.bin"/><Relationship Id="rId1" Type="http://schemas.openxmlformats.org/officeDocument/2006/relationships/slideLayout" Target="../slideLayouts/slideLayout2.xml"/><Relationship Id="rId6" Type="http://schemas.openxmlformats.org/officeDocument/2006/relationships/image" Target="../media/image212.png"/><Relationship Id="rId11" Type="http://schemas.openxmlformats.org/officeDocument/2006/relationships/oleObject" Target="../embeddings/oleObject161.bin"/><Relationship Id="rId5" Type="http://schemas.openxmlformats.org/officeDocument/2006/relationships/image" Target="../media/image211.wmf"/><Relationship Id="rId10" Type="http://schemas.openxmlformats.org/officeDocument/2006/relationships/image" Target="../media/image213.wmf"/><Relationship Id="rId4" Type="http://schemas.openxmlformats.org/officeDocument/2006/relationships/oleObject" Target="../embeddings/oleObject159.bin"/><Relationship Id="rId9" Type="http://schemas.openxmlformats.org/officeDocument/2006/relationships/oleObject" Target="../embeddings/oleObject160.bin"/></Relationships>
</file>

<file path=ppt/slides/_rels/slide32.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oleObject" Target="../embeddings/oleObject162.bin"/><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66.bin"/><Relationship Id="rId13" Type="http://schemas.openxmlformats.org/officeDocument/2006/relationships/image" Target="../media/image222.wmf"/><Relationship Id="rId3" Type="http://schemas.openxmlformats.org/officeDocument/2006/relationships/image" Target="../media/image217.wmf"/><Relationship Id="rId7" Type="http://schemas.openxmlformats.org/officeDocument/2006/relationships/image" Target="../media/image219.wmf"/><Relationship Id="rId12" Type="http://schemas.openxmlformats.org/officeDocument/2006/relationships/oleObject" Target="../embeddings/oleObject168.bin"/><Relationship Id="rId2" Type="http://schemas.openxmlformats.org/officeDocument/2006/relationships/oleObject" Target="../embeddings/oleObject163.bin"/><Relationship Id="rId1" Type="http://schemas.openxmlformats.org/officeDocument/2006/relationships/slideLayout" Target="../slideLayouts/slideLayout2.xml"/><Relationship Id="rId6" Type="http://schemas.openxmlformats.org/officeDocument/2006/relationships/oleObject" Target="../embeddings/oleObject165.bin"/><Relationship Id="rId11" Type="http://schemas.openxmlformats.org/officeDocument/2006/relationships/image" Target="../media/image221.wmf"/><Relationship Id="rId5" Type="http://schemas.openxmlformats.org/officeDocument/2006/relationships/image" Target="../media/image218.wmf"/><Relationship Id="rId10" Type="http://schemas.openxmlformats.org/officeDocument/2006/relationships/oleObject" Target="../embeddings/oleObject167.bin"/><Relationship Id="rId4" Type="http://schemas.openxmlformats.org/officeDocument/2006/relationships/oleObject" Target="../embeddings/oleObject164.bin"/><Relationship Id="rId9" Type="http://schemas.openxmlformats.org/officeDocument/2006/relationships/image" Target="../media/image220.wmf"/><Relationship Id="rId14" Type="http://schemas.openxmlformats.org/officeDocument/2006/relationships/image" Target="../media/image216.png"/></Relationships>
</file>

<file path=ppt/slides/_rels/slide34.xml.rels><?xml version="1.0" encoding="UTF-8" standalone="yes"?>
<Relationships xmlns="http://schemas.openxmlformats.org/package/2006/relationships"><Relationship Id="rId8" Type="http://schemas.openxmlformats.org/officeDocument/2006/relationships/image" Target="../media/image224.wmf"/><Relationship Id="rId13" Type="http://schemas.openxmlformats.org/officeDocument/2006/relationships/oleObject" Target="../embeddings/oleObject173.bin"/><Relationship Id="rId3" Type="http://schemas.openxmlformats.org/officeDocument/2006/relationships/oleObject" Target="../embeddings/oleObject169.bin"/><Relationship Id="rId7" Type="http://schemas.openxmlformats.org/officeDocument/2006/relationships/oleObject" Target="../embeddings/oleObject170.bin"/><Relationship Id="rId12" Type="http://schemas.openxmlformats.org/officeDocument/2006/relationships/image" Target="../media/image226.wmf"/><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18.wmf"/><Relationship Id="rId11" Type="http://schemas.openxmlformats.org/officeDocument/2006/relationships/oleObject" Target="../embeddings/oleObject172.bin"/><Relationship Id="rId5" Type="http://schemas.openxmlformats.org/officeDocument/2006/relationships/oleObject" Target="../embeddings/oleObject164.bin"/><Relationship Id="rId10" Type="http://schemas.openxmlformats.org/officeDocument/2006/relationships/image" Target="../media/image225.wmf"/><Relationship Id="rId4" Type="http://schemas.openxmlformats.org/officeDocument/2006/relationships/image" Target="../media/image223.wmf"/><Relationship Id="rId9" Type="http://schemas.openxmlformats.org/officeDocument/2006/relationships/oleObject" Target="../embeddings/oleObject171.bin"/><Relationship Id="rId14" Type="http://schemas.openxmlformats.org/officeDocument/2006/relationships/image" Target="../media/image227.wmf"/></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75.bin"/><Relationship Id="rId13" Type="http://schemas.openxmlformats.org/officeDocument/2006/relationships/image" Target="../media/image231.wmf"/><Relationship Id="rId18" Type="http://schemas.openxmlformats.org/officeDocument/2006/relationships/oleObject" Target="../embeddings/oleObject180.bin"/><Relationship Id="rId26" Type="http://schemas.openxmlformats.org/officeDocument/2006/relationships/oleObject" Target="../embeddings/oleObject184.bin"/><Relationship Id="rId39" Type="http://schemas.openxmlformats.org/officeDocument/2006/relationships/image" Target="../media/image244.wmf"/><Relationship Id="rId3" Type="http://schemas.openxmlformats.org/officeDocument/2006/relationships/slideLayout" Target="../slideLayouts/slideLayout2.xml"/><Relationship Id="rId21" Type="http://schemas.openxmlformats.org/officeDocument/2006/relationships/image" Target="../media/image235.wmf"/><Relationship Id="rId34" Type="http://schemas.openxmlformats.org/officeDocument/2006/relationships/oleObject" Target="../embeddings/oleObject188.bin"/><Relationship Id="rId42" Type="http://schemas.openxmlformats.org/officeDocument/2006/relationships/oleObject" Target="../embeddings/oleObject192.bin"/><Relationship Id="rId7" Type="http://schemas.openxmlformats.org/officeDocument/2006/relationships/image" Target="../media/image228.wmf"/><Relationship Id="rId12" Type="http://schemas.openxmlformats.org/officeDocument/2006/relationships/oleObject" Target="../embeddings/oleObject177.bin"/><Relationship Id="rId17" Type="http://schemas.openxmlformats.org/officeDocument/2006/relationships/image" Target="../media/image233.wmf"/><Relationship Id="rId25" Type="http://schemas.openxmlformats.org/officeDocument/2006/relationships/image" Target="../media/image237.wmf"/><Relationship Id="rId33" Type="http://schemas.openxmlformats.org/officeDocument/2006/relationships/image" Target="../media/image241.wmf"/><Relationship Id="rId38" Type="http://schemas.openxmlformats.org/officeDocument/2006/relationships/oleObject" Target="../embeddings/oleObject190.bin"/><Relationship Id="rId2" Type="http://schemas.openxmlformats.org/officeDocument/2006/relationships/video" Target="../media/media5.mp4"/><Relationship Id="rId16" Type="http://schemas.openxmlformats.org/officeDocument/2006/relationships/oleObject" Target="../embeddings/oleObject179.bin"/><Relationship Id="rId20" Type="http://schemas.openxmlformats.org/officeDocument/2006/relationships/oleObject" Target="../embeddings/oleObject181.bin"/><Relationship Id="rId29" Type="http://schemas.openxmlformats.org/officeDocument/2006/relationships/image" Target="../media/image239.wmf"/><Relationship Id="rId41" Type="http://schemas.openxmlformats.org/officeDocument/2006/relationships/image" Target="../media/image245.wmf"/><Relationship Id="rId1" Type="http://schemas.microsoft.com/office/2007/relationships/media" Target="../media/media5.mp4"/><Relationship Id="rId6" Type="http://schemas.openxmlformats.org/officeDocument/2006/relationships/oleObject" Target="../embeddings/oleObject174.bin"/><Relationship Id="rId11" Type="http://schemas.openxmlformats.org/officeDocument/2006/relationships/image" Target="../media/image230.wmf"/><Relationship Id="rId24" Type="http://schemas.openxmlformats.org/officeDocument/2006/relationships/oleObject" Target="../embeddings/oleObject183.bin"/><Relationship Id="rId32" Type="http://schemas.openxmlformats.org/officeDocument/2006/relationships/oleObject" Target="../embeddings/oleObject187.bin"/><Relationship Id="rId37" Type="http://schemas.openxmlformats.org/officeDocument/2006/relationships/image" Target="../media/image243.wmf"/><Relationship Id="rId40" Type="http://schemas.openxmlformats.org/officeDocument/2006/relationships/oleObject" Target="../embeddings/oleObject191.bin"/><Relationship Id="rId45" Type="http://schemas.openxmlformats.org/officeDocument/2006/relationships/image" Target="../media/image247.wmf"/><Relationship Id="rId5" Type="http://schemas.openxmlformats.org/officeDocument/2006/relationships/image" Target="../media/image12.png"/><Relationship Id="rId15" Type="http://schemas.openxmlformats.org/officeDocument/2006/relationships/image" Target="../media/image232.wmf"/><Relationship Id="rId23" Type="http://schemas.openxmlformats.org/officeDocument/2006/relationships/image" Target="../media/image236.wmf"/><Relationship Id="rId28" Type="http://schemas.openxmlformats.org/officeDocument/2006/relationships/oleObject" Target="../embeddings/oleObject185.bin"/><Relationship Id="rId36" Type="http://schemas.openxmlformats.org/officeDocument/2006/relationships/oleObject" Target="../embeddings/oleObject189.bin"/><Relationship Id="rId10" Type="http://schemas.openxmlformats.org/officeDocument/2006/relationships/oleObject" Target="../embeddings/oleObject176.bin"/><Relationship Id="rId19" Type="http://schemas.openxmlformats.org/officeDocument/2006/relationships/image" Target="../media/image234.wmf"/><Relationship Id="rId31" Type="http://schemas.openxmlformats.org/officeDocument/2006/relationships/image" Target="../media/image240.wmf"/><Relationship Id="rId44" Type="http://schemas.openxmlformats.org/officeDocument/2006/relationships/oleObject" Target="../embeddings/oleObject193.bin"/><Relationship Id="rId4" Type="http://schemas.openxmlformats.org/officeDocument/2006/relationships/image" Target="../media/image120.png"/><Relationship Id="rId9" Type="http://schemas.openxmlformats.org/officeDocument/2006/relationships/image" Target="../media/image229.wmf"/><Relationship Id="rId14" Type="http://schemas.openxmlformats.org/officeDocument/2006/relationships/oleObject" Target="../embeddings/oleObject178.bin"/><Relationship Id="rId22" Type="http://schemas.openxmlformats.org/officeDocument/2006/relationships/oleObject" Target="../embeddings/oleObject182.bin"/><Relationship Id="rId27" Type="http://schemas.openxmlformats.org/officeDocument/2006/relationships/image" Target="../media/image238.wmf"/><Relationship Id="rId30" Type="http://schemas.openxmlformats.org/officeDocument/2006/relationships/oleObject" Target="../embeddings/oleObject186.bin"/><Relationship Id="rId35" Type="http://schemas.openxmlformats.org/officeDocument/2006/relationships/image" Target="../media/image242.wmf"/><Relationship Id="rId43" Type="http://schemas.openxmlformats.org/officeDocument/2006/relationships/image" Target="../media/image246.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97.bin"/><Relationship Id="rId13" Type="http://schemas.openxmlformats.org/officeDocument/2006/relationships/image" Target="../media/image253.wmf"/><Relationship Id="rId3" Type="http://schemas.openxmlformats.org/officeDocument/2006/relationships/image" Target="../media/image248.wmf"/><Relationship Id="rId7" Type="http://schemas.openxmlformats.org/officeDocument/2006/relationships/image" Target="../media/image250.wmf"/><Relationship Id="rId12" Type="http://schemas.openxmlformats.org/officeDocument/2006/relationships/oleObject" Target="../embeddings/oleObject199.bin"/><Relationship Id="rId17" Type="http://schemas.openxmlformats.org/officeDocument/2006/relationships/image" Target="../media/image255.wmf"/><Relationship Id="rId2" Type="http://schemas.openxmlformats.org/officeDocument/2006/relationships/oleObject" Target="../embeddings/oleObject194.bin"/><Relationship Id="rId16" Type="http://schemas.openxmlformats.org/officeDocument/2006/relationships/oleObject" Target="../embeddings/oleObject201.bin"/><Relationship Id="rId1" Type="http://schemas.openxmlformats.org/officeDocument/2006/relationships/slideLayout" Target="../slideLayouts/slideLayout2.xml"/><Relationship Id="rId6" Type="http://schemas.openxmlformats.org/officeDocument/2006/relationships/oleObject" Target="../embeddings/oleObject196.bin"/><Relationship Id="rId11" Type="http://schemas.openxmlformats.org/officeDocument/2006/relationships/image" Target="../media/image252.wmf"/><Relationship Id="rId5" Type="http://schemas.openxmlformats.org/officeDocument/2006/relationships/image" Target="../media/image249.wmf"/><Relationship Id="rId15" Type="http://schemas.openxmlformats.org/officeDocument/2006/relationships/image" Target="../media/image254.wmf"/><Relationship Id="rId10" Type="http://schemas.openxmlformats.org/officeDocument/2006/relationships/oleObject" Target="../embeddings/oleObject198.bin"/><Relationship Id="rId4" Type="http://schemas.openxmlformats.org/officeDocument/2006/relationships/oleObject" Target="../embeddings/oleObject195.bin"/><Relationship Id="rId9" Type="http://schemas.openxmlformats.org/officeDocument/2006/relationships/image" Target="../media/image251.wmf"/><Relationship Id="rId14" Type="http://schemas.openxmlformats.org/officeDocument/2006/relationships/oleObject" Target="../embeddings/oleObject200.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05.bin"/><Relationship Id="rId13" Type="http://schemas.openxmlformats.org/officeDocument/2006/relationships/image" Target="../media/image261.wmf"/><Relationship Id="rId18" Type="http://schemas.openxmlformats.org/officeDocument/2006/relationships/oleObject" Target="../embeddings/oleObject210.bin"/><Relationship Id="rId26" Type="http://schemas.openxmlformats.org/officeDocument/2006/relationships/oleObject" Target="../embeddings/oleObject214.bin"/><Relationship Id="rId39" Type="http://schemas.openxmlformats.org/officeDocument/2006/relationships/image" Target="../media/image274.wmf"/><Relationship Id="rId3" Type="http://schemas.openxmlformats.org/officeDocument/2006/relationships/image" Target="../media/image256.wmf"/><Relationship Id="rId21" Type="http://schemas.openxmlformats.org/officeDocument/2006/relationships/image" Target="../media/image265.wmf"/><Relationship Id="rId34" Type="http://schemas.openxmlformats.org/officeDocument/2006/relationships/oleObject" Target="../embeddings/oleObject218.bin"/><Relationship Id="rId7" Type="http://schemas.openxmlformats.org/officeDocument/2006/relationships/image" Target="../media/image258.wmf"/><Relationship Id="rId12" Type="http://schemas.openxmlformats.org/officeDocument/2006/relationships/oleObject" Target="../embeddings/oleObject207.bin"/><Relationship Id="rId17" Type="http://schemas.openxmlformats.org/officeDocument/2006/relationships/image" Target="../media/image263.wmf"/><Relationship Id="rId25" Type="http://schemas.openxmlformats.org/officeDocument/2006/relationships/image" Target="../media/image267.wmf"/><Relationship Id="rId33" Type="http://schemas.openxmlformats.org/officeDocument/2006/relationships/image" Target="../media/image271.wmf"/><Relationship Id="rId38" Type="http://schemas.openxmlformats.org/officeDocument/2006/relationships/oleObject" Target="../embeddings/oleObject220.bin"/><Relationship Id="rId2" Type="http://schemas.openxmlformats.org/officeDocument/2006/relationships/oleObject" Target="../embeddings/oleObject202.bin"/><Relationship Id="rId16" Type="http://schemas.openxmlformats.org/officeDocument/2006/relationships/oleObject" Target="../embeddings/oleObject209.bin"/><Relationship Id="rId20" Type="http://schemas.openxmlformats.org/officeDocument/2006/relationships/oleObject" Target="../embeddings/oleObject211.bin"/><Relationship Id="rId29" Type="http://schemas.openxmlformats.org/officeDocument/2006/relationships/image" Target="../media/image269.wmf"/><Relationship Id="rId41" Type="http://schemas.openxmlformats.org/officeDocument/2006/relationships/image" Target="../media/image275.wmf"/><Relationship Id="rId1" Type="http://schemas.openxmlformats.org/officeDocument/2006/relationships/slideLayout" Target="../slideLayouts/slideLayout2.xml"/><Relationship Id="rId6" Type="http://schemas.openxmlformats.org/officeDocument/2006/relationships/oleObject" Target="../embeddings/oleObject204.bin"/><Relationship Id="rId11" Type="http://schemas.openxmlformats.org/officeDocument/2006/relationships/image" Target="../media/image260.wmf"/><Relationship Id="rId24" Type="http://schemas.openxmlformats.org/officeDocument/2006/relationships/oleObject" Target="../embeddings/oleObject213.bin"/><Relationship Id="rId32" Type="http://schemas.openxmlformats.org/officeDocument/2006/relationships/oleObject" Target="../embeddings/oleObject217.bin"/><Relationship Id="rId37" Type="http://schemas.openxmlformats.org/officeDocument/2006/relationships/image" Target="../media/image273.wmf"/><Relationship Id="rId40" Type="http://schemas.openxmlformats.org/officeDocument/2006/relationships/oleObject" Target="../embeddings/oleObject221.bin"/><Relationship Id="rId5" Type="http://schemas.openxmlformats.org/officeDocument/2006/relationships/image" Target="../media/image257.wmf"/><Relationship Id="rId15" Type="http://schemas.openxmlformats.org/officeDocument/2006/relationships/image" Target="../media/image262.wmf"/><Relationship Id="rId23" Type="http://schemas.openxmlformats.org/officeDocument/2006/relationships/image" Target="../media/image266.wmf"/><Relationship Id="rId28" Type="http://schemas.openxmlformats.org/officeDocument/2006/relationships/oleObject" Target="../embeddings/oleObject215.bin"/><Relationship Id="rId36" Type="http://schemas.openxmlformats.org/officeDocument/2006/relationships/oleObject" Target="../embeddings/oleObject219.bin"/><Relationship Id="rId10" Type="http://schemas.openxmlformats.org/officeDocument/2006/relationships/oleObject" Target="../embeddings/oleObject206.bin"/><Relationship Id="rId19" Type="http://schemas.openxmlformats.org/officeDocument/2006/relationships/image" Target="../media/image264.wmf"/><Relationship Id="rId31" Type="http://schemas.openxmlformats.org/officeDocument/2006/relationships/image" Target="../media/image270.wmf"/><Relationship Id="rId4" Type="http://schemas.openxmlformats.org/officeDocument/2006/relationships/oleObject" Target="../embeddings/oleObject203.bin"/><Relationship Id="rId9" Type="http://schemas.openxmlformats.org/officeDocument/2006/relationships/image" Target="../media/image259.wmf"/><Relationship Id="rId14" Type="http://schemas.openxmlformats.org/officeDocument/2006/relationships/oleObject" Target="../embeddings/oleObject208.bin"/><Relationship Id="rId22" Type="http://schemas.openxmlformats.org/officeDocument/2006/relationships/oleObject" Target="../embeddings/oleObject212.bin"/><Relationship Id="rId27" Type="http://schemas.openxmlformats.org/officeDocument/2006/relationships/image" Target="../media/image268.wmf"/><Relationship Id="rId30" Type="http://schemas.openxmlformats.org/officeDocument/2006/relationships/oleObject" Target="../embeddings/oleObject216.bin"/><Relationship Id="rId35" Type="http://schemas.openxmlformats.org/officeDocument/2006/relationships/image" Target="../media/image272.wm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47.xml"/><Relationship Id="rId3" Type="http://schemas.openxmlformats.org/officeDocument/2006/relationships/slideLayout" Target="../slideLayouts/slideLayout2.xml"/><Relationship Id="rId7" Type="http://schemas.openxmlformats.org/officeDocument/2006/relationships/slide" Target="slide45.xml"/><Relationship Id="rId12" Type="http://schemas.openxmlformats.org/officeDocument/2006/relationships/image" Target="../media/image2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slide" Target="slide44.xml"/><Relationship Id="rId11" Type="http://schemas.openxmlformats.org/officeDocument/2006/relationships/image" Target="../media/image280.gif"/><Relationship Id="rId5" Type="http://schemas.openxmlformats.org/officeDocument/2006/relationships/slide" Target="slide43.xml"/><Relationship Id="rId10" Type="http://schemas.openxmlformats.org/officeDocument/2006/relationships/image" Target="../media/image279.gif"/><Relationship Id="rId4" Type="http://schemas.openxmlformats.org/officeDocument/2006/relationships/image" Target="../media/image277.png"/><Relationship Id="rId9" Type="http://schemas.openxmlformats.org/officeDocument/2006/relationships/image" Target="../media/image278.gif"/></Relationships>
</file>

<file path=ppt/slides/_rels/slide43.xml.rels><?xml version="1.0" encoding="UTF-8" standalone="yes"?>
<Relationships xmlns="http://schemas.openxmlformats.org/package/2006/relationships"><Relationship Id="rId8" Type="http://schemas.openxmlformats.org/officeDocument/2006/relationships/image" Target="../media/image283.wmf"/><Relationship Id="rId13" Type="http://schemas.openxmlformats.org/officeDocument/2006/relationships/image" Target="../media/image286.wmf"/><Relationship Id="rId3" Type="http://schemas.openxmlformats.org/officeDocument/2006/relationships/oleObject" Target="../embeddings/oleObject222.bin"/><Relationship Id="rId7" Type="http://schemas.openxmlformats.org/officeDocument/2006/relationships/oleObject" Target="../embeddings/oleObject224.bin"/><Relationship Id="rId12" Type="http://schemas.openxmlformats.org/officeDocument/2006/relationships/oleObject" Target="../embeddings/oleObject226.bin"/><Relationship Id="rId2" Type="http://schemas.openxmlformats.org/officeDocument/2006/relationships/slide" Target="slide42.xml"/><Relationship Id="rId1" Type="http://schemas.openxmlformats.org/officeDocument/2006/relationships/slideLayout" Target="../slideLayouts/slideLayout2.xml"/><Relationship Id="rId6" Type="http://schemas.openxmlformats.org/officeDocument/2006/relationships/image" Target="../media/image282.wmf"/><Relationship Id="rId11" Type="http://schemas.openxmlformats.org/officeDocument/2006/relationships/image" Target="../media/image285.emf"/><Relationship Id="rId5" Type="http://schemas.openxmlformats.org/officeDocument/2006/relationships/oleObject" Target="../embeddings/oleObject223.bin"/><Relationship Id="rId10" Type="http://schemas.openxmlformats.org/officeDocument/2006/relationships/image" Target="../media/image284.wmf"/><Relationship Id="rId4" Type="http://schemas.openxmlformats.org/officeDocument/2006/relationships/image" Target="../media/image281.wmf"/><Relationship Id="rId9" Type="http://schemas.openxmlformats.org/officeDocument/2006/relationships/oleObject" Target="../embeddings/oleObject225.bin"/></Relationships>
</file>

<file path=ppt/slides/_rels/slide44.xml.rels><?xml version="1.0" encoding="UTF-8" standalone="yes"?>
<Relationships xmlns="http://schemas.openxmlformats.org/package/2006/relationships"><Relationship Id="rId8" Type="http://schemas.openxmlformats.org/officeDocument/2006/relationships/image" Target="../media/image289.wmf"/><Relationship Id="rId13" Type="http://schemas.openxmlformats.org/officeDocument/2006/relationships/oleObject" Target="../embeddings/oleObject232.bin"/><Relationship Id="rId3" Type="http://schemas.openxmlformats.org/officeDocument/2006/relationships/oleObject" Target="../embeddings/oleObject227.bin"/><Relationship Id="rId7" Type="http://schemas.openxmlformats.org/officeDocument/2006/relationships/oleObject" Target="../embeddings/oleObject229.bin"/><Relationship Id="rId12" Type="http://schemas.openxmlformats.org/officeDocument/2006/relationships/image" Target="../media/image291.wmf"/><Relationship Id="rId2" Type="http://schemas.openxmlformats.org/officeDocument/2006/relationships/slide" Target="slide42.xml"/><Relationship Id="rId1" Type="http://schemas.openxmlformats.org/officeDocument/2006/relationships/slideLayout" Target="../slideLayouts/slideLayout2.xml"/><Relationship Id="rId6" Type="http://schemas.openxmlformats.org/officeDocument/2006/relationships/image" Target="../media/image288.wmf"/><Relationship Id="rId11" Type="http://schemas.openxmlformats.org/officeDocument/2006/relationships/oleObject" Target="../embeddings/oleObject231.bin"/><Relationship Id="rId5" Type="http://schemas.openxmlformats.org/officeDocument/2006/relationships/oleObject" Target="../embeddings/oleObject228.bin"/><Relationship Id="rId10" Type="http://schemas.openxmlformats.org/officeDocument/2006/relationships/image" Target="../media/image290.wmf"/><Relationship Id="rId4" Type="http://schemas.openxmlformats.org/officeDocument/2006/relationships/image" Target="../media/image287.wmf"/><Relationship Id="rId9" Type="http://schemas.openxmlformats.org/officeDocument/2006/relationships/oleObject" Target="../embeddings/oleObject230.bin"/><Relationship Id="rId14" Type="http://schemas.openxmlformats.org/officeDocument/2006/relationships/image" Target="../media/image292.wmf"/></Relationships>
</file>

<file path=ppt/slides/_rels/slide45.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6.jpe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75324" y="311002"/>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9 - CÁNH DIỀU</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a:t>
            </a:r>
            <a:r>
              <a:rPr lang="en-US" sz="4000" b="1">
                <a:solidFill>
                  <a:srgbClr val="002060"/>
                </a:solidFill>
                <a:latin typeface="Times New Roman" panose="02020603050405020304" pitchFamily="18" charset="0"/>
                <a:cs typeface="Times New Roman" panose="02020603050405020304" pitchFamily="18" charset="0"/>
              </a:rPr>
              <a:t>: 2025 - 2026</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91" y="5426504"/>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616" y="6028246"/>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754022"/>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1: Giá trị của      là:  </a:t>
            </a:r>
          </a:p>
          <a:p>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12</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36</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9" cstate="print"/>
          <a:srcRect/>
          <a:stretch>
            <a:fillRect/>
          </a:stretch>
        </p:blipFill>
        <p:spPr bwMode="auto">
          <a:xfrm>
            <a:off x="1826966" y="3905505"/>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0" cstate="print"/>
          <a:srcRect l="14398" t="13542" r="14490" b="14236"/>
          <a:stretch>
            <a:fillRect/>
          </a:stretch>
        </p:blipFill>
        <p:spPr bwMode="auto">
          <a:xfrm>
            <a:off x="1826967" y="458044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6"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0" cstate="print"/>
          <a:srcRect l="14398" t="13542" r="14490" b="14236"/>
          <a:stretch>
            <a:fillRect/>
          </a:stretch>
        </p:blipFill>
        <p:spPr bwMode="auto">
          <a:xfrm>
            <a:off x="1826967" y="3297239"/>
            <a:ext cx="252413" cy="255587"/>
          </a:xfrm>
          <a:prstGeom prst="rect">
            <a:avLst/>
          </a:prstGeom>
          <a:noFill/>
          <a:ln w="9525">
            <a:noFill/>
            <a:miter lim="800000"/>
            <a:headEnd/>
            <a:tailEnd/>
          </a:ln>
        </p:spPr>
      </p:pic>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0"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18C12075-F571-4527-8CFB-043D98953E19}"/>
              </a:ext>
            </a:extLst>
          </p:cNvPr>
          <p:cNvGraphicFramePr>
            <a:graphicFrameLocks noChangeAspect="1"/>
          </p:cNvGraphicFramePr>
          <p:nvPr>
            <p:extLst>
              <p:ext uri="{D42A27DB-BD31-4B8C-83A1-F6EECF244321}">
                <p14:modId xmlns:p14="http://schemas.microsoft.com/office/powerpoint/2010/main" val="2632718854"/>
              </p:ext>
            </p:extLst>
          </p:nvPr>
        </p:nvGraphicFramePr>
        <p:xfrm>
          <a:off x="4179417" y="2783045"/>
          <a:ext cx="401134" cy="458439"/>
        </p:xfrm>
        <a:graphic>
          <a:graphicData uri="http://schemas.openxmlformats.org/presentationml/2006/ole">
            <mc:AlternateContent xmlns:mc="http://schemas.openxmlformats.org/markup-compatibility/2006">
              <mc:Choice xmlns:v="urn:schemas-microsoft-com:vml" Requires="v">
                <p:oleObj name="Equation" r:id="rId11" imgW="177480" imgH="203040" progId="Equation.DSMT4">
                  <p:embed/>
                </p:oleObj>
              </mc:Choice>
              <mc:Fallback>
                <p:oleObj name="Equation" r:id="rId11" imgW="177480" imgH="203040" progId="Equation.DSMT4">
                  <p:embed/>
                  <p:pic>
                    <p:nvPicPr>
                      <p:cNvPr id="0" name=""/>
                      <p:cNvPicPr/>
                      <p:nvPr/>
                    </p:nvPicPr>
                    <p:blipFill>
                      <a:blip r:embed="rId12"/>
                      <a:stretch>
                        <a:fillRect/>
                      </a:stretch>
                    </p:blipFill>
                    <p:spPr>
                      <a:xfrm>
                        <a:off x="4179417" y="2783045"/>
                        <a:ext cx="401134" cy="458439"/>
                      </a:xfrm>
                      <a:prstGeom prst="rect">
                        <a:avLst/>
                      </a:prstGeom>
                    </p:spPr>
                  </p:pic>
                </p:oleObj>
              </mc:Fallback>
            </mc:AlternateContent>
          </a:graphicData>
        </a:graphic>
      </p:graphicFrame>
    </p:spTree>
    <p:extLst>
      <p:ext uri="{BB962C8B-B14F-4D97-AF65-F5344CB8AC3E}">
        <p14:creationId xmlns:p14="http://schemas.microsoft.com/office/powerpoint/2010/main" val="7278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1"/>
                                        </p:tgtEl>
                                        <p:attrNameLst>
                                          <p:attrName>style.color</p:attrName>
                                        </p:attrNameLst>
                                      </p:cBhvr>
                                      <p:to>
                                        <a:schemeClr val="accent2"/>
                                      </p:to>
                                    </p:animClr>
                                    <p:animClr clrSpc="rgb" dir="cw">
                                      <p:cBhvr>
                                        <p:cTn id="88" dur="500" fill="hold"/>
                                        <p:tgtEl>
                                          <p:spTgt spid="41"/>
                                        </p:tgtEl>
                                        <p:attrNameLst>
                                          <p:attrName>fillcolor</p:attrName>
                                        </p:attrNameLst>
                                      </p:cBhvr>
                                      <p:to>
                                        <a:schemeClr val="accent2"/>
                                      </p:to>
                                    </p:animClr>
                                    <p:set>
                                      <p:cBhvr>
                                        <p:cTn id="89" dur="500" fill="hold"/>
                                        <p:tgtEl>
                                          <p:spTgt spid="41"/>
                                        </p:tgtEl>
                                        <p:attrNameLst>
                                          <p:attrName>fill.type</p:attrName>
                                        </p:attrNameLst>
                                      </p:cBhvr>
                                      <p:to>
                                        <p:strVal val="solid"/>
                                      </p:to>
                                    </p:set>
                                    <p:set>
                                      <p:cBhvr>
                                        <p:cTn id="90" dur="500" fill="hold"/>
                                        <p:tgtEl>
                                          <p:spTgt spid="41"/>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4"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96" y="5500404"/>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411" y="5984328"/>
            <a:ext cx="1643784" cy="704478"/>
          </a:xfrm>
          <a:prstGeom prst="rect">
            <a:avLst/>
          </a:prstGeom>
        </p:spPr>
      </p:pic>
      <p:sp>
        <p:nvSpPr>
          <p:cNvPr id="7" name="Rectangle 6"/>
          <p:cNvSpPr/>
          <p:nvPr/>
        </p:nvSpPr>
        <p:spPr>
          <a:xfrm>
            <a:off x="1312964" y="1637854"/>
            <a:ext cx="10040836" cy="439929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2: Giá trị của     sao cho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A</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B</a:t>
            </a:r>
            <a:r>
              <a:rPr lang="en-US" sz="2800">
                <a:solidFill>
                  <a:schemeClr val="tx1"/>
                </a:solidFill>
                <a:latin typeface="Times New Roman" panose="02020603050405020304" pitchFamily="18" charset="0"/>
                <a:cs typeface="Times New Roman" panose="02020603050405020304" pitchFamily="18" charset="0"/>
              </a:rPr>
              <a:t>. </a:t>
            </a: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C</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D1"/>
          <p:cNvSpPr/>
          <p:nvPr/>
        </p:nvSpPr>
        <p:spPr>
          <a:xfrm>
            <a:off x="2688981" y="308286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0" name="D2" descr="Kết quả hình ảnh cho đúng sai png"/>
          <p:cNvPicPr>
            <a:picLocks noChangeAspect="1" noChangeArrowheads="1"/>
          </p:cNvPicPr>
          <p:nvPr/>
        </p:nvPicPr>
        <p:blipFill>
          <a:blip r:embed="rId8" cstate="print"/>
          <a:srcRect/>
          <a:stretch>
            <a:fillRect/>
          </a:stretch>
        </p:blipFill>
        <p:spPr bwMode="auto">
          <a:xfrm>
            <a:off x="2671899" y="3068319"/>
            <a:ext cx="271081" cy="271081"/>
          </a:xfrm>
          <a:prstGeom prst="rect">
            <a:avLst/>
          </a:prstGeom>
          <a:noFill/>
          <a:ln w="9525">
            <a:noFill/>
            <a:miter lim="800000"/>
            <a:headEnd/>
            <a:tailEnd/>
          </a:ln>
        </p:spPr>
      </p:pic>
      <p:sp>
        <p:nvSpPr>
          <p:cNvPr id="11" name="S3"/>
          <p:cNvSpPr/>
          <p:nvPr/>
        </p:nvSpPr>
        <p:spPr>
          <a:xfrm>
            <a:off x="2688981" y="375272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2" name="SS3" descr="Hình ảnh có liên quan"/>
          <p:cNvPicPr>
            <a:picLocks noChangeAspect="1" noChangeArrowheads="1"/>
          </p:cNvPicPr>
          <p:nvPr/>
        </p:nvPicPr>
        <p:blipFill>
          <a:blip r:embed="rId9" cstate="print"/>
          <a:srcRect l="14398" t="13542" r="14490" b="14236"/>
          <a:stretch>
            <a:fillRect/>
          </a:stretch>
        </p:blipFill>
        <p:spPr bwMode="auto">
          <a:xfrm>
            <a:off x="2688981" y="3735259"/>
            <a:ext cx="252413" cy="255587"/>
          </a:xfrm>
          <a:prstGeom prst="rect">
            <a:avLst/>
          </a:prstGeom>
          <a:noFill/>
          <a:ln w="9525">
            <a:noFill/>
            <a:miter lim="800000"/>
            <a:headEnd/>
            <a:tailEnd/>
          </a:ln>
        </p:spPr>
      </p:pic>
      <p:sp>
        <p:nvSpPr>
          <p:cNvPr id="13" name="S3"/>
          <p:cNvSpPr/>
          <p:nvPr/>
        </p:nvSpPr>
        <p:spPr>
          <a:xfrm>
            <a:off x="2688981" y="439655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SS3" descr="Hình ảnh có liên quan"/>
          <p:cNvPicPr>
            <a:picLocks noChangeAspect="1" noChangeArrowheads="1"/>
          </p:cNvPicPr>
          <p:nvPr/>
        </p:nvPicPr>
        <p:blipFill>
          <a:blip r:embed="rId9" cstate="print"/>
          <a:srcRect l="14398" t="13542" r="14490" b="14236"/>
          <a:stretch>
            <a:fillRect/>
          </a:stretch>
        </p:blipFill>
        <p:spPr bwMode="auto">
          <a:xfrm>
            <a:off x="2688981" y="4379091"/>
            <a:ext cx="252413" cy="255587"/>
          </a:xfrm>
          <a:prstGeom prst="rect">
            <a:avLst/>
          </a:prstGeom>
          <a:noFill/>
          <a:ln w="9525">
            <a:noFill/>
            <a:miter lim="800000"/>
            <a:headEnd/>
            <a:tailEnd/>
          </a:ln>
        </p:spPr>
      </p:pic>
      <p:sp>
        <p:nvSpPr>
          <p:cNvPr id="15" name="S3"/>
          <p:cNvSpPr/>
          <p:nvPr/>
        </p:nvSpPr>
        <p:spPr>
          <a:xfrm>
            <a:off x="2688981" y="502037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9" cstate="print"/>
          <a:srcRect l="14398" t="13542" r="14490" b="14236"/>
          <a:stretch>
            <a:fillRect/>
          </a:stretch>
        </p:blipFill>
        <p:spPr bwMode="auto">
          <a:xfrm>
            <a:off x="2688981" y="5002915"/>
            <a:ext cx="252413" cy="255587"/>
          </a:xfrm>
          <a:prstGeom prst="rect">
            <a:avLst/>
          </a:prstGeom>
          <a:noFill/>
          <a:ln w="9525">
            <a:noFill/>
            <a:miter lim="800000"/>
            <a:headEnd/>
            <a:tailEnd/>
          </a:ln>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Object 38">
            <a:extLst>
              <a:ext uri="{FF2B5EF4-FFF2-40B4-BE49-F238E27FC236}">
                <a16:creationId xmlns:a16="http://schemas.microsoft.com/office/drawing/2014/main" id="{1D1DCFC1-1C34-4319-8117-AA3840BC169F}"/>
              </a:ext>
            </a:extLst>
          </p:cNvPr>
          <p:cNvGraphicFramePr>
            <a:graphicFrameLocks noChangeAspect="1"/>
          </p:cNvGraphicFramePr>
          <p:nvPr>
            <p:extLst>
              <p:ext uri="{D42A27DB-BD31-4B8C-83A1-F6EECF244321}">
                <p14:modId xmlns:p14="http://schemas.microsoft.com/office/powerpoint/2010/main" val="3528536446"/>
              </p:ext>
            </p:extLst>
          </p:nvPr>
        </p:nvGraphicFramePr>
        <p:xfrm>
          <a:off x="4205129" y="2478439"/>
          <a:ext cx="397351" cy="356788"/>
        </p:xfrm>
        <a:graphic>
          <a:graphicData uri="http://schemas.openxmlformats.org/presentationml/2006/ole">
            <mc:AlternateContent xmlns:mc="http://schemas.openxmlformats.org/markup-compatibility/2006">
              <mc:Choice xmlns:v="urn:schemas-microsoft-com:vml" Requires="v">
                <p:oleObj name="Equation" r:id="rId11" imgW="126720" imgH="139680" progId="Equation.DSMT4">
                  <p:embed/>
                </p:oleObj>
              </mc:Choice>
              <mc:Fallback>
                <p:oleObj name="Equation" r:id="rId11" imgW="126720" imgH="139680" progId="Equation.DSMT4">
                  <p:embed/>
                  <p:pic>
                    <p:nvPicPr>
                      <p:cNvPr id="0" name=""/>
                      <p:cNvPicPr/>
                      <p:nvPr/>
                    </p:nvPicPr>
                    <p:blipFill>
                      <a:blip r:embed="rId12"/>
                      <a:stretch>
                        <a:fillRect/>
                      </a:stretch>
                    </p:blipFill>
                    <p:spPr>
                      <a:xfrm>
                        <a:off x="4205129" y="2478439"/>
                        <a:ext cx="397351" cy="356788"/>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E5B3F1E3-974C-44BD-9891-C67FC6BF45F2}"/>
              </a:ext>
            </a:extLst>
          </p:cNvPr>
          <p:cNvGraphicFramePr>
            <a:graphicFrameLocks noChangeAspect="1"/>
          </p:cNvGraphicFramePr>
          <p:nvPr>
            <p:extLst>
              <p:ext uri="{D42A27DB-BD31-4B8C-83A1-F6EECF244321}">
                <p14:modId xmlns:p14="http://schemas.microsoft.com/office/powerpoint/2010/main" val="1915720949"/>
              </p:ext>
            </p:extLst>
          </p:nvPr>
        </p:nvGraphicFramePr>
        <p:xfrm>
          <a:off x="5738925" y="2356794"/>
          <a:ext cx="899267" cy="469264"/>
        </p:xfrm>
        <a:graphic>
          <a:graphicData uri="http://schemas.openxmlformats.org/presentationml/2006/ole">
            <mc:AlternateContent xmlns:mc="http://schemas.openxmlformats.org/markup-compatibility/2006">
              <mc:Choice xmlns:v="urn:schemas-microsoft-com:vml" Requires="v">
                <p:oleObj name="Equation" r:id="rId13" imgW="419040" imgH="203040" progId="Equation.DSMT4">
                  <p:embed/>
                </p:oleObj>
              </mc:Choice>
              <mc:Fallback>
                <p:oleObj name="Equation" r:id="rId13" imgW="419040" imgH="203040" progId="Equation.DSMT4">
                  <p:embed/>
                  <p:pic>
                    <p:nvPicPr>
                      <p:cNvPr id="0" name=""/>
                      <p:cNvPicPr/>
                      <p:nvPr/>
                    </p:nvPicPr>
                    <p:blipFill>
                      <a:blip r:embed="rId14"/>
                      <a:stretch>
                        <a:fillRect/>
                      </a:stretch>
                    </p:blipFill>
                    <p:spPr>
                      <a:xfrm>
                        <a:off x="5738925" y="2356794"/>
                        <a:ext cx="899267" cy="46926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2B37350A-7833-46FE-B31A-5431F14C0289}"/>
              </a:ext>
            </a:extLst>
          </p:cNvPr>
          <p:cNvGraphicFramePr>
            <a:graphicFrameLocks noChangeAspect="1"/>
          </p:cNvGraphicFramePr>
          <p:nvPr>
            <p:extLst>
              <p:ext uri="{D42A27DB-BD31-4B8C-83A1-F6EECF244321}">
                <p14:modId xmlns:p14="http://schemas.microsoft.com/office/powerpoint/2010/main" val="3220022036"/>
              </p:ext>
            </p:extLst>
          </p:nvPr>
        </p:nvGraphicFramePr>
        <p:xfrm>
          <a:off x="3693281" y="2940212"/>
          <a:ext cx="1920850" cy="495703"/>
        </p:xfrm>
        <a:graphic>
          <a:graphicData uri="http://schemas.openxmlformats.org/presentationml/2006/ole">
            <mc:AlternateContent xmlns:mc="http://schemas.openxmlformats.org/markup-compatibility/2006">
              <mc:Choice xmlns:v="urn:schemas-microsoft-com:vml" Requires="v">
                <p:oleObj name="Equation" r:id="rId15" imgW="787320" imgH="203040" progId="Equation.DSMT4">
                  <p:embed/>
                </p:oleObj>
              </mc:Choice>
              <mc:Fallback>
                <p:oleObj name="Equation" r:id="rId15" imgW="787320" imgH="203040" progId="Equation.DSMT4">
                  <p:embed/>
                  <p:pic>
                    <p:nvPicPr>
                      <p:cNvPr id="0" name=""/>
                      <p:cNvPicPr/>
                      <p:nvPr/>
                    </p:nvPicPr>
                    <p:blipFill>
                      <a:blip r:embed="rId16"/>
                      <a:stretch>
                        <a:fillRect/>
                      </a:stretch>
                    </p:blipFill>
                    <p:spPr>
                      <a:xfrm>
                        <a:off x="3693281" y="2940212"/>
                        <a:ext cx="1920850" cy="495703"/>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E4FFF0BA-7437-46FF-A2C9-B67B73E11F14}"/>
              </a:ext>
            </a:extLst>
          </p:cNvPr>
          <p:cNvGraphicFramePr>
            <a:graphicFrameLocks noChangeAspect="1"/>
          </p:cNvGraphicFramePr>
          <p:nvPr>
            <p:extLst>
              <p:ext uri="{D42A27DB-BD31-4B8C-83A1-F6EECF244321}">
                <p14:modId xmlns:p14="http://schemas.microsoft.com/office/powerpoint/2010/main" val="22807329"/>
              </p:ext>
            </p:extLst>
          </p:nvPr>
        </p:nvGraphicFramePr>
        <p:xfrm>
          <a:off x="3750187" y="3575730"/>
          <a:ext cx="852293" cy="441930"/>
        </p:xfrm>
        <a:graphic>
          <a:graphicData uri="http://schemas.openxmlformats.org/presentationml/2006/ole">
            <mc:AlternateContent xmlns:mc="http://schemas.openxmlformats.org/markup-compatibility/2006">
              <mc:Choice xmlns:v="urn:schemas-microsoft-com:vml" Requires="v">
                <p:oleObj name="Equation" r:id="rId17" imgW="342720" imgH="177480" progId="Equation.DSMT4">
                  <p:embed/>
                </p:oleObj>
              </mc:Choice>
              <mc:Fallback>
                <p:oleObj name="Equation" r:id="rId17" imgW="342720" imgH="177480" progId="Equation.DSMT4">
                  <p:embed/>
                  <p:pic>
                    <p:nvPicPr>
                      <p:cNvPr id="0" name=""/>
                      <p:cNvPicPr/>
                      <p:nvPr/>
                    </p:nvPicPr>
                    <p:blipFill>
                      <a:blip r:embed="rId18"/>
                      <a:stretch>
                        <a:fillRect/>
                      </a:stretch>
                    </p:blipFill>
                    <p:spPr>
                      <a:xfrm>
                        <a:off x="3750187" y="3575730"/>
                        <a:ext cx="852293" cy="44193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698F8D1D-483A-4CB5-9275-71BF8E4A995C}"/>
              </a:ext>
            </a:extLst>
          </p:cNvPr>
          <p:cNvGraphicFramePr>
            <a:graphicFrameLocks noChangeAspect="1"/>
          </p:cNvGraphicFramePr>
          <p:nvPr>
            <p:extLst>
              <p:ext uri="{D42A27DB-BD31-4B8C-83A1-F6EECF244321}">
                <p14:modId xmlns:p14="http://schemas.microsoft.com/office/powerpoint/2010/main" val="220262983"/>
              </p:ext>
            </p:extLst>
          </p:nvPr>
        </p:nvGraphicFramePr>
        <p:xfrm>
          <a:off x="3698418" y="4219752"/>
          <a:ext cx="1005662" cy="414096"/>
        </p:xfrm>
        <a:graphic>
          <a:graphicData uri="http://schemas.openxmlformats.org/presentationml/2006/ole">
            <mc:AlternateContent xmlns:mc="http://schemas.openxmlformats.org/markup-compatibility/2006">
              <mc:Choice xmlns:v="urn:schemas-microsoft-com:vml" Requires="v">
                <p:oleObj name="Equation" r:id="rId19" imgW="431640" imgH="177480" progId="Equation.DSMT4">
                  <p:embed/>
                </p:oleObj>
              </mc:Choice>
              <mc:Fallback>
                <p:oleObj name="Equation" r:id="rId19" imgW="431640" imgH="177480" progId="Equation.DSMT4">
                  <p:embed/>
                  <p:pic>
                    <p:nvPicPr>
                      <p:cNvPr id="0" name=""/>
                      <p:cNvPicPr/>
                      <p:nvPr/>
                    </p:nvPicPr>
                    <p:blipFill>
                      <a:blip r:embed="rId20"/>
                      <a:stretch>
                        <a:fillRect/>
                      </a:stretch>
                    </p:blipFill>
                    <p:spPr>
                      <a:xfrm>
                        <a:off x="3698418" y="4219752"/>
                        <a:ext cx="1005662" cy="414096"/>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E40CEC9-78E9-4F61-A2C2-CD79E6EC68B3}"/>
              </a:ext>
            </a:extLst>
          </p:cNvPr>
          <p:cNvGraphicFramePr>
            <a:graphicFrameLocks noChangeAspect="1"/>
          </p:cNvGraphicFramePr>
          <p:nvPr>
            <p:extLst>
              <p:ext uri="{D42A27DB-BD31-4B8C-83A1-F6EECF244321}">
                <p14:modId xmlns:p14="http://schemas.microsoft.com/office/powerpoint/2010/main" val="1873395139"/>
              </p:ext>
            </p:extLst>
          </p:nvPr>
        </p:nvGraphicFramePr>
        <p:xfrm>
          <a:off x="3693281" y="4835940"/>
          <a:ext cx="1789393" cy="454449"/>
        </p:xfrm>
        <a:graphic>
          <a:graphicData uri="http://schemas.openxmlformats.org/presentationml/2006/ole">
            <mc:AlternateContent xmlns:mc="http://schemas.openxmlformats.org/markup-compatibility/2006">
              <mc:Choice xmlns:v="urn:schemas-microsoft-com:vml" Requires="v">
                <p:oleObj name="Equation" r:id="rId21" imgW="799920" imgH="203040" progId="Equation.DSMT4">
                  <p:embed/>
                </p:oleObj>
              </mc:Choice>
              <mc:Fallback>
                <p:oleObj name="Equation" r:id="rId21" imgW="799920" imgH="203040" progId="Equation.DSMT4">
                  <p:embed/>
                  <p:pic>
                    <p:nvPicPr>
                      <p:cNvPr id="0" name=""/>
                      <p:cNvPicPr/>
                      <p:nvPr/>
                    </p:nvPicPr>
                    <p:blipFill>
                      <a:blip r:embed="rId22"/>
                      <a:stretch>
                        <a:fillRect/>
                      </a:stretch>
                    </p:blipFill>
                    <p:spPr>
                      <a:xfrm>
                        <a:off x="3693281" y="4835940"/>
                        <a:ext cx="1789393" cy="454449"/>
                      </a:xfrm>
                      <a:prstGeom prst="rect">
                        <a:avLst/>
                      </a:prstGeom>
                    </p:spPr>
                  </p:pic>
                </p:oleObj>
              </mc:Fallback>
            </mc:AlternateContent>
          </a:graphicData>
        </a:graphic>
      </p:graphicFrame>
    </p:spTree>
    <p:extLst>
      <p:ext uri="{BB962C8B-B14F-4D97-AF65-F5344CB8AC3E}">
        <p14:creationId xmlns:p14="http://schemas.microsoft.com/office/powerpoint/2010/main" val="35242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9" presetClass="emph" presetSubtype="0" fill="hold" nodeType="afterEffect">
                                  <p:stCondLst>
                                    <p:cond delay="0"/>
                                  </p:stCondLst>
                                  <p:childTnLst>
                                    <p:animClr clrSpc="rgb" dir="cw">
                                      <p:cBhvr override="childStyle">
                                        <p:cTn id="22" dur="500" fill="hold"/>
                                        <p:tgtEl>
                                          <p:spTgt spid="9"/>
                                        </p:tgtEl>
                                        <p:attrNameLst>
                                          <p:attrName>style.color</p:attrName>
                                        </p:attrNameLst>
                                      </p:cBhvr>
                                      <p:to>
                                        <a:schemeClr val="accent2"/>
                                      </p:to>
                                    </p:animClr>
                                    <p:animClr clrSpc="rgb" dir="cw">
                                      <p:cBhvr>
                                        <p:cTn id="23" dur="500" fill="hold"/>
                                        <p:tgtEl>
                                          <p:spTgt spid="9"/>
                                        </p:tgtEl>
                                        <p:attrNameLst>
                                          <p:attrName>fillcolor</p:attrName>
                                        </p:attrNameLst>
                                      </p:cBhvr>
                                      <p:to>
                                        <a:schemeClr val="accent2"/>
                                      </p:to>
                                    </p:animClr>
                                    <p:set>
                                      <p:cBhvr>
                                        <p:cTn id="24" dur="500" fill="hold"/>
                                        <p:tgtEl>
                                          <p:spTgt spid="9"/>
                                        </p:tgtEl>
                                        <p:attrNameLst>
                                          <p:attrName>fill.type</p:attrName>
                                        </p:attrNameLst>
                                      </p:cBhvr>
                                      <p:to>
                                        <p:strVal val="solid"/>
                                      </p:to>
                                    </p:set>
                                    <p:set>
                                      <p:cBhvr>
                                        <p:cTn id="25" dur="5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1"/>
                                        </p:tgtEl>
                                        <p:attrNameLst>
                                          <p:attrName>style.color</p:attrName>
                                        </p:attrNameLst>
                                      </p:cBhvr>
                                      <p:to>
                                        <a:schemeClr val="accent2"/>
                                      </p:to>
                                    </p:animClr>
                                    <p:animClr clrSpc="rgb" dir="cw">
                                      <p:cBhvr>
                                        <p:cTn id="31" dur="500" fill="hold"/>
                                        <p:tgtEl>
                                          <p:spTgt spid="11"/>
                                        </p:tgtEl>
                                        <p:attrNameLst>
                                          <p:attrName>fillcolor</p:attrName>
                                        </p:attrNameLst>
                                      </p:cBhvr>
                                      <p:to>
                                        <a:schemeClr val="accent2"/>
                                      </p:to>
                                    </p:animClr>
                                    <p:set>
                                      <p:cBhvr>
                                        <p:cTn id="32" dur="500" fill="hold"/>
                                        <p:tgtEl>
                                          <p:spTgt spid="11"/>
                                        </p:tgtEl>
                                        <p:attrNameLst>
                                          <p:attrName>fill.type</p:attrName>
                                        </p:attrNameLst>
                                      </p:cBhvr>
                                      <p:to>
                                        <p:strVal val="solid"/>
                                      </p:to>
                                    </p:set>
                                    <p:set>
                                      <p:cBhvr>
                                        <p:cTn id="33" dur="50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3"/>
                                        </p:tgtEl>
                                        <p:attrNameLst>
                                          <p:attrName>style.color</p:attrName>
                                        </p:attrNameLst>
                                      </p:cBhvr>
                                      <p:to>
                                        <a:schemeClr val="accent2"/>
                                      </p:to>
                                    </p:animClr>
                                    <p:animClr clrSpc="rgb" dir="cw">
                                      <p:cBhvr>
                                        <p:cTn id="43" dur="500" fill="hold"/>
                                        <p:tgtEl>
                                          <p:spTgt spid="13"/>
                                        </p:tgtEl>
                                        <p:attrNameLst>
                                          <p:attrName>fillcolor</p:attrName>
                                        </p:attrNameLst>
                                      </p:cBhvr>
                                      <p:to>
                                        <a:schemeClr val="accent2"/>
                                      </p:to>
                                    </p:animClr>
                                    <p:set>
                                      <p:cBhvr>
                                        <p:cTn id="44" dur="500" fill="hold"/>
                                        <p:tgtEl>
                                          <p:spTgt spid="13"/>
                                        </p:tgtEl>
                                        <p:attrNameLst>
                                          <p:attrName>fill.type</p:attrName>
                                        </p:attrNameLst>
                                      </p:cBhvr>
                                      <p:to>
                                        <p:strVal val="solid"/>
                                      </p:to>
                                    </p:set>
                                    <p:set>
                                      <p:cBhvr>
                                        <p:cTn id="45" dur="5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0" nodeType="clickEffect">
                                  <p:stCondLst>
                                    <p:cond delay="0"/>
                                  </p:stCondLst>
                                  <p:childTnLst>
                                    <p:animClr clrSpc="rgb" dir="cw">
                                      <p:cBhvr override="childStyle">
                                        <p:cTn id="54" dur="500" fill="hold"/>
                                        <p:tgtEl>
                                          <p:spTgt spid="15"/>
                                        </p:tgtEl>
                                        <p:attrNameLst>
                                          <p:attrName>style.color</p:attrName>
                                        </p:attrNameLst>
                                      </p:cBhvr>
                                      <p:to>
                                        <a:schemeClr val="accent2"/>
                                      </p:to>
                                    </p:animClr>
                                    <p:animClr clrSpc="rgb" dir="cw">
                                      <p:cBhvr>
                                        <p:cTn id="55" dur="500" fill="hold"/>
                                        <p:tgtEl>
                                          <p:spTgt spid="15"/>
                                        </p:tgtEl>
                                        <p:attrNameLst>
                                          <p:attrName>fillcolor</p:attrName>
                                        </p:attrNameLst>
                                      </p:cBhvr>
                                      <p:to>
                                        <a:schemeClr val="accent2"/>
                                      </p:to>
                                    </p:animClr>
                                    <p:set>
                                      <p:cBhvr>
                                        <p:cTn id="56" dur="500" fill="hold"/>
                                        <p:tgtEl>
                                          <p:spTgt spid="15"/>
                                        </p:tgtEl>
                                        <p:attrNameLst>
                                          <p:attrName>fill.type</p:attrName>
                                        </p:attrNameLst>
                                      </p:cBhvr>
                                      <p:to>
                                        <p:strVal val="solid"/>
                                      </p:to>
                                    </p:set>
                                    <p:set>
                                      <p:cBhvr>
                                        <p:cTn id="57" dur="50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2_(new).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1" presetClass="entr" presetSubtype="0" fill="hold" grpId="0" nodeType="afterEffect">
                                  <p:stCondLst>
                                    <p:cond delay="0"/>
                                  </p:stCondLst>
                                  <p:childTnLst>
                                    <p:set>
                                      <p:cBhvr>
                                        <p:cTn id="66" dur="1000">
                                          <p:stCondLst>
                                            <p:cond delay="0"/>
                                          </p:stCondLst>
                                        </p:cTn>
                                        <p:tgtEl>
                                          <p:spTgt spid="17"/>
                                        </p:tgtEl>
                                        <p:attrNameLst>
                                          <p:attrName>style.visibility</p:attrName>
                                        </p:attrNameLst>
                                      </p:cBhvr>
                                      <p:to>
                                        <p:strVal val="visible"/>
                                      </p:to>
                                    </p:set>
                                  </p:childTnLst>
                                </p:cTn>
                              </p:par>
                            </p:childTnLst>
                          </p:cTn>
                        </p:par>
                        <p:par>
                          <p:cTn id="67" fill="hold">
                            <p:stCondLst>
                              <p:cond delay="1000"/>
                            </p:stCondLst>
                            <p:childTnLst>
                              <p:par>
                                <p:cTn id="68" presetID="11" presetClass="entr" presetSubtype="0" fill="hold" grpId="0" nodeType="afterEffect">
                                  <p:stCondLst>
                                    <p:cond delay="0"/>
                                  </p:stCondLst>
                                  <p:childTnLst>
                                    <p:set>
                                      <p:cBhvr>
                                        <p:cTn id="69" dur="1000">
                                          <p:stCondLst>
                                            <p:cond delay="0"/>
                                          </p:stCondLst>
                                        </p:cTn>
                                        <p:tgtEl>
                                          <p:spTgt spid="18"/>
                                        </p:tgtEl>
                                        <p:attrNameLst>
                                          <p:attrName>style.visibility</p:attrName>
                                        </p:attrNameLst>
                                      </p:cBhvr>
                                      <p:to>
                                        <p:strVal val="visible"/>
                                      </p:to>
                                    </p:set>
                                  </p:childTnLst>
                                </p:cTn>
                              </p:par>
                            </p:childTnLst>
                          </p:cTn>
                        </p:par>
                        <p:par>
                          <p:cTn id="70" fill="hold">
                            <p:stCondLst>
                              <p:cond delay="2000"/>
                            </p:stCondLst>
                            <p:childTnLst>
                              <p:par>
                                <p:cTn id="71" presetID="11" presetClass="entr" presetSubtype="0" fill="hold" grpId="0" nodeType="afterEffect">
                                  <p:stCondLst>
                                    <p:cond delay="0"/>
                                  </p:stCondLst>
                                  <p:childTnLst>
                                    <p:set>
                                      <p:cBhvr>
                                        <p:cTn id="72" dur="1000">
                                          <p:stCondLst>
                                            <p:cond delay="0"/>
                                          </p:stCondLst>
                                        </p:cTn>
                                        <p:tgtEl>
                                          <p:spTgt spid="19"/>
                                        </p:tgtEl>
                                        <p:attrNameLst>
                                          <p:attrName>style.visibility</p:attrName>
                                        </p:attrNameLst>
                                      </p:cBhvr>
                                      <p:to>
                                        <p:strVal val="visible"/>
                                      </p:to>
                                    </p:set>
                                  </p:childTnLst>
                                </p:cTn>
                              </p:par>
                            </p:childTnLst>
                          </p:cTn>
                        </p:par>
                        <p:par>
                          <p:cTn id="73" fill="hold">
                            <p:stCondLst>
                              <p:cond delay="3000"/>
                            </p:stCondLst>
                            <p:childTnLst>
                              <p:par>
                                <p:cTn id="74" presetID="11" presetClass="entr" presetSubtype="0" fill="hold" grpId="0" nodeType="afterEffect">
                                  <p:stCondLst>
                                    <p:cond delay="0"/>
                                  </p:stCondLst>
                                  <p:childTnLst>
                                    <p:set>
                                      <p:cBhvr>
                                        <p:cTn id="75" dur="1000">
                                          <p:stCondLst>
                                            <p:cond delay="0"/>
                                          </p:stCondLst>
                                        </p:cTn>
                                        <p:tgtEl>
                                          <p:spTgt spid="20"/>
                                        </p:tgtEl>
                                        <p:attrNameLst>
                                          <p:attrName>style.visibility</p:attrName>
                                        </p:attrNameLst>
                                      </p:cBhvr>
                                      <p:to>
                                        <p:strVal val="visible"/>
                                      </p:to>
                                    </p:set>
                                  </p:childTnLst>
                                </p:cTn>
                              </p:par>
                            </p:childTnLst>
                          </p:cTn>
                        </p:par>
                        <p:par>
                          <p:cTn id="76" fill="hold">
                            <p:stCondLst>
                              <p:cond delay="4000"/>
                            </p:stCondLst>
                            <p:childTnLst>
                              <p:par>
                                <p:cTn id="77" presetID="11" presetClass="entr" presetSubtype="0" fill="hold" grpId="0" nodeType="afterEffect">
                                  <p:stCondLst>
                                    <p:cond delay="0"/>
                                  </p:stCondLst>
                                  <p:childTnLst>
                                    <p:set>
                                      <p:cBhvr>
                                        <p:cTn id="78" dur="1000">
                                          <p:stCondLst>
                                            <p:cond delay="0"/>
                                          </p:stCondLst>
                                        </p:cTn>
                                        <p:tgtEl>
                                          <p:spTgt spid="21"/>
                                        </p:tgtEl>
                                        <p:attrNameLst>
                                          <p:attrName>style.visibility</p:attrName>
                                        </p:attrNameLst>
                                      </p:cBhvr>
                                      <p:to>
                                        <p:strVal val="visible"/>
                                      </p:to>
                                    </p:set>
                                  </p:childTnLst>
                                </p:cTn>
                              </p:par>
                            </p:childTnLst>
                          </p:cTn>
                        </p:par>
                        <p:par>
                          <p:cTn id="79" fill="hold">
                            <p:stCondLst>
                              <p:cond delay="5000"/>
                            </p:stCondLst>
                            <p:childTnLst>
                              <p:par>
                                <p:cTn id="80" presetID="11" presetClass="entr" presetSubtype="0" fill="hold" grpId="0" nodeType="afterEffect">
                                  <p:stCondLst>
                                    <p:cond delay="0"/>
                                  </p:stCondLst>
                                  <p:childTnLst>
                                    <p:set>
                                      <p:cBhvr>
                                        <p:cTn id="81" dur="1000">
                                          <p:stCondLst>
                                            <p:cond delay="0"/>
                                          </p:stCondLst>
                                        </p:cTn>
                                        <p:tgtEl>
                                          <p:spTgt spid="22"/>
                                        </p:tgtEl>
                                        <p:attrNameLst>
                                          <p:attrName>style.visibility</p:attrName>
                                        </p:attrNameLst>
                                      </p:cBhvr>
                                      <p:to>
                                        <p:strVal val="visible"/>
                                      </p:to>
                                    </p:set>
                                  </p:childTnLst>
                                </p:cTn>
                              </p:par>
                            </p:childTnLst>
                          </p:cTn>
                        </p:par>
                        <p:par>
                          <p:cTn id="82" fill="hold">
                            <p:stCondLst>
                              <p:cond delay="6000"/>
                            </p:stCondLst>
                            <p:childTnLst>
                              <p:par>
                                <p:cTn id="83" presetID="11" presetClass="entr" presetSubtype="0" fill="hold" grpId="0" nodeType="afterEffect">
                                  <p:stCondLst>
                                    <p:cond delay="0"/>
                                  </p:stCondLst>
                                  <p:childTnLst>
                                    <p:set>
                                      <p:cBhvr>
                                        <p:cTn id="84" dur="1000">
                                          <p:stCondLst>
                                            <p:cond delay="0"/>
                                          </p:stCondLst>
                                        </p:cTn>
                                        <p:tgtEl>
                                          <p:spTgt spid="23"/>
                                        </p:tgtEl>
                                        <p:attrNameLst>
                                          <p:attrName>style.visibility</p:attrName>
                                        </p:attrNameLst>
                                      </p:cBhvr>
                                      <p:to>
                                        <p:strVal val="visible"/>
                                      </p:to>
                                    </p:set>
                                  </p:childTnLst>
                                </p:cTn>
                              </p:par>
                            </p:childTnLst>
                          </p:cTn>
                        </p:par>
                        <p:par>
                          <p:cTn id="85" fill="hold">
                            <p:stCondLst>
                              <p:cond delay="7000"/>
                            </p:stCondLst>
                            <p:childTnLst>
                              <p:par>
                                <p:cTn id="86" presetID="11" presetClass="entr" presetSubtype="0" fill="hold" grpId="0" nodeType="afterEffect">
                                  <p:stCondLst>
                                    <p:cond delay="0"/>
                                  </p:stCondLst>
                                  <p:childTnLst>
                                    <p:set>
                                      <p:cBhvr>
                                        <p:cTn id="87" dur="1000">
                                          <p:stCondLst>
                                            <p:cond delay="0"/>
                                          </p:stCondLst>
                                        </p:cTn>
                                        <p:tgtEl>
                                          <p:spTgt spid="24"/>
                                        </p:tgtEl>
                                        <p:attrNameLst>
                                          <p:attrName>style.visibility</p:attrName>
                                        </p:attrNameLst>
                                      </p:cBhvr>
                                      <p:to>
                                        <p:strVal val="visible"/>
                                      </p:to>
                                    </p:set>
                                  </p:childTnLst>
                                </p:cTn>
                              </p:par>
                            </p:childTnLst>
                          </p:cTn>
                        </p:par>
                        <p:par>
                          <p:cTn id="88" fill="hold">
                            <p:stCondLst>
                              <p:cond delay="8000"/>
                            </p:stCondLst>
                            <p:childTnLst>
                              <p:par>
                                <p:cTn id="89" presetID="11" presetClass="entr" presetSubtype="0" fill="hold" grpId="0" nodeType="afterEffect">
                                  <p:stCondLst>
                                    <p:cond delay="0"/>
                                  </p:stCondLst>
                                  <p:childTnLst>
                                    <p:set>
                                      <p:cBhvr>
                                        <p:cTn id="90" dur="1000">
                                          <p:stCondLst>
                                            <p:cond delay="0"/>
                                          </p:stCondLst>
                                        </p:cTn>
                                        <p:tgtEl>
                                          <p:spTgt spid="25"/>
                                        </p:tgtEl>
                                        <p:attrNameLst>
                                          <p:attrName>style.visibility</p:attrName>
                                        </p:attrNameLst>
                                      </p:cBhvr>
                                      <p:to>
                                        <p:strVal val="visible"/>
                                      </p:to>
                                    </p:set>
                                  </p:childTnLst>
                                </p:cTn>
                              </p:par>
                            </p:childTnLst>
                          </p:cTn>
                        </p:par>
                        <p:par>
                          <p:cTn id="91" fill="hold">
                            <p:stCondLst>
                              <p:cond delay="9000"/>
                            </p:stCondLst>
                            <p:childTnLst>
                              <p:par>
                                <p:cTn id="92" presetID="11" presetClass="entr" presetSubtype="0" fill="hold" grpId="0" nodeType="afterEffect">
                                  <p:stCondLst>
                                    <p:cond delay="0"/>
                                  </p:stCondLst>
                                  <p:childTnLst>
                                    <p:set>
                                      <p:cBhvr>
                                        <p:cTn id="93" dur="1000">
                                          <p:stCondLst>
                                            <p:cond delay="0"/>
                                          </p:stCondLst>
                                        </p:cTn>
                                        <p:tgtEl>
                                          <p:spTgt spid="26"/>
                                        </p:tgtEl>
                                        <p:attrNameLst>
                                          <p:attrName>style.visibility</p:attrName>
                                        </p:attrNameLst>
                                      </p:cBhvr>
                                      <p:to>
                                        <p:strVal val="visible"/>
                                      </p:to>
                                    </p:set>
                                  </p:childTnLst>
                                </p:cTn>
                              </p:par>
                            </p:childTnLst>
                          </p:cTn>
                        </p:par>
                        <p:par>
                          <p:cTn id="94" fill="hold">
                            <p:stCondLst>
                              <p:cond delay="10000"/>
                            </p:stCondLst>
                            <p:childTnLst>
                              <p:par>
                                <p:cTn id="95" presetID="11" presetClass="entr" presetSubtype="0" fill="hold" grpId="0" nodeType="afterEffect">
                                  <p:stCondLst>
                                    <p:cond delay="0"/>
                                  </p:stCondLst>
                                  <p:childTnLst>
                                    <p:set>
                                      <p:cBhvr>
                                        <p:cTn id="96" dur="1000">
                                          <p:stCondLst>
                                            <p:cond delay="0"/>
                                          </p:stCondLst>
                                        </p:cTn>
                                        <p:tgtEl>
                                          <p:spTgt spid="27"/>
                                        </p:tgtEl>
                                        <p:attrNameLst>
                                          <p:attrName>style.visibility</p:attrName>
                                        </p:attrNameLst>
                                      </p:cBhvr>
                                      <p:to>
                                        <p:strVal val="visible"/>
                                      </p:to>
                                    </p:set>
                                  </p:childTnLst>
                                </p:cTn>
                              </p:par>
                            </p:childTnLst>
                          </p:cTn>
                        </p:par>
                        <p:par>
                          <p:cTn id="97" fill="hold">
                            <p:stCondLst>
                              <p:cond delay="11000"/>
                            </p:stCondLst>
                            <p:childTnLst>
                              <p:par>
                                <p:cTn id="98" presetID="11" presetClass="entr" presetSubtype="0" fill="hold" grpId="0" nodeType="afterEffect">
                                  <p:stCondLst>
                                    <p:cond delay="0"/>
                                  </p:stCondLst>
                                  <p:childTnLst>
                                    <p:set>
                                      <p:cBhvr>
                                        <p:cTn id="99" dur="1000">
                                          <p:stCondLst>
                                            <p:cond delay="0"/>
                                          </p:stCondLst>
                                        </p:cTn>
                                        <p:tgtEl>
                                          <p:spTgt spid="28"/>
                                        </p:tgtEl>
                                        <p:attrNameLst>
                                          <p:attrName>style.visibility</p:attrName>
                                        </p:attrNameLst>
                                      </p:cBhvr>
                                      <p:to>
                                        <p:strVal val="visible"/>
                                      </p:to>
                                    </p:set>
                                  </p:childTnLst>
                                </p:cTn>
                              </p:par>
                            </p:childTnLst>
                          </p:cTn>
                        </p:par>
                        <p:par>
                          <p:cTn id="100" fill="hold">
                            <p:stCondLst>
                              <p:cond delay="12000"/>
                            </p:stCondLst>
                            <p:childTnLst>
                              <p:par>
                                <p:cTn id="101" presetID="11" presetClass="entr" presetSubtype="0" fill="hold" grpId="0" nodeType="afterEffect">
                                  <p:stCondLst>
                                    <p:cond delay="0"/>
                                  </p:stCondLst>
                                  <p:childTnLst>
                                    <p:set>
                                      <p:cBhvr>
                                        <p:cTn id="102" dur="1000">
                                          <p:stCondLst>
                                            <p:cond delay="0"/>
                                          </p:stCondLst>
                                        </p:cTn>
                                        <p:tgtEl>
                                          <p:spTgt spid="29"/>
                                        </p:tgtEl>
                                        <p:attrNameLst>
                                          <p:attrName>style.visibility</p:attrName>
                                        </p:attrNameLst>
                                      </p:cBhvr>
                                      <p:to>
                                        <p:strVal val="visible"/>
                                      </p:to>
                                    </p:set>
                                  </p:childTnLst>
                                </p:cTn>
                              </p:par>
                            </p:childTnLst>
                          </p:cTn>
                        </p:par>
                        <p:par>
                          <p:cTn id="103" fill="hold">
                            <p:stCondLst>
                              <p:cond delay="13000"/>
                            </p:stCondLst>
                            <p:childTnLst>
                              <p:par>
                                <p:cTn id="104" presetID="11" presetClass="entr" presetSubtype="0" fill="hold" grpId="0" nodeType="afterEffect">
                                  <p:stCondLst>
                                    <p:cond delay="0"/>
                                  </p:stCondLst>
                                  <p:childTnLst>
                                    <p:set>
                                      <p:cBhvr>
                                        <p:cTn id="105" dur="1000">
                                          <p:stCondLst>
                                            <p:cond delay="0"/>
                                          </p:stCondLst>
                                        </p:cTn>
                                        <p:tgtEl>
                                          <p:spTgt spid="30"/>
                                        </p:tgtEl>
                                        <p:attrNameLst>
                                          <p:attrName>style.visibility</p:attrName>
                                        </p:attrNameLst>
                                      </p:cBhvr>
                                      <p:to>
                                        <p:strVal val="visible"/>
                                      </p:to>
                                    </p:set>
                                  </p:childTnLst>
                                </p:cTn>
                              </p:par>
                            </p:childTnLst>
                          </p:cTn>
                        </p:par>
                        <p:par>
                          <p:cTn id="106" fill="hold">
                            <p:stCondLst>
                              <p:cond delay="14000"/>
                            </p:stCondLst>
                            <p:childTnLst>
                              <p:par>
                                <p:cTn id="107" presetID="11" presetClass="entr" presetSubtype="0" fill="hold" grpId="0" nodeType="afterEffect">
                                  <p:stCondLst>
                                    <p:cond delay="0"/>
                                  </p:stCondLst>
                                  <p:childTnLst>
                                    <p:set>
                                      <p:cBhvr>
                                        <p:cTn id="108" dur="1000">
                                          <p:stCondLst>
                                            <p:cond delay="0"/>
                                          </p:stCondLst>
                                        </p:cTn>
                                        <p:tgtEl>
                                          <p:spTgt spid="31"/>
                                        </p:tgtEl>
                                        <p:attrNameLst>
                                          <p:attrName>style.visibility</p:attrName>
                                        </p:attrNameLst>
                                      </p:cBhvr>
                                      <p:to>
                                        <p:strVal val="visible"/>
                                      </p:to>
                                    </p:set>
                                  </p:childTnLst>
                                </p:cTn>
                              </p:par>
                            </p:childTnLst>
                          </p:cTn>
                        </p:par>
                        <p:par>
                          <p:cTn id="109" fill="hold">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32"/>
                                        </p:tgtEl>
                                        <p:attrNameLst>
                                          <p:attrName>style.visibility</p:attrName>
                                        </p:attrNameLst>
                                      </p:cBhvr>
                                      <p:to>
                                        <p:strVal val="visible"/>
                                      </p:to>
                                    </p:set>
                                  </p:childTnLst>
                                </p:cTn>
                              </p:par>
                            </p:childTnLst>
                          </p:cTn>
                        </p:par>
                        <p:par>
                          <p:cTn id="112" fill="hold">
                            <p:stCondLst>
                              <p:cond delay="16000"/>
                            </p:stCondLst>
                            <p:childTnLst>
                              <p:par>
                                <p:cTn id="113" presetID="11" presetClass="entr" presetSubtype="0" fill="hold" grpId="0" nodeType="afterEffect">
                                  <p:stCondLst>
                                    <p:cond delay="0"/>
                                  </p:stCondLst>
                                  <p:childTnLst>
                                    <p:set>
                                      <p:cBhvr>
                                        <p:cTn id="114" dur="1000">
                                          <p:stCondLst>
                                            <p:cond delay="0"/>
                                          </p:stCondLst>
                                        </p:cTn>
                                        <p:tgtEl>
                                          <p:spTgt spid="33"/>
                                        </p:tgtEl>
                                        <p:attrNameLst>
                                          <p:attrName>style.visibility</p:attrName>
                                        </p:attrNameLst>
                                      </p:cBhvr>
                                      <p:to>
                                        <p:strVal val="visible"/>
                                      </p:to>
                                    </p:set>
                                  </p:childTnLst>
                                </p:cTn>
                              </p:par>
                            </p:childTnLst>
                          </p:cTn>
                        </p:par>
                        <p:par>
                          <p:cTn id="115" fill="hold">
                            <p:stCondLst>
                              <p:cond delay="17000"/>
                            </p:stCondLst>
                            <p:childTnLst>
                              <p:par>
                                <p:cTn id="116" presetID="11" presetClass="entr" presetSubtype="0" fill="hold" grpId="0" nodeType="afterEffect">
                                  <p:stCondLst>
                                    <p:cond delay="0"/>
                                  </p:stCondLst>
                                  <p:childTnLst>
                                    <p:set>
                                      <p:cBhvr>
                                        <p:cTn id="117" dur="1000">
                                          <p:stCondLst>
                                            <p:cond delay="0"/>
                                          </p:stCondLst>
                                        </p:cTn>
                                        <p:tgtEl>
                                          <p:spTgt spid="34"/>
                                        </p:tgtEl>
                                        <p:attrNameLst>
                                          <p:attrName>style.visibility</p:attrName>
                                        </p:attrNameLst>
                                      </p:cBhvr>
                                      <p:to>
                                        <p:strVal val="visible"/>
                                      </p:to>
                                    </p:set>
                                  </p:childTnLst>
                                </p:cTn>
                              </p:par>
                            </p:childTnLst>
                          </p:cTn>
                        </p:par>
                        <p:par>
                          <p:cTn id="118" fill="hold">
                            <p:stCondLst>
                              <p:cond delay="18000"/>
                            </p:stCondLst>
                            <p:childTnLst>
                              <p:par>
                                <p:cTn id="119" presetID="11" presetClass="entr" presetSubtype="0" fill="hold" grpId="0" nodeType="afterEffect">
                                  <p:stCondLst>
                                    <p:cond delay="0"/>
                                  </p:stCondLst>
                                  <p:childTnLst>
                                    <p:set>
                                      <p:cBhvr>
                                        <p:cTn id="120" dur="1000">
                                          <p:stCondLst>
                                            <p:cond delay="0"/>
                                          </p:stCondLst>
                                        </p:cTn>
                                        <p:tgtEl>
                                          <p:spTgt spid="35"/>
                                        </p:tgtEl>
                                        <p:attrNameLst>
                                          <p:attrName>style.visibility</p:attrName>
                                        </p:attrNameLst>
                                      </p:cBhvr>
                                      <p:to>
                                        <p:strVal val="visible"/>
                                      </p:to>
                                    </p:set>
                                  </p:childTnLst>
                                </p:cTn>
                              </p:par>
                            </p:childTnLst>
                          </p:cTn>
                        </p:par>
                        <p:par>
                          <p:cTn id="121" fill="hold">
                            <p:stCondLst>
                              <p:cond delay="19000"/>
                            </p:stCondLst>
                            <p:childTnLst>
                              <p:par>
                                <p:cTn id="122" presetID="11" presetClass="entr" presetSubtype="0" fill="hold" grpId="0" nodeType="afterEffect">
                                  <p:stCondLst>
                                    <p:cond delay="0"/>
                                  </p:stCondLst>
                                  <p:childTnLst>
                                    <p:set>
                                      <p:cBhvr>
                                        <p:cTn id="123" dur="1000">
                                          <p:stCondLst>
                                            <p:cond delay="0"/>
                                          </p:stCondLst>
                                        </p:cTn>
                                        <p:tgtEl>
                                          <p:spTgt spid="36"/>
                                        </p:tgtEl>
                                        <p:attrNameLst>
                                          <p:attrName>style.visibility</p:attrName>
                                        </p:attrNameLst>
                                      </p:cBhvr>
                                      <p:to>
                                        <p:strVal val="visible"/>
                                      </p:to>
                                    </p:set>
                                  </p:childTnLst>
                                </p:cTn>
                              </p:par>
                            </p:childTnLst>
                          </p:cTn>
                        </p:par>
                        <p:par>
                          <p:cTn id="124" fill="hold">
                            <p:stCondLst>
                              <p:cond delay="20000"/>
                            </p:stCondLst>
                            <p:childTnLst>
                              <p:par>
                                <p:cTn id="125" presetID="11" presetClass="entr" presetSubtype="0" fill="hold" grpId="0" nodeType="afterEffect">
                                  <p:stCondLst>
                                    <p:cond delay="0"/>
                                  </p:stCondLst>
                                  <p:childTnLst>
                                    <p:set>
                                      <p:cBhvr>
                                        <p:cTn id="126"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8"/>
                  </p:tgtEl>
                </p:cond>
              </p:nextCondLst>
            </p:seq>
          </p:childTnLst>
        </p:cTn>
      </p:par>
    </p:tnLst>
    <p:bldLst>
      <p:bldP spid="11" grpId="0" animBg="1"/>
      <p:bldP spid="13"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388" y="5575885"/>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8918" y="6042182"/>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651588"/>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lvl="0" indent="180975" algn="just"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3: Giá trị của     là: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15</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125</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150</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9" cstate="print"/>
          <a:srcRect/>
          <a:stretch>
            <a:fillRect/>
          </a:stretch>
        </p:blipFill>
        <p:spPr bwMode="auto">
          <a:xfrm>
            <a:off x="1826965" y="3934744"/>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0" cstate="print"/>
          <a:srcRect l="14398" t="13542" r="14490" b="14236"/>
          <a:stretch>
            <a:fillRect/>
          </a:stretch>
        </p:blipFill>
        <p:spPr bwMode="auto">
          <a:xfrm>
            <a:off x="4300860" y="400129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0"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4327FF2C-2ED6-427E-8E99-D0082B729C24}"/>
              </a:ext>
            </a:extLst>
          </p:cNvPr>
          <p:cNvGraphicFramePr>
            <a:graphicFrameLocks noChangeAspect="1"/>
          </p:cNvGraphicFramePr>
          <p:nvPr>
            <p:extLst>
              <p:ext uri="{D42A27DB-BD31-4B8C-83A1-F6EECF244321}">
                <p14:modId xmlns:p14="http://schemas.microsoft.com/office/powerpoint/2010/main" val="533578854"/>
              </p:ext>
            </p:extLst>
          </p:nvPr>
        </p:nvGraphicFramePr>
        <p:xfrm>
          <a:off x="4378917" y="2541268"/>
          <a:ext cx="438409" cy="482514"/>
        </p:xfrm>
        <a:graphic>
          <a:graphicData uri="http://schemas.openxmlformats.org/presentationml/2006/ole">
            <mc:AlternateContent xmlns:mc="http://schemas.openxmlformats.org/markup-compatibility/2006">
              <mc:Choice xmlns:v="urn:schemas-microsoft-com:vml" Requires="v">
                <p:oleObj name="Equation" r:id="rId11" imgW="164880" imgH="203040" progId="Equation.DSMT4">
                  <p:embed/>
                </p:oleObj>
              </mc:Choice>
              <mc:Fallback>
                <p:oleObj name="Equation" r:id="rId11" imgW="164880" imgH="203040" progId="Equation.DSMT4">
                  <p:embed/>
                  <p:pic>
                    <p:nvPicPr>
                      <p:cNvPr id="0" name=""/>
                      <p:cNvPicPr/>
                      <p:nvPr/>
                    </p:nvPicPr>
                    <p:blipFill>
                      <a:blip r:embed="rId12"/>
                      <a:stretch>
                        <a:fillRect/>
                      </a:stretch>
                    </p:blipFill>
                    <p:spPr>
                      <a:xfrm>
                        <a:off x="4378917" y="2541268"/>
                        <a:ext cx="438409" cy="482514"/>
                      </a:xfrm>
                      <a:prstGeom prst="rect">
                        <a:avLst/>
                      </a:prstGeom>
                    </p:spPr>
                  </p:pic>
                </p:oleObj>
              </mc:Fallback>
            </mc:AlternateContent>
          </a:graphicData>
        </a:graphic>
      </p:graphicFrame>
      <p:pic>
        <p:nvPicPr>
          <p:cNvPr id="39" name="SS3" descr="Hình ảnh có liên quan">
            <a:extLst>
              <a:ext uri="{FF2B5EF4-FFF2-40B4-BE49-F238E27FC236}">
                <a16:creationId xmlns:a16="http://schemas.microsoft.com/office/drawing/2014/main" id="{B9402A22-30C7-45C9-B633-C1C282F3E40F}"/>
              </a:ext>
            </a:extLst>
          </p:cNvPr>
          <p:cNvPicPr>
            <a:picLocks noChangeAspect="1" noChangeArrowheads="1"/>
          </p:cNvPicPr>
          <p:nvPr/>
        </p:nvPicPr>
        <p:blipFill>
          <a:blip r:embed="rId13" cstate="print"/>
          <a:srcRect l="14398" t="13542" r="14490" b="14236"/>
          <a:stretch>
            <a:fillRect/>
          </a:stretch>
        </p:blipFill>
        <p:spPr bwMode="auto">
          <a:xfrm>
            <a:off x="1815058" y="3309003"/>
            <a:ext cx="252413" cy="255587"/>
          </a:xfrm>
          <a:prstGeom prst="rect">
            <a:avLst/>
          </a:prstGeom>
          <a:noFill/>
          <a:ln w="9525">
            <a:noFill/>
            <a:miter lim="800000"/>
            <a:headEnd/>
            <a:tailEnd/>
          </a:ln>
        </p:spPr>
      </p:pic>
    </p:spTree>
    <p:extLst>
      <p:ext uri="{BB962C8B-B14F-4D97-AF65-F5344CB8AC3E}">
        <p14:creationId xmlns:p14="http://schemas.microsoft.com/office/powerpoint/2010/main" val="8081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9"/>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20"/>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21"/>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22"/>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23"/>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24"/>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25"/>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26"/>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27"/>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28"/>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9"/>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30"/>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31"/>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32"/>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33"/>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34"/>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35"/>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36"/>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500"/>
                            </p:stCondLst>
                            <p:childTnLst>
                              <p:par>
                                <p:cTn id="80" presetID="19" presetClass="emph" presetSubtype="0" fill="hold" nodeType="afterEffect">
                                  <p:stCondLst>
                                    <p:cond delay="0"/>
                                  </p:stCondLst>
                                  <p:childTnLst>
                                    <p:animClr clrSpc="rgb" dir="cw">
                                      <p:cBhvr override="childStyle">
                                        <p:cTn id="81" dur="500" fill="hold"/>
                                        <p:tgtEl>
                                          <p:spTgt spid="41"/>
                                        </p:tgtEl>
                                        <p:attrNameLst>
                                          <p:attrName>style.color</p:attrName>
                                        </p:attrNameLst>
                                      </p:cBhvr>
                                      <p:to>
                                        <a:schemeClr val="accent2"/>
                                      </p:to>
                                    </p:animClr>
                                    <p:animClr clrSpc="rgb" dir="cw">
                                      <p:cBhvr>
                                        <p:cTn id="82" dur="500" fill="hold"/>
                                        <p:tgtEl>
                                          <p:spTgt spid="41"/>
                                        </p:tgtEl>
                                        <p:attrNameLst>
                                          <p:attrName>fillcolor</p:attrName>
                                        </p:attrNameLst>
                                      </p:cBhvr>
                                      <p:to>
                                        <a:schemeClr val="accent2"/>
                                      </p:to>
                                    </p:animClr>
                                    <p:set>
                                      <p:cBhvr>
                                        <p:cTn id="83" dur="500" fill="hold"/>
                                        <p:tgtEl>
                                          <p:spTgt spid="41"/>
                                        </p:tgtEl>
                                        <p:attrNameLst>
                                          <p:attrName>fill.type</p:attrName>
                                        </p:attrNameLst>
                                      </p:cBhvr>
                                      <p:to>
                                        <p:strVal val="solid"/>
                                      </p:to>
                                    </p:set>
                                    <p:set>
                                      <p:cBhvr>
                                        <p:cTn id="84" dur="500" fill="hold"/>
                                        <p:tgtEl>
                                          <p:spTgt spid="4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1"/>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43"/>
                                        </p:tgtEl>
                                        <p:attrNameLst>
                                          <p:attrName>style.color</p:attrName>
                                        </p:attrNameLst>
                                      </p:cBhvr>
                                      <p:to>
                                        <a:schemeClr val="accent2"/>
                                      </p:to>
                                    </p:animClr>
                                    <p:animClr clrSpc="rgb" dir="cw">
                                      <p:cBhvr>
                                        <p:cTn id="90" dur="500" fill="hold"/>
                                        <p:tgtEl>
                                          <p:spTgt spid="43"/>
                                        </p:tgtEl>
                                        <p:attrNameLst>
                                          <p:attrName>fillcolor</p:attrName>
                                        </p:attrNameLst>
                                      </p:cBhvr>
                                      <p:to>
                                        <a:schemeClr val="accent2"/>
                                      </p:to>
                                    </p:animClr>
                                    <p:set>
                                      <p:cBhvr>
                                        <p:cTn id="91" dur="500" fill="hold"/>
                                        <p:tgtEl>
                                          <p:spTgt spid="43"/>
                                        </p:tgtEl>
                                        <p:attrNameLst>
                                          <p:attrName>fill.type</p:attrName>
                                        </p:attrNameLst>
                                      </p:cBhvr>
                                      <p:to>
                                        <p:strVal val="solid"/>
                                      </p:to>
                                    </p:set>
                                    <p:set>
                                      <p:cBhvr>
                                        <p:cTn id="92" dur="50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SAI2_(new).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5"/>
                    </p:tgtEl>
                  </p:cond>
                </p:stCondLst>
                <p:endSync evt="end" delay="0">
                  <p:rtn val="all"/>
                </p:endSync>
                <p:childTnLst>
                  <p:par>
                    <p:cTn id="103" fill="hold">
                      <p:stCondLst>
                        <p:cond delay="0"/>
                      </p:stCondLst>
                      <p:childTnLst>
                        <p:par>
                          <p:cTn id="104" fill="hold">
                            <p:stCondLst>
                              <p:cond delay="0"/>
                            </p:stCondLst>
                            <p:childTnLst>
                              <p:par>
                                <p:cTn id="105" presetID="19" presetClass="emph" presetSubtype="0" fill="hold" grpId="0" nodeType="clickEffect">
                                  <p:stCondLst>
                                    <p:cond delay="0"/>
                                  </p:stCondLst>
                                  <p:childTnLst>
                                    <p:animClr clrSpc="rgb" dir="cw">
                                      <p:cBhvr override="childStyle">
                                        <p:cTn id="106" dur="500" fill="hold"/>
                                        <p:tgtEl>
                                          <p:spTgt spid="45"/>
                                        </p:tgtEl>
                                        <p:attrNameLst>
                                          <p:attrName>style.color</p:attrName>
                                        </p:attrNameLst>
                                      </p:cBhvr>
                                      <p:to>
                                        <a:schemeClr val="accent2"/>
                                      </p:to>
                                    </p:animClr>
                                    <p:animClr clrSpc="rgb" dir="cw">
                                      <p:cBhvr>
                                        <p:cTn id="107" dur="500" fill="hold"/>
                                        <p:tgtEl>
                                          <p:spTgt spid="45"/>
                                        </p:tgtEl>
                                        <p:attrNameLst>
                                          <p:attrName>fillcolor</p:attrName>
                                        </p:attrNameLst>
                                      </p:cBhvr>
                                      <p:to>
                                        <a:schemeClr val="accent2"/>
                                      </p:to>
                                    </p:animClr>
                                    <p:set>
                                      <p:cBhvr>
                                        <p:cTn id="108" dur="500" fill="hold"/>
                                        <p:tgtEl>
                                          <p:spTgt spid="45"/>
                                        </p:tgtEl>
                                        <p:attrNameLst>
                                          <p:attrName>fill.type</p:attrName>
                                        </p:attrNameLst>
                                      </p:cBhvr>
                                      <p:to>
                                        <p:strVal val="solid"/>
                                      </p:to>
                                    </p:set>
                                    <p:set>
                                      <p:cBhvr>
                                        <p:cTn id="109" dur="500" fill="hold"/>
                                        <p:tgtEl>
                                          <p:spTgt spid="4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SAI2_(new).wav"/>
                                        </p:tgtEl>
                                      </p:cMediaNode>
                                    </p:audio>
                                  </p:sub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4"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521" y="5472112"/>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6307" y="6141800"/>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075581" y="1053085"/>
            <a:ext cx="10040836" cy="506268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b="1">
                <a:solidFill>
                  <a:srgbClr val="FF0000"/>
                </a:solidFill>
                <a:latin typeface="Times New Roman" panose="02020603050405020304" pitchFamily="18" charset="0"/>
                <a:cs typeface="Times New Roman" panose="02020603050405020304" pitchFamily="18" charset="0"/>
              </a:rPr>
              <a:t>: Giá trị của     sao cho  </a:t>
            </a: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0" name="D1">
            <a:extLst>
              <a:ext uri="{FF2B5EF4-FFF2-40B4-BE49-F238E27FC236}">
                <a16:creationId xmlns:a16="http://schemas.microsoft.com/office/drawing/2014/main" id="{57F3FCCB-4B09-4B4F-A1AD-2482CF2AC54F}"/>
              </a:ext>
            </a:extLst>
          </p:cNvPr>
          <p:cNvSpPr/>
          <p:nvPr/>
        </p:nvSpPr>
        <p:spPr>
          <a:xfrm>
            <a:off x="1643981" y="419813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1"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9" cstate="print"/>
          <a:srcRect/>
          <a:stretch>
            <a:fillRect/>
          </a:stretch>
        </p:blipFill>
        <p:spPr bwMode="auto">
          <a:xfrm>
            <a:off x="1605881" y="4160039"/>
            <a:ext cx="304800" cy="304800"/>
          </a:xfrm>
          <a:prstGeom prst="rect">
            <a:avLst/>
          </a:prstGeom>
          <a:noFill/>
          <a:ln w="9525">
            <a:noFill/>
            <a:miter lim="800000"/>
            <a:headEnd/>
            <a:tailEnd/>
          </a:ln>
        </p:spPr>
      </p:pic>
      <p:sp>
        <p:nvSpPr>
          <p:cNvPr id="42" name="S3">
            <a:extLst>
              <a:ext uri="{FF2B5EF4-FFF2-40B4-BE49-F238E27FC236}">
                <a16:creationId xmlns:a16="http://schemas.microsoft.com/office/drawing/2014/main" id="{C3716679-F91C-4CD6-B7E8-DA43400766DB}"/>
              </a:ext>
            </a:extLst>
          </p:cNvPr>
          <p:cNvSpPr/>
          <p:nvPr/>
        </p:nvSpPr>
        <p:spPr>
          <a:xfrm>
            <a:off x="1655887" y="485417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3"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0" cstate="print"/>
          <a:srcRect l="14398" t="13542" r="14490" b="14236"/>
          <a:stretch>
            <a:fillRect/>
          </a:stretch>
        </p:blipFill>
        <p:spPr bwMode="auto">
          <a:xfrm>
            <a:off x="1643981" y="4844771"/>
            <a:ext cx="252413" cy="255587"/>
          </a:xfrm>
          <a:prstGeom prst="rect">
            <a:avLst/>
          </a:prstGeom>
          <a:noFill/>
          <a:ln w="9525">
            <a:noFill/>
            <a:miter lim="800000"/>
            <a:headEnd/>
            <a:tailEnd/>
          </a:ln>
        </p:spPr>
      </p:pic>
      <p:sp>
        <p:nvSpPr>
          <p:cNvPr id="44" name="S3">
            <a:extLst>
              <a:ext uri="{FF2B5EF4-FFF2-40B4-BE49-F238E27FC236}">
                <a16:creationId xmlns:a16="http://schemas.microsoft.com/office/drawing/2014/main" id="{9A0BE315-BE6D-42C8-94A9-D63A892ECB13}"/>
              </a:ext>
            </a:extLst>
          </p:cNvPr>
          <p:cNvSpPr/>
          <p:nvPr/>
        </p:nvSpPr>
        <p:spPr>
          <a:xfrm>
            <a:off x="1605881" y="288982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5"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0" cstate="print"/>
          <a:srcRect l="14398" t="13542" r="14490" b="14236"/>
          <a:stretch>
            <a:fillRect/>
          </a:stretch>
        </p:blipFill>
        <p:spPr bwMode="auto">
          <a:xfrm>
            <a:off x="1582068" y="2883665"/>
            <a:ext cx="252413" cy="255587"/>
          </a:xfrm>
          <a:prstGeom prst="rect">
            <a:avLst/>
          </a:prstGeom>
          <a:noFill/>
          <a:ln w="9525">
            <a:noFill/>
            <a:miter lim="800000"/>
            <a:headEnd/>
            <a:tailEnd/>
          </a:ln>
        </p:spPr>
      </p:pic>
      <p:sp>
        <p:nvSpPr>
          <p:cNvPr id="46" name="S3">
            <a:extLst>
              <a:ext uri="{FF2B5EF4-FFF2-40B4-BE49-F238E27FC236}">
                <a16:creationId xmlns:a16="http://schemas.microsoft.com/office/drawing/2014/main" id="{5CD207C9-0D6C-430C-A47F-427F8C249762}"/>
              </a:ext>
            </a:extLst>
          </p:cNvPr>
          <p:cNvSpPr/>
          <p:nvPr/>
        </p:nvSpPr>
        <p:spPr>
          <a:xfrm>
            <a:off x="1605881" y="353376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7"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0" cstate="print"/>
          <a:srcRect l="14398" t="13542" r="14490" b="14236"/>
          <a:stretch>
            <a:fillRect/>
          </a:stretch>
        </p:blipFill>
        <p:spPr bwMode="auto">
          <a:xfrm>
            <a:off x="1605881" y="352745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3CC6A203-7355-4204-A563-D37294B3ADDA}"/>
              </a:ext>
            </a:extLst>
          </p:cNvPr>
          <p:cNvGraphicFramePr>
            <a:graphicFrameLocks noChangeAspect="1"/>
          </p:cNvGraphicFramePr>
          <p:nvPr>
            <p:extLst>
              <p:ext uri="{D42A27DB-BD31-4B8C-83A1-F6EECF244321}">
                <p14:modId xmlns:p14="http://schemas.microsoft.com/office/powerpoint/2010/main" val="3219439699"/>
              </p:ext>
            </p:extLst>
          </p:nvPr>
        </p:nvGraphicFramePr>
        <p:xfrm>
          <a:off x="3979252" y="2255754"/>
          <a:ext cx="402600" cy="332589"/>
        </p:xfrm>
        <a:graphic>
          <a:graphicData uri="http://schemas.openxmlformats.org/presentationml/2006/ole">
            <mc:AlternateContent xmlns:mc="http://schemas.openxmlformats.org/markup-compatibility/2006">
              <mc:Choice xmlns:v="urn:schemas-microsoft-com:vml" Requires="v">
                <p:oleObj name="Equation" r:id="rId11" imgW="126720" imgH="139680" progId="Equation.DSMT4">
                  <p:embed/>
                </p:oleObj>
              </mc:Choice>
              <mc:Fallback>
                <p:oleObj name="Equation" r:id="rId11" imgW="126720" imgH="139680" progId="Equation.DSMT4">
                  <p:embed/>
                  <p:pic>
                    <p:nvPicPr>
                      <p:cNvPr id="0" name=""/>
                      <p:cNvPicPr/>
                      <p:nvPr/>
                    </p:nvPicPr>
                    <p:blipFill>
                      <a:blip r:embed="rId12"/>
                      <a:stretch>
                        <a:fillRect/>
                      </a:stretch>
                    </p:blipFill>
                    <p:spPr>
                      <a:xfrm>
                        <a:off x="3979252" y="2255754"/>
                        <a:ext cx="402600" cy="33258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AE4A755-148D-422F-8499-858846261716}"/>
              </a:ext>
            </a:extLst>
          </p:cNvPr>
          <p:cNvGraphicFramePr>
            <a:graphicFrameLocks noChangeAspect="1"/>
          </p:cNvGraphicFramePr>
          <p:nvPr>
            <p:extLst>
              <p:ext uri="{D42A27DB-BD31-4B8C-83A1-F6EECF244321}">
                <p14:modId xmlns:p14="http://schemas.microsoft.com/office/powerpoint/2010/main" val="2961129309"/>
              </p:ext>
            </p:extLst>
          </p:nvPr>
        </p:nvGraphicFramePr>
        <p:xfrm>
          <a:off x="5579315" y="2140729"/>
          <a:ext cx="1206414" cy="438696"/>
        </p:xfrm>
        <a:graphic>
          <a:graphicData uri="http://schemas.openxmlformats.org/presentationml/2006/ole">
            <mc:AlternateContent xmlns:mc="http://schemas.openxmlformats.org/markup-compatibility/2006">
              <mc:Choice xmlns:v="urn:schemas-microsoft-com:vml" Requires="v">
                <p:oleObj name="Equation" r:id="rId13" imgW="558720" imgH="203040" progId="Equation.DSMT4">
                  <p:embed/>
                </p:oleObj>
              </mc:Choice>
              <mc:Fallback>
                <p:oleObj name="Equation" r:id="rId13" imgW="558720" imgH="203040" progId="Equation.DSMT4">
                  <p:embed/>
                  <p:pic>
                    <p:nvPicPr>
                      <p:cNvPr id="0" name=""/>
                      <p:cNvPicPr/>
                      <p:nvPr/>
                    </p:nvPicPr>
                    <p:blipFill>
                      <a:blip r:embed="rId14"/>
                      <a:stretch>
                        <a:fillRect/>
                      </a:stretch>
                    </p:blipFill>
                    <p:spPr>
                      <a:xfrm>
                        <a:off x="5579315" y="2140729"/>
                        <a:ext cx="1206414" cy="438696"/>
                      </a:xfrm>
                      <a:prstGeom prst="rect">
                        <a:avLst/>
                      </a:prstGeom>
                    </p:spPr>
                  </p:pic>
                </p:oleObj>
              </mc:Fallback>
            </mc:AlternateContent>
          </a:graphicData>
        </a:graphic>
      </p:graphicFrame>
    </p:spTree>
    <p:extLst>
      <p:ext uri="{BB962C8B-B14F-4D97-AF65-F5344CB8AC3E}">
        <p14:creationId xmlns:p14="http://schemas.microsoft.com/office/powerpoint/2010/main" val="8245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0"/>
                                        </p:tgtEl>
                                        <p:attrNameLst>
                                          <p:attrName>style.color</p:attrName>
                                        </p:attrNameLst>
                                      </p:cBhvr>
                                      <p:to>
                                        <a:schemeClr val="accent2"/>
                                      </p:to>
                                    </p:animClr>
                                    <p:animClr clrSpc="rgb" dir="cw">
                                      <p:cBhvr>
                                        <p:cTn id="88" dur="500" fill="hold"/>
                                        <p:tgtEl>
                                          <p:spTgt spid="40"/>
                                        </p:tgtEl>
                                        <p:attrNameLst>
                                          <p:attrName>fillcolor</p:attrName>
                                        </p:attrNameLst>
                                      </p:cBhvr>
                                      <p:to>
                                        <a:schemeClr val="accent2"/>
                                      </p:to>
                                    </p:animClr>
                                    <p:set>
                                      <p:cBhvr>
                                        <p:cTn id="89" dur="500" fill="hold"/>
                                        <p:tgtEl>
                                          <p:spTgt spid="40"/>
                                        </p:tgtEl>
                                        <p:attrNameLst>
                                          <p:attrName>fill.type</p:attrName>
                                        </p:attrNameLst>
                                      </p:cBhvr>
                                      <p:to>
                                        <p:strVal val="solid"/>
                                      </p:to>
                                    </p:set>
                                    <p:set>
                                      <p:cBhvr>
                                        <p:cTn id="90" dur="500" fill="hold"/>
                                        <p:tgtEl>
                                          <p:spTgt spid="40"/>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2"/>
                                        </p:tgtEl>
                                        <p:attrNameLst>
                                          <p:attrName>style.color</p:attrName>
                                        </p:attrNameLst>
                                      </p:cBhvr>
                                      <p:to>
                                        <a:schemeClr val="accent2"/>
                                      </p:to>
                                    </p:animClr>
                                    <p:animClr clrSpc="rgb" dir="cw">
                                      <p:cBhvr>
                                        <p:cTn id="96" dur="500" fill="hold"/>
                                        <p:tgtEl>
                                          <p:spTgt spid="42"/>
                                        </p:tgtEl>
                                        <p:attrNameLst>
                                          <p:attrName>fillcolor</p:attrName>
                                        </p:attrNameLst>
                                      </p:cBhvr>
                                      <p:to>
                                        <a:schemeClr val="accent2"/>
                                      </p:to>
                                    </p:animClr>
                                    <p:set>
                                      <p:cBhvr>
                                        <p:cTn id="97" dur="500" fill="hold"/>
                                        <p:tgtEl>
                                          <p:spTgt spid="42"/>
                                        </p:tgtEl>
                                        <p:attrNameLst>
                                          <p:attrName>fill.type</p:attrName>
                                        </p:attrNameLst>
                                      </p:cBhvr>
                                      <p:to>
                                        <p:strVal val="solid"/>
                                      </p:to>
                                    </p:set>
                                    <p:set>
                                      <p:cBhvr>
                                        <p:cTn id="98" dur="500" fill="hold"/>
                                        <p:tgtEl>
                                          <p:spTgt spid="4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44"/>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4"/>
                                        </p:tgtEl>
                                        <p:attrNameLst>
                                          <p:attrName>style.color</p:attrName>
                                        </p:attrNameLst>
                                      </p:cBhvr>
                                      <p:to>
                                        <a:schemeClr val="accent2"/>
                                      </p:to>
                                    </p:animClr>
                                    <p:animClr clrSpc="rgb" dir="cw">
                                      <p:cBhvr>
                                        <p:cTn id="108" dur="500" fill="hold"/>
                                        <p:tgtEl>
                                          <p:spTgt spid="44"/>
                                        </p:tgtEl>
                                        <p:attrNameLst>
                                          <p:attrName>fillcolor</p:attrName>
                                        </p:attrNameLst>
                                      </p:cBhvr>
                                      <p:to>
                                        <a:schemeClr val="accent2"/>
                                      </p:to>
                                    </p:animClr>
                                    <p:set>
                                      <p:cBhvr>
                                        <p:cTn id="109" dur="500" fill="hold"/>
                                        <p:tgtEl>
                                          <p:spTgt spid="44"/>
                                        </p:tgtEl>
                                        <p:attrNameLst>
                                          <p:attrName>fill.type</p:attrName>
                                        </p:attrNameLst>
                                      </p:cBhvr>
                                      <p:to>
                                        <p:strVal val="solid"/>
                                      </p:to>
                                    </p:set>
                                    <p:set>
                                      <p:cBhvr>
                                        <p:cTn id="110" dur="500" fill="hold"/>
                                        <p:tgtEl>
                                          <p:spTgt spid="4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childTnLst>
              </p:cTn>
              <p:nextCondLst>
                <p:cond evt="onClick" delay="0">
                  <p:tgtEl>
                    <p:spTgt spid="44"/>
                  </p:tgtEl>
                </p:cond>
              </p:nextCondLst>
            </p:seq>
            <p:seq concurrent="1" nextAc="seek">
              <p:cTn id="115" restart="whenNotActive" fill="hold" evtFilter="cancelBubble" nodeType="interactiveSeq">
                <p:stCondLst>
                  <p:cond evt="onClick" delay="0">
                    <p:tgtEl>
                      <p:spTgt spid="46"/>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6"/>
                                        </p:tgtEl>
                                        <p:attrNameLst>
                                          <p:attrName>style.color</p:attrName>
                                        </p:attrNameLst>
                                      </p:cBhvr>
                                      <p:to>
                                        <a:schemeClr val="accent2"/>
                                      </p:to>
                                    </p:animClr>
                                    <p:animClr clrSpc="rgb" dir="cw">
                                      <p:cBhvr>
                                        <p:cTn id="120" dur="500" fill="hold"/>
                                        <p:tgtEl>
                                          <p:spTgt spid="46"/>
                                        </p:tgtEl>
                                        <p:attrNameLst>
                                          <p:attrName>fillcolor</p:attrName>
                                        </p:attrNameLst>
                                      </p:cBhvr>
                                      <p:to>
                                        <a:schemeClr val="accent2"/>
                                      </p:to>
                                    </p:animClr>
                                    <p:set>
                                      <p:cBhvr>
                                        <p:cTn id="121" dur="500" fill="hold"/>
                                        <p:tgtEl>
                                          <p:spTgt spid="46"/>
                                        </p:tgtEl>
                                        <p:attrNameLst>
                                          <p:attrName>fill.type</p:attrName>
                                        </p:attrNameLst>
                                      </p:cBhvr>
                                      <p:to>
                                        <p:strVal val="solid"/>
                                      </p:to>
                                    </p:set>
                                    <p:set>
                                      <p:cBhvr>
                                        <p:cTn id="122" dur="500" fill="hold"/>
                                        <p:tgtEl>
                                          <p:spTgt spid="4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4"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2"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973"/>
            <a:ext cx="12191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7173685"/>
            <a:ext cx="8128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684127" y="7212951"/>
            <a:ext cx="8128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08859" y="7212951"/>
            <a:ext cx="812800" cy="609600"/>
          </a:xfrm>
          <a:prstGeom prst="rect">
            <a:avLst/>
          </a:prstGeom>
        </p:spPr>
      </p:pic>
      <p:sp>
        <p:nvSpPr>
          <p:cNvPr id="25" name="Rectangle 8"/>
          <p:cNvSpPr>
            <a:spLocks noChangeArrowheads="1"/>
          </p:cNvSpPr>
          <p:nvPr/>
        </p:nvSpPr>
        <p:spPr bwMode="auto">
          <a:xfrm>
            <a:off x="-211527" y="79819"/>
            <a:ext cx="233857" cy="16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p>
        </p:txBody>
      </p:sp>
    </p:spTree>
    <p:extLst>
      <p:ext uri="{BB962C8B-B14F-4D97-AF65-F5344CB8AC3E}">
        <p14:creationId xmlns:p14="http://schemas.microsoft.com/office/powerpoint/2010/main" val="38687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2306"/>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5388"/>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647736"/>
            <a:ext cx="12192000" cy="563225"/>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32259" y="1169643"/>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a:t>
            </a:r>
            <a:r>
              <a:rPr lang="en-US" sz="3500" b="1" dirty="0">
                <a:solidFill>
                  <a:srgbClr val="FFC000"/>
                </a:solidFill>
                <a:latin typeface="Times New Roman" panose="02020603050405020304" pitchFamily="18" charset="0"/>
                <a:cs typeface="Times New Roman" panose="02020603050405020304" pitchFamily="18" charset="0"/>
              </a:rPr>
              <a:t>THÀNH</a:t>
            </a:r>
            <a:r>
              <a:rPr lang="en-US" sz="3200" b="1" dirty="0">
                <a:solidFill>
                  <a:srgbClr val="FFC000"/>
                </a:solidFill>
                <a:latin typeface="Times New Roman" panose="02020603050405020304" pitchFamily="18" charset="0"/>
                <a:cs typeface="Times New Roman" panose="02020603050405020304" pitchFamily="18" charset="0"/>
              </a:rPr>
              <a:t>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73310299-51D4-4C96-BC5B-AC612FD58019}"/>
              </a:ext>
            </a:extLst>
          </p:cNvPr>
          <p:cNvSpPr/>
          <p:nvPr/>
        </p:nvSpPr>
        <p:spPr>
          <a:xfrm>
            <a:off x="609600" y="3084235"/>
            <a:ext cx="7416800" cy="3031407"/>
          </a:xfrm>
          <a:prstGeom prst="rect">
            <a:avLst/>
          </a:prstGeom>
        </p:spPr>
        <p:txBody>
          <a:bodyPr wrap="square">
            <a:spAutoFit/>
          </a:bodyPr>
          <a:lstStyle/>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Nhận biết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 khái niệm căn bậc hai và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Biết khai triển căn bậc hai,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Vận dụng được vào một số bài toán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 bậc hai số học của một số không âm. </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Tính được giá trị (đúng hoặc gần đúng) căn bậc hai số học của một số nguyên dương, căn bậc ba bằng máy tính cầm tay.</a:t>
            </a:r>
            <a:endPar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E913C78-456A-4EEE-8ECC-A5E45A161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259" y="4085839"/>
            <a:ext cx="1368227" cy="2622435"/>
          </a:xfrm>
          <a:prstGeom prst="rect">
            <a:avLst/>
          </a:prstGeom>
        </p:spPr>
      </p:pic>
      <p:pic>
        <p:nvPicPr>
          <p:cNvPr id="13" name="Picture 12">
            <a:extLst>
              <a:ext uri="{FF2B5EF4-FFF2-40B4-BE49-F238E27FC236}">
                <a16:creationId xmlns:a16="http://schemas.microsoft.com/office/drawing/2014/main" id="{0C70312B-E17F-4CF7-AB75-8EAAA9930AE8}"/>
              </a:ext>
            </a:extLst>
          </p:cNvPr>
          <p:cNvPicPr>
            <a:picLocks noChangeAspect="1"/>
          </p:cNvPicPr>
          <p:nvPr/>
        </p:nvPicPr>
        <p:blipFill>
          <a:blip r:embed="rId4"/>
          <a:stretch>
            <a:fillRect/>
          </a:stretch>
        </p:blipFill>
        <p:spPr>
          <a:xfrm>
            <a:off x="10388570" y="4070167"/>
            <a:ext cx="1286222" cy="2638107"/>
          </a:xfrm>
          <a:prstGeom prst="rect">
            <a:avLst/>
          </a:prstGeom>
        </p:spPr>
      </p:pic>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C7C26A32-F2A5-4A60-906D-E0559EC50993}"/>
              </a:ext>
            </a:extLst>
          </p:cNvPr>
          <p:cNvGrpSpPr/>
          <p:nvPr/>
        </p:nvGrpSpPr>
        <p:grpSpPr>
          <a:xfrm>
            <a:off x="450310" y="908727"/>
            <a:ext cx="11291380" cy="557268"/>
            <a:chOff x="399510" y="1229494"/>
            <a:chExt cx="11291380" cy="557268"/>
          </a:xfrm>
        </p:grpSpPr>
        <p:sp>
          <p:nvSpPr>
            <p:cNvPr id="5" name="Rectangle 4"/>
            <p:cNvSpPr/>
            <p:nvPr/>
          </p:nvSpPr>
          <p:spPr>
            <a:xfrm>
              <a:off x="1539506" y="1229494"/>
              <a:ext cx="10151384"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48) Tìm số thực     sao cho</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CCCEE9B-A4D0-475A-9202-6A66721BF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10" y="1263559"/>
              <a:ext cx="952497" cy="523203"/>
            </a:xfrm>
            <a:prstGeom prst="rect">
              <a:avLst/>
            </a:prstGeom>
          </p:spPr>
        </p:pic>
        <p:graphicFrame>
          <p:nvGraphicFramePr>
            <p:cNvPr id="6" name="Object 5">
              <a:extLst>
                <a:ext uri="{FF2B5EF4-FFF2-40B4-BE49-F238E27FC236}">
                  <a16:creationId xmlns:a16="http://schemas.microsoft.com/office/drawing/2014/main" id="{C8B45989-B98E-497F-BCD3-28921186A9D8}"/>
                </a:ext>
              </a:extLst>
            </p:cNvPr>
            <p:cNvGraphicFramePr>
              <a:graphicFrameLocks noChangeAspect="1"/>
            </p:cNvGraphicFramePr>
            <p:nvPr>
              <p:extLst>
                <p:ext uri="{D42A27DB-BD31-4B8C-83A1-F6EECF244321}">
                  <p14:modId xmlns:p14="http://schemas.microsoft.com/office/powerpoint/2010/main" val="1960428313"/>
                </p:ext>
              </p:extLst>
            </p:nvPr>
          </p:nvGraphicFramePr>
          <p:xfrm>
            <a:off x="7335966" y="1381759"/>
            <a:ext cx="324674" cy="357141"/>
          </p:xfrm>
          <a:graphic>
            <a:graphicData uri="http://schemas.openxmlformats.org/presentationml/2006/ole">
              <mc:AlternateContent xmlns:mc="http://schemas.openxmlformats.org/markup-compatibility/2006">
                <mc:Choice xmlns:v="urn:schemas-microsoft-com:vml" Requires="v">
                  <p:oleObj name="Equation" r:id="rId3" imgW="126720" imgH="139680" progId="Equation.DSMT4">
                    <p:embed/>
                  </p:oleObj>
                </mc:Choice>
                <mc:Fallback>
                  <p:oleObj name="Equation" r:id="rId3" imgW="126720" imgH="139680" progId="Equation.DSMT4">
                    <p:embed/>
                    <p:pic>
                      <p:nvPicPr>
                        <p:cNvPr id="0" name=""/>
                        <p:cNvPicPr/>
                        <p:nvPr/>
                      </p:nvPicPr>
                      <p:blipFill>
                        <a:blip r:embed="rId4"/>
                        <a:stretch>
                          <a:fillRect/>
                        </a:stretch>
                      </p:blipFill>
                      <p:spPr>
                        <a:xfrm>
                          <a:off x="7335966" y="1381759"/>
                          <a:ext cx="324674" cy="357141"/>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623926D-6CBB-4B00-80B0-18E620905370}"/>
              </a:ext>
            </a:extLst>
          </p:cNvPr>
          <p:cNvGrpSpPr/>
          <p:nvPr/>
        </p:nvGrpSpPr>
        <p:grpSpPr>
          <a:xfrm>
            <a:off x="530221" y="1595659"/>
            <a:ext cx="2120170" cy="541859"/>
            <a:chOff x="399510" y="2099598"/>
            <a:chExt cx="3820138" cy="375670"/>
          </a:xfrm>
        </p:grpSpPr>
        <p:graphicFrame>
          <p:nvGraphicFramePr>
            <p:cNvPr id="12" name="Object 11">
              <a:extLst>
                <a:ext uri="{FF2B5EF4-FFF2-40B4-BE49-F238E27FC236}">
                  <a16:creationId xmlns:a16="http://schemas.microsoft.com/office/drawing/2014/main" id="{904E2A91-7ECD-4A0D-B30F-5258711CC88D}"/>
                </a:ext>
              </a:extLst>
            </p:cNvPr>
            <p:cNvGraphicFramePr>
              <a:graphicFrameLocks noChangeAspect="1"/>
            </p:cNvGraphicFramePr>
            <p:nvPr>
              <p:extLst>
                <p:ext uri="{D42A27DB-BD31-4B8C-83A1-F6EECF244321}">
                  <p14:modId xmlns:p14="http://schemas.microsoft.com/office/powerpoint/2010/main" val="2158107899"/>
                </p:ext>
              </p:extLst>
            </p:nvPr>
          </p:nvGraphicFramePr>
          <p:xfrm>
            <a:off x="1236068" y="2099598"/>
            <a:ext cx="1716216" cy="353850"/>
          </p:xfrm>
          <a:graphic>
            <a:graphicData uri="http://schemas.openxmlformats.org/presentationml/2006/ole">
              <mc:AlternateContent xmlns:mc="http://schemas.openxmlformats.org/markup-compatibility/2006">
                <mc:Choice xmlns:v="urn:schemas-microsoft-com:vml" Requires="v">
                  <p:oleObj name="Equation" r:id="rId5" imgW="419040" imgH="203040" progId="Equation.DSMT4">
                    <p:embed/>
                  </p:oleObj>
                </mc:Choice>
                <mc:Fallback>
                  <p:oleObj name="Equation" r:id="rId5" imgW="419040" imgH="203040" progId="Equation.DSMT4">
                    <p:embed/>
                    <p:pic>
                      <p:nvPicPr>
                        <p:cNvPr id="0" name=""/>
                        <p:cNvPicPr/>
                        <p:nvPr/>
                      </p:nvPicPr>
                      <p:blipFill>
                        <a:blip r:embed="rId6"/>
                        <a:stretch>
                          <a:fillRect/>
                        </a:stretch>
                      </p:blipFill>
                      <p:spPr>
                        <a:xfrm>
                          <a:off x="1236068" y="2099598"/>
                          <a:ext cx="1716216" cy="35385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95EFB69E-AE94-4145-BA0A-0A44FE6F8DD5}"/>
                </a:ext>
              </a:extLst>
            </p:cNvPr>
            <p:cNvSpPr txBox="1"/>
            <p:nvPr/>
          </p:nvSpPr>
          <p:spPr>
            <a:xfrm>
              <a:off x="399510" y="2112520"/>
              <a:ext cx="3820138" cy="362748"/>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15179C31-CB18-4E72-AE46-7C83958326CA}"/>
              </a:ext>
            </a:extLst>
          </p:cNvPr>
          <p:cNvGrpSpPr/>
          <p:nvPr/>
        </p:nvGrpSpPr>
        <p:grpSpPr>
          <a:xfrm>
            <a:off x="480594" y="2209901"/>
            <a:ext cx="2407760" cy="532769"/>
            <a:chOff x="257650" y="3395991"/>
            <a:chExt cx="4338320" cy="550326"/>
          </a:xfrm>
        </p:grpSpPr>
        <p:graphicFrame>
          <p:nvGraphicFramePr>
            <p:cNvPr id="16" name="Object 15">
              <a:extLst>
                <a:ext uri="{FF2B5EF4-FFF2-40B4-BE49-F238E27FC236}">
                  <a16:creationId xmlns:a16="http://schemas.microsoft.com/office/drawing/2014/main" id="{5A548AAB-E8A6-4841-9F2C-A04854F9AB90}"/>
                </a:ext>
              </a:extLst>
            </p:cNvPr>
            <p:cNvGraphicFramePr>
              <a:graphicFrameLocks noChangeAspect="1"/>
            </p:cNvGraphicFramePr>
            <p:nvPr>
              <p:extLst>
                <p:ext uri="{D42A27DB-BD31-4B8C-83A1-F6EECF244321}">
                  <p14:modId xmlns:p14="http://schemas.microsoft.com/office/powerpoint/2010/main" val="3690421148"/>
                </p:ext>
              </p:extLst>
            </p:nvPr>
          </p:nvGraphicFramePr>
          <p:xfrm>
            <a:off x="1002665" y="3395991"/>
            <a:ext cx="2030516" cy="523221"/>
          </p:xfrm>
          <a:graphic>
            <a:graphicData uri="http://schemas.openxmlformats.org/presentationml/2006/ole">
              <mc:AlternateContent xmlns:mc="http://schemas.openxmlformats.org/markup-compatibility/2006">
                <mc:Choice xmlns:v="urn:schemas-microsoft-com:vml" Requires="v">
                  <p:oleObj name="Equation" r:id="rId7" imgW="495000" imgH="203040" progId="Equation.DSMT4">
                    <p:embed/>
                  </p:oleObj>
                </mc:Choice>
                <mc:Fallback>
                  <p:oleObj name="Equation" r:id="rId7" imgW="495000" imgH="203040" progId="Equation.DSMT4">
                    <p:embed/>
                    <p:pic>
                      <p:nvPicPr>
                        <p:cNvPr id="12" name="Object 11">
                          <a:extLst>
                            <a:ext uri="{FF2B5EF4-FFF2-40B4-BE49-F238E27FC236}">
                              <a16:creationId xmlns:a16="http://schemas.microsoft.com/office/drawing/2014/main" id="{904E2A91-7ECD-4A0D-B30F-5258711CC88D}"/>
                            </a:ext>
                          </a:extLst>
                        </p:cNvPr>
                        <p:cNvPicPr/>
                        <p:nvPr/>
                      </p:nvPicPr>
                      <p:blipFill>
                        <a:blip r:embed="rId8"/>
                        <a:stretch>
                          <a:fillRect/>
                        </a:stretch>
                      </p:blipFill>
                      <p:spPr>
                        <a:xfrm>
                          <a:off x="1002665" y="3395991"/>
                          <a:ext cx="2030516" cy="523221"/>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727708E1-F392-4B28-BA57-DE47582FDF3B}"/>
                </a:ext>
              </a:extLst>
            </p:cNvPr>
            <p:cNvSpPr txBox="1"/>
            <p:nvPr/>
          </p:nvSpPr>
          <p:spPr>
            <a:xfrm>
              <a:off x="257650" y="3423096"/>
              <a:ext cx="4338320" cy="523221"/>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F927F8E2-70C3-4FF7-B295-81D6A1FC0D8B}"/>
              </a:ext>
            </a:extLst>
          </p:cNvPr>
          <p:cNvGrpSpPr/>
          <p:nvPr/>
        </p:nvGrpSpPr>
        <p:grpSpPr>
          <a:xfrm>
            <a:off x="3290205" y="1519491"/>
            <a:ext cx="8451485" cy="1887348"/>
            <a:chOff x="3434897" y="1939027"/>
            <a:chExt cx="8451485" cy="1887348"/>
          </a:xfrm>
        </p:grpSpPr>
        <p:sp>
          <p:nvSpPr>
            <p:cNvPr id="18" name="Thought Bubble: Cloud 17">
              <a:extLst>
                <a:ext uri="{FF2B5EF4-FFF2-40B4-BE49-F238E27FC236}">
                  <a16:creationId xmlns:a16="http://schemas.microsoft.com/office/drawing/2014/main" id="{01672B40-C9E6-4007-AC4B-2D222248DD1D}"/>
                </a:ext>
              </a:extLst>
            </p:cNvPr>
            <p:cNvSpPr/>
            <p:nvPr/>
          </p:nvSpPr>
          <p:spPr>
            <a:xfrm>
              <a:off x="3434897" y="1939027"/>
              <a:ext cx="8451485" cy="1887348"/>
            </a:xfrm>
            <a:prstGeom prst="cloudCallout">
              <a:avLst>
                <a:gd name="adj1" fmla="val -34983"/>
                <a:gd name="adj2" fmla="val 61362"/>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Ta có                          . Ta nói    và      là các căn bậc hai của  </a:t>
              </a:r>
              <a:endParaRPr lang="vi-VN" sz="280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577E7FF2-47D4-49B3-9DF5-43D4BCE74E32}"/>
                </a:ext>
              </a:extLst>
            </p:cNvPr>
            <p:cNvGraphicFramePr>
              <a:graphicFrameLocks noChangeAspect="1"/>
            </p:cNvGraphicFramePr>
            <p:nvPr>
              <p:extLst>
                <p:ext uri="{D42A27DB-BD31-4B8C-83A1-F6EECF244321}">
                  <p14:modId xmlns:p14="http://schemas.microsoft.com/office/powerpoint/2010/main" val="2136964195"/>
                </p:ext>
              </p:extLst>
            </p:nvPr>
          </p:nvGraphicFramePr>
          <p:xfrm>
            <a:off x="5569972" y="2312597"/>
            <a:ext cx="2233565" cy="614230"/>
          </p:xfrm>
          <a:graphic>
            <a:graphicData uri="http://schemas.openxmlformats.org/presentationml/2006/ole">
              <mc:AlternateContent xmlns:mc="http://schemas.openxmlformats.org/markup-compatibility/2006">
                <mc:Choice xmlns:v="urn:schemas-microsoft-com:vml" Requires="v">
                  <p:oleObj name="Equation" r:id="rId9" imgW="1015920" imgH="279360" progId="Equation.DSMT4">
                    <p:embed/>
                  </p:oleObj>
                </mc:Choice>
                <mc:Fallback>
                  <p:oleObj name="Equation" r:id="rId9" imgW="1015920" imgH="279360" progId="Equation.DSMT4">
                    <p:embed/>
                    <p:pic>
                      <p:nvPicPr>
                        <p:cNvPr id="0" name=""/>
                        <p:cNvPicPr/>
                        <p:nvPr/>
                      </p:nvPicPr>
                      <p:blipFill>
                        <a:blip r:embed="rId10"/>
                        <a:stretch>
                          <a:fillRect/>
                        </a:stretch>
                      </p:blipFill>
                      <p:spPr>
                        <a:xfrm>
                          <a:off x="5569972" y="2312597"/>
                          <a:ext cx="2233565" cy="61423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9062D08-A307-4E8D-826A-ADBE43D4C5A2}"/>
                </a:ext>
              </a:extLst>
            </p:cNvPr>
            <p:cNvGraphicFramePr>
              <a:graphicFrameLocks noChangeAspect="1"/>
            </p:cNvGraphicFramePr>
            <p:nvPr>
              <p:extLst>
                <p:ext uri="{D42A27DB-BD31-4B8C-83A1-F6EECF244321}">
                  <p14:modId xmlns:p14="http://schemas.microsoft.com/office/powerpoint/2010/main" val="2527737747"/>
                </p:ext>
              </p:extLst>
            </p:nvPr>
          </p:nvGraphicFramePr>
          <p:xfrm>
            <a:off x="8883650" y="2476286"/>
            <a:ext cx="240030" cy="37338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p:nvPr/>
                      </p:nvPicPr>
                      <p:blipFill>
                        <a:blip r:embed="rId12"/>
                        <a:stretch>
                          <a:fillRect/>
                        </a:stretch>
                      </p:blipFill>
                      <p:spPr>
                        <a:xfrm>
                          <a:off x="8883650" y="2476286"/>
                          <a:ext cx="240030" cy="37338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3A1374D-AE25-4936-B345-AAA767C513C3}"/>
                </a:ext>
              </a:extLst>
            </p:cNvPr>
            <p:cNvGraphicFramePr>
              <a:graphicFrameLocks noChangeAspect="1"/>
            </p:cNvGraphicFramePr>
            <p:nvPr>
              <p:extLst>
                <p:ext uri="{D42A27DB-BD31-4B8C-83A1-F6EECF244321}">
                  <p14:modId xmlns:p14="http://schemas.microsoft.com/office/powerpoint/2010/main" val="2080160531"/>
                </p:ext>
              </p:extLst>
            </p:nvPr>
          </p:nvGraphicFramePr>
          <p:xfrm>
            <a:off x="9583771" y="2452676"/>
            <a:ext cx="433989" cy="379740"/>
          </p:xfrm>
          <a:graphic>
            <a:graphicData uri="http://schemas.openxmlformats.org/presentationml/2006/ole">
              <mc:AlternateContent xmlns:mc="http://schemas.openxmlformats.org/markup-compatibility/2006">
                <mc:Choice xmlns:v="urn:schemas-microsoft-com:vml" Requires="v">
                  <p:oleObj name="Equation" r:id="rId13" imgW="203040" imgH="177480" progId="Equation.DSMT4">
                    <p:embed/>
                  </p:oleObj>
                </mc:Choice>
                <mc:Fallback>
                  <p:oleObj name="Equation" r:id="rId13" imgW="203040" imgH="177480" progId="Equation.DSMT4">
                    <p:embed/>
                    <p:pic>
                      <p:nvPicPr>
                        <p:cNvPr id="0" name=""/>
                        <p:cNvPicPr/>
                        <p:nvPr/>
                      </p:nvPicPr>
                      <p:blipFill>
                        <a:blip r:embed="rId14"/>
                        <a:stretch>
                          <a:fillRect/>
                        </a:stretch>
                      </p:blipFill>
                      <p:spPr>
                        <a:xfrm>
                          <a:off x="9583771" y="2452676"/>
                          <a:ext cx="433989" cy="37974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F9D2189-FE38-49A4-80F4-125891612509}"/>
                </a:ext>
              </a:extLst>
            </p:cNvPr>
            <p:cNvGraphicFramePr>
              <a:graphicFrameLocks noChangeAspect="1"/>
            </p:cNvGraphicFramePr>
            <p:nvPr>
              <p:extLst>
                <p:ext uri="{D42A27DB-BD31-4B8C-83A1-F6EECF244321}">
                  <p14:modId xmlns:p14="http://schemas.microsoft.com/office/powerpoint/2010/main" val="3612151730"/>
                </p:ext>
              </p:extLst>
            </p:nvPr>
          </p:nvGraphicFramePr>
          <p:xfrm>
            <a:off x="7846832" y="2900306"/>
            <a:ext cx="240029" cy="373379"/>
          </p:xfrm>
          <a:graphic>
            <a:graphicData uri="http://schemas.openxmlformats.org/presentationml/2006/ole">
              <mc:AlternateContent xmlns:mc="http://schemas.openxmlformats.org/markup-compatibility/2006">
                <mc:Choice xmlns:v="urn:schemas-microsoft-com:vml" Requires="v">
                  <p:oleObj name="Equation" r:id="rId15" imgW="114120" imgH="177480" progId="Equation.DSMT4">
                    <p:embed/>
                  </p:oleObj>
                </mc:Choice>
                <mc:Fallback>
                  <p:oleObj name="Equation" r:id="rId15" imgW="114120" imgH="177480" progId="Equation.DSMT4">
                    <p:embed/>
                    <p:pic>
                      <p:nvPicPr>
                        <p:cNvPr id="0" name=""/>
                        <p:cNvPicPr/>
                        <p:nvPr/>
                      </p:nvPicPr>
                      <p:blipFill>
                        <a:blip r:embed="rId16"/>
                        <a:stretch>
                          <a:fillRect/>
                        </a:stretch>
                      </p:blipFill>
                      <p:spPr>
                        <a:xfrm>
                          <a:off x="7846832" y="2900306"/>
                          <a:ext cx="240029" cy="373379"/>
                        </a:xfrm>
                        <a:prstGeom prst="rect">
                          <a:avLst/>
                        </a:prstGeom>
                      </p:spPr>
                    </p:pic>
                  </p:oleObj>
                </mc:Fallback>
              </mc:AlternateContent>
            </a:graphicData>
          </a:graphic>
        </p:graphicFrame>
      </p:grpSp>
      <p:pic>
        <p:nvPicPr>
          <p:cNvPr id="25" name="Picture 24">
            <a:extLst>
              <a:ext uri="{FF2B5EF4-FFF2-40B4-BE49-F238E27FC236}">
                <a16:creationId xmlns:a16="http://schemas.microsoft.com/office/drawing/2014/main" id="{CF949568-8D94-4D92-A995-53F6AF7197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68938" y="3307935"/>
            <a:ext cx="1188101" cy="1104094"/>
          </a:xfrm>
          <a:prstGeom prst="rect">
            <a:avLst/>
          </a:prstGeom>
        </p:spPr>
      </p:pic>
      <p:grpSp>
        <p:nvGrpSpPr>
          <p:cNvPr id="30" name="Group 29">
            <a:extLst>
              <a:ext uri="{FF2B5EF4-FFF2-40B4-BE49-F238E27FC236}">
                <a16:creationId xmlns:a16="http://schemas.microsoft.com/office/drawing/2014/main" id="{D94141CA-AC7C-4FDD-A7E2-8D0FDE01A558}"/>
              </a:ext>
            </a:extLst>
          </p:cNvPr>
          <p:cNvGrpSpPr/>
          <p:nvPr/>
        </p:nvGrpSpPr>
        <p:grpSpPr>
          <a:xfrm>
            <a:off x="480594" y="4786690"/>
            <a:ext cx="11121930" cy="1330960"/>
            <a:chOff x="480594" y="4786690"/>
            <a:chExt cx="11121930" cy="1330960"/>
          </a:xfrm>
        </p:grpSpPr>
        <p:sp>
          <p:nvSpPr>
            <p:cNvPr id="26" name="Scroll: Horizontal 25">
              <a:extLst>
                <a:ext uri="{FF2B5EF4-FFF2-40B4-BE49-F238E27FC236}">
                  <a16:creationId xmlns:a16="http://schemas.microsoft.com/office/drawing/2014/main" id="{E186908B-2F4C-4F27-9AC2-46984E7578AC}"/>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hai của một số thực    không âm là một số thực    sao cho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243AAC7-731C-4EE7-A6F4-15DDA8A6D9AF}"/>
                </a:ext>
              </a:extLst>
            </p:cNvPr>
            <p:cNvGraphicFramePr>
              <a:graphicFrameLocks noChangeAspect="1"/>
            </p:cNvGraphicFramePr>
            <p:nvPr>
              <p:extLst>
                <p:ext uri="{D42A27DB-BD31-4B8C-83A1-F6EECF244321}">
                  <p14:modId xmlns:p14="http://schemas.microsoft.com/office/powerpoint/2010/main" val="2261035039"/>
                </p:ext>
              </p:extLst>
            </p:nvPr>
          </p:nvGraphicFramePr>
          <p:xfrm>
            <a:off x="1321527" y="5414349"/>
            <a:ext cx="944153" cy="457771"/>
          </p:xfrm>
          <a:graphic>
            <a:graphicData uri="http://schemas.openxmlformats.org/presentationml/2006/ole">
              <mc:AlternateContent xmlns:mc="http://schemas.openxmlformats.org/markup-compatibility/2006">
                <mc:Choice xmlns:v="urn:schemas-microsoft-com:vml" Requires="v">
                  <p:oleObj name="Equation" r:id="rId18" imgW="419040" imgH="203040" progId="Equation.DSMT4">
                    <p:embed/>
                  </p:oleObj>
                </mc:Choice>
                <mc:Fallback>
                  <p:oleObj name="Equation" r:id="rId18" imgW="419040" imgH="203040" progId="Equation.DSMT4">
                    <p:embed/>
                    <p:pic>
                      <p:nvPicPr>
                        <p:cNvPr id="0" name=""/>
                        <p:cNvPicPr/>
                        <p:nvPr/>
                      </p:nvPicPr>
                      <p:blipFill>
                        <a:blip r:embed="rId19"/>
                        <a:stretch>
                          <a:fillRect/>
                        </a:stretch>
                      </p:blipFill>
                      <p:spPr>
                        <a:xfrm>
                          <a:off x="1321527" y="5414349"/>
                          <a:ext cx="944153" cy="45777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B142D7A-5DAF-41DD-AA90-5BB4AE09D3BB}"/>
                </a:ext>
              </a:extLst>
            </p:cNvPr>
            <p:cNvGraphicFramePr>
              <a:graphicFrameLocks noChangeAspect="1"/>
            </p:cNvGraphicFramePr>
            <p:nvPr>
              <p:extLst>
                <p:ext uri="{D42A27DB-BD31-4B8C-83A1-F6EECF244321}">
                  <p14:modId xmlns:p14="http://schemas.microsoft.com/office/powerpoint/2010/main" val="3975477604"/>
                </p:ext>
              </p:extLst>
            </p:nvPr>
          </p:nvGraphicFramePr>
          <p:xfrm>
            <a:off x="6178909" y="5128842"/>
            <a:ext cx="303171" cy="333488"/>
          </p:xfrm>
          <a:graphic>
            <a:graphicData uri="http://schemas.openxmlformats.org/presentationml/2006/ole">
              <mc:AlternateContent xmlns:mc="http://schemas.openxmlformats.org/markup-compatibility/2006">
                <mc:Choice xmlns:v="urn:schemas-microsoft-com:vml" Requires="v">
                  <p:oleObj name="Equation" r:id="rId20" imgW="126720" imgH="139680" progId="Equation.DSMT4">
                    <p:embed/>
                  </p:oleObj>
                </mc:Choice>
                <mc:Fallback>
                  <p:oleObj name="Equation" r:id="rId20" imgW="126720" imgH="139680" progId="Equation.DSMT4">
                    <p:embed/>
                    <p:pic>
                      <p:nvPicPr>
                        <p:cNvPr id="0" name=""/>
                        <p:cNvPicPr/>
                        <p:nvPr/>
                      </p:nvPicPr>
                      <p:blipFill>
                        <a:blip r:embed="rId21"/>
                        <a:stretch>
                          <a:fillRect/>
                        </a:stretch>
                      </p:blipFill>
                      <p:spPr>
                        <a:xfrm>
                          <a:off x="6178909" y="5128842"/>
                          <a:ext cx="303171" cy="333488"/>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FCAB5E4-121E-4893-88DA-3B64C5CA3991}"/>
                </a:ext>
              </a:extLst>
            </p:cNvPr>
            <p:cNvGraphicFramePr>
              <a:graphicFrameLocks noChangeAspect="1"/>
            </p:cNvGraphicFramePr>
            <p:nvPr>
              <p:extLst>
                <p:ext uri="{D42A27DB-BD31-4B8C-83A1-F6EECF244321}">
                  <p14:modId xmlns:p14="http://schemas.microsoft.com/office/powerpoint/2010/main" val="2919093852"/>
                </p:ext>
              </p:extLst>
            </p:nvPr>
          </p:nvGraphicFramePr>
          <p:xfrm>
            <a:off x="10045700" y="5139481"/>
            <a:ext cx="297180" cy="326898"/>
          </p:xfrm>
          <a:graphic>
            <a:graphicData uri="http://schemas.openxmlformats.org/presentationml/2006/ole">
              <mc:AlternateContent xmlns:mc="http://schemas.openxmlformats.org/markup-compatibility/2006">
                <mc:Choice xmlns:v="urn:schemas-microsoft-com:vml" Requires="v">
                  <p:oleObj name="Equation" r:id="rId22" imgW="126720" imgH="139680" progId="Equation.DSMT4">
                    <p:embed/>
                  </p:oleObj>
                </mc:Choice>
                <mc:Fallback>
                  <p:oleObj name="Equation" r:id="rId22" imgW="126720" imgH="139680" progId="Equation.DSMT4">
                    <p:embed/>
                    <p:pic>
                      <p:nvPicPr>
                        <p:cNvPr id="0" name=""/>
                        <p:cNvPicPr/>
                        <p:nvPr/>
                      </p:nvPicPr>
                      <p:blipFill>
                        <a:blip r:embed="rId23"/>
                        <a:stretch>
                          <a:fillRect/>
                        </a:stretch>
                      </p:blipFill>
                      <p:spPr>
                        <a:xfrm>
                          <a:off x="10045700" y="5139481"/>
                          <a:ext cx="297180" cy="326898"/>
                        </a:xfrm>
                        <a:prstGeom prst="rect">
                          <a:avLst/>
                        </a:prstGeom>
                      </p:spPr>
                    </p:pic>
                  </p:oleObj>
                </mc:Fallback>
              </mc:AlternateContent>
            </a:graphicData>
          </a:graphic>
        </p:graphicFrame>
      </p:grpSp>
    </p:spTree>
    <p:extLst>
      <p:ext uri="{BB962C8B-B14F-4D97-AF65-F5344CB8AC3E}">
        <p14:creationId xmlns:p14="http://schemas.microsoft.com/office/powerpoint/2010/main" val="2724380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8BB9F8-3DDC-4186-8DC4-FC9743AD0865}"/>
              </a:ext>
            </a:extLst>
          </p:cNvPr>
          <p:cNvSpPr/>
          <p:nvPr/>
        </p:nvSpPr>
        <p:spPr>
          <a:xfrm>
            <a:off x="399510" y="35058"/>
            <a:ext cx="6986810" cy="613245"/>
          </a:xfrm>
          <a:prstGeom prst="rect">
            <a:avLst/>
          </a:prstGeom>
        </p:spPr>
        <p:txBody>
          <a:bodyPr wrap="square">
            <a:spAutoFit/>
          </a:bodyPr>
          <a:lstStyle/>
          <a:p>
            <a:pPr>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3200" b="1" dirty="0">
              <a:solidFill>
                <a:schemeClr val="bg1"/>
              </a:solidFill>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D9153C3-95D1-4AF4-9DD9-B81CDEDE4C47}"/>
              </a:ext>
            </a:extLst>
          </p:cNvPr>
          <p:cNvSpPr txBox="1"/>
          <p:nvPr/>
        </p:nvSpPr>
        <p:spPr>
          <a:xfrm>
            <a:off x="384413" y="594041"/>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CA7ED5C-C613-4D94-9C3F-D5003B4CFB8B}"/>
              </a:ext>
            </a:extLst>
          </p:cNvPr>
          <p:cNvGrpSpPr/>
          <p:nvPr/>
        </p:nvGrpSpPr>
        <p:grpSpPr>
          <a:xfrm>
            <a:off x="399510" y="1056110"/>
            <a:ext cx="9001760" cy="523220"/>
            <a:chOff x="612870" y="2166927"/>
            <a:chExt cx="9001760" cy="523220"/>
          </a:xfrm>
        </p:grpSpPr>
        <p:sp>
          <p:nvSpPr>
            <p:cNvPr id="6" name="TextBox 5">
              <a:extLst>
                <a:ext uri="{FF2B5EF4-FFF2-40B4-BE49-F238E27FC236}">
                  <a16:creationId xmlns:a16="http://schemas.microsoft.com/office/drawing/2014/main" id="{158CDFEA-5D78-4818-B4F6-04FCDA305825}"/>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4A46D70-1EC6-4F58-96CA-AE7C87F58009}"/>
                </a:ext>
              </a:extLst>
            </p:cNvPr>
            <p:cNvGraphicFramePr>
              <a:graphicFrameLocks noChangeAspect="1"/>
            </p:cNvGraphicFramePr>
            <p:nvPr>
              <p:extLst>
                <p:ext uri="{D42A27DB-BD31-4B8C-83A1-F6EECF244321}">
                  <p14:modId xmlns:p14="http://schemas.microsoft.com/office/powerpoint/2010/main" val="3453977066"/>
                </p:ext>
              </p:extLst>
            </p:nvPr>
          </p:nvGraphicFramePr>
          <p:xfrm>
            <a:off x="1520368" y="2225524"/>
            <a:ext cx="298272" cy="387754"/>
          </p:xfrm>
          <a:graphic>
            <a:graphicData uri="http://schemas.openxmlformats.org/presentationml/2006/ole">
              <mc:AlternateContent xmlns:mc="http://schemas.openxmlformats.org/markup-compatibility/2006">
                <mc:Choice xmlns:v="urn:schemas-microsoft-com:vml" Requires="v">
                  <p:oleObj name="Equation" r:id="rId2" imgW="126720" imgH="164880" progId="Equation.DSMT4">
                    <p:embed/>
                  </p:oleObj>
                </mc:Choice>
                <mc:Fallback>
                  <p:oleObj name="Equation" r:id="rId2" imgW="126720" imgH="164880" progId="Equation.DSMT4">
                    <p:embed/>
                    <p:pic>
                      <p:nvPicPr>
                        <p:cNvPr id="0" name=""/>
                        <p:cNvPicPr/>
                        <p:nvPr/>
                      </p:nvPicPr>
                      <p:blipFill>
                        <a:blip r:embed="rId3"/>
                        <a:stretch>
                          <a:fillRect/>
                        </a:stretch>
                      </p:blipFill>
                      <p:spPr>
                        <a:xfrm>
                          <a:off x="1520368" y="2225524"/>
                          <a:ext cx="298272" cy="38775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3F69FA5-DA3F-48E5-BB14-7D7DF44621D0}"/>
                </a:ext>
              </a:extLst>
            </p:cNvPr>
            <p:cNvGraphicFramePr>
              <a:graphicFrameLocks noChangeAspect="1"/>
            </p:cNvGraphicFramePr>
            <p:nvPr>
              <p:extLst>
                <p:ext uri="{D42A27DB-BD31-4B8C-83A1-F6EECF244321}">
                  <p14:modId xmlns:p14="http://schemas.microsoft.com/office/powerpoint/2010/main" val="207491883"/>
                </p:ext>
              </p:extLst>
            </p:nvPr>
          </p:nvGraphicFramePr>
          <p:xfrm>
            <a:off x="2296446" y="2234362"/>
            <a:ext cx="477234" cy="387753"/>
          </p:xfrm>
          <a:graphic>
            <a:graphicData uri="http://schemas.openxmlformats.org/presentationml/2006/ole">
              <mc:AlternateContent xmlns:mc="http://schemas.openxmlformats.org/markup-compatibility/2006">
                <mc:Choice xmlns:v="urn:schemas-microsoft-com:vml" Requires="v">
                  <p:oleObj name="Equation" r:id="rId4" imgW="203040" imgH="164880" progId="Equation.DSMT4">
                    <p:embed/>
                  </p:oleObj>
                </mc:Choice>
                <mc:Fallback>
                  <p:oleObj name="Equation" r:id="rId4" imgW="203040" imgH="164880" progId="Equation.DSMT4">
                    <p:embed/>
                    <p:pic>
                      <p:nvPicPr>
                        <p:cNvPr id="0" name=""/>
                        <p:cNvPicPr/>
                        <p:nvPr/>
                      </p:nvPicPr>
                      <p:blipFill>
                        <a:blip r:embed="rId5"/>
                        <a:stretch>
                          <a:fillRect/>
                        </a:stretch>
                      </p:blipFill>
                      <p:spPr>
                        <a:xfrm>
                          <a:off x="2296446" y="2234362"/>
                          <a:ext cx="477234" cy="38775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2ECEC45-3CD2-42DB-A98D-41BBA0EE48D4}"/>
                </a:ext>
              </a:extLst>
            </p:cNvPr>
            <p:cNvGraphicFramePr>
              <a:graphicFrameLocks noChangeAspect="1"/>
            </p:cNvGraphicFramePr>
            <p:nvPr>
              <p:extLst>
                <p:ext uri="{D42A27DB-BD31-4B8C-83A1-F6EECF244321}">
                  <p14:modId xmlns:p14="http://schemas.microsoft.com/office/powerpoint/2010/main" val="3612228320"/>
                </p:ext>
              </p:extLst>
            </p:nvPr>
          </p:nvGraphicFramePr>
          <p:xfrm>
            <a:off x="6558280" y="2225524"/>
            <a:ext cx="298272" cy="387754"/>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0" name=""/>
                        <p:cNvPicPr/>
                        <p:nvPr/>
                      </p:nvPicPr>
                      <p:blipFill>
                        <a:blip r:embed="rId7"/>
                        <a:stretch>
                          <a:fillRect/>
                        </a:stretch>
                      </p:blipFill>
                      <p:spPr>
                        <a:xfrm>
                          <a:off x="6558280" y="2225524"/>
                          <a:ext cx="298272" cy="387754"/>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B2EFD98A-CDA7-442B-BF78-7AB9C2DB4688}"/>
              </a:ext>
            </a:extLst>
          </p:cNvPr>
          <p:cNvGrpSpPr/>
          <p:nvPr/>
        </p:nvGrpSpPr>
        <p:grpSpPr>
          <a:xfrm>
            <a:off x="399510" y="1666026"/>
            <a:ext cx="9001760" cy="539773"/>
            <a:chOff x="612870" y="2166927"/>
            <a:chExt cx="9001760" cy="539773"/>
          </a:xfrm>
        </p:grpSpPr>
        <p:sp>
          <p:nvSpPr>
            <p:cNvPr id="19" name="TextBox 18">
              <a:extLst>
                <a:ext uri="{FF2B5EF4-FFF2-40B4-BE49-F238E27FC236}">
                  <a16:creationId xmlns:a16="http://schemas.microsoft.com/office/drawing/2014/main" id="{59786764-72D0-4E4E-93E1-3BE164091402}"/>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699C101-46FB-4D26-B8E9-78BC70D97B26}"/>
                </a:ext>
              </a:extLst>
            </p:cNvPr>
            <p:cNvGraphicFramePr>
              <a:graphicFrameLocks noChangeAspect="1"/>
            </p:cNvGraphicFramePr>
            <p:nvPr>
              <p:extLst>
                <p:ext uri="{D42A27DB-BD31-4B8C-83A1-F6EECF244321}">
                  <p14:modId xmlns:p14="http://schemas.microsoft.com/office/powerpoint/2010/main" val="3804892759"/>
                </p:ext>
              </p:extLst>
            </p:nvPr>
          </p:nvGraphicFramePr>
          <p:xfrm>
            <a:off x="1518662" y="2224176"/>
            <a:ext cx="477234" cy="462362"/>
          </p:xfrm>
          <a:graphic>
            <a:graphicData uri="http://schemas.openxmlformats.org/presentationml/2006/ole">
              <mc:AlternateContent xmlns:mc="http://schemas.openxmlformats.org/markup-compatibility/2006">
                <mc:Choice xmlns:v="urn:schemas-microsoft-com:vml" Requires="v">
                  <p:oleObj name="Equation" r:id="rId8" imgW="253800" imgH="203040" progId="Equation.DSMT4">
                    <p:embed/>
                  </p:oleObj>
                </mc:Choice>
                <mc:Fallback>
                  <p:oleObj name="Equation" r:id="rId8" imgW="253800" imgH="20304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9"/>
                        <a:stretch>
                          <a:fillRect/>
                        </a:stretch>
                      </p:blipFill>
                      <p:spPr>
                        <a:xfrm>
                          <a:off x="1518662" y="2224176"/>
                          <a:ext cx="477234" cy="4623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CA7CB56-C046-4377-9666-BEA30D1CB593}"/>
                </a:ext>
              </a:extLst>
            </p:cNvPr>
            <p:cNvGraphicFramePr>
              <a:graphicFrameLocks noChangeAspect="1"/>
            </p:cNvGraphicFramePr>
            <p:nvPr>
              <p:extLst>
                <p:ext uri="{D42A27DB-BD31-4B8C-83A1-F6EECF244321}">
                  <p14:modId xmlns:p14="http://schemas.microsoft.com/office/powerpoint/2010/main" val="3664652893"/>
                </p:ext>
              </p:extLst>
            </p:nvPr>
          </p:nvGraphicFramePr>
          <p:xfrm>
            <a:off x="2509838" y="2218929"/>
            <a:ext cx="735012" cy="485775"/>
          </p:xfrm>
          <a:graphic>
            <a:graphicData uri="http://schemas.openxmlformats.org/presentationml/2006/ole">
              <mc:AlternateContent xmlns:mc="http://schemas.openxmlformats.org/markup-compatibility/2006">
                <mc:Choice xmlns:v="urn:schemas-microsoft-com:vml" Requires="v">
                  <p:oleObj name="Equation" r:id="rId10" imgW="393480" imgH="203040" progId="Equation.DSMT4">
                    <p:embed/>
                  </p:oleObj>
                </mc:Choice>
                <mc:Fallback>
                  <p:oleObj name="Equation" r:id="rId10" imgW="393480" imgH="20304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11"/>
                        <a:stretch>
                          <a:fillRect/>
                        </a:stretch>
                      </p:blipFill>
                      <p:spPr>
                        <a:xfrm>
                          <a:off x="2509838" y="2218929"/>
                          <a:ext cx="735012" cy="4857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327932D-DD8E-4143-99A8-E1278C5106F5}"/>
                </a:ext>
              </a:extLst>
            </p:cNvPr>
            <p:cNvGraphicFramePr>
              <a:graphicFrameLocks noChangeAspect="1"/>
            </p:cNvGraphicFramePr>
            <p:nvPr>
              <p:extLst>
                <p:ext uri="{D42A27DB-BD31-4B8C-83A1-F6EECF244321}">
                  <p14:modId xmlns:p14="http://schemas.microsoft.com/office/powerpoint/2010/main" val="2399727086"/>
                </p:ext>
              </p:extLst>
            </p:nvPr>
          </p:nvGraphicFramePr>
          <p:xfrm>
            <a:off x="7016433" y="2228862"/>
            <a:ext cx="776287" cy="477838"/>
          </p:xfrm>
          <a:graphic>
            <a:graphicData uri="http://schemas.openxmlformats.org/presentationml/2006/ole">
              <mc:AlternateContent xmlns:mc="http://schemas.openxmlformats.org/markup-compatibility/2006">
                <mc:Choice xmlns:v="urn:schemas-microsoft-com:vml" Requires="v">
                  <p:oleObj name="Equation" r:id="rId12" imgW="330120" imgH="203040" progId="Equation.DSMT4">
                    <p:embed/>
                  </p:oleObj>
                </mc:Choice>
                <mc:Fallback>
                  <p:oleObj name="Equation" r:id="rId12" imgW="330120" imgH="20304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13"/>
                        <a:stretch>
                          <a:fillRect/>
                        </a:stretch>
                      </p:blipFill>
                      <p:spPr>
                        <a:xfrm>
                          <a:off x="7016433" y="2228862"/>
                          <a:ext cx="776287" cy="477838"/>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ECA23117-AC26-4583-8911-52DBE172FFE8}"/>
              </a:ext>
            </a:extLst>
          </p:cNvPr>
          <p:cNvGrpSpPr/>
          <p:nvPr/>
        </p:nvGrpSpPr>
        <p:grpSpPr>
          <a:xfrm>
            <a:off x="399510" y="2203987"/>
            <a:ext cx="9001760" cy="941388"/>
            <a:chOff x="612870" y="1991871"/>
            <a:chExt cx="9001760" cy="941388"/>
          </a:xfrm>
        </p:grpSpPr>
        <p:sp>
          <p:nvSpPr>
            <p:cNvPr id="24" name="TextBox 23">
              <a:extLst>
                <a:ext uri="{FF2B5EF4-FFF2-40B4-BE49-F238E27FC236}">
                  <a16:creationId xmlns:a16="http://schemas.microsoft.com/office/drawing/2014/main" id="{77588283-EE9E-4E55-B161-84D546530B26}"/>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9D149E96-E675-487A-852C-A94578D31CBD}"/>
                </a:ext>
              </a:extLst>
            </p:cNvPr>
            <p:cNvGraphicFramePr>
              <a:graphicFrameLocks noChangeAspect="1"/>
            </p:cNvGraphicFramePr>
            <p:nvPr>
              <p:extLst>
                <p:ext uri="{D42A27DB-BD31-4B8C-83A1-F6EECF244321}">
                  <p14:modId xmlns:p14="http://schemas.microsoft.com/office/powerpoint/2010/main" val="725063699"/>
                </p:ext>
              </p:extLst>
            </p:nvPr>
          </p:nvGraphicFramePr>
          <p:xfrm>
            <a:off x="1625457" y="2006159"/>
            <a:ext cx="261938" cy="898525"/>
          </p:xfrm>
          <a:graphic>
            <a:graphicData uri="http://schemas.openxmlformats.org/presentationml/2006/ole">
              <mc:AlternateContent xmlns:mc="http://schemas.openxmlformats.org/markup-compatibility/2006">
                <mc:Choice xmlns:v="urn:schemas-microsoft-com:vml" Requires="v">
                  <p:oleObj name="Equation" r:id="rId14" imgW="139680" imgH="393480" progId="Equation.DSMT4">
                    <p:embed/>
                  </p:oleObj>
                </mc:Choice>
                <mc:Fallback>
                  <p:oleObj name="Equation" r:id="rId14" imgW="139680" imgH="393480" progId="Equation.DSMT4">
                    <p:embed/>
                    <p:pic>
                      <p:nvPicPr>
                        <p:cNvPr id="20" name="Object 19">
                          <a:extLst>
                            <a:ext uri="{FF2B5EF4-FFF2-40B4-BE49-F238E27FC236}">
                              <a16:creationId xmlns:a16="http://schemas.microsoft.com/office/drawing/2014/main" id="{6699C101-46FB-4D26-B8E9-78BC70D97B26}"/>
                            </a:ext>
                          </a:extLst>
                        </p:cNvPr>
                        <p:cNvPicPr/>
                        <p:nvPr/>
                      </p:nvPicPr>
                      <p:blipFill>
                        <a:blip r:embed="rId15"/>
                        <a:stretch>
                          <a:fillRect/>
                        </a:stretch>
                      </p:blipFill>
                      <p:spPr>
                        <a:xfrm>
                          <a:off x="1625457" y="2006159"/>
                          <a:ext cx="261938" cy="8985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83A5F2F3-C58A-4A2F-BF14-4258AD72EC13}"/>
                </a:ext>
              </a:extLst>
            </p:cNvPr>
            <p:cNvGraphicFramePr>
              <a:graphicFrameLocks noChangeAspect="1"/>
            </p:cNvGraphicFramePr>
            <p:nvPr>
              <p:extLst>
                <p:ext uri="{D42A27DB-BD31-4B8C-83A1-F6EECF244321}">
                  <p14:modId xmlns:p14="http://schemas.microsoft.com/office/powerpoint/2010/main" val="1125474616"/>
                </p:ext>
              </p:extLst>
            </p:nvPr>
          </p:nvGraphicFramePr>
          <p:xfrm>
            <a:off x="2512870" y="1991871"/>
            <a:ext cx="544512" cy="941388"/>
          </p:xfrm>
          <a:graphic>
            <a:graphicData uri="http://schemas.openxmlformats.org/presentationml/2006/ole">
              <mc:AlternateContent xmlns:mc="http://schemas.openxmlformats.org/markup-compatibility/2006">
                <mc:Choice xmlns:v="urn:schemas-microsoft-com:vml" Requires="v">
                  <p:oleObj name="Equation" r:id="rId16" imgW="291960" imgH="393480" progId="Equation.DSMT4">
                    <p:embed/>
                  </p:oleObj>
                </mc:Choice>
                <mc:Fallback>
                  <p:oleObj name="Equation" r:id="rId16" imgW="291960" imgH="393480" progId="Equation.DSMT4">
                    <p:embed/>
                    <p:pic>
                      <p:nvPicPr>
                        <p:cNvPr id="21" name="Object 20">
                          <a:extLst>
                            <a:ext uri="{FF2B5EF4-FFF2-40B4-BE49-F238E27FC236}">
                              <a16:creationId xmlns:a16="http://schemas.microsoft.com/office/drawing/2014/main" id="{3CA7CB56-C046-4377-9666-BEA30D1CB593}"/>
                            </a:ext>
                          </a:extLst>
                        </p:cNvPr>
                        <p:cNvPicPr/>
                        <p:nvPr/>
                      </p:nvPicPr>
                      <p:blipFill>
                        <a:blip r:embed="rId17"/>
                        <a:stretch>
                          <a:fillRect/>
                        </a:stretch>
                      </p:blipFill>
                      <p:spPr>
                        <a:xfrm>
                          <a:off x="2512870" y="1991871"/>
                          <a:ext cx="544512" cy="94138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F3B8E9F-A62A-4B11-8E94-2349AEAA1370}"/>
                </a:ext>
              </a:extLst>
            </p:cNvPr>
            <p:cNvGraphicFramePr>
              <a:graphicFrameLocks noChangeAspect="1"/>
            </p:cNvGraphicFramePr>
            <p:nvPr>
              <p:extLst>
                <p:ext uri="{D42A27DB-BD31-4B8C-83A1-F6EECF244321}">
                  <p14:modId xmlns:p14="http://schemas.microsoft.com/office/powerpoint/2010/main" val="3446810524"/>
                </p:ext>
              </p:extLst>
            </p:nvPr>
          </p:nvGraphicFramePr>
          <p:xfrm>
            <a:off x="7005812" y="2004571"/>
            <a:ext cx="327025" cy="925513"/>
          </p:xfrm>
          <a:graphic>
            <a:graphicData uri="http://schemas.openxmlformats.org/presentationml/2006/ole">
              <mc:AlternateContent xmlns:mc="http://schemas.openxmlformats.org/markup-compatibility/2006">
                <mc:Choice xmlns:v="urn:schemas-microsoft-com:vml" Requires="v">
                  <p:oleObj name="Equation" r:id="rId18" imgW="139680" imgH="393480" progId="Equation.DSMT4">
                    <p:embed/>
                  </p:oleObj>
                </mc:Choice>
                <mc:Fallback>
                  <p:oleObj name="Equation" r:id="rId18" imgW="139680" imgH="393480" progId="Equation.DSMT4">
                    <p:embed/>
                    <p:pic>
                      <p:nvPicPr>
                        <p:cNvPr id="22" name="Object 21">
                          <a:extLst>
                            <a:ext uri="{FF2B5EF4-FFF2-40B4-BE49-F238E27FC236}">
                              <a16:creationId xmlns:a16="http://schemas.microsoft.com/office/drawing/2014/main" id="{0327932D-DD8E-4143-99A8-E1278C5106F5}"/>
                            </a:ext>
                          </a:extLst>
                        </p:cNvPr>
                        <p:cNvPicPr/>
                        <p:nvPr/>
                      </p:nvPicPr>
                      <p:blipFill>
                        <a:blip r:embed="rId19"/>
                        <a:stretch>
                          <a:fillRect/>
                        </a:stretch>
                      </p:blipFill>
                      <p:spPr>
                        <a:xfrm>
                          <a:off x="7005812" y="2004571"/>
                          <a:ext cx="327025" cy="925513"/>
                        </a:xfrm>
                        <a:prstGeom prst="rect">
                          <a:avLst/>
                        </a:prstGeom>
                      </p:spPr>
                    </p:pic>
                  </p:oleObj>
                </mc:Fallback>
              </mc:AlternateContent>
            </a:graphicData>
          </a:graphic>
        </p:graphicFrame>
      </p:grpSp>
      <p:sp>
        <p:nvSpPr>
          <p:cNvPr id="37" name="TextBox 36">
            <a:extLst>
              <a:ext uri="{FF2B5EF4-FFF2-40B4-BE49-F238E27FC236}">
                <a16:creationId xmlns:a16="http://schemas.microsoft.com/office/drawing/2014/main" id="{58CA2711-E33D-4EFE-A5C6-FD5826451361}"/>
              </a:ext>
            </a:extLst>
          </p:cNvPr>
          <p:cNvSpPr txBox="1"/>
          <p:nvPr/>
        </p:nvSpPr>
        <p:spPr>
          <a:xfrm>
            <a:off x="399510" y="2922617"/>
            <a:ext cx="14732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046E6F0-D3A1-4FBE-AA1B-C1F8E42FA5C2}"/>
              </a:ext>
            </a:extLst>
          </p:cNvPr>
          <p:cNvGrpSpPr/>
          <p:nvPr/>
        </p:nvGrpSpPr>
        <p:grpSpPr>
          <a:xfrm>
            <a:off x="399510" y="3444475"/>
            <a:ext cx="10993120" cy="593027"/>
            <a:chOff x="498476" y="3859617"/>
            <a:chExt cx="10993120" cy="593027"/>
          </a:xfrm>
        </p:grpSpPr>
        <p:sp>
          <p:nvSpPr>
            <p:cNvPr id="2" name="TextBox 1">
              <a:extLst>
                <a:ext uri="{FF2B5EF4-FFF2-40B4-BE49-F238E27FC236}">
                  <a16:creationId xmlns:a16="http://schemas.microsoft.com/office/drawing/2014/main" id="{97C83DB9-B7E2-47D7-B3E2-701870E41EE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073AFA76-CDED-40E0-A4B5-7BEDFB1DEFE7}"/>
                </a:ext>
              </a:extLst>
            </p:cNvPr>
            <p:cNvGraphicFramePr>
              <a:graphicFrameLocks noChangeAspect="1"/>
            </p:cNvGraphicFramePr>
            <p:nvPr>
              <p:extLst>
                <p:ext uri="{D42A27DB-BD31-4B8C-83A1-F6EECF244321}">
                  <p14:modId xmlns:p14="http://schemas.microsoft.com/office/powerpoint/2010/main" val="1185134307"/>
                </p:ext>
              </p:extLst>
            </p:nvPr>
          </p:nvGraphicFramePr>
          <p:xfrm>
            <a:off x="2036509" y="3859617"/>
            <a:ext cx="2210371" cy="593027"/>
          </p:xfrm>
          <a:graphic>
            <a:graphicData uri="http://schemas.openxmlformats.org/presentationml/2006/ole">
              <mc:AlternateContent xmlns:mc="http://schemas.openxmlformats.org/markup-compatibility/2006">
                <mc:Choice xmlns:v="urn:schemas-microsoft-com:vml" Requires="v">
                  <p:oleObj name="Equation" r:id="rId20" imgW="1041120" imgH="279360" progId="Equation.DSMT4">
                    <p:embed/>
                  </p:oleObj>
                </mc:Choice>
                <mc:Fallback>
                  <p:oleObj name="Equation" r:id="rId20" imgW="1041120" imgH="279360" progId="Equation.DSMT4">
                    <p:embed/>
                    <p:pic>
                      <p:nvPicPr>
                        <p:cNvPr id="0" name=""/>
                        <p:cNvPicPr/>
                        <p:nvPr/>
                      </p:nvPicPr>
                      <p:blipFill>
                        <a:blip r:embed="rId21"/>
                        <a:stretch>
                          <a:fillRect/>
                        </a:stretch>
                      </p:blipFill>
                      <p:spPr>
                        <a:xfrm>
                          <a:off x="2036509" y="3859617"/>
                          <a:ext cx="2210371" cy="59302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1D418BE-0648-48BD-8D0E-9170214B9279}"/>
                </a:ext>
              </a:extLst>
            </p:cNvPr>
            <p:cNvGraphicFramePr>
              <a:graphicFrameLocks noChangeAspect="1"/>
            </p:cNvGraphicFramePr>
            <p:nvPr>
              <p:extLst>
                <p:ext uri="{D42A27DB-BD31-4B8C-83A1-F6EECF244321}">
                  <p14:modId xmlns:p14="http://schemas.microsoft.com/office/powerpoint/2010/main" val="1129521161"/>
                </p:ext>
              </p:extLst>
            </p:nvPr>
          </p:nvGraphicFramePr>
          <p:xfrm>
            <a:off x="4884420" y="3943901"/>
            <a:ext cx="365386" cy="371853"/>
          </p:xfrm>
          <a:graphic>
            <a:graphicData uri="http://schemas.openxmlformats.org/presentationml/2006/ole">
              <mc:AlternateContent xmlns:mc="http://schemas.openxmlformats.org/markup-compatibility/2006">
                <mc:Choice xmlns:v="urn:schemas-microsoft-com:vml" Requires="v">
                  <p:oleObj name="Equation" r:id="rId22" imgW="126720" imgH="164880" progId="Equation.DSMT4">
                    <p:embed/>
                  </p:oleObj>
                </mc:Choice>
                <mc:Fallback>
                  <p:oleObj name="Equation" r:id="rId22" imgW="126720" imgH="164880" progId="Equation.DSMT4">
                    <p:embed/>
                    <p:pic>
                      <p:nvPicPr>
                        <p:cNvPr id="0" name=""/>
                        <p:cNvPicPr/>
                        <p:nvPr/>
                      </p:nvPicPr>
                      <p:blipFill>
                        <a:blip r:embed="rId23"/>
                        <a:stretch>
                          <a:fillRect/>
                        </a:stretch>
                      </p:blipFill>
                      <p:spPr>
                        <a:xfrm>
                          <a:off x="4884420" y="3943901"/>
                          <a:ext cx="365386" cy="37185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9CEADB7-F8B7-42F6-B154-BA9466509E4C}"/>
                </a:ext>
              </a:extLst>
            </p:cNvPr>
            <p:cNvGraphicFramePr>
              <a:graphicFrameLocks noChangeAspect="1"/>
            </p:cNvGraphicFramePr>
            <p:nvPr>
              <p:extLst>
                <p:ext uri="{D42A27DB-BD31-4B8C-83A1-F6EECF244321}">
                  <p14:modId xmlns:p14="http://schemas.microsoft.com/office/powerpoint/2010/main" val="2938663954"/>
                </p:ext>
              </p:extLst>
            </p:nvPr>
          </p:nvGraphicFramePr>
          <p:xfrm>
            <a:off x="5668815" y="3946571"/>
            <a:ext cx="457665" cy="371853"/>
          </p:xfrm>
          <a:graphic>
            <a:graphicData uri="http://schemas.openxmlformats.org/presentationml/2006/ole">
              <mc:AlternateContent xmlns:mc="http://schemas.openxmlformats.org/markup-compatibility/2006">
                <mc:Choice xmlns:v="urn:schemas-microsoft-com:vml" Requires="v">
                  <p:oleObj name="Equation" r:id="rId24" imgW="203040" imgH="164880" progId="Equation.DSMT4">
                    <p:embed/>
                  </p:oleObj>
                </mc:Choice>
                <mc:Fallback>
                  <p:oleObj name="Equation" r:id="rId24" imgW="203040" imgH="164880" progId="Equation.DSMT4">
                    <p:embed/>
                    <p:pic>
                      <p:nvPicPr>
                        <p:cNvPr id="0" name=""/>
                        <p:cNvPicPr/>
                        <p:nvPr/>
                      </p:nvPicPr>
                      <p:blipFill>
                        <a:blip r:embed="rId25"/>
                        <a:stretch>
                          <a:fillRect/>
                        </a:stretch>
                      </p:blipFill>
                      <p:spPr>
                        <a:xfrm>
                          <a:off x="5668815" y="3946571"/>
                          <a:ext cx="457665" cy="37185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951B01-EFDE-4ED7-AE74-3C5E2D723BFA}"/>
                </a:ext>
              </a:extLst>
            </p:cNvPr>
            <p:cNvGraphicFramePr>
              <a:graphicFrameLocks noChangeAspect="1"/>
            </p:cNvGraphicFramePr>
            <p:nvPr>
              <p:extLst>
                <p:ext uri="{D42A27DB-BD31-4B8C-83A1-F6EECF244321}">
                  <p14:modId xmlns:p14="http://schemas.microsoft.com/office/powerpoint/2010/main" val="2134055848"/>
                </p:ext>
              </p:extLst>
            </p:nvPr>
          </p:nvGraphicFramePr>
          <p:xfrm>
            <a:off x="8751888" y="3933825"/>
            <a:ext cx="392112" cy="412750"/>
          </p:xfrm>
          <a:graphic>
            <a:graphicData uri="http://schemas.openxmlformats.org/presentationml/2006/ole">
              <mc:AlternateContent xmlns:mc="http://schemas.openxmlformats.org/markup-compatibility/2006">
                <mc:Choice xmlns:v="urn:schemas-microsoft-com:vml" Requires="v">
                  <p:oleObj name="Equation" r:id="rId26" imgW="152280" imgH="177480" progId="Equation.DSMT4">
                    <p:embed/>
                  </p:oleObj>
                </mc:Choice>
                <mc:Fallback>
                  <p:oleObj name="Equation" r:id="rId26" imgW="152280" imgH="177480" progId="Equation.DSMT4">
                    <p:embed/>
                    <p:pic>
                      <p:nvPicPr>
                        <p:cNvPr id="0" name=""/>
                        <p:cNvPicPr/>
                        <p:nvPr/>
                      </p:nvPicPr>
                      <p:blipFill>
                        <a:blip r:embed="rId27"/>
                        <a:stretch>
                          <a:fillRect/>
                        </a:stretch>
                      </p:blipFill>
                      <p:spPr>
                        <a:xfrm>
                          <a:off x="8751888" y="3933825"/>
                          <a:ext cx="392112" cy="412750"/>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id="{BD7A1355-3CBE-48E2-8E59-D83E81A1F034}"/>
              </a:ext>
            </a:extLst>
          </p:cNvPr>
          <p:cNvGrpSpPr/>
          <p:nvPr/>
        </p:nvGrpSpPr>
        <p:grpSpPr>
          <a:xfrm>
            <a:off x="433403" y="4060052"/>
            <a:ext cx="10993120" cy="592137"/>
            <a:chOff x="498476" y="3842973"/>
            <a:chExt cx="10993120" cy="592137"/>
          </a:xfrm>
        </p:grpSpPr>
        <p:sp>
          <p:nvSpPr>
            <p:cNvPr id="29" name="TextBox 28">
              <a:extLst>
                <a:ext uri="{FF2B5EF4-FFF2-40B4-BE49-F238E27FC236}">
                  <a16:creationId xmlns:a16="http://schemas.microsoft.com/office/drawing/2014/main" id="{A48D8190-D9DA-419F-80AD-8A5B68B2C373}"/>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05C4E925-9FD2-4216-A3E6-25F42D19FC9E}"/>
                </a:ext>
              </a:extLst>
            </p:cNvPr>
            <p:cNvGraphicFramePr>
              <a:graphicFrameLocks noChangeAspect="1"/>
            </p:cNvGraphicFramePr>
            <p:nvPr>
              <p:extLst>
                <p:ext uri="{D42A27DB-BD31-4B8C-83A1-F6EECF244321}">
                  <p14:modId xmlns:p14="http://schemas.microsoft.com/office/powerpoint/2010/main" val="1348360408"/>
                </p:ext>
              </p:extLst>
            </p:nvPr>
          </p:nvGraphicFramePr>
          <p:xfrm>
            <a:off x="2066576" y="3842973"/>
            <a:ext cx="3341687" cy="592137"/>
          </p:xfrm>
          <a:graphic>
            <a:graphicData uri="http://schemas.openxmlformats.org/presentationml/2006/ole">
              <mc:AlternateContent xmlns:mc="http://schemas.openxmlformats.org/markup-compatibility/2006">
                <mc:Choice xmlns:v="urn:schemas-microsoft-com:vml" Requires="v">
                  <p:oleObj name="Equation" r:id="rId28" imgW="1574640" imgH="279360" progId="Equation.DSMT4">
                    <p:embed/>
                  </p:oleObj>
                </mc:Choice>
                <mc:Fallback>
                  <p:oleObj name="Equation" r:id="rId28" imgW="1574640" imgH="27936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29"/>
                        <a:stretch>
                          <a:fillRect/>
                        </a:stretch>
                      </p:blipFill>
                      <p:spPr>
                        <a:xfrm>
                          <a:off x="2066576" y="3842973"/>
                          <a:ext cx="3341687" cy="592137"/>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3DEF4D44-DACC-455E-9035-D517321C68D4}"/>
                </a:ext>
              </a:extLst>
            </p:cNvPr>
            <p:cNvGraphicFramePr>
              <a:graphicFrameLocks noChangeAspect="1"/>
            </p:cNvGraphicFramePr>
            <p:nvPr>
              <p:extLst>
                <p:ext uri="{D42A27DB-BD31-4B8C-83A1-F6EECF244321}">
                  <p14:modId xmlns:p14="http://schemas.microsoft.com/office/powerpoint/2010/main" val="1346848573"/>
                </p:ext>
              </p:extLst>
            </p:nvPr>
          </p:nvGraphicFramePr>
          <p:xfrm>
            <a:off x="6055919" y="3953787"/>
            <a:ext cx="457665" cy="457200"/>
          </p:xfrm>
          <a:graphic>
            <a:graphicData uri="http://schemas.openxmlformats.org/presentationml/2006/ole">
              <mc:AlternateContent xmlns:mc="http://schemas.openxmlformats.org/markup-compatibility/2006">
                <mc:Choice xmlns:v="urn:schemas-microsoft-com:vml" Requires="v">
                  <p:oleObj name="Equation" r:id="rId30" imgW="253800" imgH="203040" progId="Equation.DSMT4">
                    <p:embed/>
                  </p:oleObj>
                </mc:Choice>
                <mc:Fallback>
                  <p:oleObj name="Equation" r:id="rId30" imgW="253800" imgH="2030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31"/>
                        <a:stretch>
                          <a:fillRect/>
                        </a:stretch>
                      </p:blipFill>
                      <p:spPr>
                        <a:xfrm>
                          <a:off x="6055919" y="3953787"/>
                          <a:ext cx="457665" cy="4572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C1ACC37-0A30-427C-8A78-1A4E6ADFEA8A}"/>
                </a:ext>
              </a:extLst>
            </p:cNvPr>
            <p:cNvGraphicFramePr>
              <a:graphicFrameLocks noChangeAspect="1"/>
            </p:cNvGraphicFramePr>
            <p:nvPr>
              <p:extLst>
                <p:ext uri="{D42A27DB-BD31-4B8C-83A1-F6EECF244321}">
                  <p14:modId xmlns:p14="http://schemas.microsoft.com/office/powerpoint/2010/main" val="3953039594"/>
                </p:ext>
              </p:extLst>
            </p:nvPr>
          </p:nvGraphicFramePr>
          <p:xfrm>
            <a:off x="6994525" y="3939547"/>
            <a:ext cx="684332" cy="457200"/>
          </p:xfrm>
          <a:graphic>
            <a:graphicData uri="http://schemas.openxmlformats.org/presentationml/2006/ole">
              <mc:AlternateContent xmlns:mc="http://schemas.openxmlformats.org/markup-compatibility/2006">
                <mc:Choice xmlns:v="urn:schemas-microsoft-com:vml" Requires="v">
                  <p:oleObj name="Equation" r:id="rId32" imgW="393480" imgH="203040" progId="Equation.DSMT4">
                    <p:embed/>
                  </p:oleObj>
                </mc:Choice>
                <mc:Fallback>
                  <p:oleObj name="Equation" r:id="rId32" imgW="393480" imgH="203040" progId="Equation.DSMT4">
                    <p:embed/>
                    <p:pic>
                      <p:nvPicPr>
                        <p:cNvPr id="8" name="Object 7">
                          <a:extLst>
                            <a:ext uri="{FF2B5EF4-FFF2-40B4-BE49-F238E27FC236}">
                              <a16:creationId xmlns:a16="http://schemas.microsoft.com/office/drawing/2014/main" id="{B9CEADB7-F8B7-42F6-B154-BA9466509E4C}"/>
                            </a:ext>
                          </a:extLst>
                        </p:cNvPr>
                        <p:cNvPicPr/>
                        <p:nvPr/>
                      </p:nvPicPr>
                      <p:blipFill>
                        <a:blip r:embed="rId33"/>
                        <a:stretch>
                          <a:fillRect/>
                        </a:stretch>
                      </p:blipFill>
                      <p:spPr>
                        <a:xfrm>
                          <a:off x="6994525" y="3939547"/>
                          <a:ext cx="684332" cy="4572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B72875FB-37C5-40E4-93E4-DFACD4E1BAC9}"/>
                </a:ext>
              </a:extLst>
            </p:cNvPr>
            <p:cNvGraphicFramePr>
              <a:graphicFrameLocks noChangeAspect="1"/>
            </p:cNvGraphicFramePr>
            <p:nvPr>
              <p:extLst>
                <p:ext uri="{D42A27DB-BD31-4B8C-83A1-F6EECF244321}">
                  <p14:modId xmlns:p14="http://schemas.microsoft.com/office/powerpoint/2010/main" val="2796105237"/>
                </p:ext>
              </p:extLst>
            </p:nvPr>
          </p:nvGraphicFramePr>
          <p:xfrm>
            <a:off x="10287635" y="3929387"/>
            <a:ext cx="915988" cy="471487"/>
          </p:xfrm>
          <a:graphic>
            <a:graphicData uri="http://schemas.openxmlformats.org/presentationml/2006/ole">
              <mc:AlternateContent xmlns:mc="http://schemas.openxmlformats.org/markup-compatibility/2006">
                <mc:Choice xmlns:v="urn:schemas-microsoft-com:vml" Requires="v">
                  <p:oleObj name="Equation" r:id="rId34" imgW="355320" imgH="203040" progId="Equation.DSMT4">
                    <p:embed/>
                  </p:oleObj>
                </mc:Choice>
                <mc:Fallback>
                  <p:oleObj name="Equation" r:id="rId34" imgW="355320" imgH="20304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35"/>
                        <a:stretch>
                          <a:fillRect/>
                        </a:stretch>
                      </p:blipFill>
                      <p:spPr>
                        <a:xfrm>
                          <a:off x="10287635" y="3929387"/>
                          <a:ext cx="915988" cy="471487"/>
                        </a:xfrm>
                        <a:prstGeom prst="rect">
                          <a:avLst/>
                        </a:prstGeom>
                      </p:spPr>
                    </p:pic>
                  </p:oleObj>
                </mc:Fallback>
              </mc:AlternateContent>
            </a:graphicData>
          </a:graphic>
        </p:graphicFrame>
      </p:grpSp>
      <p:grpSp>
        <p:nvGrpSpPr>
          <p:cNvPr id="34" name="Group 33">
            <a:extLst>
              <a:ext uri="{FF2B5EF4-FFF2-40B4-BE49-F238E27FC236}">
                <a16:creationId xmlns:a16="http://schemas.microsoft.com/office/drawing/2014/main" id="{162862BA-42EA-41B3-A163-DAFBCCA4E745}"/>
              </a:ext>
            </a:extLst>
          </p:cNvPr>
          <p:cNvGrpSpPr/>
          <p:nvPr/>
        </p:nvGrpSpPr>
        <p:grpSpPr>
          <a:xfrm>
            <a:off x="443420" y="4656900"/>
            <a:ext cx="10993120" cy="1820998"/>
            <a:chOff x="498476" y="3619587"/>
            <a:chExt cx="10993120" cy="1820998"/>
          </a:xfrm>
        </p:grpSpPr>
        <p:sp>
          <p:nvSpPr>
            <p:cNvPr id="35" name="TextBox 34">
              <a:extLst>
                <a:ext uri="{FF2B5EF4-FFF2-40B4-BE49-F238E27FC236}">
                  <a16:creationId xmlns:a16="http://schemas.microsoft.com/office/drawing/2014/main" id="{0E0FCF59-73F6-4887-B797-853F152C1AD8}"/>
                </a:ext>
              </a:extLst>
            </p:cNvPr>
            <p:cNvSpPr txBox="1"/>
            <p:nvPr/>
          </p:nvSpPr>
          <p:spPr>
            <a:xfrm>
              <a:off x="498476" y="3873692"/>
              <a:ext cx="1099312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và         không là căn bậc</a:t>
              </a:r>
            </a:p>
            <a:p>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6" name="Object 35">
              <a:extLst>
                <a:ext uri="{FF2B5EF4-FFF2-40B4-BE49-F238E27FC236}">
                  <a16:creationId xmlns:a16="http://schemas.microsoft.com/office/drawing/2014/main" id="{0B57840C-91B7-4011-88B0-DD65548E1B1B}"/>
                </a:ext>
              </a:extLst>
            </p:cNvPr>
            <p:cNvGraphicFramePr>
              <a:graphicFrameLocks noChangeAspect="1"/>
            </p:cNvGraphicFramePr>
            <p:nvPr>
              <p:extLst>
                <p:ext uri="{D42A27DB-BD31-4B8C-83A1-F6EECF244321}">
                  <p14:modId xmlns:p14="http://schemas.microsoft.com/office/powerpoint/2010/main" val="3394301666"/>
                </p:ext>
              </p:extLst>
            </p:nvPr>
          </p:nvGraphicFramePr>
          <p:xfrm>
            <a:off x="2098691" y="3619587"/>
            <a:ext cx="4149725" cy="995362"/>
          </p:xfrm>
          <a:graphic>
            <a:graphicData uri="http://schemas.openxmlformats.org/presentationml/2006/ole">
              <mc:AlternateContent xmlns:mc="http://schemas.openxmlformats.org/markup-compatibility/2006">
                <mc:Choice xmlns:v="urn:schemas-microsoft-com:vml" Requires="v">
                  <p:oleObj name="Equation" r:id="rId36" imgW="1955520" imgH="469800" progId="Equation.DSMT4">
                    <p:embed/>
                  </p:oleObj>
                </mc:Choice>
                <mc:Fallback>
                  <p:oleObj name="Equation" r:id="rId36" imgW="1955520" imgH="46980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37"/>
                        <a:stretch>
                          <a:fillRect/>
                        </a:stretch>
                      </p:blipFill>
                      <p:spPr>
                        <a:xfrm>
                          <a:off x="2098691" y="3619587"/>
                          <a:ext cx="4149725" cy="995362"/>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C8052165-26F8-4A50-8B28-1F1776A1FDFD}"/>
                </a:ext>
              </a:extLst>
            </p:cNvPr>
            <p:cNvGraphicFramePr>
              <a:graphicFrameLocks noChangeAspect="1"/>
            </p:cNvGraphicFramePr>
            <p:nvPr>
              <p:extLst>
                <p:ext uri="{D42A27DB-BD31-4B8C-83A1-F6EECF244321}">
                  <p14:modId xmlns:p14="http://schemas.microsoft.com/office/powerpoint/2010/main" val="301008351"/>
                </p:ext>
              </p:extLst>
            </p:nvPr>
          </p:nvGraphicFramePr>
          <p:xfrm>
            <a:off x="7097986" y="3755234"/>
            <a:ext cx="252412" cy="885825"/>
          </p:xfrm>
          <a:graphic>
            <a:graphicData uri="http://schemas.openxmlformats.org/presentationml/2006/ole">
              <mc:AlternateContent xmlns:mc="http://schemas.openxmlformats.org/markup-compatibility/2006">
                <mc:Choice xmlns:v="urn:schemas-microsoft-com:vml" Requires="v">
                  <p:oleObj name="Equation" r:id="rId38" imgW="139680" imgH="393480" progId="Equation.DSMT4">
                    <p:embed/>
                  </p:oleObj>
                </mc:Choice>
                <mc:Fallback>
                  <p:oleObj name="Equation" r:id="rId38" imgW="139680" imgH="393480" progId="Equation.DSMT4">
                    <p:embed/>
                    <p:pic>
                      <p:nvPicPr>
                        <p:cNvPr id="31" name="Object 30">
                          <a:extLst>
                            <a:ext uri="{FF2B5EF4-FFF2-40B4-BE49-F238E27FC236}">
                              <a16:creationId xmlns:a16="http://schemas.microsoft.com/office/drawing/2014/main" id="{3DEF4D44-DACC-455E-9035-D517321C68D4}"/>
                            </a:ext>
                          </a:extLst>
                        </p:cNvPr>
                        <p:cNvPicPr/>
                        <p:nvPr/>
                      </p:nvPicPr>
                      <p:blipFill>
                        <a:blip r:embed="rId39"/>
                        <a:stretch>
                          <a:fillRect/>
                        </a:stretch>
                      </p:blipFill>
                      <p:spPr>
                        <a:xfrm>
                          <a:off x="7097986" y="3755234"/>
                          <a:ext cx="252412" cy="885825"/>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B86C5934-D85F-4148-A87A-571C1F857E61}"/>
                </a:ext>
              </a:extLst>
            </p:cNvPr>
            <p:cNvGraphicFramePr>
              <a:graphicFrameLocks noChangeAspect="1"/>
            </p:cNvGraphicFramePr>
            <p:nvPr>
              <p:extLst>
                <p:ext uri="{D42A27DB-BD31-4B8C-83A1-F6EECF244321}">
                  <p14:modId xmlns:p14="http://schemas.microsoft.com/office/powerpoint/2010/main" val="80430669"/>
                </p:ext>
              </p:extLst>
            </p:nvPr>
          </p:nvGraphicFramePr>
          <p:xfrm>
            <a:off x="7945968" y="3745073"/>
            <a:ext cx="508000" cy="885825"/>
          </p:xfrm>
          <a:graphic>
            <a:graphicData uri="http://schemas.openxmlformats.org/presentationml/2006/ole">
              <mc:AlternateContent xmlns:mc="http://schemas.openxmlformats.org/markup-compatibility/2006">
                <mc:Choice xmlns:v="urn:schemas-microsoft-com:vml" Requires="v">
                  <p:oleObj name="Equation" r:id="rId40" imgW="291960" imgH="393480" progId="Equation.DSMT4">
                    <p:embed/>
                  </p:oleObj>
                </mc:Choice>
                <mc:Fallback>
                  <p:oleObj name="Equation" r:id="rId40" imgW="291960" imgH="393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41"/>
                        <a:stretch>
                          <a:fillRect/>
                        </a:stretch>
                      </p:blipFill>
                      <p:spPr>
                        <a:xfrm>
                          <a:off x="7945968" y="3745073"/>
                          <a:ext cx="508000" cy="88582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9D880DFB-A96A-4209-8059-61A6D9A06900}"/>
                </a:ext>
              </a:extLst>
            </p:cNvPr>
            <p:cNvGraphicFramePr>
              <a:graphicFrameLocks noChangeAspect="1"/>
            </p:cNvGraphicFramePr>
            <p:nvPr>
              <p:extLst>
                <p:ext uri="{D42A27DB-BD31-4B8C-83A1-F6EECF244321}">
                  <p14:modId xmlns:p14="http://schemas.microsoft.com/office/powerpoint/2010/main" val="2926624344"/>
                </p:ext>
              </p:extLst>
            </p:nvPr>
          </p:nvGraphicFramePr>
          <p:xfrm>
            <a:off x="1853692" y="4526185"/>
            <a:ext cx="458788" cy="914400"/>
          </p:xfrm>
          <a:graphic>
            <a:graphicData uri="http://schemas.openxmlformats.org/presentationml/2006/ole">
              <mc:AlternateContent xmlns:mc="http://schemas.openxmlformats.org/markup-compatibility/2006">
                <mc:Choice xmlns:v="urn:schemas-microsoft-com:vml" Requires="v">
                  <p:oleObj name="Equation" r:id="rId42" imgW="177480" imgH="393480" progId="Equation.DSMT4">
                    <p:embed/>
                  </p:oleObj>
                </mc:Choice>
                <mc:Fallback>
                  <p:oleObj name="Equation" r:id="rId42" imgW="177480" imgH="393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43"/>
                        <a:stretch>
                          <a:fillRect/>
                        </a:stretch>
                      </p:blipFill>
                      <p:spPr>
                        <a:xfrm>
                          <a:off x="1853692" y="4526185"/>
                          <a:ext cx="458788" cy="914400"/>
                        </a:xfrm>
                        <a:prstGeom prst="rect">
                          <a:avLst/>
                        </a:prstGeom>
                      </p:spPr>
                    </p:pic>
                  </p:oleObj>
                </mc:Fallback>
              </mc:AlternateContent>
            </a:graphicData>
          </a:graphic>
        </p:graphicFrame>
      </p:grpSp>
    </p:spTree>
    <p:extLst>
      <p:ext uri="{BB962C8B-B14F-4D97-AF65-F5344CB8AC3E}">
        <p14:creationId xmlns:p14="http://schemas.microsoft.com/office/powerpoint/2010/main" val="53842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8 Points 7">
            <a:extLst>
              <a:ext uri="{FF2B5EF4-FFF2-40B4-BE49-F238E27FC236}">
                <a16:creationId xmlns:a16="http://schemas.microsoft.com/office/drawing/2014/main" id="{85F19D65-C90B-44F3-B216-EA164F535716}"/>
              </a:ext>
            </a:extLst>
          </p:cNvPr>
          <p:cNvSpPr/>
          <p:nvPr/>
        </p:nvSpPr>
        <p:spPr>
          <a:xfrm>
            <a:off x="334811" y="255187"/>
            <a:ext cx="4415597" cy="219686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Chú ý</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2286248-184D-47A0-91A2-58FD7AB0AAA4}"/>
              </a:ext>
            </a:extLst>
          </p:cNvPr>
          <p:cNvGrpSpPr/>
          <p:nvPr/>
        </p:nvGrpSpPr>
        <p:grpSpPr>
          <a:xfrm>
            <a:off x="640080" y="2645062"/>
            <a:ext cx="11084560" cy="1384995"/>
            <a:chOff x="3792022" y="4297680"/>
            <a:chExt cx="6055360" cy="1610068"/>
          </a:xfrm>
        </p:grpSpPr>
        <p:sp>
          <p:nvSpPr>
            <p:cNvPr id="10" name="TextBox 9">
              <a:extLst>
                <a:ext uri="{FF2B5EF4-FFF2-40B4-BE49-F238E27FC236}">
                  <a16:creationId xmlns:a16="http://schemas.microsoft.com/office/drawing/2014/main" id="{75DAAECA-84A1-42B9-894F-FD00F659485F}"/>
                </a:ext>
              </a:extLst>
            </p:cNvPr>
            <p:cNvSpPr txBox="1"/>
            <p:nvPr/>
          </p:nvSpPr>
          <p:spPr>
            <a:xfrm>
              <a:off x="3792022" y="4297680"/>
              <a:ext cx="6055360" cy="1610068"/>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Khi          , số     có đúng hai căn bậc hai là hai số đối nhau: số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kí hiệu       , số âm kí hiệu là         . </a:t>
              </a:r>
            </a:p>
            <a:p>
              <a:r>
                <a:rPr lang="en-US" sz="2800">
                  <a:solidFill>
                    <a:schemeClr val="bg1"/>
                  </a:solidFill>
                  <a:latin typeface="Times New Roman" panose="02020603050405020304" pitchFamily="18" charset="0"/>
                  <a:cs typeface="Times New Roman" panose="02020603050405020304" pitchFamily="18" charset="0"/>
                </a:rPr>
                <a:t>Ta gọi        là </a:t>
              </a:r>
              <a:r>
                <a:rPr lang="en-US" sz="2800" b="1">
                  <a:solidFill>
                    <a:srgbClr val="FFFF00"/>
                  </a:solidFill>
                  <a:latin typeface="Times New Roman" panose="02020603050405020304" pitchFamily="18" charset="0"/>
                  <a:cs typeface="Times New Roman" panose="02020603050405020304" pitchFamily="18" charset="0"/>
                </a:rPr>
                <a:t>căn bậc hai số học</a:t>
              </a:r>
              <a:r>
                <a:rPr lang="en-US" sz="2800">
                  <a:solidFill>
                    <a:schemeClr val="bg1"/>
                  </a:solidFill>
                  <a:latin typeface="Times New Roman" panose="02020603050405020304" pitchFamily="18" charset="0"/>
                  <a:cs typeface="Times New Roman" panose="02020603050405020304" pitchFamily="18" charset="0"/>
                </a:rPr>
                <a:t> của 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D2D0F55-FB64-4B0B-BB0A-670694D7D4E6}"/>
                </a:ext>
              </a:extLst>
            </p:cNvPr>
            <p:cNvGraphicFramePr>
              <a:graphicFrameLocks noChangeAspect="1"/>
            </p:cNvGraphicFramePr>
            <p:nvPr>
              <p:extLst>
                <p:ext uri="{D42A27DB-BD31-4B8C-83A1-F6EECF244321}">
                  <p14:modId xmlns:p14="http://schemas.microsoft.com/office/powerpoint/2010/main" val="3066364702"/>
                </p:ext>
              </p:extLst>
            </p:nvPr>
          </p:nvGraphicFramePr>
          <p:xfrm>
            <a:off x="4287622" y="4382697"/>
            <a:ext cx="521337" cy="479487"/>
          </p:xfrm>
          <a:graphic>
            <a:graphicData uri="http://schemas.openxmlformats.org/presentationml/2006/ole">
              <mc:AlternateContent xmlns:mc="http://schemas.openxmlformats.org/markup-compatibility/2006">
                <mc:Choice xmlns:v="urn:schemas-microsoft-com:vml" Requires="v">
                  <p:oleObj name="Equation" r:id="rId2" imgW="355320" imgH="177480" progId="Equation.DSMT4">
                    <p:embed/>
                  </p:oleObj>
                </mc:Choice>
                <mc:Fallback>
                  <p:oleObj name="Equation" r:id="rId2" imgW="355320" imgH="177480" progId="Equation.DSMT4">
                    <p:embed/>
                    <p:pic>
                      <p:nvPicPr>
                        <p:cNvPr id="31" name="Object 30">
                          <a:extLst>
                            <a:ext uri="{FF2B5EF4-FFF2-40B4-BE49-F238E27FC236}">
                              <a16:creationId xmlns:a16="http://schemas.microsoft.com/office/drawing/2014/main" id="{63AF0809-5D33-41FA-B62B-2219CD34F4A6}"/>
                            </a:ext>
                          </a:extLst>
                        </p:cNvPr>
                        <p:cNvPicPr/>
                        <p:nvPr/>
                      </p:nvPicPr>
                      <p:blipFill>
                        <a:blip r:embed="rId3"/>
                        <a:stretch>
                          <a:fillRect/>
                        </a:stretch>
                      </p:blipFill>
                      <p:spPr>
                        <a:xfrm>
                          <a:off x="4287622" y="4382697"/>
                          <a:ext cx="521337" cy="4794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EC23506-7367-44E6-AA8C-F71115BCA037}"/>
                </a:ext>
              </a:extLst>
            </p:cNvPr>
            <p:cNvGraphicFramePr>
              <a:graphicFrameLocks noChangeAspect="1"/>
            </p:cNvGraphicFramePr>
            <p:nvPr>
              <p:extLst>
                <p:ext uri="{D42A27DB-BD31-4B8C-83A1-F6EECF244321}">
                  <p14:modId xmlns:p14="http://schemas.microsoft.com/office/powerpoint/2010/main" val="1756304575"/>
                </p:ext>
              </p:extLst>
            </p:nvPr>
          </p:nvGraphicFramePr>
          <p:xfrm>
            <a:off x="4134915" y="4724813"/>
            <a:ext cx="451120" cy="659729"/>
          </p:xfrm>
          <a:graphic>
            <a:graphicData uri="http://schemas.openxmlformats.org/presentationml/2006/ole">
              <mc:AlternateContent xmlns:mc="http://schemas.openxmlformats.org/markup-compatibility/2006">
                <mc:Choice xmlns:v="urn:schemas-microsoft-com:vml" Requires="v">
                  <p:oleObj name="Equation" r:id="rId4" imgW="241200" imgH="228600" progId="Equation.DSMT4">
                    <p:embed/>
                  </p:oleObj>
                </mc:Choice>
                <mc:Fallback>
                  <p:oleObj name="Equation" r:id="rId4" imgW="241200" imgH="228600" progId="Equation.DSMT4">
                    <p:embed/>
                    <p:pic>
                      <p:nvPicPr>
                        <p:cNvPr id="32" name="Object 31">
                          <a:extLst>
                            <a:ext uri="{FF2B5EF4-FFF2-40B4-BE49-F238E27FC236}">
                              <a16:creationId xmlns:a16="http://schemas.microsoft.com/office/drawing/2014/main" id="{8FB941FA-52CD-405A-8967-EC8209EAE2FF}"/>
                            </a:ext>
                          </a:extLst>
                        </p:cNvPr>
                        <p:cNvPicPr/>
                        <p:nvPr/>
                      </p:nvPicPr>
                      <p:blipFill>
                        <a:blip r:embed="rId5"/>
                        <a:stretch>
                          <a:fillRect/>
                        </a:stretch>
                      </p:blipFill>
                      <p:spPr>
                        <a:xfrm>
                          <a:off x="4134915" y="4724813"/>
                          <a:ext cx="451120" cy="65972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9A7EFF7-A144-4613-BBC2-D392979C119B}"/>
                </a:ext>
              </a:extLst>
            </p:cNvPr>
            <p:cNvGraphicFramePr>
              <a:graphicFrameLocks noChangeAspect="1"/>
            </p:cNvGraphicFramePr>
            <p:nvPr>
              <p:extLst>
                <p:ext uri="{D42A27DB-BD31-4B8C-83A1-F6EECF244321}">
                  <p14:modId xmlns:p14="http://schemas.microsoft.com/office/powerpoint/2010/main" val="1105499692"/>
                </p:ext>
              </p:extLst>
            </p:nvPr>
          </p:nvGraphicFramePr>
          <p:xfrm>
            <a:off x="5870448" y="4746436"/>
            <a:ext cx="451120" cy="594443"/>
          </p:xfrm>
          <a:graphic>
            <a:graphicData uri="http://schemas.openxmlformats.org/presentationml/2006/ole">
              <mc:AlternateContent xmlns:mc="http://schemas.openxmlformats.org/markup-compatibility/2006">
                <mc:Choice xmlns:v="urn:schemas-microsoft-com:vml" Requires="v">
                  <p:oleObj name="Equation" r:id="rId6" imgW="330120" imgH="228600" progId="Equation.DSMT4">
                    <p:embed/>
                  </p:oleObj>
                </mc:Choice>
                <mc:Fallback>
                  <p:oleObj name="Equation" r:id="rId6" imgW="330120" imgH="228600" progId="Equation.DSMT4">
                    <p:embed/>
                    <p:pic>
                      <p:nvPicPr>
                        <p:cNvPr id="33" name="Object 32">
                          <a:extLst>
                            <a:ext uri="{FF2B5EF4-FFF2-40B4-BE49-F238E27FC236}">
                              <a16:creationId xmlns:a16="http://schemas.microsoft.com/office/drawing/2014/main" id="{F62CF9D5-898C-4E7A-8710-7B89F10A00C5}"/>
                            </a:ext>
                          </a:extLst>
                        </p:cNvPr>
                        <p:cNvPicPr/>
                        <p:nvPr/>
                      </p:nvPicPr>
                      <p:blipFill>
                        <a:blip r:embed="rId7"/>
                        <a:stretch>
                          <a:fillRect/>
                        </a:stretch>
                      </p:blipFill>
                      <p:spPr>
                        <a:xfrm>
                          <a:off x="5870448" y="4746436"/>
                          <a:ext cx="451120" cy="59444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2A5C0A5-BADF-451C-9B21-EF25637B3C7E}"/>
                </a:ext>
              </a:extLst>
            </p:cNvPr>
            <p:cNvGraphicFramePr>
              <a:graphicFrameLocks noChangeAspect="1"/>
            </p:cNvGraphicFramePr>
            <p:nvPr>
              <p:extLst>
                <p:ext uri="{D42A27DB-BD31-4B8C-83A1-F6EECF244321}">
                  <p14:modId xmlns:p14="http://schemas.microsoft.com/office/powerpoint/2010/main" val="1716832434"/>
                </p:ext>
              </p:extLst>
            </p:nvPr>
          </p:nvGraphicFramePr>
          <p:xfrm>
            <a:off x="4319422" y="5260536"/>
            <a:ext cx="381020" cy="589855"/>
          </p:xfrm>
          <a:graphic>
            <a:graphicData uri="http://schemas.openxmlformats.org/presentationml/2006/ole">
              <mc:AlternateContent xmlns:mc="http://schemas.openxmlformats.org/markup-compatibility/2006">
                <mc:Choice xmlns:v="urn:schemas-microsoft-com:vml" Requires="v">
                  <p:oleObj name="Equation" r:id="rId8" imgW="241200" imgH="228600" progId="Equation.DSMT4">
                    <p:embed/>
                  </p:oleObj>
                </mc:Choice>
                <mc:Fallback>
                  <p:oleObj name="Equation" r:id="rId8" imgW="241200" imgH="228600" progId="Equation.DSMT4">
                    <p:embed/>
                    <p:pic>
                      <p:nvPicPr>
                        <p:cNvPr id="34" name="Object 33">
                          <a:extLst>
                            <a:ext uri="{FF2B5EF4-FFF2-40B4-BE49-F238E27FC236}">
                              <a16:creationId xmlns:a16="http://schemas.microsoft.com/office/drawing/2014/main" id="{54F0C4D8-8271-40EE-8C5E-7DF77DB2BF34}"/>
                            </a:ext>
                          </a:extLst>
                        </p:cNvPr>
                        <p:cNvPicPr/>
                        <p:nvPr/>
                      </p:nvPicPr>
                      <p:blipFill>
                        <a:blip r:embed="rId9"/>
                        <a:stretch>
                          <a:fillRect/>
                        </a:stretch>
                      </p:blipFill>
                      <p:spPr>
                        <a:xfrm>
                          <a:off x="4319422" y="5260536"/>
                          <a:ext cx="381020" cy="58985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3DB9C51-A191-417E-AF0F-02F5C22D4488}"/>
                </a:ext>
              </a:extLst>
            </p:cNvPr>
            <p:cNvGraphicFramePr>
              <a:graphicFrameLocks noChangeAspect="1"/>
            </p:cNvGraphicFramePr>
            <p:nvPr>
              <p:extLst>
                <p:ext uri="{D42A27DB-BD31-4B8C-83A1-F6EECF244321}">
                  <p14:modId xmlns:p14="http://schemas.microsoft.com/office/powerpoint/2010/main" val="1024050816"/>
                </p:ext>
              </p:extLst>
            </p:nvPr>
          </p:nvGraphicFramePr>
          <p:xfrm>
            <a:off x="5063701" y="4444223"/>
            <a:ext cx="303002" cy="417960"/>
          </p:xfrm>
          <a:graphic>
            <a:graphicData uri="http://schemas.openxmlformats.org/presentationml/2006/ole">
              <mc:AlternateContent xmlns:mc="http://schemas.openxmlformats.org/markup-compatibility/2006">
                <mc:Choice xmlns:v="urn:schemas-microsoft-com:vml" Requires="v">
                  <p:oleObj name="Equation" r:id="rId10" imgW="126720" imgH="139680" progId="Equation.DSMT4">
                    <p:embed/>
                  </p:oleObj>
                </mc:Choice>
                <mc:Fallback>
                  <p:oleObj name="Equation" r:id="rId10" imgW="126720" imgH="139680" progId="Equation.DSMT4">
                    <p:embed/>
                    <p:pic>
                      <p:nvPicPr>
                        <p:cNvPr id="35" name="Object 34">
                          <a:extLst>
                            <a:ext uri="{FF2B5EF4-FFF2-40B4-BE49-F238E27FC236}">
                              <a16:creationId xmlns:a16="http://schemas.microsoft.com/office/drawing/2014/main" id="{CCDE1F07-09F2-44A8-83BD-DE9E93B49A9F}"/>
                            </a:ext>
                          </a:extLst>
                        </p:cNvPr>
                        <p:cNvPicPr/>
                        <p:nvPr/>
                      </p:nvPicPr>
                      <p:blipFill>
                        <a:blip r:embed="rId11"/>
                        <a:stretch>
                          <a:fillRect/>
                        </a:stretch>
                      </p:blipFill>
                      <p:spPr>
                        <a:xfrm>
                          <a:off x="5063701" y="4444223"/>
                          <a:ext cx="303002" cy="41796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08EE567E-3F1B-48B1-86FA-13153B763552}"/>
              </a:ext>
            </a:extLst>
          </p:cNvPr>
          <p:cNvGrpSpPr/>
          <p:nvPr/>
        </p:nvGrpSpPr>
        <p:grpSpPr>
          <a:xfrm>
            <a:off x="640080" y="4090123"/>
            <a:ext cx="6288787" cy="523220"/>
            <a:chOff x="488567" y="4767613"/>
            <a:chExt cx="6288787" cy="523220"/>
          </a:xfrm>
        </p:grpSpPr>
        <p:sp>
          <p:nvSpPr>
            <p:cNvPr id="17" name="TextBox 16">
              <a:extLst>
                <a:ext uri="{FF2B5EF4-FFF2-40B4-BE49-F238E27FC236}">
                  <a16:creationId xmlns:a16="http://schemas.microsoft.com/office/drawing/2014/main" id="{93505D1A-A0B2-4E7F-8505-8C5176D38166}"/>
                </a:ext>
              </a:extLst>
            </p:cNvPr>
            <p:cNvSpPr txBox="1"/>
            <p:nvPr/>
          </p:nvSpPr>
          <p:spPr>
            <a:xfrm>
              <a:off x="488567" y="4767613"/>
              <a:ext cx="6288787" cy="523220"/>
            </a:xfrm>
            <a:prstGeom prst="rect">
              <a:avLst/>
            </a:prstGeom>
            <a:noFill/>
          </p:spPr>
          <p:txBody>
            <a:bodyPr wrap="square" rtlCol="0">
              <a:spAutoFit/>
            </a:bodyPr>
            <a:lstStyle/>
            <a:p>
              <a:r>
                <a:rPr lang="vi-VN" sz="2400">
                  <a:solidFill>
                    <a:schemeClr val="bg1"/>
                  </a:solidFill>
                  <a:latin typeface="+mj-lt"/>
                </a:rPr>
                <a:t>●</a:t>
              </a:r>
              <a:r>
                <a:rPr lang="en-US" sz="2800">
                  <a:solidFill>
                    <a:schemeClr val="bg1"/>
                  </a:solidFill>
                  <a:latin typeface="+mj-lt"/>
                </a:rPr>
                <a:t> </a:t>
              </a:r>
              <a:r>
                <a:rPr lang="en-US" sz="2800">
                  <a:solidFill>
                    <a:schemeClr val="bg1"/>
                  </a:solidFill>
                  <a:latin typeface="Times New Roman" panose="02020603050405020304" pitchFamily="18" charset="0"/>
                  <a:cs typeface="Times New Roman" panose="02020603050405020304" pitchFamily="18" charset="0"/>
                </a:rPr>
                <a:t>Căn bậc hai của số    bằng    </a:t>
              </a:r>
              <a:r>
                <a:rPr lang="en-US" sz="2800">
                  <a:solidFill>
                    <a:schemeClr val="bg1"/>
                  </a:solidFill>
                  <a:latin typeface="+mj-lt"/>
                </a:rPr>
                <a:t>.</a:t>
              </a:r>
              <a:endParaRPr lang="vi-VN" sz="2800">
                <a:solidFill>
                  <a:schemeClr val="bg1"/>
                </a:solidFill>
                <a:latin typeface="+mj-lt"/>
              </a:endParaRPr>
            </a:p>
          </p:txBody>
        </p:sp>
        <p:graphicFrame>
          <p:nvGraphicFramePr>
            <p:cNvPr id="18" name="Object 17">
              <a:extLst>
                <a:ext uri="{FF2B5EF4-FFF2-40B4-BE49-F238E27FC236}">
                  <a16:creationId xmlns:a16="http://schemas.microsoft.com/office/drawing/2014/main" id="{2CA068A2-D394-44E3-9AAF-BE423E88365B}"/>
                </a:ext>
              </a:extLst>
            </p:cNvPr>
            <p:cNvGraphicFramePr>
              <a:graphicFrameLocks noChangeAspect="1"/>
            </p:cNvGraphicFramePr>
            <p:nvPr>
              <p:extLst>
                <p:ext uri="{D42A27DB-BD31-4B8C-83A1-F6EECF244321}">
                  <p14:modId xmlns:p14="http://schemas.microsoft.com/office/powerpoint/2010/main" val="2000556900"/>
                </p:ext>
              </p:extLst>
            </p:nvPr>
          </p:nvGraphicFramePr>
          <p:xfrm>
            <a:off x="3551386" y="4849362"/>
            <a:ext cx="411014" cy="372126"/>
          </p:xfrm>
          <a:graphic>
            <a:graphicData uri="http://schemas.openxmlformats.org/presentationml/2006/ole">
              <mc:AlternateContent xmlns:mc="http://schemas.openxmlformats.org/markup-compatibility/2006">
                <mc:Choice xmlns:v="urn:schemas-microsoft-com:vml" Requires="v">
                  <p:oleObj name="Equation" r:id="rId12" imgW="126720" imgH="177480" progId="Equation.DSMT4">
                    <p:embed/>
                  </p:oleObj>
                </mc:Choice>
                <mc:Fallback>
                  <p:oleObj name="Equation" r:id="rId12" imgW="126720" imgH="177480" progId="Equation.DSMT4">
                    <p:embed/>
                    <p:pic>
                      <p:nvPicPr>
                        <p:cNvPr id="4" name="Object 3">
                          <a:extLst>
                            <a:ext uri="{FF2B5EF4-FFF2-40B4-BE49-F238E27FC236}">
                              <a16:creationId xmlns:a16="http://schemas.microsoft.com/office/drawing/2014/main" id="{550C9167-93AC-424C-B146-1CD52E239CE5}"/>
                            </a:ext>
                          </a:extLst>
                        </p:cNvPr>
                        <p:cNvPicPr/>
                        <p:nvPr/>
                      </p:nvPicPr>
                      <p:blipFill>
                        <a:blip r:embed="rId13"/>
                        <a:stretch>
                          <a:fillRect/>
                        </a:stretch>
                      </p:blipFill>
                      <p:spPr>
                        <a:xfrm>
                          <a:off x="3551386" y="4849362"/>
                          <a:ext cx="411014" cy="372126"/>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DF0379A-17A4-40C2-9D0E-9C2CF4C05FB5}"/>
                </a:ext>
              </a:extLst>
            </p:cNvPr>
            <p:cNvGraphicFramePr>
              <a:graphicFrameLocks noChangeAspect="1"/>
            </p:cNvGraphicFramePr>
            <p:nvPr>
              <p:extLst>
                <p:ext uri="{D42A27DB-BD31-4B8C-83A1-F6EECF244321}">
                  <p14:modId xmlns:p14="http://schemas.microsoft.com/office/powerpoint/2010/main" val="639684537"/>
                </p:ext>
              </p:extLst>
            </p:nvPr>
          </p:nvGraphicFramePr>
          <p:xfrm>
            <a:off x="4598895" y="4830463"/>
            <a:ext cx="277905" cy="389068"/>
          </p:xfrm>
          <a:graphic>
            <a:graphicData uri="http://schemas.openxmlformats.org/presentationml/2006/ole">
              <mc:AlternateContent xmlns:mc="http://schemas.openxmlformats.org/markup-compatibility/2006">
                <mc:Choice xmlns:v="urn:schemas-microsoft-com:vml" Requires="v">
                  <p:oleObj name="Equation" r:id="rId14" imgW="126720" imgH="177480" progId="Equation.DSMT4">
                    <p:embed/>
                  </p:oleObj>
                </mc:Choice>
                <mc:Fallback>
                  <p:oleObj name="Equation" r:id="rId14" imgW="126720" imgH="177480" progId="Equation.DSMT4">
                    <p:embed/>
                    <p:pic>
                      <p:nvPicPr>
                        <p:cNvPr id="5" name="Object 4">
                          <a:extLst>
                            <a:ext uri="{FF2B5EF4-FFF2-40B4-BE49-F238E27FC236}">
                              <a16:creationId xmlns:a16="http://schemas.microsoft.com/office/drawing/2014/main" id="{3838E130-ADB3-4F1F-A1FF-063AD2E1866B}"/>
                            </a:ext>
                          </a:extLst>
                        </p:cNvPr>
                        <p:cNvPicPr/>
                        <p:nvPr/>
                      </p:nvPicPr>
                      <p:blipFill>
                        <a:blip r:embed="rId15"/>
                        <a:stretch>
                          <a:fillRect/>
                        </a:stretch>
                      </p:blipFill>
                      <p:spPr>
                        <a:xfrm>
                          <a:off x="4598895" y="4830463"/>
                          <a:ext cx="277905" cy="389068"/>
                        </a:xfrm>
                        <a:prstGeom prst="rect">
                          <a:avLst/>
                        </a:prstGeom>
                      </p:spPr>
                    </p:pic>
                  </p:oleObj>
                </mc:Fallback>
              </mc:AlternateContent>
            </a:graphicData>
          </a:graphic>
        </p:graphicFrame>
      </p:grpSp>
      <p:sp>
        <p:nvSpPr>
          <p:cNvPr id="20" name="TextBox 19">
            <a:extLst>
              <a:ext uri="{FF2B5EF4-FFF2-40B4-BE49-F238E27FC236}">
                <a16:creationId xmlns:a16="http://schemas.microsoft.com/office/drawing/2014/main" id="{0F37AFA2-487B-4B06-BACE-A09EA2536A15}"/>
              </a:ext>
            </a:extLst>
          </p:cNvPr>
          <p:cNvSpPr txBox="1"/>
          <p:nvPr/>
        </p:nvSpPr>
        <p:spPr>
          <a:xfrm>
            <a:off x="641881" y="4613343"/>
            <a:ext cx="6122035" cy="523220"/>
          </a:xfrm>
          <a:prstGeom prst="rect">
            <a:avLst/>
          </a:prstGeom>
          <a:noFill/>
        </p:spPr>
        <p:txBody>
          <a:bodyPr wrap="square" rtlCol="0">
            <a:spAutoFit/>
          </a:bodyPr>
          <a:lstStyle/>
          <a:p>
            <a:r>
              <a:rPr lang="vi-VN"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Số âm không có căn bậc hai.</a:t>
            </a:r>
            <a:endParaRPr lang="vi-VN" sz="2800">
              <a:latin typeface="Times New Roman" panose="02020603050405020304" pitchFamily="18" charset="0"/>
              <a:cs typeface="Times New Roman" panose="02020603050405020304" pitchFamily="18" charset="0"/>
            </a:endParaRPr>
          </a:p>
        </p:txBody>
      </p:sp>
      <p:pic>
        <p:nvPicPr>
          <p:cNvPr id="21" name="Picture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5D01722-8BA5-4EEE-B213-8955B4BE602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1368" y="4030057"/>
            <a:ext cx="4005748" cy="267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39D6B1-A72B-442F-9E6C-7EED81C15EFE}"/>
              </a:ext>
            </a:extLst>
          </p:cNvPr>
          <p:cNvSpPr txBox="1"/>
          <p:nvPr/>
        </p:nvSpPr>
        <p:spPr>
          <a:xfrm>
            <a:off x="399510" y="828398"/>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2:</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A840DDC-23D4-49BF-B85A-ACFD713ABCAD}"/>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4" name="Group 13">
            <a:extLst>
              <a:ext uri="{FF2B5EF4-FFF2-40B4-BE49-F238E27FC236}">
                <a16:creationId xmlns:a16="http://schemas.microsoft.com/office/drawing/2014/main" id="{16AD81CF-FF2C-40E7-8219-753142392289}"/>
              </a:ext>
            </a:extLst>
          </p:cNvPr>
          <p:cNvGrpSpPr/>
          <p:nvPr/>
        </p:nvGrpSpPr>
        <p:grpSpPr>
          <a:xfrm>
            <a:off x="399510" y="1412493"/>
            <a:ext cx="9001760" cy="523220"/>
            <a:chOff x="612870" y="2166927"/>
            <a:chExt cx="9001760" cy="523220"/>
          </a:xfrm>
        </p:grpSpPr>
        <p:sp>
          <p:nvSpPr>
            <p:cNvPr id="20" name="TextBox 19">
              <a:extLst>
                <a:ext uri="{FF2B5EF4-FFF2-40B4-BE49-F238E27FC236}">
                  <a16:creationId xmlns:a16="http://schemas.microsoft.com/office/drawing/2014/main" id="{674A6959-3EB3-4857-835E-C35AAE6A8131}"/>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86A2EF0B-1CE7-4CF8-B4A9-520BF657348F}"/>
                </a:ext>
              </a:extLst>
            </p:cNvPr>
            <p:cNvGraphicFramePr>
              <a:graphicFrameLocks noChangeAspect="1"/>
            </p:cNvGraphicFramePr>
            <p:nvPr>
              <p:extLst>
                <p:ext uri="{D42A27DB-BD31-4B8C-83A1-F6EECF244321}">
                  <p14:modId xmlns:p14="http://schemas.microsoft.com/office/powerpoint/2010/main" val="197760898"/>
                </p:ext>
              </p:extLst>
            </p:nvPr>
          </p:nvGraphicFramePr>
          <p:xfrm>
            <a:off x="1534160" y="2211759"/>
            <a:ext cx="268288" cy="417513"/>
          </p:xfrm>
          <a:graphic>
            <a:graphicData uri="http://schemas.openxmlformats.org/presentationml/2006/ole">
              <mc:AlternateContent xmlns:mc="http://schemas.openxmlformats.org/markup-compatibility/2006">
                <mc:Choice xmlns:v="urn:schemas-microsoft-com:vml" Requires="v">
                  <p:oleObj name="Equation" r:id="rId2" imgW="114120" imgH="177480" progId="Equation.DSMT4">
                    <p:embed/>
                  </p:oleObj>
                </mc:Choice>
                <mc:Fallback>
                  <p:oleObj name="Equation" r:id="rId2" imgW="114120" imgH="17748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3"/>
                        <a:stretch>
                          <a:fillRect/>
                        </a:stretch>
                      </p:blipFill>
                      <p:spPr>
                        <a:xfrm>
                          <a:off x="1534160" y="2211759"/>
                          <a:ext cx="268288" cy="4175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21A481E-AA83-4CCD-9579-42ADBF4CE4D9}"/>
                </a:ext>
              </a:extLst>
            </p:cNvPr>
            <p:cNvGraphicFramePr>
              <a:graphicFrameLocks noChangeAspect="1"/>
            </p:cNvGraphicFramePr>
            <p:nvPr>
              <p:extLst>
                <p:ext uri="{D42A27DB-BD31-4B8C-83A1-F6EECF244321}">
                  <p14:modId xmlns:p14="http://schemas.microsoft.com/office/powerpoint/2010/main" val="4029269817"/>
                </p:ext>
              </p:extLst>
            </p:nvPr>
          </p:nvGraphicFramePr>
          <p:xfrm>
            <a:off x="2296160" y="2219697"/>
            <a:ext cx="477838" cy="415925"/>
          </p:xfrm>
          <a:graphic>
            <a:graphicData uri="http://schemas.openxmlformats.org/presentationml/2006/ole">
              <mc:AlternateContent xmlns:mc="http://schemas.openxmlformats.org/markup-compatibility/2006">
                <mc:Choice xmlns:v="urn:schemas-microsoft-com:vml" Requires="v">
                  <p:oleObj name="Equation" r:id="rId4" imgW="203040" imgH="177480" progId="Equation.DSMT4">
                    <p:embed/>
                  </p:oleObj>
                </mc:Choice>
                <mc:Fallback>
                  <p:oleObj name="Equation" r:id="rId4" imgW="203040" imgH="17748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5"/>
                        <a:stretch>
                          <a:fillRect/>
                        </a:stretch>
                      </p:blipFill>
                      <p:spPr>
                        <a:xfrm>
                          <a:off x="2296160" y="2219697"/>
                          <a:ext cx="477838" cy="4159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71281CA-0FC1-4323-BB9F-F98929D9DAED}"/>
                </a:ext>
              </a:extLst>
            </p:cNvPr>
            <p:cNvGraphicFramePr>
              <a:graphicFrameLocks noChangeAspect="1"/>
            </p:cNvGraphicFramePr>
            <p:nvPr>
              <p:extLst>
                <p:ext uri="{D42A27DB-BD31-4B8C-83A1-F6EECF244321}">
                  <p14:modId xmlns:p14="http://schemas.microsoft.com/office/powerpoint/2010/main" val="177333007"/>
                </p:ext>
              </p:extLst>
            </p:nvPr>
          </p:nvGraphicFramePr>
          <p:xfrm>
            <a:off x="6520498" y="2221919"/>
            <a:ext cx="477837" cy="417513"/>
          </p:xfrm>
          <a:graphic>
            <a:graphicData uri="http://schemas.openxmlformats.org/presentationml/2006/ole">
              <mc:AlternateContent xmlns:mc="http://schemas.openxmlformats.org/markup-compatibility/2006">
                <mc:Choice xmlns:v="urn:schemas-microsoft-com:vml" Requires="v">
                  <p:oleObj name="Equation" r:id="rId6" imgW="203040" imgH="177480" progId="Equation.DSMT4">
                    <p:embed/>
                  </p:oleObj>
                </mc:Choice>
                <mc:Fallback>
                  <p:oleObj name="Equation" r:id="rId6" imgW="203040" imgH="17748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7"/>
                        <a:stretch>
                          <a:fillRect/>
                        </a:stretch>
                      </p:blipFill>
                      <p:spPr>
                        <a:xfrm>
                          <a:off x="6520498" y="2221919"/>
                          <a:ext cx="477837" cy="417513"/>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6AA60FC4-504E-4631-BCD1-B5C211131923}"/>
              </a:ext>
            </a:extLst>
          </p:cNvPr>
          <p:cNvGrpSpPr/>
          <p:nvPr/>
        </p:nvGrpSpPr>
        <p:grpSpPr>
          <a:xfrm>
            <a:off x="399510" y="2024283"/>
            <a:ext cx="10881360" cy="523220"/>
            <a:chOff x="399510" y="2024283"/>
            <a:chExt cx="10881360" cy="523220"/>
          </a:xfrm>
        </p:grpSpPr>
        <p:sp>
          <p:nvSpPr>
            <p:cNvPr id="2" name="TextBox 1">
              <a:extLst>
                <a:ext uri="{FF2B5EF4-FFF2-40B4-BE49-F238E27FC236}">
                  <a16:creationId xmlns:a16="http://schemas.microsoft.com/office/drawing/2014/main" id="{B98D91F4-CE39-4FA6-94BD-D712B01C567F}"/>
                </a:ext>
              </a:extLst>
            </p:cNvPr>
            <p:cNvSpPr txBox="1"/>
            <p:nvPr/>
          </p:nvSpPr>
          <p:spPr>
            <a:xfrm>
              <a:off x="399510" y="2024283"/>
              <a:ext cx="10881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Từ đó, hãy sử dụng kí hiệu căn bậc hai để biểu thị giá trị    và giá trị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EACCDC1E-0CE0-45C5-B614-416313BF49C4}"/>
                </a:ext>
              </a:extLst>
            </p:cNvPr>
            <p:cNvGraphicFramePr>
              <a:graphicFrameLocks noChangeAspect="1"/>
            </p:cNvGraphicFramePr>
            <p:nvPr>
              <p:extLst>
                <p:ext uri="{D42A27DB-BD31-4B8C-83A1-F6EECF244321}">
                  <p14:modId xmlns:p14="http://schemas.microsoft.com/office/powerpoint/2010/main" val="4124675259"/>
                </p:ext>
              </p:extLst>
            </p:nvPr>
          </p:nvGraphicFramePr>
          <p:xfrm>
            <a:off x="8958040" y="2103950"/>
            <a:ext cx="361950" cy="404525"/>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0" name=""/>
                        <p:cNvPicPr/>
                        <p:nvPr/>
                      </p:nvPicPr>
                      <p:blipFill>
                        <a:blip r:embed="rId9"/>
                        <a:stretch>
                          <a:fillRect/>
                        </a:stretch>
                      </p:blipFill>
                      <p:spPr>
                        <a:xfrm>
                          <a:off x="8958040" y="2103950"/>
                          <a:ext cx="361950" cy="4045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6AE1AE8-7F6A-4D60-AB4B-C2CC7F4077D9}"/>
                </a:ext>
              </a:extLst>
            </p:cNvPr>
            <p:cNvGraphicFramePr>
              <a:graphicFrameLocks noChangeAspect="1"/>
            </p:cNvGraphicFramePr>
            <p:nvPr>
              <p:extLst>
                <p:ext uri="{D42A27DB-BD31-4B8C-83A1-F6EECF244321}">
                  <p14:modId xmlns:p14="http://schemas.microsoft.com/office/powerpoint/2010/main" val="3500199644"/>
                </p:ext>
              </p:extLst>
            </p:nvPr>
          </p:nvGraphicFramePr>
          <p:xfrm>
            <a:off x="10525760" y="2090645"/>
            <a:ext cx="477520" cy="417830"/>
          </p:xfrm>
          <a:graphic>
            <a:graphicData uri="http://schemas.openxmlformats.org/presentationml/2006/ole">
              <mc:AlternateContent xmlns:mc="http://schemas.openxmlformats.org/markup-compatibility/2006">
                <mc:Choice xmlns:v="urn:schemas-microsoft-com:vml" Requires="v">
                  <p:oleObj name="Equation" r:id="rId10" imgW="203040" imgH="177480" progId="Equation.DSMT4">
                    <p:embed/>
                  </p:oleObj>
                </mc:Choice>
                <mc:Fallback>
                  <p:oleObj name="Equation" r:id="rId10" imgW="203040" imgH="177480" progId="Equation.DSMT4">
                    <p:embed/>
                    <p:pic>
                      <p:nvPicPr>
                        <p:cNvPr id="0" name=""/>
                        <p:cNvPicPr/>
                        <p:nvPr/>
                      </p:nvPicPr>
                      <p:blipFill>
                        <a:blip r:embed="rId11"/>
                        <a:stretch>
                          <a:fillRect/>
                        </a:stretch>
                      </p:blipFill>
                      <p:spPr>
                        <a:xfrm>
                          <a:off x="10525760" y="2090645"/>
                          <a:ext cx="477520" cy="417830"/>
                        </a:xfrm>
                        <a:prstGeom prst="rect">
                          <a:avLst/>
                        </a:prstGeom>
                      </p:spPr>
                    </p:pic>
                  </p:oleObj>
                </mc:Fallback>
              </mc:AlternateContent>
            </a:graphicData>
          </a:graphic>
        </p:graphicFrame>
      </p:grpSp>
      <p:sp>
        <p:nvSpPr>
          <p:cNvPr id="11" name="TextBox 10">
            <a:extLst>
              <a:ext uri="{FF2B5EF4-FFF2-40B4-BE49-F238E27FC236}">
                <a16:creationId xmlns:a16="http://schemas.microsoft.com/office/drawing/2014/main" id="{85C7D833-72E1-43CF-B3C9-CA6E40CE588F}"/>
              </a:ext>
            </a:extLst>
          </p:cNvPr>
          <p:cNvSpPr txBox="1"/>
          <p:nvPr/>
        </p:nvSpPr>
        <p:spPr>
          <a:xfrm>
            <a:off x="399510" y="2733040"/>
            <a:ext cx="147320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Giải:</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A34DC86-5C0D-4E08-A447-2D6735803D8C}"/>
              </a:ext>
            </a:extLst>
          </p:cNvPr>
          <p:cNvSpPr txBox="1"/>
          <p:nvPr/>
        </p:nvSpPr>
        <p:spPr>
          <a:xfrm>
            <a:off x="399510" y="3241041"/>
            <a:ext cx="1139298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và                  nên số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212BF1F9-061F-41F1-B971-7557E2DDEE89}"/>
              </a:ext>
            </a:extLst>
          </p:cNvPr>
          <p:cNvGraphicFramePr>
            <a:graphicFrameLocks noChangeAspect="1"/>
          </p:cNvGraphicFramePr>
          <p:nvPr>
            <p:extLst>
              <p:ext uri="{D42A27DB-BD31-4B8C-83A1-F6EECF244321}">
                <p14:modId xmlns:p14="http://schemas.microsoft.com/office/powerpoint/2010/main" val="1485412543"/>
              </p:ext>
            </p:extLst>
          </p:nvPr>
        </p:nvGraphicFramePr>
        <p:xfrm>
          <a:off x="2012134" y="3283799"/>
          <a:ext cx="1005386" cy="423319"/>
        </p:xfrm>
        <a:graphic>
          <a:graphicData uri="http://schemas.openxmlformats.org/presentationml/2006/ole">
            <mc:AlternateContent xmlns:mc="http://schemas.openxmlformats.org/markup-compatibility/2006">
              <mc:Choice xmlns:v="urn:schemas-microsoft-com:vml" Requires="v">
                <p:oleObj name="Equation" r:id="rId12" imgW="482400" imgH="203040" progId="Equation.DSMT4">
                  <p:embed/>
                </p:oleObj>
              </mc:Choice>
              <mc:Fallback>
                <p:oleObj name="Equation" r:id="rId12" imgW="482400" imgH="203040" progId="Equation.DSMT4">
                  <p:embed/>
                  <p:pic>
                    <p:nvPicPr>
                      <p:cNvPr id="0" name=""/>
                      <p:cNvPicPr/>
                      <p:nvPr/>
                    </p:nvPicPr>
                    <p:blipFill>
                      <a:blip r:embed="rId13"/>
                      <a:stretch>
                        <a:fillRect/>
                      </a:stretch>
                    </p:blipFill>
                    <p:spPr>
                      <a:xfrm>
                        <a:off x="2012134" y="3283799"/>
                        <a:ext cx="1005386" cy="423319"/>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4844994-57FD-4D19-9458-25A0FE36B8B1}"/>
              </a:ext>
            </a:extLst>
          </p:cNvPr>
          <p:cNvGraphicFramePr>
            <a:graphicFrameLocks noChangeAspect="1"/>
          </p:cNvGraphicFramePr>
          <p:nvPr>
            <p:extLst>
              <p:ext uri="{D42A27DB-BD31-4B8C-83A1-F6EECF244321}">
                <p14:modId xmlns:p14="http://schemas.microsoft.com/office/powerpoint/2010/main" val="693221547"/>
              </p:ext>
            </p:extLst>
          </p:nvPr>
        </p:nvGraphicFramePr>
        <p:xfrm>
          <a:off x="3606988" y="3221048"/>
          <a:ext cx="1391732" cy="567001"/>
        </p:xfrm>
        <a:graphic>
          <a:graphicData uri="http://schemas.openxmlformats.org/presentationml/2006/ole">
            <mc:AlternateContent xmlns:mc="http://schemas.openxmlformats.org/markup-compatibility/2006">
              <mc:Choice xmlns:v="urn:schemas-microsoft-com:vml" Requires="v">
                <p:oleObj name="Equation" r:id="rId14" imgW="685800" imgH="279360" progId="Equation.DSMT4">
                  <p:embed/>
                </p:oleObj>
              </mc:Choice>
              <mc:Fallback>
                <p:oleObj name="Equation" r:id="rId14" imgW="685800" imgH="279360" progId="Equation.DSMT4">
                  <p:embed/>
                  <p:pic>
                    <p:nvPicPr>
                      <p:cNvPr id="0" name=""/>
                      <p:cNvPicPr/>
                      <p:nvPr/>
                    </p:nvPicPr>
                    <p:blipFill>
                      <a:blip r:embed="rId15"/>
                      <a:stretch>
                        <a:fillRect/>
                      </a:stretch>
                    </p:blipFill>
                    <p:spPr>
                      <a:xfrm>
                        <a:off x="3606988" y="3221048"/>
                        <a:ext cx="1391732" cy="56700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3142E6A5-465C-4251-9578-7AA5B7308DB8}"/>
              </a:ext>
            </a:extLst>
          </p:cNvPr>
          <p:cNvGraphicFramePr>
            <a:graphicFrameLocks noChangeAspect="1"/>
          </p:cNvGraphicFramePr>
          <p:nvPr>
            <p:extLst>
              <p:ext uri="{D42A27DB-BD31-4B8C-83A1-F6EECF244321}">
                <p14:modId xmlns:p14="http://schemas.microsoft.com/office/powerpoint/2010/main" val="3332711058"/>
              </p:ext>
            </p:extLst>
          </p:nvPr>
        </p:nvGraphicFramePr>
        <p:xfrm>
          <a:off x="6045749" y="3304951"/>
          <a:ext cx="275677" cy="428830"/>
        </p:xfrm>
        <a:graphic>
          <a:graphicData uri="http://schemas.openxmlformats.org/presentationml/2006/ole">
            <mc:AlternateContent xmlns:mc="http://schemas.openxmlformats.org/markup-compatibility/2006">
              <mc:Choice xmlns:v="urn:schemas-microsoft-com:vml" Requires="v">
                <p:oleObj name="Equation" r:id="rId16" imgW="114120" imgH="177480" progId="Equation.DSMT4">
                  <p:embed/>
                </p:oleObj>
              </mc:Choice>
              <mc:Fallback>
                <p:oleObj name="Equation" r:id="rId16" imgW="114120" imgH="177480" progId="Equation.DSMT4">
                  <p:embed/>
                  <p:pic>
                    <p:nvPicPr>
                      <p:cNvPr id="0" name=""/>
                      <p:cNvPicPr/>
                      <p:nvPr/>
                    </p:nvPicPr>
                    <p:blipFill>
                      <a:blip r:embed="rId17"/>
                      <a:stretch>
                        <a:fillRect/>
                      </a:stretch>
                    </p:blipFill>
                    <p:spPr>
                      <a:xfrm>
                        <a:off x="6045749" y="3304951"/>
                        <a:ext cx="275677" cy="42883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85A3CD5-87E0-48D1-A4B7-64DAE7CF00AB}"/>
              </a:ext>
            </a:extLst>
          </p:cNvPr>
          <p:cNvGraphicFramePr>
            <a:graphicFrameLocks noChangeAspect="1"/>
          </p:cNvGraphicFramePr>
          <p:nvPr>
            <p:extLst>
              <p:ext uri="{D42A27DB-BD31-4B8C-83A1-F6EECF244321}">
                <p14:modId xmlns:p14="http://schemas.microsoft.com/office/powerpoint/2010/main" val="171036416"/>
              </p:ext>
            </p:extLst>
          </p:nvPr>
        </p:nvGraphicFramePr>
        <p:xfrm>
          <a:off x="6732998" y="3315111"/>
          <a:ext cx="788743" cy="428830"/>
        </p:xfrm>
        <a:graphic>
          <a:graphicData uri="http://schemas.openxmlformats.org/presentationml/2006/ole">
            <mc:AlternateContent xmlns:mc="http://schemas.openxmlformats.org/markup-compatibility/2006">
              <mc:Choice xmlns:v="urn:schemas-microsoft-com:vml" Requires="v">
                <p:oleObj name="Equation" r:id="rId18" imgW="203040" imgH="177480" progId="Equation.DSMT4">
                  <p:embed/>
                </p:oleObj>
              </mc:Choice>
              <mc:Fallback>
                <p:oleObj name="Equation" r:id="rId18" imgW="203040" imgH="177480" progId="Equation.DSMT4">
                  <p:embed/>
                  <p:pic>
                    <p:nvPicPr>
                      <p:cNvPr id="0" name=""/>
                      <p:cNvPicPr/>
                      <p:nvPr/>
                    </p:nvPicPr>
                    <p:blipFill>
                      <a:blip r:embed="rId19"/>
                      <a:stretch>
                        <a:fillRect/>
                      </a:stretch>
                    </p:blipFill>
                    <p:spPr>
                      <a:xfrm>
                        <a:off x="6732998" y="3315111"/>
                        <a:ext cx="788743" cy="42883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413E8EF-0CFB-4E55-B6A7-34B368F6C3B5}"/>
              </a:ext>
            </a:extLst>
          </p:cNvPr>
          <p:cNvGraphicFramePr>
            <a:graphicFrameLocks noChangeAspect="1"/>
          </p:cNvGraphicFramePr>
          <p:nvPr>
            <p:extLst>
              <p:ext uri="{D42A27DB-BD31-4B8C-83A1-F6EECF244321}">
                <p14:modId xmlns:p14="http://schemas.microsoft.com/office/powerpoint/2010/main" val="1092293990"/>
              </p:ext>
            </p:extLst>
          </p:nvPr>
        </p:nvGraphicFramePr>
        <p:xfrm>
          <a:off x="10023792" y="3315111"/>
          <a:ext cx="522288" cy="404813"/>
        </p:xfrm>
        <a:graphic>
          <a:graphicData uri="http://schemas.openxmlformats.org/presentationml/2006/ole">
            <mc:AlternateContent xmlns:mc="http://schemas.openxmlformats.org/markup-compatibility/2006">
              <mc:Choice xmlns:v="urn:schemas-microsoft-com:vml" Requires="v">
                <p:oleObj name="Equation" r:id="rId20" imgW="228600" imgH="177480" progId="Equation.DSMT4">
                  <p:embed/>
                </p:oleObj>
              </mc:Choice>
              <mc:Fallback>
                <p:oleObj name="Equation" r:id="rId20" imgW="228600" imgH="177480" progId="Equation.DSMT4">
                  <p:embed/>
                  <p:pic>
                    <p:nvPicPr>
                      <p:cNvPr id="0" name=""/>
                      <p:cNvPicPr/>
                      <p:nvPr/>
                    </p:nvPicPr>
                    <p:blipFill>
                      <a:blip r:embed="rId21"/>
                      <a:stretch>
                        <a:fillRect/>
                      </a:stretch>
                    </p:blipFill>
                    <p:spPr>
                      <a:xfrm>
                        <a:off x="10023792" y="3315111"/>
                        <a:ext cx="522288" cy="40481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ADE6158-56A8-456C-A661-55E5CC63A2F1}"/>
              </a:ext>
            </a:extLst>
          </p:cNvPr>
          <p:cNvSpPr txBox="1"/>
          <p:nvPr/>
        </p:nvSpPr>
        <p:spPr>
          <a:xfrm>
            <a:off x="399510" y="4010652"/>
            <a:ext cx="3515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viết nh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 sau: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7802FA0A-2418-424F-949A-E8FB77448B85}"/>
              </a:ext>
            </a:extLst>
          </p:cNvPr>
          <p:cNvGraphicFramePr>
            <a:graphicFrameLocks noChangeAspect="1"/>
          </p:cNvGraphicFramePr>
          <p:nvPr>
            <p:extLst>
              <p:ext uri="{D42A27DB-BD31-4B8C-83A1-F6EECF244321}">
                <p14:modId xmlns:p14="http://schemas.microsoft.com/office/powerpoint/2010/main" val="1795949456"/>
              </p:ext>
            </p:extLst>
          </p:nvPr>
        </p:nvGraphicFramePr>
        <p:xfrm>
          <a:off x="2560638" y="4756475"/>
          <a:ext cx="3106374" cy="541478"/>
        </p:xfrm>
        <a:graphic>
          <a:graphicData uri="http://schemas.openxmlformats.org/presentationml/2006/ole">
            <mc:AlternateContent xmlns:mc="http://schemas.openxmlformats.org/markup-compatibility/2006">
              <mc:Choice xmlns:v="urn:schemas-microsoft-com:vml" Requires="v">
                <p:oleObj name="Equation" r:id="rId22" imgW="1384200" imgH="241200" progId="Equation.DSMT4">
                  <p:embed/>
                </p:oleObj>
              </mc:Choice>
              <mc:Fallback>
                <p:oleObj name="Equation" r:id="rId22" imgW="1384200" imgH="241200" progId="Equation.DSMT4">
                  <p:embed/>
                  <p:pic>
                    <p:nvPicPr>
                      <p:cNvPr id="0" name=""/>
                      <p:cNvPicPr/>
                      <p:nvPr/>
                    </p:nvPicPr>
                    <p:blipFill>
                      <a:blip r:embed="rId23"/>
                      <a:stretch>
                        <a:fillRect/>
                      </a:stretch>
                    </p:blipFill>
                    <p:spPr>
                      <a:xfrm>
                        <a:off x="2560638" y="4756475"/>
                        <a:ext cx="3106374" cy="541478"/>
                      </a:xfrm>
                      <a:prstGeom prst="rect">
                        <a:avLst/>
                      </a:prstGeom>
                    </p:spPr>
                  </p:pic>
                </p:oleObj>
              </mc:Fallback>
            </mc:AlternateContent>
          </a:graphicData>
        </a:graphic>
      </p:graphicFrame>
    </p:spTree>
    <p:extLst>
      <p:ext uri="{BB962C8B-B14F-4D97-AF65-F5344CB8AC3E}">
        <p14:creationId xmlns:p14="http://schemas.microsoft.com/office/powerpoint/2010/main" val="222228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dirty="0">
              <a:solidFill>
                <a:schemeClr val="bg1"/>
              </a:solidFill>
            </a:endParaRPr>
          </a:p>
        </p:txBody>
      </p:sp>
      <p:pic>
        <p:nvPicPr>
          <p:cNvPr id="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a:solidFill>
                  <a:schemeClr val="bg1"/>
                </a:solidFill>
                <a:latin typeface="Times New Roman" panose="02020603050405020304" pitchFamily="18" charset="0"/>
                <a:cs typeface="Times New Roman" panose="02020603050405020304" pitchFamily="18" charset="0"/>
              </a:rPr>
              <a:t>, MTCT,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a:solidFill>
                  <a:schemeClr val="bg1"/>
                </a:solidFill>
                <a:latin typeface="Times New Roman" panose="02020603050405020304" pitchFamily="18" charset="0"/>
                <a:cs typeface="Times New Roman" panose="02020603050405020304" pitchFamily="18" charset="0"/>
              </a:rPr>
              <a:t>, MTCT.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a:t>
            </a:r>
            <a:r>
              <a:rPr lang="en-US" sz="3200" err="1">
                <a:solidFill>
                  <a:schemeClr val="bg1"/>
                </a:solidFill>
                <a:latin typeface="Times New Roman" panose="02020603050405020304" pitchFamily="18" charset="0"/>
                <a:cs typeface="Times New Roman" panose="02020603050405020304" pitchFamily="18" charset="0"/>
              </a:rPr>
              <a:t>Thước</a:t>
            </a:r>
            <a:r>
              <a:rPr lang="en-US" sz="3200">
                <a:solidFill>
                  <a:schemeClr val="bg1"/>
                </a:solidFill>
                <a:latin typeface="Times New Roman" panose="02020603050405020304" pitchFamily="18" charset="0"/>
                <a:cs typeface="Times New Roman" panose="02020603050405020304" pitchFamily="18" charset="0"/>
              </a:rPr>
              <a:t> thẳng,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4A9A1-5E96-4800-BE95-4C609A97B45E}"/>
              </a:ext>
            </a:extLst>
          </p:cNvPr>
          <p:cNvSpPr txBox="1"/>
          <p:nvPr/>
        </p:nvSpPr>
        <p:spPr>
          <a:xfrm>
            <a:off x="477271" y="1049810"/>
            <a:ext cx="108780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3: Chỉ ra câu trả lời đúng trong các câu trả lời sau:</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DEBB10-3A66-4063-A5CA-BF81DC6450D5}"/>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4" name="Object 3">
            <a:extLst>
              <a:ext uri="{FF2B5EF4-FFF2-40B4-BE49-F238E27FC236}">
                <a16:creationId xmlns:a16="http://schemas.microsoft.com/office/drawing/2014/main" id="{A5462F3C-D964-44AD-BAA0-7247425DA201}"/>
              </a:ext>
            </a:extLst>
          </p:cNvPr>
          <p:cNvGraphicFramePr>
            <a:graphicFrameLocks noChangeAspect="1"/>
          </p:cNvGraphicFramePr>
          <p:nvPr>
            <p:extLst>
              <p:ext uri="{D42A27DB-BD31-4B8C-83A1-F6EECF244321}">
                <p14:modId xmlns:p14="http://schemas.microsoft.com/office/powerpoint/2010/main" val="126571777"/>
              </p:ext>
            </p:extLst>
          </p:nvPr>
        </p:nvGraphicFramePr>
        <p:xfrm>
          <a:off x="649123" y="1760282"/>
          <a:ext cx="1877927" cy="594677"/>
        </p:xfrm>
        <a:graphic>
          <a:graphicData uri="http://schemas.openxmlformats.org/presentationml/2006/ole">
            <mc:AlternateContent xmlns:mc="http://schemas.openxmlformats.org/markup-compatibility/2006">
              <mc:Choice xmlns:v="urn:schemas-microsoft-com:vml" Requires="v">
                <p:oleObj name="Equation" r:id="rId2" imgW="761760" imgH="241200" progId="Equation.DSMT4">
                  <p:embed/>
                </p:oleObj>
              </mc:Choice>
              <mc:Fallback>
                <p:oleObj name="Equation" r:id="rId2" imgW="761760" imgH="241200" progId="Equation.DSMT4">
                  <p:embed/>
                  <p:pic>
                    <p:nvPicPr>
                      <p:cNvPr id="0" name=""/>
                      <p:cNvPicPr/>
                      <p:nvPr/>
                    </p:nvPicPr>
                    <p:blipFill>
                      <a:blip r:embed="rId3"/>
                      <a:stretch>
                        <a:fillRect/>
                      </a:stretch>
                    </p:blipFill>
                    <p:spPr>
                      <a:xfrm>
                        <a:off x="649123" y="1760282"/>
                        <a:ext cx="1877927" cy="59467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407875B-67DE-45E0-A20B-52B34E69E0F1}"/>
              </a:ext>
            </a:extLst>
          </p:cNvPr>
          <p:cNvGraphicFramePr>
            <a:graphicFrameLocks noChangeAspect="1"/>
          </p:cNvGraphicFramePr>
          <p:nvPr>
            <p:extLst>
              <p:ext uri="{D42A27DB-BD31-4B8C-83A1-F6EECF244321}">
                <p14:modId xmlns:p14="http://schemas.microsoft.com/office/powerpoint/2010/main" val="3536522795"/>
              </p:ext>
            </p:extLst>
          </p:nvPr>
        </p:nvGraphicFramePr>
        <p:xfrm>
          <a:off x="3892915" y="1760282"/>
          <a:ext cx="3100737" cy="566480"/>
        </p:xfrm>
        <a:graphic>
          <a:graphicData uri="http://schemas.openxmlformats.org/presentationml/2006/ole">
            <mc:AlternateContent xmlns:mc="http://schemas.openxmlformats.org/markup-compatibility/2006">
              <mc:Choice xmlns:v="urn:schemas-microsoft-com:vml" Requires="v">
                <p:oleObj name="Equation" r:id="rId4" imgW="1320480" imgH="241200" progId="Equation.DSMT4">
                  <p:embed/>
                </p:oleObj>
              </mc:Choice>
              <mc:Fallback>
                <p:oleObj name="Equation" r:id="rId4" imgW="1320480" imgH="241200" progId="Equation.DSMT4">
                  <p:embed/>
                  <p:pic>
                    <p:nvPicPr>
                      <p:cNvPr id="0" name=""/>
                      <p:cNvPicPr/>
                      <p:nvPr/>
                    </p:nvPicPr>
                    <p:blipFill>
                      <a:blip r:embed="rId5"/>
                      <a:stretch>
                        <a:fillRect/>
                      </a:stretch>
                    </p:blipFill>
                    <p:spPr>
                      <a:xfrm>
                        <a:off x="3892915" y="1760282"/>
                        <a:ext cx="3100737" cy="56648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311E73-A46D-4E98-8D12-4E8CB1BE6A2A}"/>
              </a:ext>
            </a:extLst>
          </p:cNvPr>
          <p:cNvGraphicFramePr>
            <a:graphicFrameLocks noChangeAspect="1"/>
          </p:cNvGraphicFramePr>
          <p:nvPr>
            <p:extLst>
              <p:ext uri="{D42A27DB-BD31-4B8C-83A1-F6EECF244321}">
                <p14:modId xmlns:p14="http://schemas.microsoft.com/office/powerpoint/2010/main" val="3949874055"/>
              </p:ext>
            </p:extLst>
          </p:nvPr>
        </p:nvGraphicFramePr>
        <p:xfrm>
          <a:off x="8792241" y="1444948"/>
          <a:ext cx="2185036" cy="1092518"/>
        </p:xfrm>
        <a:graphic>
          <a:graphicData uri="http://schemas.openxmlformats.org/presentationml/2006/ole">
            <mc:AlternateContent xmlns:mc="http://schemas.openxmlformats.org/markup-compatibility/2006">
              <mc:Choice xmlns:v="urn:schemas-microsoft-com:vml" Requires="v">
                <p:oleObj name="Equation" r:id="rId6" imgW="888840" imgH="444240" progId="Equation.DSMT4">
                  <p:embed/>
                </p:oleObj>
              </mc:Choice>
              <mc:Fallback>
                <p:oleObj name="Equation" r:id="rId6" imgW="888840" imgH="444240" progId="Equation.DSMT4">
                  <p:embed/>
                  <p:pic>
                    <p:nvPicPr>
                      <p:cNvPr id="0" name=""/>
                      <p:cNvPicPr/>
                      <p:nvPr/>
                    </p:nvPicPr>
                    <p:blipFill>
                      <a:blip r:embed="rId7"/>
                      <a:stretch>
                        <a:fillRect/>
                      </a:stretch>
                    </p:blipFill>
                    <p:spPr>
                      <a:xfrm>
                        <a:off x="8792241" y="1444948"/>
                        <a:ext cx="2185036" cy="109251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DF3B642-C39F-4691-88AE-D13FCE1C4515}"/>
              </a:ext>
            </a:extLst>
          </p:cNvPr>
          <p:cNvSpPr txBox="1"/>
          <p:nvPr/>
        </p:nvSpPr>
        <p:spPr>
          <a:xfrm>
            <a:off x="477271" y="272700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FC12488-AC44-49AD-8B2A-40BFF386C076}"/>
              </a:ext>
            </a:extLst>
          </p:cNvPr>
          <p:cNvSpPr txBox="1"/>
          <p:nvPr/>
        </p:nvSpPr>
        <p:spPr>
          <a:xfrm>
            <a:off x="775430" y="3506685"/>
            <a:ext cx="99241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Đ</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A9BBE3C-B735-4EE8-A668-596914232246}"/>
              </a:ext>
            </a:extLst>
          </p:cNvPr>
          <p:cNvSpPr/>
          <p:nvPr/>
        </p:nvSpPr>
        <p:spPr>
          <a:xfrm>
            <a:off x="775430" y="4308748"/>
            <a:ext cx="1293152" cy="523220"/>
          </a:xfrm>
          <a:prstGeom prst="rect">
            <a:avLst/>
          </a:prstGeom>
        </p:spPr>
        <p:txBody>
          <a:bodyPr wrap="square">
            <a:spAutoFit/>
          </a:bodyPr>
          <a:lstStyle/>
          <a:p>
            <a:r>
              <a:rPr lang="en-US" sz="2800">
                <a:solidFill>
                  <a:schemeClr val="bg1"/>
                </a:solidFill>
                <a:latin typeface="Times New Roman" panose="02020603050405020304" pitchFamily="18" charset="0"/>
                <a:cs typeface="Times New Roman" panose="02020603050405020304" pitchFamily="18" charset="0"/>
              </a:rPr>
              <a:t>b)  Đ </a:t>
            </a:r>
            <a:endParaRPr lang="vi-VN" sz="2800"/>
          </a:p>
        </p:txBody>
      </p:sp>
      <p:sp>
        <p:nvSpPr>
          <p:cNvPr id="11" name="Rectangle 10">
            <a:extLst>
              <a:ext uri="{FF2B5EF4-FFF2-40B4-BE49-F238E27FC236}">
                <a16:creationId xmlns:a16="http://schemas.microsoft.com/office/drawing/2014/main" id="{A2F56A32-C74A-4EE3-A557-EBA8497CAD06}"/>
              </a:ext>
            </a:extLst>
          </p:cNvPr>
          <p:cNvSpPr/>
          <p:nvPr/>
        </p:nvSpPr>
        <p:spPr>
          <a:xfrm>
            <a:off x="834571" y="5148994"/>
            <a:ext cx="843501" cy="523220"/>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c)  S</a:t>
            </a:r>
            <a:endParaRPr lang="vi-VN" sz="2800"/>
          </a:p>
        </p:txBody>
      </p:sp>
    </p:spTree>
    <p:extLst>
      <p:ext uri="{BB962C8B-B14F-4D97-AF65-F5344CB8AC3E}">
        <p14:creationId xmlns:p14="http://schemas.microsoft.com/office/powerpoint/2010/main" val="254143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F590F1-3B68-4AF1-A1E3-1D02C7A9B883}"/>
              </a:ext>
            </a:extLst>
          </p:cNvPr>
          <p:cNvSpPr txBox="1"/>
          <p:nvPr/>
        </p:nvSpPr>
        <p:spPr>
          <a:xfrm>
            <a:off x="399510" y="887957"/>
            <a:ext cx="25672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4: Tìm:</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99CD0B-8676-46F4-A015-91D5431B8EA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5" name="Object 4">
            <a:extLst>
              <a:ext uri="{FF2B5EF4-FFF2-40B4-BE49-F238E27FC236}">
                <a16:creationId xmlns:a16="http://schemas.microsoft.com/office/drawing/2014/main" id="{F6A11F3C-5B95-41B8-B0AB-4CCA5D6577D3}"/>
              </a:ext>
            </a:extLst>
          </p:cNvPr>
          <p:cNvGraphicFramePr>
            <a:graphicFrameLocks noChangeAspect="1"/>
          </p:cNvGraphicFramePr>
          <p:nvPr>
            <p:extLst>
              <p:ext uri="{D42A27DB-BD31-4B8C-83A1-F6EECF244321}">
                <p14:modId xmlns:p14="http://schemas.microsoft.com/office/powerpoint/2010/main" val="1193907865"/>
              </p:ext>
            </p:extLst>
          </p:nvPr>
        </p:nvGraphicFramePr>
        <p:xfrm>
          <a:off x="587375" y="1411288"/>
          <a:ext cx="1471613" cy="1096962"/>
        </p:xfrm>
        <a:graphic>
          <a:graphicData uri="http://schemas.openxmlformats.org/presentationml/2006/ole">
            <mc:AlternateContent xmlns:mc="http://schemas.openxmlformats.org/markup-compatibility/2006">
              <mc:Choice xmlns:v="urn:schemas-microsoft-com:vml" Requires="v">
                <p:oleObj name="Equation" r:id="rId2" imgW="596880" imgH="444240" progId="Equation.DSMT4">
                  <p:embed/>
                </p:oleObj>
              </mc:Choice>
              <mc:Fallback>
                <p:oleObj name="Equation" r:id="rId2" imgW="596880" imgH="444240" progId="Equation.DSMT4">
                  <p:embed/>
                  <p:pic>
                    <p:nvPicPr>
                      <p:cNvPr id="4" name="Object 3">
                        <a:extLst>
                          <a:ext uri="{FF2B5EF4-FFF2-40B4-BE49-F238E27FC236}">
                            <a16:creationId xmlns:a16="http://schemas.microsoft.com/office/drawing/2014/main" id="{A5462F3C-D964-44AD-BAA0-7247425DA201}"/>
                          </a:ext>
                        </a:extLst>
                      </p:cNvPr>
                      <p:cNvPicPr/>
                      <p:nvPr/>
                    </p:nvPicPr>
                    <p:blipFill>
                      <a:blip r:embed="rId3"/>
                      <a:stretch>
                        <a:fillRect/>
                      </a:stretch>
                    </p:blipFill>
                    <p:spPr>
                      <a:xfrm>
                        <a:off x="587375" y="1411288"/>
                        <a:ext cx="1471613" cy="1096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7F70FA7-1A29-4024-AD06-9D7C608D6919}"/>
              </a:ext>
            </a:extLst>
          </p:cNvPr>
          <p:cNvGraphicFramePr>
            <a:graphicFrameLocks noChangeAspect="1"/>
          </p:cNvGraphicFramePr>
          <p:nvPr>
            <p:extLst>
              <p:ext uri="{D42A27DB-BD31-4B8C-83A1-F6EECF244321}">
                <p14:modId xmlns:p14="http://schemas.microsoft.com/office/powerpoint/2010/main" val="2377807675"/>
              </p:ext>
            </p:extLst>
          </p:nvPr>
        </p:nvGraphicFramePr>
        <p:xfrm>
          <a:off x="4429125" y="1760538"/>
          <a:ext cx="2025650" cy="566737"/>
        </p:xfrm>
        <a:graphic>
          <a:graphicData uri="http://schemas.openxmlformats.org/presentationml/2006/ole">
            <mc:AlternateContent xmlns:mc="http://schemas.openxmlformats.org/markup-compatibility/2006">
              <mc:Choice xmlns:v="urn:schemas-microsoft-com:vml" Requires="v">
                <p:oleObj name="Equation" r:id="rId4" imgW="863280" imgH="241200" progId="Equation.DSMT4">
                  <p:embed/>
                </p:oleObj>
              </mc:Choice>
              <mc:Fallback>
                <p:oleObj name="Equation" r:id="rId4" imgW="863280" imgH="241200" progId="Equation.DSMT4">
                  <p:embed/>
                  <p:pic>
                    <p:nvPicPr>
                      <p:cNvPr id="5" name="Object 4">
                        <a:extLst>
                          <a:ext uri="{FF2B5EF4-FFF2-40B4-BE49-F238E27FC236}">
                            <a16:creationId xmlns:a16="http://schemas.microsoft.com/office/drawing/2014/main" id="{7407875B-67DE-45E0-A20B-52B34E69E0F1}"/>
                          </a:ext>
                        </a:extLst>
                      </p:cNvPr>
                      <p:cNvPicPr/>
                      <p:nvPr/>
                    </p:nvPicPr>
                    <p:blipFill>
                      <a:blip r:embed="rId5"/>
                      <a:stretch>
                        <a:fillRect/>
                      </a:stretch>
                    </p:blipFill>
                    <p:spPr>
                      <a:xfrm>
                        <a:off x="4429125" y="1760538"/>
                        <a:ext cx="2025650" cy="566737"/>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55002BF-43C4-4F93-9BBA-386CFA01D61E}"/>
              </a:ext>
            </a:extLst>
          </p:cNvPr>
          <p:cNvGrpSpPr/>
          <p:nvPr/>
        </p:nvGrpSpPr>
        <p:grpSpPr>
          <a:xfrm>
            <a:off x="8046720" y="1826270"/>
            <a:ext cx="3449955" cy="523220"/>
            <a:chOff x="1869440" y="3167390"/>
            <a:chExt cx="3449955" cy="523220"/>
          </a:xfrm>
        </p:grpSpPr>
        <p:sp>
          <p:nvSpPr>
            <p:cNvPr id="7" name="TextBox 6">
              <a:extLst>
                <a:ext uri="{FF2B5EF4-FFF2-40B4-BE49-F238E27FC236}">
                  <a16:creationId xmlns:a16="http://schemas.microsoft.com/office/drawing/2014/main" id="{CEE6363D-A310-4CF2-B308-07638120C8CC}"/>
                </a:ext>
              </a:extLst>
            </p:cNvPr>
            <p:cNvSpPr txBox="1"/>
            <p:nvPr/>
          </p:nvSpPr>
          <p:spPr>
            <a:xfrm>
              <a:off x="1869440" y="3167390"/>
              <a:ext cx="2987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927ABBB6-1F13-41DF-9F64-6863C99096DD}"/>
                </a:ext>
              </a:extLst>
            </p:cNvPr>
            <p:cNvGraphicFramePr>
              <a:graphicFrameLocks noChangeAspect="1"/>
            </p:cNvGraphicFramePr>
            <p:nvPr>
              <p:extLst>
                <p:ext uri="{D42A27DB-BD31-4B8C-83A1-F6EECF244321}">
                  <p14:modId xmlns:p14="http://schemas.microsoft.com/office/powerpoint/2010/main" val="192936419"/>
                </p:ext>
              </p:extLst>
            </p:nvPr>
          </p:nvGraphicFramePr>
          <p:xfrm>
            <a:off x="4624070" y="3204845"/>
            <a:ext cx="695325" cy="430213"/>
          </p:xfrm>
          <a:graphic>
            <a:graphicData uri="http://schemas.openxmlformats.org/presentationml/2006/ole">
              <mc:AlternateContent xmlns:mc="http://schemas.openxmlformats.org/markup-compatibility/2006">
                <mc:Choice xmlns:v="urn:schemas-microsoft-com:vml" Requires="v">
                  <p:oleObj name="Equation" r:id="rId6" imgW="291960" imgH="177480" progId="Equation.DSMT4">
                    <p:embed/>
                  </p:oleObj>
                </mc:Choice>
                <mc:Fallback>
                  <p:oleObj name="Equation" r:id="rId6" imgW="291960" imgH="177480" progId="Equation.DSMT4">
                    <p:embed/>
                    <p:pic>
                      <p:nvPicPr>
                        <p:cNvPr id="0" name=""/>
                        <p:cNvPicPr/>
                        <p:nvPr/>
                      </p:nvPicPr>
                      <p:blipFill>
                        <a:blip r:embed="rId7"/>
                        <a:stretch>
                          <a:fillRect/>
                        </a:stretch>
                      </p:blipFill>
                      <p:spPr>
                        <a:xfrm>
                          <a:off x="4624070" y="3204845"/>
                          <a:ext cx="695325" cy="430213"/>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81901249-FF14-43CD-97AD-3590E90597DF}"/>
              </a:ext>
            </a:extLst>
          </p:cNvPr>
          <p:cNvSpPr txBox="1"/>
          <p:nvPr/>
        </p:nvSpPr>
        <p:spPr>
          <a:xfrm>
            <a:off x="634048" y="269652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AAD5092-D8ED-4628-B9EB-AF4BDC9A3A20}"/>
              </a:ext>
            </a:extLst>
          </p:cNvPr>
          <p:cNvGrpSpPr/>
          <p:nvPr/>
        </p:nvGrpSpPr>
        <p:grpSpPr>
          <a:xfrm>
            <a:off x="599440" y="3178175"/>
            <a:ext cx="10993120" cy="1023938"/>
            <a:chOff x="498476" y="3629663"/>
            <a:chExt cx="10993120" cy="1023938"/>
          </a:xfrm>
        </p:grpSpPr>
        <p:sp>
          <p:nvSpPr>
            <p:cNvPr id="13" name="TextBox 12">
              <a:extLst>
                <a:ext uri="{FF2B5EF4-FFF2-40B4-BE49-F238E27FC236}">
                  <a16:creationId xmlns:a16="http://schemas.microsoft.com/office/drawing/2014/main" id="{976F230A-4B6F-49CD-ADD5-AF0F9C7A755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264131EC-67CA-4695-994D-5F4D31AD661E}"/>
                </a:ext>
              </a:extLst>
            </p:cNvPr>
            <p:cNvGraphicFramePr>
              <a:graphicFrameLocks noChangeAspect="1"/>
            </p:cNvGraphicFramePr>
            <p:nvPr>
              <p:extLst>
                <p:ext uri="{D42A27DB-BD31-4B8C-83A1-F6EECF244321}">
                  <p14:modId xmlns:p14="http://schemas.microsoft.com/office/powerpoint/2010/main" val="1931250945"/>
                </p:ext>
              </p:extLst>
            </p:nvPr>
          </p:nvGraphicFramePr>
          <p:xfrm>
            <a:off x="2107249" y="3658238"/>
            <a:ext cx="1457325" cy="995363"/>
          </p:xfrm>
          <a:graphic>
            <a:graphicData uri="http://schemas.openxmlformats.org/presentationml/2006/ole">
              <mc:AlternateContent xmlns:mc="http://schemas.openxmlformats.org/markup-compatibility/2006">
                <mc:Choice xmlns:v="urn:schemas-microsoft-com:vml" Requires="v">
                  <p:oleObj name="Equation" r:id="rId8" imgW="685800" imgH="469800" progId="Equation.DSMT4">
                    <p:embed/>
                  </p:oleObj>
                </mc:Choice>
                <mc:Fallback>
                  <p:oleObj name="Equation" r:id="rId8" imgW="685800" imgH="46980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9"/>
                        <a:stretch>
                          <a:fillRect/>
                        </a:stretch>
                      </p:blipFill>
                      <p:spPr>
                        <a:xfrm>
                          <a:off x="2107249" y="3658238"/>
                          <a:ext cx="1457325" cy="9953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0ED6778-0B1D-4121-93D1-3AB45BFE0675}"/>
                </a:ext>
              </a:extLst>
            </p:cNvPr>
            <p:cNvGraphicFramePr>
              <a:graphicFrameLocks noChangeAspect="1"/>
            </p:cNvGraphicFramePr>
            <p:nvPr>
              <p:extLst>
                <p:ext uri="{D42A27DB-BD31-4B8C-83A1-F6EECF244321}">
                  <p14:modId xmlns:p14="http://schemas.microsoft.com/office/powerpoint/2010/main" val="3756247190"/>
                </p:ext>
              </p:extLst>
            </p:nvPr>
          </p:nvGraphicFramePr>
          <p:xfrm>
            <a:off x="4345306" y="3629663"/>
            <a:ext cx="1687513" cy="1000125"/>
          </p:xfrm>
          <a:graphic>
            <a:graphicData uri="http://schemas.openxmlformats.org/presentationml/2006/ole">
              <mc:AlternateContent xmlns:mc="http://schemas.openxmlformats.org/markup-compatibility/2006">
                <mc:Choice xmlns:v="urn:schemas-microsoft-com:vml" Requires="v">
                  <p:oleObj name="Equation" r:id="rId10" imgW="583920" imgH="444240" progId="Equation.DSMT4">
                    <p:embed/>
                  </p:oleObj>
                </mc:Choice>
                <mc:Fallback>
                  <p:oleObj name="Equation" r:id="rId10" imgW="583920" imgH="4442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1"/>
                        <a:stretch>
                          <a:fillRect/>
                        </a:stretch>
                      </p:blipFill>
                      <p:spPr>
                        <a:xfrm>
                          <a:off x="4345306" y="3629663"/>
                          <a:ext cx="1687513" cy="1000125"/>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FE7F2034-75E7-476E-B7CE-A55C794A5EDF}"/>
              </a:ext>
            </a:extLst>
          </p:cNvPr>
          <p:cNvGrpSpPr/>
          <p:nvPr/>
        </p:nvGrpSpPr>
        <p:grpSpPr>
          <a:xfrm>
            <a:off x="634048" y="4244095"/>
            <a:ext cx="10993120" cy="615394"/>
            <a:chOff x="498476" y="3836089"/>
            <a:chExt cx="10993120" cy="615394"/>
          </a:xfrm>
        </p:grpSpPr>
        <p:sp>
          <p:nvSpPr>
            <p:cNvPr id="19" name="TextBox 18">
              <a:extLst>
                <a:ext uri="{FF2B5EF4-FFF2-40B4-BE49-F238E27FC236}">
                  <a16:creationId xmlns:a16="http://schemas.microsoft.com/office/drawing/2014/main" id="{721494BD-806F-49F3-9E1E-548FA54764C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CCE0C880-FB57-4B71-9D8E-F5E978573BF6}"/>
                </a:ext>
              </a:extLst>
            </p:cNvPr>
            <p:cNvGraphicFramePr>
              <a:graphicFrameLocks noChangeAspect="1"/>
            </p:cNvGraphicFramePr>
            <p:nvPr>
              <p:extLst>
                <p:ext uri="{D42A27DB-BD31-4B8C-83A1-F6EECF244321}">
                  <p14:modId xmlns:p14="http://schemas.microsoft.com/office/powerpoint/2010/main" val="2669292419"/>
                </p:ext>
              </p:extLst>
            </p:nvPr>
          </p:nvGraphicFramePr>
          <p:xfrm>
            <a:off x="2051367" y="3836089"/>
            <a:ext cx="1823085" cy="615394"/>
          </p:xfrm>
          <a:graphic>
            <a:graphicData uri="http://schemas.openxmlformats.org/presentationml/2006/ole">
              <mc:AlternateContent xmlns:mc="http://schemas.openxmlformats.org/markup-compatibility/2006">
                <mc:Choice xmlns:v="urn:schemas-microsoft-com:vml" Requires="v">
                  <p:oleObj name="Equation" r:id="rId12" imgW="825480" imgH="279360" progId="Equation.DSMT4">
                    <p:embed/>
                  </p:oleObj>
                </mc:Choice>
                <mc:Fallback>
                  <p:oleObj name="Equation" r:id="rId12" imgW="82548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3"/>
                        <a:stretch>
                          <a:fillRect/>
                        </a:stretch>
                      </p:blipFill>
                      <p:spPr>
                        <a:xfrm>
                          <a:off x="2051367" y="3836089"/>
                          <a:ext cx="1823085" cy="615394"/>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1662053-FBEA-4990-97CF-F4F3615E4DED}"/>
                </a:ext>
              </a:extLst>
            </p:cNvPr>
            <p:cNvGraphicFramePr>
              <a:graphicFrameLocks noChangeAspect="1"/>
            </p:cNvGraphicFramePr>
            <p:nvPr>
              <p:extLst>
                <p:ext uri="{D42A27DB-BD31-4B8C-83A1-F6EECF244321}">
                  <p14:modId xmlns:p14="http://schemas.microsoft.com/office/powerpoint/2010/main" val="3831256627"/>
                </p:ext>
              </p:extLst>
            </p:nvPr>
          </p:nvGraphicFramePr>
          <p:xfrm>
            <a:off x="4673283" y="3857757"/>
            <a:ext cx="2678113" cy="542925"/>
          </p:xfrm>
          <a:graphic>
            <a:graphicData uri="http://schemas.openxmlformats.org/presentationml/2006/ole">
              <mc:AlternateContent xmlns:mc="http://schemas.openxmlformats.org/markup-compatibility/2006">
                <mc:Choice xmlns:v="urn:schemas-microsoft-com:vml" Requires="v">
                  <p:oleObj name="Equation" r:id="rId14" imgW="927000" imgH="241200" progId="Equation.DSMT4">
                    <p:embed/>
                  </p:oleObj>
                </mc:Choice>
                <mc:Fallback>
                  <p:oleObj name="Equation" r:id="rId14" imgW="927000" imgH="2412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5"/>
                        <a:stretch>
                          <a:fillRect/>
                        </a:stretch>
                      </p:blipFill>
                      <p:spPr>
                        <a:xfrm>
                          <a:off x="4673283" y="3857757"/>
                          <a:ext cx="2678113" cy="5429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8793CA7B-FEC5-489D-93B0-184714C8F432}"/>
              </a:ext>
            </a:extLst>
          </p:cNvPr>
          <p:cNvGrpSpPr/>
          <p:nvPr/>
        </p:nvGrpSpPr>
        <p:grpSpPr>
          <a:xfrm>
            <a:off x="634048" y="5213802"/>
            <a:ext cx="10993120" cy="631837"/>
            <a:chOff x="498476" y="3829543"/>
            <a:chExt cx="10993120" cy="631837"/>
          </a:xfrm>
        </p:grpSpPr>
        <p:sp>
          <p:nvSpPr>
            <p:cNvPr id="23" name="TextBox 22">
              <a:extLst>
                <a:ext uri="{FF2B5EF4-FFF2-40B4-BE49-F238E27FC236}">
                  <a16:creationId xmlns:a16="http://schemas.microsoft.com/office/drawing/2014/main" id="{D0F5A81A-1D87-4688-A52E-A8A18AAA1F26}"/>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1575886-7B99-4F77-8BAF-BF748D819CCD}"/>
                </a:ext>
              </a:extLst>
            </p:cNvPr>
            <p:cNvGraphicFramePr>
              <a:graphicFrameLocks noChangeAspect="1"/>
            </p:cNvGraphicFramePr>
            <p:nvPr>
              <p:extLst>
                <p:ext uri="{D42A27DB-BD31-4B8C-83A1-F6EECF244321}">
                  <p14:modId xmlns:p14="http://schemas.microsoft.com/office/powerpoint/2010/main" val="138757791"/>
                </p:ext>
              </p:extLst>
            </p:nvPr>
          </p:nvGraphicFramePr>
          <p:xfrm>
            <a:off x="2092961" y="3829543"/>
            <a:ext cx="2678112" cy="631837"/>
          </p:xfrm>
          <a:graphic>
            <a:graphicData uri="http://schemas.openxmlformats.org/presentationml/2006/ole">
              <mc:AlternateContent xmlns:mc="http://schemas.openxmlformats.org/markup-compatibility/2006">
                <mc:Choice xmlns:v="urn:schemas-microsoft-com:vml" Requires="v">
                  <p:oleObj name="Equation" r:id="rId16" imgW="1180800" imgH="279360" progId="Equation.DSMT4">
                    <p:embed/>
                  </p:oleObj>
                </mc:Choice>
                <mc:Fallback>
                  <p:oleObj name="Equation" r:id="rId16" imgW="118080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7"/>
                        <a:stretch>
                          <a:fillRect/>
                        </a:stretch>
                      </p:blipFill>
                      <p:spPr>
                        <a:xfrm>
                          <a:off x="2092961" y="3829543"/>
                          <a:ext cx="2678112" cy="63183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448E73C3-F58E-4234-A975-99B6932D9421}"/>
                </a:ext>
              </a:extLst>
            </p:cNvPr>
            <p:cNvGraphicFramePr>
              <a:graphicFrameLocks noChangeAspect="1"/>
            </p:cNvGraphicFramePr>
            <p:nvPr>
              <p:extLst>
                <p:ext uri="{D42A27DB-BD31-4B8C-83A1-F6EECF244321}">
                  <p14:modId xmlns:p14="http://schemas.microsoft.com/office/powerpoint/2010/main" val="2195505610"/>
                </p:ext>
              </p:extLst>
            </p:nvPr>
          </p:nvGraphicFramePr>
          <p:xfrm>
            <a:off x="7684771" y="3940801"/>
            <a:ext cx="581977" cy="380238"/>
          </p:xfrm>
          <a:graphic>
            <a:graphicData uri="http://schemas.openxmlformats.org/presentationml/2006/ole">
              <mc:AlternateContent xmlns:mc="http://schemas.openxmlformats.org/markup-compatibility/2006">
                <mc:Choice xmlns:v="urn:schemas-microsoft-com:vml" Requires="v">
                  <p:oleObj name="Equation" r:id="rId18" imgW="253800" imgH="164880" progId="Equation.DSMT4">
                    <p:embed/>
                  </p:oleObj>
                </mc:Choice>
                <mc:Fallback>
                  <p:oleObj name="Equation" r:id="rId18" imgW="253800" imgH="16488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9"/>
                        <a:stretch>
                          <a:fillRect/>
                        </a:stretch>
                      </p:blipFill>
                      <p:spPr>
                        <a:xfrm>
                          <a:off x="7684771" y="3940801"/>
                          <a:ext cx="581977" cy="380238"/>
                        </a:xfrm>
                        <a:prstGeom prst="rect">
                          <a:avLst/>
                        </a:prstGeom>
                      </p:spPr>
                    </p:pic>
                  </p:oleObj>
                </mc:Fallback>
              </mc:AlternateContent>
            </a:graphicData>
          </a:graphic>
        </p:graphicFrame>
      </p:grpSp>
      <p:graphicFrame>
        <p:nvGraphicFramePr>
          <p:cNvPr id="26" name="Object 25">
            <a:extLst>
              <a:ext uri="{FF2B5EF4-FFF2-40B4-BE49-F238E27FC236}">
                <a16:creationId xmlns:a16="http://schemas.microsoft.com/office/drawing/2014/main" id="{08047FE2-3519-4DFD-A88D-4AEBF765822C}"/>
              </a:ext>
            </a:extLst>
          </p:cNvPr>
          <p:cNvGraphicFramePr>
            <a:graphicFrameLocks noChangeAspect="1"/>
          </p:cNvGraphicFramePr>
          <p:nvPr>
            <p:extLst>
              <p:ext uri="{D42A27DB-BD31-4B8C-83A1-F6EECF244321}">
                <p14:modId xmlns:p14="http://schemas.microsoft.com/office/powerpoint/2010/main" val="1506675012"/>
              </p:ext>
            </p:extLst>
          </p:nvPr>
        </p:nvGraphicFramePr>
        <p:xfrm>
          <a:off x="8790940" y="5331251"/>
          <a:ext cx="409486" cy="380237"/>
        </p:xfrm>
        <a:graphic>
          <a:graphicData uri="http://schemas.openxmlformats.org/presentationml/2006/ole">
            <mc:AlternateContent xmlns:mc="http://schemas.openxmlformats.org/markup-compatibility/2006">
              <mc:Choice xmlns:v="urn:schemas-microsoft-com:vml" Requires="v">
                <p:oleObj name="Equation" r:id="rId20" imgW="177480" imgH="164880" progId="Equation.DSMT4">
                  <p:embed/>
                </p:oleObj>
              </mc:Choice>
              <mc:Fallback>
                <p:oleObj name="Equation" r:id="rId20" imgW="177480" imgH="164880" progId="Equation.DSMT4">
                  <p:embed/>
                  <p:pic>
                    <p:nvPicPr>
                      <p:cNvPr id="0" name=""/>
                      <p:cNvPicPr/>
                      <p:nvPr/>
                    </p:nvPicPr>
                    <p:blipFill>
                      <a:blip r:embed="rId21"/>
                      <a:stretch>
                        <a:fillRect/>
                      </a:stretch>
                    </p:blipFill>
                    <p:spPr>
                      <a:xfrm>
                        <a:off x="8790940" y="5331251"/>
                        <a:ext cx="409486" cy="38023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FD1E35F-E19D-4D5E-843D-35E170EB5914}"/>
              </a:ext>
            </a:extLst>
          </p:cNvPr>
          <p:cNvGraphicFramePr>
            <a:graphicFrameLocks noChangeAspect="1"/>
          </p:cNvGraphicFramePr>
          <p:nvPr>
            <p:extLst>
              <p:ext uri="{D42A27DB-BD31-4B8C-83A1-F6EECF244321}">
                <p14:modId xmlns:p14="http://schemas.microsoft.com/office/powerpoint/2010/main" val="2911292068"/>
              </p:ext>
            </p:extLst>
          </p:nvPr>
        </p:nvGraphicFramePr>
        <p:xfrm>
          <a:off x="9720263" y="5307013"/>
          <a:ext cx="738187" cy="412750"/>
        </p:xfrm>
        <a:graphic>
          <a:graphicData uri="http://schemas.openxmlformats.org/presentationml/2006/ole">
            <mc:AlternateContent xmlns:mc="http://schemas.openxmlformats.org/markup-compatibility/2006">
              <mc:Choice xmlns:v="urn:schemas-microsoft-com:vml" Requires="v">
                <p:oleObj name="Equation" r:id="rId22" imgW="317160" imgH="177480" progId="Equation.DSMT4">
                  <p:embed/>
                </p:oleObj>
              </mc:Choice>
              <mc:Fallback>
                <p:oleObj name="Equation" r:id="rId22" imgW="317160" imgH="177480" progId="Equation.DSMT4">
                  <p:embed/>
                  <p:pic>
                    <p:nvPicPr>
                      <p:cNvPr id="0" name=""/>
                      <p:cNvPicPr/>
                      <p:nvPr/>
                    </p:nvPicPr>
                    <p:blipFill>
                      <a:blip r:embed="rId23"/>
                      <a:stretch>
                        <a:fillRect/>
                      </a:stretch>
                    </p:blipFill>
                    <p:spPr>
                      <a:xfrm>
                        <a:off x="9720263" y="5307013"/>
                        <a:ext cx="738187" cy="412750"/>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81E0E56D-170A-4DAB-A8DB-15CFC69B3EA6}"/>
              </a:ext>
            </a:extLst>
          </p:cNvPr>
          <p:cNvGrpSpPr/>
          <p:nvPr/>
        </p:nvGrpSpPr>
        <p:grpSpPr>
          <a:xfrm>
            <a:off x="2936875" y="6011533"/>
            <a:ext cx="4883468" cy="587367"/>
            <a:chOff x="2936875" y="6011533"/>
            <a:chExt cx="4883468" cy="587367"/>
          </a:xfrm>
        </p:grpSpPr>
        <p:sp>
          <p:nvSpPr>
            <p:cNvPr id="28" name="TextBox 27">
              <a:extLst>
                <a:ext uri="{FF2B5EF4-FFF2-40B4-BE49-F238E27FC236}">
                  <a16:creationId xmlns:a16="http://schemas.microsoft.com/office/drawing/2014/main" id="{7769069D-7009-4617-BF61-59C22E2EFF2B}"/>
                </a:ext>
              </a:extLst>
            </p:cNvPr>
            <p:cNvSpPr txBox="1"/>
            <p:nvPr/>
          </p:nvSpPr>
          <p:spPr>
            <a:xfrm>
              <a:off x="2936875" y="6075680"/>
              <a:ext cx="4772977"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Cụ thể: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6711672-7220-4B0F-9781-3F0CC1BE902E}"/>
                </a:ext>
              </a:extLst>
            </p:cNvPr>
            <p:cNvGraphicFramePr>
              <a:graphicFrameLocks noChangeAspect="1"/>
            </p:cNvGraphicFramePr>
            <p:nvPr>
              <p:extLst>
                <p:ext uri="{D42A27DB-BD31-4B8C-83A1-F6EECF244321}">
                  <p14:modId xmlns:p14="http://schemas.microsoft.com/office/powerpoint/2010/main" val="1676264317"/>
                </p:ext>
              </p:extLst>
            </p:nvPr>
          </p:nvGraphicFramePr>
          <p:xfrm>
            <a:off x="4240951" y="6011533"/>
            <a:ext cx="3579392" cy="566737"/>
          </p:xfrm>
          <a:graphic>
            <a:graphicData uri="http://schemas.openxmlformats.org/presentationml/2006/ole">
              <mc:AlternateContent xmlns:mc="http://schemas.openxmlformats.org/markup-compatibility/2006">
                <mc:Choice xmlns:v="urn:schemas-microsoft-com:vml" Requires="v">
                  <p:oleObj name="Equation" r:id="rId24" imgW="1523880" imgH="241200" progId="Equation.DSMT4">
                    <p:embed/>
                  </p:oleObj>
                </mc:Choice>
                <mc:Fallback>
                  <p:oleObj name="Equation" r:id="rId24" imgW="1523880" imgH="241200" progId="Equation.DSMT4">
                    <p:embed/>
                    <p:pic>
                      <p:nvPicPr>
                        <p:cNvPr id="0" name=""/>
                        <p:cNvPicPr/>
                        <p:nvPr/>
                      </p:nvPicPr>
                      <p:blipFill>
                        <a:blip r:embed="rId25"/>
                        <a:stretch>
                          <a:fillRect/>
                        </a:stretch>
                      </p:blipFill>
                      <p:spPr>
                        <a:xfrm>
                          <a:off x="4240951" y="6011533"/>
                          <a:ext cx="3579392" cy="566737"/>
                        </a:xfrm>
                        <a:prstGeom prst="rect">
                          <a:avLst/>
                        </a:prstGeom>
                      </p:spPr>
                    </p:pic>
                  </p:oleObj>
                </mc:Fallback>
              </mc:AlternateContent>
            </a:graphicData>
          </a:graphic>
        </p:graphicFrame>
      </p:grpSp>
    </p:spTree>
    <p:extLst>
      <p:ext uri="{BB962C8B-B14F-4D97-AF65-F5344CB8AC3E}">
        <p14:creationId xmlns:p14="http://schemas.microsoft.com/office/powerpoint/2010/main" val="82119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26863-7ED7-4CF4-8327-406815727C2D}"/>
              </a:ext>
            </a:extLst>
          </p:cNvPr>
          <p:cNvPicPr>
            <a:picLocks noChangeAspect="1"/>
          </p:cNvPicPr>
          <p:nvPr/>
        </p:nvPicPr>
        <p:blipFill>
          <a:blip r:embed="rId4"/>
          <a:stretch>
            <a:fillRect/>
          </a:stretch>
        </p:blipFill>
        <p:spPr>
          <a:xfrm>
            <a:off x="345440" y="1024909"/>
            <a:ext cx="664795" cy="656433"/>
          </a:xfrm>
          <a:prstGeom prst="rect">
            <a:avLst/>
          </a:prstGeom>
        </p:spPr>
      </p:pic>
      <p:grpSp>
        <p:nvGrpSpPr>
          <p:cNvPr id="5" name="Group 4">
            <a:extLst>
              <a:ext uri="{FF2B5EF4-FFF2-40B4-BE49-F238E27FC236}">
                <a16:creationId xmlns:a16="http://schemas.microsoft.com/office/drawing/2014/main" id="{99A66DD1-6350-47F1-8FDF-42441B3158F5}"/>
              </a:ext>
            </a:extLst>
          </p:cNvPr>
          <p:cNvGrpSpPr/>
          <p:nvPr/>
        </p:nvGrpSpPr>
        <p:grpSpPr>
          <a:xfrm>
            <a:off x="1175061" y="830938"/>
            <a:ext cx="7416800" cy="884237"/>
            <a:chOff x="1310640" y="221150"/>
            <a:chExt cx="10454640" cy="884237"/>
          </a:xfrm>
        </p:grpSpPr>
        <p:sp>
          <p:nvSpPr>
            <p:cNvPr id="3" name="TextBox 2">
              <a:extLst>
                <a:ext uri="{FF2B5EF4-FFF2-40B4-BE49-F238E27FC236}">
                  <a16:creationId xmlns:a16="http://schemas.microsoft.com/office/drawing/2014/main" id="{CBD3E62A-503C-46AE-B946-DEB0AE93BBB2}"/>
                </a:ext>
              </a:extLst>
            </p:cNvPr>
            <p:cNvSpPr txBox="1"/>
            <p:nvPr/>
          </p:nvSpPr>
          <p:spPr>
            <a:xfrm>
              <a:off x="1310640" y="370862"/>
              <a:ext cx="1045464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1: </a:t>
              </a:r>
              <a:r>
                <a:rPr lang="en-US" sz="2800">
                  <a:solidFill>
                    <a:schemeClr val="bg1"/>
                  </a:solidFill>
                  <a:latin typeface="Times New Roman" panose="02020603050405020304" pitchFamily="18" charset="0"/>
                  <a:cs typeface="Times New Roman" panose="02020603050405020304" pitchFamily="18" charset="0"/>
                </a:rPr>
                <a:t>Tìm căn bậc hai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D98FF1-026D-4226-AAC7-88D4490803DB}"/>
                </a:ext>
              </a:extLst>
            </p:cNvPr>
            <p:cNvGraphicFramePr>
              <a:graphicFrameLocks noChangeAspect="1"/>
            </p:cNvGraphicFramePr>
            <p:nvPr>
              <p:extLst>
                <p:ext uri="{D42A27DB-BD31-4B8C-83A1-F6EECF244321}">
                  <p14:modId xmlns:p14="http://schemas.microsoft.com/office/powerpoint/2010/main" val="3996040956"/>
                </p:ext>
              </p:extLst>
            </p:nvPr>
          </p:nvGraphicFramePr>
          <p:xfrm>
            <a:off x="8660342" y="221150"/>
            <a:ext cx="3104938" cy="884237"/>
          </p:xfrm>
          <a:graphic>
            <a:graphicData uri="http://schemas.openxmlformats.org/presentationml/2006/ole">
              <mc:AlternateContent xmlns:mc="http://schemas.openxmlformats.org/markup-compatibility/2006">
                <mc:Choice xmlns:v="urn:schemas-microsoft-com:vml" Requires="v">
                  <p:oleObj name="Equation" r:id="rId5" imgW="1002960" imgH="393480" progId="Equation.DSMT4">
                    <p:embed/>
                  </p:oleObj>
                </mc:Choice>
                <mc:Fallback>
                  <p:oleObj name="Equation" r:id="rId5" imgW="1002960" imgH="393480" progId="Equation.DSMT4">
                    <p:embed/>
                    <p:pic>
                      <p:nvPicPr>
                        <p:cNvPr id="0" name=""/>
                        <p:cNvPicPr/>
                        <p:nvPr/>
                      </p:nvPicPr>
                      <p:blipFill>
                        <a:blip r:embed="rId6"/>
                        <a:stretch>
                          <a:fillRect/>
                        </a:stretch>
                      </p:blipFill>
                      <p:spPr>
                        <a:xfrm>
                          <a:off x="8660342" y="221150"/>
                          <a:ext cx="3104938" cy="884237"/>
                        </a:xfrm>
                        <a:prstGeom prst="rect">
                          <a:avLst/>
                        </a:prstGeom>
                      </p:spPr>
                    </p:pic>
                  </p:oleObj>
                </mc:Fallback>
              </mc:AlternateContent>
            </a:graphicData>
          </a:graphic>
        </p:graphicFrame>
      </p:grpSp>
      <p:sp>
        <p:nvSpPr>
          <p:cNvPr id="6" name="TextBox 5">
            <a:extLst>
              <a:ext uri="{FF2B5EF4-FFF2-40B4-BE49-F238E27FC236}">
                <a16:creationId xmlns:a16="http://schemas.microsoft.com/office/drawing/2014/main" id="{53CA7E70-0B21-4402-B760-116409124916}"/>
              </a:ext>
            </a:extLst>
          </p:cNvPr>
          <p:cNvSpPr txBox="1"/>
          <p:nvPr/>
        </p:nvSpPr>
        <p:spPr>
          <a:xfrm>
            <a:off x="883671" y="184308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36F7CE83-94C5-4CBC-84B8-6A4FB4F913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0710" t="34405" r="21287" b="34493"/>
          <a:stretch/>
        </p:blipFill>
        <p:spPr>
          <a:xfrm>
            <a:off x="8997659" y="6365557"/>
            <a:ext cx="1632611" cy="492443"/>
          </a:xfrm>
          <a:prstGeom prst="rect">
            <a:avLst/>
          </a:prstGeom>
        </p:spPr>
      </p:pic>
      <p:grpSp>
        <p:nvGrpSpPr>
          <p:cNvPr id="15" name="Group 14">
            <a:extLst>
              <a:ext uri="{FF2B5EF4-FFF2-40B4-BE49-F238E27FC236}">
                <a16:creationId xmlns:a16="http://schemas.microsoft.com/office/drawing/2014/main" id="{740D25F5-3ED3-4FC7-BAAC-F7977FB2CEBD}"/>
              </a:ext>
            </a:extLst>
          </p:cNvPr>
          <p:cNvGrpSpPr/>
          <p:nvPr/>
        </p:nvGrpSpPr>
        <p:grpSpPr>
          <a:xfrm>
            <a:off x="690755" y="2528046"/>
            <a:ext cx="10810489" cy="646854"/>
            <a:chOff x="623195" y="2408477"/>
            <a:chExt cx="10810489" cy="646854"/>
          </a:xfrm>
        </p:grpSpPr>
        <p:sp>
          <p:nvSpPr>
            <p:cNvPr id="10" name="TextBox 9">
              <a:extLst>
                <a:ext uri="{FF2B5EF4-FFF2-40B4-BE49-F238E27FC236}">
                  <a16:creationId xmlns:a16="http://schemas.microsoft.com/office/drawing/2014/main" id="{5D30DB89-63EC-47F7-AFC0-EE40C276D3C0}"/>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D9A6DB7-F617-48D9-89BF-FD1D84D27A5E}"/>
                </a:ext>
              </a:extLst>
            </p:cNvPr>
            <p:cNvGraphicFramePr>
              <a:graphicFrameLocks noChangeAspect="1"/>
            </p:cNvGraphicFramePr>
            <p:nvPr>
              <p:extLst>
                <p:ext uri="{D42A27DB-BD31-4B8C-83A1-F6EECF244321}">
                  <p14:modId xmlns:p14="http://schemas.microsoft.com/office/powerpoint/2010/main" val="699924676"/>
                </p:ext>
              </p:extLst>
            </p:nvPr>
          </p:nvGraphicFramePr>
          <p:xfrm>
            <a:off x="2052071" y="2408477"/>
            <a:ext cx="2763830" cy="646854"/>
          </p:xfrm>
          <a:graphic>
            <a:graphicData uri="http://schemas.openxmlformats.org/presentationml/2006/ole">
              <mc:AlternateContent xmlns:mc="http://schemas.openxmlformats.org/markup-compatibility/2006">
                <mc:Choice xmlns:v="urn:schemas-microsoft-com:vml" Requires="v">
                  <p:oleObj name="Equation" r:id="rId8" imgW="1193760" imgH="279360" progId="Equation.DSMT4">
                    <p:embed/>
                  </p:oleObj>
                </mc:Choice>
                <mc:Fallback>
                  <p:oleObj name="Equation" r:id="rId8" imgW="1193760" imgH="279360" progId="Equation.DSMT4">
                    <p:embed/>
                    <p:pic>
                      <p:nvPicPr>
                        <p:cNvPr id="0" name=""/>
                        <p:cNvPicPr/>
                        <p:nvPr/>
                      </p:nvPicPr>
                      <p:blipFill>
                        <a:blip r:embed="rId9"/>
                        <a:stretch>
                          <a:fillRect/>
                        </a:stretch>
                      </p:blipFill>
                      <p:spPr>
                        <a:xfrm>
                          <a:off x="2052071" y="2408477"/>
                          <a:ext cx="2763830" cy="64685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40AE053-5708-407E-8CF8-0EA0E7477F64}"/>
                </a:ext>
              </a:extLst>
            </p:cNvPr>
            <p:cNvGraphicFramePr>
              <a:graphicFrameLocks noChangeAspect="1"/>
            </p:cNvGraphicFramePr>
            <p:nvPr>
              <p:extLst>
                <p:ext uri="{D42A27DB-BD31-4B8C-83A1-F6EECF244321}">
                  <p14:modId xmlns:p14="http://schemas.microsoft.com/office/powerpoint/2010/main" val="2837808201"/>
                </p:ext>
              </p:extLst>
            </p:nvPr>
          </p:nvGraphicFramePr>
          <p:xfrm>
            <a:off x="7741920" y="2544396"/>
            <a:ext cx="621698" cy="395626"/>
          </p:xfrm>
          <a:graphic>
            <a:graphicData uri="http://schemas.openxmlformats.org/presentationml/2006/ole">
              <mc:AlternateContent xmlns:mc="http://schemas.openxmlformats.org/markup-compatibility/2006">
                <mc:Choice xmlns:v="urn:schemas-microsoft-com:vml" Requires="v">
                  <p:oleObj name="Equation" r:id="rId10" imgW="279360" imgH="177480" progId="Equation.DSMT4">
                    <p:embed/>
                  </p:oleObj>
                </mc:Choice>
                <mc:Fallback>
                  <p:oleObj name="Equation" r:id="rId10" imgW="279360" imgH="177480" progId="Equation.DSMT4">
                    <p:embed/>
                    <p:pic>
                      <p:nvPicPr>
                        <p:cNvPr id="0" name=""/>
                        <p:cNvPicPr/>
                        <p:nvPr/>
                      </p:nvPicPr>
                      <p:blipFill>
                        <a:blip r:embed="rId11"/>
                        <a:stretch>
                          <a:fillRect/>
                        </a:stretch>
                      </p:blipFill>
                      <p:spPr>
                        <a:xfrm>
                          <a:off x="7741920" y="2544396"/>
                          <a:ext cx="621698" cy="395626"/>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9DDEA80-C310-470B-9171-3D6985338CEF}"/>
                </a:ext>
              </a:extLst>
            </p:cNvPr>
            <p:cNvGraphicFramePr>
              <a:graphicFrameLocks noChangeAspect="1"/>
            </p:cNvGraphicFramePr>
            <p:nvPr>
              <p:extLst>
                <p:ext uri="{D42A27DB-BD31-4B8C-83A1-F6EECF244321}">
                  <p14:modId xmlns:p14="http://schemas.microsoft.com/office/powerpoint/2010/main" val="3872368500"/>
                </p:ext>
              </p:extLst>
            </p:nvPr>
          </p:nvGraphicFramePr>
          <p:xfrm>
            <a:off x="8759024" y="2532834"/>
            <a:ext cx="393700" cy="393700"/>
          </p:xfrm>
          <a:graphic>
            <a:graphicData uri="http://schemas.openxmlformats.org/presentationml/2006/ole">
              <mc:AlternateContent xmlns:mc="http://schemas.openxmlformats.org/markup-compatibility/2006">
                <mc:Choice xmlns:v="urn:schemas-microsoft-com:vml" Requires="v">
                  <p:oleObj name="Equation" r:id="rId12" imgW="177480" imgH="177480" progId="Equation.DSMT4">
                    <p:embed/>
                  </p:oleObj>
                </mc:Choice>
                <mc:Fallback>
                  <p:oleObj name="Equation" r:id="rId12" imgW="177480" imgH="177480" progId="Equation.DSMT4">
                    <p:embed/>
                    <p:pic>
                      <p:nvPicPr>
                        <p:cNvPr id="0" name=""/>
                        <p:cNvPicPr/>
                        <p:nvPr/>
                      </p:nvPicPr>
                      <p:blipFill>
                        <a:blip r:embed="rId13"/>
                        <a:stretch>
                          <a:fillRect/>
                        </a:stretch>
                      </p:blipFill>
                      <p:spPr>
                        <a:xfrm>
                          <a:off x="8759024" y="2532834"/>
                          <a:ext cx="393700" cy="3937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9C9E9AE-2F89-43F4-812B-A5EEF3BFE977}"/>
                </a:ext>
              </a:extLst>
            </p:cNvPr>
            <p:cNvGraphicFramePr>
              <a:graphicFrameLocks noChangeAspect="1"/>
            </p:cNvGraphicFramePr>
            <p:nvPr>
              <p:extLst>
                <p:ext uri="{D42A27DB-BD31-4B8C-83A1-F6EECF244321}">
                  <p14:modId xmlns:p14="http://schemas.microsoft.com/office/powerpoint/2010/main" val="3371057681"/>
                </p:ext>
              </p:extLst>
            </p:nvPr>
          </p:nvGraphicFramePr>
          <p:xfrm>
            <a:off x="9633268" y="2557463"/>
            <a:ext cx="795337" cy="374650"/>
          </p:xfrm>
          <a:graphic>
            <a:graphicData uri="http://schemas.openxmlformats.org/presentationml/2006/ole">
              <mc:AlternateContent xmlns:mc="http://schemas.openxmlformats.org/markup-compatibility/2006">
                <mc:Choice xmlns:v="urn:schemas-microsoft-com:vml" Requires="v">
                  <p:oleObj name="Equation" r:id="rId14" imgW="317160" imgH="177480" progId="Equation.DSMT4">
                    <p:embed/>
                  </p:oleObj>
                </mc:Choice>
                <mc:Fallback>
                  <p:oleObj name="Equation" r:id="rId14" imgW="317160" imgH="177480" progId="Equation.DSMT4">
                    <p:embed/>
                    <p:pic>
                      <p:nvPicPr>
                        <p:cNvPr id="0" name=""/>
                        <p:cNvPicPr/>
                        <p:nvPr/>
                      </p:nvPicPr>
                      <p:blipFill>
                        <a:blip r:embed="rId15"/>
                        <a:stretch>
                          <a:fillRect/>
                        </a:stretch>
                      </p:blipFill>
                      <p:spPr>
                        <a:xfrm>
                          <a:off x="9633268" y="2557463"/>
                          <a:ext cx="795337" cy="37465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3FD5856A-90B9-4AE6-BFBB-E504215FA65A}"/>
              </a:ext>
            </a:extLst>
          </p:cNvPr>
          <p:cNvGrpSpPr/>
          <p:nvPr/>
        </p:nvGrpSpPr>
        <p:grpSpPr>
          <a:xfrm>
            <a:off x="690755" y="3565522"/>
            <a:ext cx="10957870" cy="646113"/>
            <a:chOff x="623195" y="2409218"/>
            <a:chExt cx="10957870" cy="646113"/>
          </a:xfrm>
        </p:grpSpPr>
        <p:sp>
          <p:nvSpPr>
            <p:cNvPr id="17" name="TextBox 16">
              <a:extLst>
                <a:ext uri="{FF2B5EF4-FFF2-40B4-BE49-F238E27FC236}">
                  <a16:creationId xmlns:a16="http://schemas.microsoft.com/office/drawing/2014/main" id="{4E97ED41-3E09-438E-880C-D6ED5F22E8E8}"/>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48A2038F-F21C-4AFA-8BAA-190432BBAD1B}"/>
                </a:ext>
              </a:extLst>
            </p:cNvPr>
            <p:cNvGraphicFramePr>
              <a:graphicFrameLocks noChangeAspect="1"/>
            </p:cNvGraphicFramePr>
            <p:nvPr>
              <p:extLst>
                <p:ext uri="{D42A27DB-BD31-4B8C-83A1-F6EECF244321}">
                  <p14:modId xmlns:p14="http://schemas.microsoft.com/office/powerpoint/2010/main" val="3060804147"/>
                </p:ext>
              </p:extLst>
            </p:nvPr>
          </p:nvGraphicFramePr>
          <p:xfrm>
            <a:off x="2105298" y="2409218"/>
            <a:ext cx="3440113" cy="646113"/>
          </p:xfrm>
          <a:graphic>
            <a:graphicData uri="http://schemas.openxmlformats.org/presentationml/2006/ole">
              <mc:AlternateContent xmlns:mc="http://schemas.openxmlformats.org/markup-compatibility/2006">
                <mc:Choice xmlns:v="urn:schemas-microsoft-com:vml" Requires="v">
                  <p:oleObj name="Equation" r:id="rId16" imgW="1485720" imgH="279360" progId="Equation.DSMT4">
                    <p:embed/>
                  </p:oleObj>
                </mc:Choice>
                <mc:Fallback>
                  <p:oleObj name="Equation" r:id="rId16" imgW="148572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7"/>
                        <a:stretch>
                          <a:fillRect/>
                        </a:stretch>
                      </p:blipFill>
                      <p:spPr>
                        <a:xfrm>
                          <a:off x="2105298" y="2409218"/>
                          <a:ext cx="3440113" cy="646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2695B91-7B22-4CAF-9C09-3918B5ED7DD3}"/>
                </a:ext>
              </a:extLst>
            </p:cNvPr>
            <p:cNvGraphicFramePr>
              <a:graphicFrameLocks noChangeAspect="1"/>
            </p:cNvGraphicFramePr>
            <p:nvPr>
              <p:extLst>
                <p:ext uri="{D42A27DB-BD31-4B8C-83A1-F6EECF244321}">
                  <p14:modId xmlns:p14="http://schemas.microsoft.com/office/powerpoint/2010/main" val="1471784135"/>
                </p:ext>
              </p:extLst>
            </p:nvPr>
          </p:nvGraphicFramePr>
          <p:xfrm>
            <a:off x="8587574" y="2537378"/>
            <a:ext cx="736600" cy="452437"/>
          </p:xfrm>
          <a:graphic>
            <a:graphicData uri="http://schemas.openxmlformats.org/presentationml/2006/ole">
              <mc:AlternateContent xmlns:mc="http://schemas.openxmlformats.org/markup-compatibility/2006">
                <mc:Choice xmlns:v="urn:schemas-microsoft-com:vml" Requires="v">
                  <p:oleObj name="Equation" r:id="rId18" imgW="330120" imgH="203040" progId="Equation.DSMT4">
                    <p:embed/>
                  </p:oleObj>
                </mc:Choice>
                <mc:Fallback>
                  <p:oleObj name="Equation" r:id="rId18" imgW="330120" imgH="20304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19"/>
                        <a:stretch>
                          <a:fillRect/>
                        </a:stretch>
                      </p:blipFill>
                      <p:spPr>
                        <a:xfrm>
                          <a:off x="8587574" y="2537378"/>
                          <a:ext cx="736600" cy="45243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659751D-B6B4-456F-A221-C7A2A8BACA64}"/>
                </a:ext>
              </a:extLst>
            </p:cNvPr>
            <p:cNvGraphicFramePr>
              <a:graphicFrameLocks noChangeAspect="1"/>
            </p:cNvGraphicFramePr>
            <p:nvPr>
              <p:extLst>
                <p:ext uri="{D42A27DB-BD31-4B8C-83A1-F6EECF244321}">
                  <p14:modId xmlns:p14="http://schemas.microsoft.com/office/powerpoint/2010/main" val="505663412"/>
                </p:ext>
              </p:extLst>
            </p:nvPr>
          </p:nvGraphicFramePr>
          <p:xfrm>
            <a:off x="9654608" y="2546381"/>
            <a:ext cx="561975" cy="450850"/>
          </p:xfrm>
          <a:graphic>
            <a:graphicData uri="http://schemas.openxmlformats.org/presentationml/2006/ole">
              <mc:AlternateContent xmlns:mc="http://schemas.openxmlformats.org/markup-compatibility/2006">
                <mc:Choice xmlns:v="urn:schemas-microsoft-com:vml" Requires="v">
                  <p:oleObj name="Equation" r:id="rId20" imgW="253800" imgH="203040" progId="Equation.DSMT4">
                    <p:embed/>
                  </p:oleObj>
                </mc:Choice>
                <mc:Fallback>
                  <p:oleObj name="Equation" r:id="rId20" imgW="253800" imgH="20304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1"/>
                        <a:stretch>
                          <a:fillRect/>
                        </a:stretch>
                      </p:blipFill>
                      <p:spPr>
                        <a:xfrm>
                          <a:off x="9654608" y="2546381"/>
                          <a:ext cx="561975" cy="4508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D716B5D-211F-4A75-BE5C-A7FB0F5A0827}"/>
                </a:ext>
              </a:extLst>
            </p:cNvPr>
            <p:cNvGraphicFramePr>
              <a:graphicFrameLocks noChangeAspect="1"/>
            </p:cNvGraphicFramePr>
            <p:nvPr>
              <p:extLst>
                <p:ext uri="{D42A27DB-BD31-4B8C-83A1-F6EECF244321}">
                  <p14:modId xmlns:p14="http://schemas.microsoft.com/office/powerpoint/2010/main" val="775219962"/>
                </p:ext>
              </p:extLst>
            </p:nvPr>
          </p:nvGraphicFramePr>
          <p:xfrm>
            <a:off x="10658727" y="2537378"/>
            <a:ext cx="922338" cy="428625"/>
          </p:xfrm>
          <a:graphic>
            <a:graphicData uri="http://schemas.openxmlformats.org/presentationml/2006/ole">
              <mc:AlternateContent xmlns:mc="http://schemas.openxmlformats.org/markup-compatibility/2006">
                <mc:Choice xmlns:v="urn:schemas-microsoft-com:vml" Requires="v">
                  <p:oleObj name="Equation" r:id="rId22" imgW="368280" imgH="203040" progId="Equation.DSMT4">
                    <p:embed/>
                  </p:oleObj>
                </mc:Choice>
                <mc:Fallback>
                  <p:oleObj name="Equation" r:id="rId22" imgW="368280" imgH="20304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3"/>
                        <a:stretch>
                          <a:fillRect/>
                        </a:stretch>
                      </p:blipFill>
                      <p:spPr>
                        <a:xfrm>
                          <a:off x="10658727" y="2537378"/>
                          <a:ext cx="922338" cy="4286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1995D442-E549-4B15-9C77-56D2CDA9AAC0}"/>
              </a:ext>
            </a:extLst>
          </p:cNvPr>
          <p:cNvGrpSpPr/>
          <p:nvPr/>
        </p:nvGrpSpPr>
        <p:grpSpPr>
          <a:xfrm>
            <a:off x="677837" y="4375358"/>
            <a:ext cx="10810489" cy="1085850"/>
            <a:chOff x="610277" y="2186759"/>
            <a:chExt cx="10810489" cy="1085850"/>
          </a:xfrm>
        </p:grpSpPr>
        <p:sp>
          <p:nvSpPr>
            <p:cNvPr id="23" name="TextBox 22">
              <a:extLst>
                <a:ext uri="{FF2B5EF4-FFF2-40B4-BE49-F238E27FC236}">
                  <a16:creationId xmlns:a16="http://schemas.microsoft.com/office/drawing/2014/main" id="{0C07FD4D-3778-41DA-93B5-799C66BABAB3}"/>
                </a:ext>
              </a:extLst>
            </p:cNvPr>
            <p:cNvSpPr txBox="1"/>
            <p:nvPr/>
          </p:nvSpPr>
          <p:spPr>
            <a:xfrm>
              <a:off x="610277"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7143123-5559-446C-9EB4-EB39CF900FD5}"/>
                </a:ext>
              </a:extLst>
            </p:cNvPr>
            <p:cNvGraphicFramePr>
              <a:graphicFrameLocks noChangeAspect="1"/>
            </p:cNvGraphicFramePr>
            <p:nvPr>
              <p:extLst>
                <p:ext uri="{D42A27DB-BD31-4B8C-83A1-F6EECF244321}">
                  <p14:modId xmlns:p14="http://schemas.microsoft.com/office/powerpoint/2010/main" val="1297718647"/>
                </p:ext>
              </p:extLst>
            </p:nvPr>
          </p:nvGraphicFramePr>
          <p:xfrm>
            <a:off x="2105298" y="2186759"/>
            <a:ext cx="3263900" cy="1085850"/>
          </p:xfrm>
          <a:graphic>
            <a:graphicData uri="http://schemas.openxmlformats.org/presentationml/2006/ole">
              <mc:AlternateContent xmlns:mc="http://schemas.openxmlformats.org/markup-compatibility/2006">
                <mc:Choice xmlns:v="urn:schemas-microsoft-com:vml" Requires="v">
                  <p:oleObj name="Equation" r:id="rId24" imgW="1409400" imgH="469800" progId="Equation.DSMT4">
                    <p:embed/>
                  </p:oleObj>
                </mc:Choice>
                <mc:Fallback>
                  <p:oleObj name="Equation" r:id="rId24" imgW="1409400" imgH="46980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25"/>
                        <a:stretch>
                          <a:fillRect/>
                        </a:stretch>
                      </p:blipFill>
                      <p:spPr>
                        <a:xfrm>
                          <a:off x="2105298" y="2186759"/>
                          <a:ext cx="3263900" cy="10858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B9ED9AFF-124A-45B8-BC84-89717374E2FC}"/>
                </a:ext>
              </a:extLst>
            </p:cNvPr>
            <p:cNvGraphicFramePr>
              <a:graphicFrameLocks noChangeAspect="1"/>
            </p:cNvGraphicFramePr>
            <p:nvPr>
              <p:extLst>
                <p:ext uri="{D42A27DB-BD31-4B8C-83A1-F6EECF244321}">
                  <p14:modId xmlns:p14="http://schemas.microsoft.com/office/powerpoint/2010/main" val="2645482893"/>
                </p:ext>
              </p:extLst>
            </p:nvPr>
          </p:nvGraphicFramePr>
          <p:xfrm>
            <a:off x="8386486" y="2326164"/>
            <a:ext cx="595312" cy="877888"/>
          </p:xfrm>
          <a:graphic>
            <a:graphicData uri="http://schemas.openxmlformats.org/presentationml/2006/ole">
              <mc:AlternateContent xmlns:mc="http://schemas.openxmlformats.org/markup-compatibility/2006">
                <mc:Choice xmlns:v="urn:schemas-microsoft-com:vml" Requires="v">
                  <p:oleObj name="Equation" r:id="rId26" imgW="266400" imgH="393480" progId="Equation.DSMT4">
                    <p:embed/>
                  </p:oleObj>
                </mc:Choice>
                <mc:Fallback>
                  <p:oleObj name="Equation" r:id="rId26" imgW="266400" imgH="393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27"/>
                        <a:stretch>
                          <a:fillRect/>
                        </a:stretch>
                      </p:blipFill>
                      <p:spPr>
                        <a:xfrm>
                          <a:off x="8386486" y="2326164"/>
                          <a:ext cx="595312" cy="877888"/>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2FAFD68C-D60C-402F-9B3E-285488384803}"/>
                </a:ext>
              </a:extLst>
            </p:cNvPr>
            <p:cNvGraphicFramePr>
              <a:graphicFrameLocks noChangeAspect="1"/>
            </p:cNvGraphicFramePr>
            <p:nvPr>
              <p:extLst>
                <p:ext uri="{D42A27DB-BD31-4B8C-83A1-F6EECF244321}">
                  <p14:modId xmlns:p14="http://schemas.microsoft.com/office/powerpoint/2010/main" val="2884721211"/>
                </p:ext>
              </p:extLst>
            </p:nvPr>
          </p:nvGraphicFramePr>
          <p:xfrm>
            <a:off x="9444264" y="2383198"/>
            <a:ext cx="420688" cy="871538"/>
          </p:xfrm>
          <a:graphic>
            <a:graphicData uri="http://schemas.openxmlformats.org/presentationml/2006/ole">
              <mc:AlternateContent xmlns:mc="http://schemas.openxmlformats.org/markup-compatibility/2006">
                <mc:Choice xmlns:v="urn:schemas-microsoft-com:vml" Requires="v">
                  <p:oleObj name="Equation" r:id="rId28" imgW="190440" imgH="393480" progId="Equation.DSMT4">
                    <p:embed/>
                  </p:oleObj>
                </mc:Choice>
                <mc:Fallback>
                  <p:oleObj name="Equation" r:id="rId28" imgW="190440" imgH="393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9"/>
                        <a:stretch>
                          <a:fillRect/>
                        </a:stretch>
                      </p:blipFill>
                      <p:spPr>
                        <a:xfrm>
                          <a:off x="9444264" y="2383198"/>
                          <a:ext cx="420688" cy="87153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94BE478F-838A-42F7-8F80-DFAEDFA70905}"/>
                </a:ext>
              </a:extLst>
            </p:cNvPr>
            <p:cNvGraphicFramePr>
              <a:graphicFrameLocks noChangeAspect="1"/>
            </p:cNvGraphicFramePr>
            <p:nvPr>
              <p:extLst>
                <p:ext uri="{D42A27DB-BD31-4B8C-83A1-F6EECF244321}">
                  <p14:modId xmlns:p14="http://schemas.microsoft.com/office/powerpoint/2010/main" val="2006975671"/>
                </p:ext>
              </p:extLst>
            </p:nvPr>
          </p:nvGraphicFramePr>
          <p:xfrm>
            <a:off x="10363585" y="2331014"/>
            <a:ext cx="858838" cy="828675"/>
          </p:xfrm>
          <a:graphic>
            <a:graphicData uri="http://schemas.openxmlformats.org/presentationml/2006/ole">
              <mc:AlternateContent xmlns:mc="http://schemas.openxmlformats.org/markup-compatibility/2006">
                <mc:Choice xmlns:v="urn:schemas-microsoft-com:vml" Requires="v">
                  <p:oleObj name="Equation" r:id="rId30" imgW="342720" imgH="393480" progId="Equation.DSMT4">
                    <p:embed/>
                  </p:oleObj>
                </mc:Choice>
                <mc:Fallback>
                  <p:oleObj name="Equation" r:id="rId30" imgW="342720" imgH="393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31"/>
                        <a:stretch>
                          <a:fillRect/>
                        </a:stretch>
                      </p:blipFill>
                      <p:spPr>
                        <a:xfrm>
                          <a:off x="10363585" y="2331014"/>
                          <a:ext cx="858838" cy="828675"/>
                        </a:xfrm>
                        <a:prstGeom prst="rect">
                          <a:avLst/>
                        </a:prstGeom>
                      </p:spPr>
                    </p:pic>
                  </p:oleObj>
                </mc:Fallback>
              </mc:AlternateContent>
            </a:graphicData>
          </a:graphic>
        </p:graphicFrame>
      </p:grpSp>
    </p:spTree>
    <p:extLst>
      <p:ext uri="{BB962C8B-B14F-4D97-AF65-F5344CB8AC3E}">
        <p14:creationId xmlns:p14="http://schemas.microsoft.com/office/powerpoint/2010/main" val="364126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477890" y="234902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8338EB9-70BB-403D-9AAB-CBE7A51F8A18}"/>
              </a:ext>
            </a:extLst>
          </p:cNvPr>
          <p:cNvSpPr txBox="1"/>
          <p:nvPr/>
        </p:nvSpPr>
        <p:spPr>
          <a:xfrm>
            <a:off x="399510" y="816837"/>
            <a:ext cx="45484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5: So sánh:</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34F3D1D-1F7E-418C-8B62-8A61740BBFB7}"/>
              </a:ext>
            </a:extLst>
          </p:cNvPr>
          <p:cNvGrpSpPr/>
          <p:nvPr/>
        </p:nvGrpSpPr>
        <p:grpSpPr>
          <a:xfrm>
            <a:off x="399510" y="1391417"/>
            <a:ext cx="3326108" cy="691605"/>
            <a:chOff x="528320" y="1678686"/>
            <a:chExt cx="6035040" cy="622534"/>
          </a:xfrm>
        </p:grpSpPr>
        <p:sp>
          <p:nvSpPr>
            <p:cNvPr id="9" name="TextBox 8">
              <a:extLst>
                <a:ext uri="{FF2B5EF4-FFF2-40B4-BE49-F238E27FC236}">
                  <a16:creationId xmlns:a16="http://schemas.microsoft.com/office/drawing/2014/main" id="{AF2D6A8C-706E-47A7-8F7A-5B99174C29E7}"/>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C56F5B1-A2C1-4FF5-BB52-190BEF7EA20F}"/>
                </a:ext>
              </a:extLst>
            </p:cNvPr>
            <p:cNvGraphicFramePr>
              <a:graphicFrameLocks noChangeAspect="1"/>
            </p:cNvGraphicFramePr>
            <p:nvPr>
              <p:extLst>
                <p:ext uri="{D42A27DB-BD31-4B8C-83A1-F6EECF244321}">
                  <p14:modId xmlns:p14="http://schemas.microsoft.com/office/powerpoint/2010/main" val="1830174394"/>
                </p:ext>
              </p:extLst>
            </p:nvPr>
          </p:nvGraphicFramePr>
          <p:xfrm>
            <a:off x="1456612" y="1680407"/>
            <a:ext cx="957151" cy="596717"/>
          </p:xfrm>
          <a:graphic>
            <a:graphicData uri="http://schemas.openxmlformats.org/presentationml/2006/ole">
              <mc:AlternateContent xmlns:mc="http://schemas.openxmlformats.org/markup-compatibility/2006">
                <mc:Choice xmlns:v="urn:schemas-microsoft-com:vml" Requires="v">
                  <p:oleObj name="Equation" r:id="rId2" imgW="228600" imgH="228600" progId="Equation.DSMT4">
                    <p:embed/>
                  </p:oleObj>
                </mc:Choice>
                <mc:Fallback>
                  <p:oleObj name="Equation" r:id="rId2" imgW="228600" imgH="228600" progId="Equation.DSMT4">
                    <p:embed/>
                    <p:pic>
                      <p:nvPicPr>
                        <p:cNvPr id="0" name=""/>
                        <p:cNvPicPr/>
                        <p:nvPr/>
                      </p:nvPicPr>
                      <p:blipFill>
                        <a:blip r:embed="rId3"/>
                        <a:stretch>
                          <a:fillRect/>
                        </a:stretch>
                      </p:blipFill>
                      <p:spPr>
                        <a:xfrm>
                          <a:off x="1456612" y="1680407"/>
                          <a:ext cx="957151" cy="59671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566DEE6-0152-4098-B517-C8FB41117A58}"/>
                </a:ext>
              </a:extLst>
            </p:cNvPr>
            <p:cNvGraphicFramePr>
              <a:graphicFrameLocks noChangeAspect="1"/>
            </p:cNvGraphicFramePr>
            <p:nvPr>
              <p:extLst>
                <p:ext uri="{D42A27DB-BD31-4B8C-83A1-F6EECF244321}">
                  <p14:modId xmlns:p14="http://schemas.microsoft.com/office/powerpoint/2010/main" val="251547675"/>
                </p:ext>
              </p:extLst>
            </p:nvPr>
          </p:nvGraphicFramePr>
          <p:xfrm>
            <a:off x="3545840" y="1678686"/>
            <a:ext cx="957151" cy="596716"/>
          </p:xfrm>
          <a:graphic>
            <a:graphicData uri="http://schemas.openxmlformats.org/presentationml/2006/ole">
              <mc:AlternateContent xmlns:mc="http://schemas.openxmlformats.org/markup-compatibility/2006">
                <mc:Choice xmlns:v="urn:schemas-microsoft-com:vml" Requires="v">
                  <p:oleObj name="Equation" r:id="rId4" imgW="228600" imgH="228600" progId="Equation.DSMT4">
                    <p:embed/>
                  </p:oleObj>
                </mc:Choice>
                <mc:Fallback>
                  <p:oleObj name="Equation" r:id="rId4" imgW="228600" imgH="228600" progId="Equation.DSMT4">
                    <p:embed/>
                    <p:pic>
                      <p:nvPicPr>
                        <p:cNvPr id="0" name=""/>
                        <p:cNvPicPr/>
                        <p:nvPr/>
                      </p:nvPicPr>
                      <p:blipFill>
                        <a:blip r:embed="rId5"/>
                        <a:stretch>
                          <a:fillRect/>
                        </a:stretch>
                      </p:blipFill>
                      <p:spPr>
                        <a:xfrm>
                          <a:off x="3545840" y="1678686"/>
                          <a:ext cx="957151" cy="59671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2B4CC625-547F-40C8-A613-1AF86B37B171}"/>
              </a:ext>
            </a:extLst>
          </p:cNvPr>
          <p:cNvGrpSpPr/>
          <p:nvPr/>
        </p:nvGrpSpPr>
        <p:grpSpPr>
          <a:xfrm>
            <a:off x="5043719" y="1559878"/>
            <a:ext cx="6035040" cy="607119"/>
            <a:chOff x="528320" y="1694101"/>
            <a:chExt cx="6035040" cy="607119"/>
          </a:xfrm>
        </p:grpSpPr>
        <p:sp>
          <p:nvSpPr>
            <p:cNvPr id="14" name="TextBox 13">
              <a:extLst>
                <a:ext uri="{FF2B5EF4-FFF2-40B4-BE49-F238E27FC236}">
                  <a16:creationId xmlns:a16="http://schemas.microsoft.com/office/drawing/2014/main" id="{574E1A57-1EAB-468E-9A12-C2A138F9AFA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7C1ECDA2-BE0F-4E08-A838-A049950DA650}"/>
                </a:ext>
              </a:extLst>
            </p:cNvPr>
            <p:cNvGraphicFramePr>
              <a:graphicFrameLocks noChangeAspect="1"/>
            </p:cNvGraphicFramePr>
            <p:nvPr>
              <p:extLst>
                <p:ext uri="{D42A27DB-BD31-4B8C-83A1-F6EECF244321}">
                  <p14:modId xmlns:p14="http://schemas.microsoft.com/office/powerpoint/2010/main" val="793809324"/>
                </p:ext>
              </p:extLst>
            </p:nvPr>
          </p:nvGraphicFramePr>
          <p:xfrm>
            <a:off x="1025929" y="1779191"/>
            <a:ext cx="298450" cy="463550"/>
          </p:xfrm>
          <a:graphic>
            <a:graphicData uri="http://schemas.openxmlformats.org/presentationml/2006/ole">
              <mc:AlternateContent xmlns:mc="http://schemas.openxmlformats.org/markup-compatibility/2006">
                <mc:Choice xmlns:v="urn:schemas-microsoft-com:vml" Requires="v">
                  <p:oleObj name="Equation" r:id="rId6" imgW="114120" imgH="177480" progId="Equation.DSMT4">
                    <p:embed/>
                  </p:oleObj>
                </mc:Choice>
                <mc:Fallback>
                  <p:oleObj name="Equation" r:id="rId6" imgW="114120" imgH="17748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1025929" y="1779191"/>
                          <a:ext cx="298450" cy="463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5650217-4327-4AC4-B65A-1B01C9BAA848}"/>
                </a:ext>
              </a:extLst>
            </p:cNvPr>
            <p:cNvGraphicFramePr>
              <a:graphicFrameLocks noChangeAspect="1"/>
            </p:cNvGraphicFramePr>
            <p:nvPr>
              <p:extLst>
                <p:ext uri="{D42A27DB-BD31-4B8C-83A1-F6EECF244321}">
                  <p14:modId xmlns:p14="http://schemas.microsoft.com/office/powerpoint/2010/main" val="3745136806"/>
                </p:ext>
              </p:extLst>
            </p:nvPr>
          </p:nvGraphicFramePr>
          <p:xfrm>
            <a:off x="1913659" y="1694101"/>
            <a:ext cx="762000" cy="596900"/>
          </p:xfrm>
          <a:graphic>
            <a:graphicData uri="http://schemas.openxmlformats.org/presentationml/2006/ole">
              <mc:AlternateContent xmlns:mc="http://schemas.openxmlformats.org/markup-compatibility/2006">
                <mc:Choice xmlns:v="urn:schemas-microsoft-com:vml" Requires="v">
                  <p:oleObj name="Equation" r:id="rId8" imgW="291960" imgH="228600" progId="Equation.DSMT4">
                    <p:embed/>
                  </p:oleObj>
                </mc:Choice>
                <mc:Fallback>
                  <p:oleObj name="Equation" r:id="rId8" imgW="291960" imgH="2286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9"/>
                        <a:stretch>
                          <a:fillRect/>
                        </a:stretch>
                      </p:blipFill>
                      <p:spPr>
                        <a:xfrm>
                          <a:off x="1913659" y="1694101"/>
                          <a:ext cx="762000" cy="5969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D533425-AB73-468A-A4DB-2683DA82AF89}"/>
              </a:ext>
            </a:extLst>
          </p:cNvPr>
          <p:cNvGrpSpPr/>
          <p:nvPr/>
        </p:nvGrpSpPr>
        <p:grpSpPr>
          <a:xfrm>
            <a:off x="477890" y="3027627"/>
            <a:ext cx="10993120" cy="546594"/>
            <a:chOff x="498476" y="3850318"/>
            <a:chExt cx="10993120" cy="546594"/>
          </a:xfrm>
        </p:grpSpPr>
        <p:sp>
          <p:nvSpPr>
            <p:cNvPr id="18" name="TextBox 17">
              <a:extLst>
                <a:ext uri="{FF2B5EF4-FFF2-40B4-BE49-F238E27FC236}">
                  <a16:creationId xmlns:a16="http://schemas.microsoft.com/office/drawing/2014/main" id="{46D60F7B-C4B3-485E-A55C-E27B02C9AD87}"/>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7D42E374-DD97-4FCA-829B-8817D118706E}"/>
                </a:ext>
              </a:extLst>
            </p:cNvPr>
            <p:cNvGraphicFramePr>
              <a:graphicFrameLocks noChangeAspect="1"/>
            </p:cNvGraphicFramePr>
            <p:nvPr>
              <p:extLst>
                <p:ext uri="{D42A27DB-BD31-4B8C-83A1-F6EECF244321}">
                  <p14:modId xmlns:p14="http://schemas.microsoft.com/office/powerpoint/2010/main" val="115097605"/>
                </p:ext>
              </p:extLst>
            </p:nvPr>
          </p:nvGraphicFramePr>
          <p:xfrm>
            <a:off x="1439355" y="3925052"/>
            <a:ext cx="816431" cy="439616"/>
          </p:xfrm>
          <a:graphic>
            <a:graphicData uri="http://schemas.openxmlformats.org/presentationml/2006/ole">
              <mc:AlternateContent xmlns:mc="http://schemas.openxmlformats.org/markup-compatibility/2006">
                <mc:Choice xmlns:v="urn:schemas-microsoft-com:vml" Requires="v">
                  <p:oleObj name="Equation" r:id="rId10" imgW="330120" imgH="177480" progId="Equation.DSMT4">
                    <p:embed/>
                  </p:oleObj>
                </mc:Choice>
                <mc:Fallback>
                  <p:oleObj name="Equation" r:id="rId10" imgW="330120" imgH="17748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1"/>
                        <a:stretch>
                          <a:fillRect/>
                        </a:stretch>
                      </p:blipFill>
                      <p:spPr>
                        <a:xfrm>
                          <a:off x="1439355" y="3925052"/>
                          <a:ext cx="816431" cy="43961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5D8F326-72BF-4FAC-A839-EB774B56BFFF}"/>
                </a:ext>
              </a:extLst>
            </p:cNvPr>
            <p:cNvGraphicFramePr>
              <a:graphicFrameLocks noChangeAspect="1"/>
            </p:cNvGraphicFramePr>
            <p:nvPr>
              <p:extLst>
                <p:ext uri="{D42A27DB-BD31-4B8C-83A1-F6EECF244321}">
                  <p14:modId xmlns:p14="http://schemas.microsoft.com/office/powerpoint/2010/main" val="2735838954"/>
                </p:ext>
              </p:extLst>
            </p:nvPr>
          </p:nvGraphicFramePr>
          <p:xfrm>
            <a:off x="3030030" y="3850318"/>
            <a:ext cx="1614488" cy="514350"/>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3"/>
                        <a:stretch>
                          <a:fillRect/>
                        </a:stretch>
                      </p:blipFill>
                      <p:spPr>
                        <a:xfrm>
                          <a:off x="3030030" y="3850318"/>
                          <a:ext cx="1614488" cy="51435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6F09D14-F14C-42C8-9A4E-67B59E658581}"/>
              </a:ext>
            </a:extLst>
          </p:cNvPr>
          <p:cNvGrpSpPr/>
          <p:nvPr/>
        </p:nvGrpSpPr>
        <p:grpSpPr>
          <a:xfrm>
            <a:off x="477890" y="3765550"/>
            <a:ext cx="10993120" cy="575561"/>
            <a:chOff x="477890" y="3765550"/>
            <a:chExt cx="10993120" cy="575561"/>
          </a:xfrm>
        </p:grpSpPr>
        <p:grpSp>
          <p:nvGrpSpPr>
            <p:cNvPr id="21" name="Group 20">
              <a:extLst>
                <a:ext uri="{FF2B5EF4-FFF2-40B4-BE49-F238E27FC236}">
                  <a16:creationId xmlns:a16="http://schemas.microsoft.com/office/drawing/2014/main" id="{033D769D-C31A-4499-B0B7-A1BE2C624D8D}"/>
                </a:ext>
              </a:extLst>
            </p:cNvPr>
            <p:cNvGrpSpPr/>
            <p:nvPr/>
          </p:nvGrpSpPr>
          <p:grpSpPr>
            <a:xfrm>
              <a:off x="477890" y="3765550"/>
              <a:ext cx="10993120" cy="575561"/>
              <a:chOff x="498476" y="3821351"/>
              <a:chExt cx="10993120" cy="575561"/>
            </a:xfrm>
          </p:grpSpPr>
          <p:sp>
            <p:nvSpPr>
              <p:cNvPr id="22" name="TextBox 21">
                <a:extLst>
                  <a:ext uri="{FF2B5EF4-FFF2-40B4-BE49-F238E27FC236}">
                    <a16:creationId xmlns:a16="http://schemas.microsoft.com/office/drawing/2014/main" id="{80A13669-B4DC-47D9-8BFA-F6B49DA1FD2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 Vì               nên                  hay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FAE12F74-8AC3-45C9-85B0-342E3A3E451F}"/>
                  </a:ext>
                </a:extLst>
              </p:cNvPr>
              <p:cNvGraphicFramePr>
                <a:graphicFrameLocks noChangeAspect="1"/>
              </p:cNvGraphicFramePr>
              <p:nvPr>
                <p:extLst>
                  <p:ext uri="{D42A27DB-BD31-4B8C-83A1-F6EECF244321}">
                    <p14:modId xmlns:p14="http://schemas.microsoft.com/office/powerpoint/2010/main" val="2196633542"/>
                  </p:ext>
                </p:extLst>
              </p:nvPr>
            </p:nvGraphicFramePr>
            <p:xfrm>
              <a:off x="2055761" y="3821351"/>
              <a:ext cx="1131888" cy="565150"/>
            </p:xfrm>
            <a:graphic>
              <a:graphicData uri="http://schemas.openxmlformats.org/presentationml/2006/ole">
                <mc:AlternateContent xmlns:mc="http://schemas.openxmlformats.org/markup-compatibility/2006">
                  <mc:Choice xmlns:v="urn:schemas-microsoft-com:vml" Requires="v">
                    <p:oleObj name="Equation" r:id="rId14" imgW="457200" imgH="228600" progId="Equation.DSMT4">
                      <p:embed/>
                    </p:oleObj>
                  </mc:Choice>
                  <mc:Fallback>
                    <p:oleObj name="Equation" r:id="rId14" imgW="45720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5"/>
                          <a:stretch>
                            <a:fillRect/>
                          </a:stretch>
                        </p:blipFill>
                        <p:spPr>
                          <a:xfrm>
                            <a:off x="2055761" y="3821351"/>
                            <a:ext cx="1131888" cy="5651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115D88D-87EF-42DD-998B-FCEAAF0396D4}"/>
                  </a:ext>
                </a:extLst>
              </p:cNvPr>
              <p:cNvGraphicFramePr>
                <a:graphicFrameLocks noChangeAspect="1"/>
              </p:cNvGraphicFramePr>
              <p:nvPr>
                <p:extLst>
                  <p:ext uri="{D42A27DB-BD31-4B8C-83A1-F6EECF244321}">
                    <p14:modId xmlns:p14="http://schemas.microsoft.com/office/powerpoint/2010/main" val="832742214"/>
                  </p:ext>
                </p:extLst>
              </p:nvPr>
            </p:nvGraphicFramePr>
            <p:xfrm>
              <a:off x="3917860" y="3935277"/>
              <a:ext cx="1174750" cy="400050"/>
            </p:xfrm>
            <a:graphic>
              <a:graphicData uri="http://schemas.openxmlformats.org/presentationml/2006/ole">
                <mc:AlternateContent xmlns:mc="http://schemas.openxmlformats.org/markup-compatibility/2006">
                  <mc:Choice xmlns:v="urn:schemas-microsoft-com:vml" Requires="v">
                    <p:oleObj name="Equation" r:id="rId16" imgW="406080" imgH="177480" progId="Equation.DSMT4">
                      <p:embed/>
                    </p:oleObj>
                  </mc:Choice>
                  <mc:Fallback>
                    <p:oleObj name="Equation" r:id="rId16" imgW="406080" imgH="17748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17"/>
                          <a:stretch>
                            <a:fillRect/>
                          </a:stretch>
                        </p:blipFill>
                        <p:spPr>
                          <a:xfrm>
                            <a:off x="3917860" y="3935277"/>
                            <a:ext cx="1174750" cy="400050"/>
                          </a:xfrm>
                          <a:prstGeom prst="rect">
                            <a:avLst/>
                          </a:prstGeom>
                        </p:spPr>
                      </p:pic>
                    </p:oleObj>
                  </mc:Fallback>
                </mc:AlternateContent>
              </a:graphicData>
            </a:graphic>
          </p:graphicFrame>
        </p:grpSp>
        <p:graphicFrame>
          <p:nvGraphicFramePr>
            <p:cNvPr id="25" name="Object 24">
              <a:extLst>
                <a:ext uri="{FF2B5EF4-FFF2-40B4-BE49-F238E27FC236}">
                  <a16:creationId xmlns:a16="http://schemas.microsoft.com/office/drawing/2014/main" id="{A8104CC7-8D1E-4AEC-AED6-05CD47F1CB17}"/>
                </a:ext>
              </a:extLst>
            </p:cNvPr>
            <p:cNvGraphicFramePr>
              <a:graphicFrameLocks noChangeAspect="1"/>
            </p:cNvGraphicFramePr>
            <p:nvPr>
              <p:extLst>
                <p:ext uri="{D42A27DB-BD31-4B8C-83A1-F6EECF244321}">
                  <p14:modId xmlns:p14="http://schemas.microsoft.com/office/powerpoint/2010/main" val="3972413457"/>
                </p:ext>
              </p:extLst>
            </p:nvPr>
          </p:nvGraphicFramePr>
          <p:xfrm>
            <a:off x="5751473" y="3815546"/>
            <a:ext cx="1368505" cy="492662"/>
          </p:xfrm>
          <a:graphic>
            <a:graphicData uri="http://schemas.openxmlformats.org/presentationml/2006/ole">
              <mc:AlternateContent xmlns:mc="http://schemas.openxmlformats.org/markup-compatibility/2006">
                <mc:Choice xmlns:v="urn:schemas-microsoft-com:vml" Requires="v">
                  <p:oleObj name="Equation" r:id="rId18" imgW="634680" imgH="228600" progId="Equation.DSMT4">
                    <p:embed/>
                  </p:oleObj>
                </mc:Choice>
                <mc:Fallback>
                  <p:oleObj name="Equation" r:id="rId18" imgW="634680" imgH="228600" progId="Equation.DSMT4">
                    <p:embed/>
                    <p:pic>
                      <p:nvPicPr>
                        <p:cNvPr id="0" name=""/>
                        <p:cNvPicPr/>
                        <p:nvPr/>
                      </p:nvPicPr>
                      <p:blipFill>
                        <a:blip r:embed="rId19"/>
                        <a:stretch>
                          <a:fillRect/>
                        </a:stretch>
                      </p:blipFill>
                      <p:spPr>
                        <a:xfrm>
                          <a:off x="5751473" y="3815546"/>
                          <a:ext cx="1368505" cy="49266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0CEB8FE-06A4-4388-8210-6E4D30788655}"/>
                </a:ext>
              </a:extLst>
            </p:cNvPr>
            <p:cNvGraphicFramePr>
              <a:graphicFrameLocks noChangeAspect="1"/>
            </p:cNvGraphicFramePr>
            <p:nvPr>
              <p:extLst>
                <p:ext uri="{D42A27DB-BD31-4B8C-83A1-F6EECF244321}">
                  <p14:modId xmlns:p14="http://schemas.microsoft.com/office/powerpoint/2010/main" val="841910889"/>
                </p:ext>
              </p:extLst>
            </p:nvPr>
          </p:nvGraphicFramePr>
          <p:xfrm>
            <a:off x="7840028" y="3787999"/>
            <a:ext cx="1191777" cy="523220"/>
          </p:xfrm>
          <a:graphic>
            <a:graphicData uri="http://schemas.openxmlformats.org/presentationml/2006/ole">
              <mc:AlternateContent xmlns:mc="http://schemas.openxmlformats.org/markup-compatibility/2006">
                <mc:Choice xmlns:v="urn:schemas-microsoft-com:vml" Requires="v">
                  <p:oleObj name="Equation" r:id="rId20" imgW="520560" imgH="228600" progId="Equation.DSMT4">
                    <p:embed/>
                  </p:oleObj>
                </mc:Choice>
                <mc:Fallback>
                  <p:oleObj name="Equation" r:id="rId20" imgW="520560" imgH="228600" progId="Equation.DSMT4">
                    <p:embed/>
                    <p:pic>
                      <p:nvPicPr>
                        <p:cNvPr id="0" name=""/>
                        <p:cNvPicPr/>
                        <p:nvPr/>
                      </p:nvPicPr>
                      <p:blipFill>
                        <a:blip r:embed="rId21"/>
                        <a:stretch>
                          <a:fillRect/>
                        </a:stretch>
                      </p:blipFill>
                      <p:spPr>
                        <a:xfrm>
                          <a:off x="7840028" y="3787999"/>
                          <a:ext cx="1191777" cy="523220"/>
                        </a:xfrm>
                        <a:prstGeom prst="rect">
                          <a:avLst/>
                        </a:prstGeom>
                      </p:spPr>
                    </p:pic>
                  </p:oleObj>
                </mc:Fallback>
              </mc:AlternateContent>
            </a:graphicData>
          </a:graphic>
        </p:graphicFrame>
      </p:grpSp>
      <p:sp>
        <p:nvSpPr>
          <p:cNvPr id="28" name="Arrow: Right 27">
            <a:extLst>
              <a:ext uri="{FF2B5EF4-FFF2-40B4-BE49-F238E27FC236}">
                <a16:creationId xmlns:a16="http://schemas.microsoft.com/office/drawing/2014/main" id="{6F74C728-4CEC-4989-BC20-69328ADDF9F0}"/>
              </a:ext>
            </a:extLst>
          </p:cNvPr>
          <p:cNvSpPr/>
          <p:nvPr/>
        </p:nvSpPr>
        <p:spPr>
          <a:xfrm>
            <a:off x="2463813" y="4426101"/>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3" name="Group 42">
            <a:extLst>
              <a:ext uri="{FF2B5EF4-FFF2-40B4-BE49-F238E27FC236}">
                <a16:creationId xmlns:a16="http://schemas.microsoft.com/office/drawing/2014/main" id="{DE12C9B5-6220-461B-9CB8-D2ACB56D909A}"/>
              </a:ext>
            </a:extLst>
          </p:cNvPr>
          <p:cNvGrpSpPr/>
          <p:nvPr/>
        </p:nvGrpSpPr>
        <p:grpSpPr>
          <a:xfrm>
            <a:off x="4871322" y="1588702"/>
            <a:ext cx="6986810" cy="3447818"/>
            <a:chOff x="5407523" y="3220390"/>
            <a:chExt cx="5847828" cy="2652090"/>
          </a:xfrm>
        </p:grpSpPr>
        <p:sp>
          <p:nvSpPr>
            <p:cNvPr id="44" name="Speech Bubble: Oval 43">
              <a:extLst>
                <a:ext uri="{FF2B5EF4-FFF2-40B4-BE49-F238E27FC236}">
                  <a16:creationId xmlns:a16="http://schemas.microsoft.com/office/drawing/2014/main" id="{9E7A9867-1E29-43EA-802A-06D6561DBA46}"/>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5" name="Group 44">
              <a:extLst>
                <a:ext uri="{FF2B5EF4-FFF2-40B4-BE49-F238E27FC236}">
                  <a16:creationId xmlns:a16="http://schemas.microsoft.com/office/drawing/2014/main" id="{166B944C-D0DC-419A-99D0-329B0519749C}"/>
                </a:ext>
              </a:extLst>
            </p:cNvPr>
            <p:cNvGrpSpPr/>
            <p:nvPr/>
          </p:nvGrpSpPr>
          <p:grpSpPr>
            <a:xfrm>
              <a:off x="6395233" y="3685702"/>
              <a:ext cx="4151312" cy="471570"/>
              <a:chOff x="5398176" y="2673668"/>
              <a:chExt cx="3626763" cy="471570"/>
            </a:xfrm>
          </p:grpSpPr>
          <p:sp>
            <p:nvSpPr>
              <p:cNvPr id="54" name="TextBox 53">
                <a:extLst>
                  <a:ext uri="{FF2B5EF4-FFF2-40B4-BE49-F238E27FC236}">
                    <a16:creationId xmlns:a16="http://schemas.microsoft.com/office/drawing/2014/main" id="{33CE56F4-263F-4576-B9DC-CE183933C2B5}"/>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F19AFC9E-EB79-434C-A645-03C29AF42519}"/>
                  </a:ext>
                </a:extLst>
              </p:cNvPr>
              <p:cNvGraphicFramePr>
                <a:graphicFrameLocks noChangeAspect="1"/>
              </p:cNvGraphicFramePr>
              <p:nvPr>
                <p:extLst>
                  <p:ext uri="{D42A27DB-BD31-4B8C-83A1-F6EECF244321}">
                    <p14:modId xmlns:p14="http://schemas.microsoft.com/office/powerpoint/2010/main" val="216867648"/>
                  </p:ext>
                </p:extLst>
              </p:nvPr>
            </p:nvGraphicFramePr>
            <p:xfrm>
              <a:off x="6811462" y="2723472"/>
              <a:ext cx="1001697" cy="421766"/>
            </p:xfrm>
            <a:graphic>
              <a:graphicData uri="http://schemas.openxmlformats.org/presentationml/2006/ole">
                <mc:AlternateContent xmlns:mc="http://schemas.openxmlformats.org/markup-compatibility/2006">
                  <mc:Choice xmlns:v="urn:schemas-microsoft-com:vml" Requires="v">
                    <p:oleObj name="Equation" r:id="rId22" imgW="482400" imgH="203040" progId="Equation.DSMT4">
                      <p:embed/>
                    </p:oleObj>
                  </mc:Choice>
                  <mc:Fallback>
                    <p:oleObj name="Equation" r:id="rId22" imgW="482400" imgH="203040" progId="Equation.DSMT4">
                      <p:embed/>
                      <p:pic>
                        <p:nvPicPr>
                          <p:cNvPr id="11" name="Object 10">
                            <a:extLst>
                              <a:ext uri="{FF2B5EF4-FFF2-40B4-BE49-F238E27FC236}">
                                <a16:creationId xmlns:a16="http://schemas.microsoft.com/office/drawing/2014/main" id="{6ABCAA59-A86C-4345-A435-D85E2D81F9CB}"/>
                              </a:ext>
                            </a:extLst>
                          </p:cNvPr>
                          <p:cNvPicPr/>
                          <p:nvPr/>
                        </p:nvPicPr>
                        <p:blipFill>
                          <a:blip r:embed="rId23"/>
                          <a:stretch>
                            <a:fillRect/>
                          </a:stretch>
                        </p:blipFill>
                        <p:spPr>
                          <a:xfrm>
                            <a:off x="6811462" y="2723472"/>
                            <a:ext cx="1001697" cy="421766"/>
                          </a:xfrm>
                          <a:prstGeom prst="rect">
                            <a:avLst/>
                          </a:prstGeom>
                        </p:spPr>
                      </p:pic>
                    </p:oleObj>
                  </mc:Fallback>
                </mc:AlternateContent>
              </a:graphicData>
            </a:graphic>
          </p:graphicFrame>
        </p:grpSp>
        <p:grpSp>
          <p:nvGrpSpPr>
            <p:cNvPr id="46" name="Group 45">
              <a:extLst>
                <a:ext uri="{FF2B5EF4-FFF2-40B4-BE49-F238E27FC236}">
                  <a16:creationId xmlns:a16="http://schemas.microsoft.com/office/drawing/2014/main" id="{2E7773E7-FD01-4C12-A4F8-D72624C01467}"/>
                </a:ext>
              </a:extLst>
            </p:cNvPr>
            <p:cNvGrpSpPr/>
            <p:nvPr/>
          </p:nvGrpSpPr>
          <p:grpSpPr>
            <a:xfrm>
              <a:off x="6094504" y="4141091"/>
              <a:ext cx="5160847" cy="708826"/>
              <a:chOff x="4757726" y="2700524"/>
              <a:chExt cx="5160847" cy="626084"/>
            </a:xfrm>
          </p:grpSpPr>
          <p:sp>
            <p:nvSpPr>
              <p:cNvPr id="51" name="TextBox 50">
                <a:extLst>
                  <a:ext uri="{FF2B5EF4-FFF2-40B4-BE49-F238E27FC236}">
                    <a16:creationId xmlns:a16="http://schemas.microsoft.com/office/drawing/2014/main" id="{0B777F5A-BE71-44D6-9265-4546C0DBA455}"/>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2" name="Object 51">
                <a:extLst>
                  <a:ext uri="{FF2B5EF4-FFF2-40B4-BE49-F238E27FC236}">
                    <a16:creationId xmlns:a16="http://schemas.microsoft.com/office/drawing/2014/main" id="{BD7B2F96-1C15-4277-8B18-E0DE85DDD6F9}"/>
                  </a:ext>
                </a:extLst>
              </p:cNvPr>
              <p:cNvGraphicFramePr>
                <a:graphicFrameLocks noChangeAspect="1"/>
              </p:cNvGraphicFramePr>
              <p:nvPr>
                <p:extLst>
                  <p:ext uri="{D42A27DB-BD31-4B8C-83A1-F6EECF244321}">
                    <p14:modId xmlns:p14="http://schemas.microsoft.com/office/powerpoint/2010/main" val="1370780106"/>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name="Equation" r:id="rId24" imgW="355320" imgH="177480" progId="Equation.DSMT4">
                      <p:embed/>
                    </p:oleObj>
                  </mc:Choice>
                  <mc:Fallback>
                    <p:oleObj name="Equation" r:id="rId24" imgW="355320" imgH="177480" progId="Equation.DSMT4">
                      <p:embed/>
                      <p:pic>
                        <p:nvPicPr>
                          <p:cNvPr id="14" name="Object 13">
                            <a:extLst>
                              <a:ext uri="{FF2B5EF4-FFF2-40B4-BE49-F238E27FC236}">
                                <a16:creationId xmlns:a16="http://schemas.microsoft.com/office/drawing/2014/main" id="{5DECE778-EC0D-4B42-AFF0-48E56BBBE75F}"/>
                              </a:ext>
                            </a:extLst>
                          </p:cNvPr>
                          <p:cNvPicPr/>
                          <p:nvPr/>
                        </p:nvPicPr>
                        <p:blipFill>
                          <a:blip r:embed="rId25"/>
                          <a:stretch>
                            <a:fillRect/>
                          </a:stretch>
                        </p:blipFill>
                        <p:spPr>
                          <a:xfrm>
                            <a:off x="5584031" y="2785647"/>
                            <a:ext cx="821957" cy="37105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3D239A2D-72A8-46A9-AF6C-33B465C76683}"/>
                  </a:ext>
                </a:extLst>
              </p:cNvPr>
              <p:cNvGraphicFramePr>
                <a:graphicFrameLocks noChangeAspect="1"/>
              </p:cNvGraphicFramePr>
              <p:nvPr>
                <p:extLst>
                  <p:ext uri="{D42A27DB-BD31-4B8C-83A1-F6EECF244321}">
                    <p14:modId xmlns:p14="http://schemas.microsoft.com/office/powerpoint/2010/main" val="1651414005"/>
                  </p:ext>
                </p:extLst>
              </p:nvPr>
            </p:nvGraphicFramePr>
            <p:xfrm>
              <a:off x="6888944" y="2700524"/>
              <a:ext cx="1141622" cy="446721"/>
            </p:xfrm>
            <a:graphic>
              <a:graphicData uri="http://schemas.openxmlformats.org/presentationml/2006/ole">
                <mc:AlternateContent xmlns:mc="http://schemas.openxmlformats.org/markup-compatibility/2006">
                  <mc:Choice xmlns:v="urn:schemas-microsoft-com:vml" Requires="v">
                    <p:oleObj name="Equation" r:id="rId26" imgW="583920" imgH="228600" progId="Equation.DSMT4">
                      <p:embed/>
                    </p:oleObj>
                  </mc:Choice>
                  <mc:Fallback>
                    <p:oleObj name="Equation" r:id="rId26" imgW="583920" imgH="228600" progId="Equation.DSMT4">
                      <p:embed/>
                      <p:pic>
                        <p:nvPicPr>
                          <p:cNvPr id="15" name="Object 14">
                            <a:extLst>
                              <a:ext uri="{FF2B5EF4-FFF2-40B4-BE49-F238E27FC236}">
                                <a16:creationId xmlns:a16="http://schemas.microsoft.com/office/drawing/2014/main" id="{9F6ADDF1-3774-4706-B46D-802CA6283857}"/>
                              </a:ext>
                            </a:extLst>
                          </p:cNvPr>
                          <p:cNvPicPr/>
                          <p:nvPr/>
                        </p:nvPicPr>
                        <p:blipFill>
                          <a:blip r:embed="rId27"/>
                          <a:stretch>
                            <a:fillRect/>
                          </a:stretch>
                        </p:blipFill>
                        <p:spPr>
                          <a:xfrm>
                            <a:off x="6888944" y="2700524"/>
                            <a:ext cx="1141622" cy="446721"/>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BFA68529-E543-4DD9-BC4F-A2C86FA6432D}"/>
                </a:ext>
              </a:extLst>
            </p:cNvPr>
            <p:cNvGrpSpPr/>
            <p:nvPr/>
          </p:nvGrpSpPr>
          <p:grpSpPr>
            <a:xfrm>
              <a:off x="6094503" y="4874056"/>
              <a:ext cx="5160847" cy="467506"/>
              <a:chOff x="4757726" y="2762628"/>
              <a:chExt cx="5160847" cy="412934"/>
            </a:xfrm>
          </p:grpSpPr>
          <p:sp>
            <p:nvSpPr>
              <p:cNvPr id="48" name="TextBox 47">
                <a:extLst>
                  <a:ext uri="{FF2B5EF4-FFF2-40B4-BE49-F238E27FC236}">
                    <a16:creationId xmlns:a16="http://schemas.microsoft.com/office/drawing/2014/main" id="{D0B6BDFB-1873-4CC6-9A06-75C6DF05C9D8}"/>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49" name="Object 48">
                <a:extLst>
                  <a:ext uri="{FF2B5EF4-FFF2-40B4-BE49-F238E27FC236}">
                    <a16:creationId xmlns:a16="http://schemas.microsoft.com/office/drawing/2014/main" id="{8F9A0C01-26E4-417B-B52D-858623C3FA9F}"/>
                  </a:ext>
                </a:extLst>
              </p:cNvPr>
              <p:cNvGraphicFramePr>
                <a:graphicFrameLocks noChangeAspect="1"/>
              </p:cNvGraphicFramePr>
              <p:nvPr>
                <p:extLst>
                  <p:ext uri="{D42A27DB-BD31-4B8C-83A1-F6EECF244321}">
                    <p14:modId xmlns:p14="http://schemas.microsoft.com/office/powerpoint/2010/main" val="342307338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name="Equation" r:id="rId24" imgW="355320" imgH="177480" progId="Equation.DSMT4">
                      <p:embed/>
                    </p:oleObj>
                  </mc:Choice>
                  <mc:Fallback>
                    <p:oleObj name="Equation" r:id="rId24" imgW="355320" imgH="177480" progId="Equation.DSMT4">
                      <p:embed/>
                      <p:pic>
                        <p:nvPicPr>
                          <p:cNvPr id="18" name="Object 17">
                            <a:extLst>
                              <a:ext uri="{FF2B5EF4-FFF2-40B4-BE49-F238E27FC236}">
                                <a16:creationId xmlns:a16="http://schemas.microsoft.com/office/drawing/2014/main" id="{082AA393-00CC-46D7-85E7-85930D76979D}"/>
                              </a:ext>
                            </a:extLst>
                          </p:cNvPr>
                          <p:cNvPicPr/>
                          <p:nvPr/>
                        </p:nvPicPr>
                        <p:blipFill>
                          <a:blip r:embed="rId25"/>
                          <a:stretch>
                            <a:fillRect/>
                          </a:stretch>
                        </p:blipFill>
                        <p:spPr>
                          <a:xfrm>
                            <a:off x="7249437" y="2798464"/>
                            <a:ext cx="762412" cy="344177"/>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A7486614-7CD7-4F1A-83A4-304AD999BC4D}"/>
                  </a:ext>
                </a:extLst>
              </p:cNvPr>
              <p:cNvGraphicFramePr>
                <a:graphicFrameLocks noChangeAspect="1"/>
              </p:cNvGraphicFramePr>
              <p:nvPr>
                <p:extLst>
                  <p:ext uri="{D42A27DB-BD31-4B8C-83A1-F6EECF244321}">
                    <p14:modId xmlns:p14="http://schemas.microsoft.com/office/powerpoint/2010/main" val="2116943597"/>
                  </p:ext>
                </p:extLst>
              </p:nvPr>
            </p:nvGraphicFramePr>
            <p:xfrm>
              <a:off x="5634225" y="2762628"/>
              <a:ext cx="1055274" cy="412934"/>
            </p:xfrm>
            <a:graphic>
              <a:graphicData uri="http://schemas.openxmlformats.org/presentationml/2006/ole">
                <mc:AlternateContent xmlns:mc="http://schemas.openxmlformats.org/markup-compatibility/2006">
                  <mc:Choice xmlns:v="urn:schemas-microsoft-com:vml" Requires="v">
                    <p:oleObj name="Equation" r:id="rId26" imgW="583920" imgH="228600" progId="Equation.DSMT4">
                      <p:embed/>
                    </p:oleObj>
                  </mc:Choice>
                  <mc:Fallback>
                    <p:oleObj name="Equation" r:id="rId26" imgW="583920" imgH="228600" progId="Equation.DSMT4">
                      <p:embed/>
                      <p:pic>
                        <p:nvPicPr>
                          <p:cNvPr id="19" name="Object 18">
                            <a:extLst>
                              <a:ext uri="{FF2B5EF4-FFF2-40B4-BE49-F238E27FC236}">
                                <a16:creationId xmlns:a16="http://schemas.microsoft.com/office/drawing/2014/main" id="{C11F6677-F541-4475-994B-BEFDA6F79121}"/>
                              </a:ext>
                            </a:extLst>
                          </p:cNvPr>
                          <p:cNvPicPr/>
                          <p:nvPr/>
                        </p:nvPicPr>
                        <p:blipFill>
                          <a:blip r:embed="rId27"/>
                          <a:stretch>
                            <a:fillRect/>
                          </a:stretch>
                        </p:blipFill>
                        <p:spPr>
                          <a:xfrm>
                            <a:off x="5634225" y="2762628"/>
                            <a:ext cx="1055274" cy="412934"/>
                          </a:xfrm>
                          <a:prstGeom prst="rect">
                            <a:avLst/>
                          </a:prstGeom>
                        </p:spPr>
                      </p:pic>
                    </p:oleObj>
                  </mc:Fallback>
                </mc:AlternateContent>
              </a:graphicData>
            </a:graphic>
          </p:graphicFrame>
        </p:grpSp>
      </p:grpSp>
    </p:spTree>
    <p:extLst>
      <p:ext uri="{BB962C8B-B14F-4D97-AF65-F5344CB8AC3E}">
        <p14:creationId xmlns:p14="http://schemas.microsoft.com/office/powerpoint/2010/main" val="125002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399510" y="264945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ADC5E22B-0AC7-4360-B793-EDC61B515E3B}"/>
              </a:ext>
            </a:extLst>
          </p:cNvPr>
          <p:cNvSpPr txBox="1"/>
          <p:nvPr/>
        </p:nvSpPr>
        <p:spPr>
          <a:xfrm>
            <a:off x="410940" y="3994333"/>
            <a:ext cx="961825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Ta có                 hay               . Do đó                       hoặc   </a:t>
            </a:r>
            <a:endParaRPr lang="vi-VN" sz="2800">
              <a:solidFill>
                <a:schemeClr val="bg1"/>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E46BF8C5-A6C6-4F57-9311-141947F4B8D4}"/>
              </a:ext>
            </a:extLst>
          </p:cNvPr>
          <p:cNvGrpSpPr/>
          <p:nvPr/>
        </p:nvGrpSpPr>
        <p:grpSpPr>
          <a:xfrm>
            <a:off x="379190" y="740617"/>
            <a:ext cx="11294650" cy="1815882"/>
            <a:chOff x="379190" y="740617"/>
            <a:chExt cx="11294650" cy="1815882"/>
          </a:xfrm>
        </p:grpSpPr>
        <p:sp>
          <p:nvSpPr>
            <p:cNvPr id="21" name="TextBox 20">
              <a:extLst>
                <a:ext uri="{FF2B5EF4-FFF2-40B4-BE49-F238E27FC236}">
                  <a16:creationId xmlns:a16="http://schemas.microsoft.com/office/drawing/2014/main" id="{EAE9AC47-8429-4745-BA47-6D0E66A2C6D0}"/>
                </a:ext>
              </a:extLst>
            </p:cNvPr>
            <p:cNvSpPr txBox="1"/>
            <p:nvPr/>
          </p:nvSpPr>
          <p:spPr>
            <a:xfrm>
              <a:off x="379190" y="740617"/>
              <a:ext cx="112946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6: </a:t>
              </a:r>
              <a:r>
                <a:rPr lang="en-US" sz="2800">
                  <a:solidFill>
                    <a:schemeClr val="bg1"/>
                  </a:solidFill>
                  <a:latin typeface="Times New Roman" panose="02020603050405020304" pitchFamily="18" charset="0"/>
                  <a:cs typeface="Times New Roman" panose="02020603050405020304" pitchFamily="18" charset="0"/>
                </a:rPr>
                <a:t>Trong một thí nghiệm, một vật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từ độ cao          so với mặt đất. Biết quãng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dịch chuyển của vật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mét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cho bởi công thức              với    là thời gian vật đó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giây (         ). Hỏi sau bao nhiêu lâu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CEA641AE-71C0-484F-B175-8604F56154E8}"/>
                </a:ext>
              </a:extLst>
            </p:cNvPr>
            <p:cNvGraphicFramePr>
              <a:graphicFrameLocks noChangeAspect="1"/>
            </p:cNvGraphicFramePr>
            <p:nvPr>
              <p:extLst>
                <p:ext uri="{D42A27DB-BD31-4B8C-83A1-F6EECF244321}">
                  <p14:modId xmlns:p14="http://schemas.microsoft.com/office/powerpoint/2010/main" val="3122136556"/>
                </p:ext>
              </p:extLst>
            </p:nvPr>
          </p:nvGraphicFramePr>
          <p:xfrm>
            <a:off x="8087360" y="802640"/>
            <a:ext cx="702155" cy="409590"/>
          </p:xfrm>
          <a:graphic>
            <a:graphicData uri="http://schemas.openxmlformats.org/presentationml/2006/ole">
              <mc:AlternateContent xmlns:mc="http://schemas.openxmlformats.org/markup-compatibility/2006">
                <mc:Choice xmlns:v="urn:schemas-microsoft-com:vml" Requires="v">
                  <p:oleObj name="Equation" r:id="rId2" imgW="304560" imgH="177480" progId="Equation.DSMT4">
                    <p:embed/>
                  </p:oleObj>
                </mc:Choice>
                <mc:Fallback>
                  <p:oleObj name="Equation" r:id="rId2" imgW="304560" imgH="177480" progId="Equation.DSMT4">
                    <p:embed/>
                    <p:pic>
                      <p:nvPicPr>
                        <p:cNvPr id="0" name=""/>
                        <p:cNvPicPr/>
                        <p:nvPr/>
                      </p:nvPicPr>
                      <p:blipFill>
                        <a:blip r:embed="rId3"/>
                        <a:stretch>
                          <a:fillRect/>
                        </a:stretch>
                      </p:blipFill>
                      <p:spPr>
                        <a:xfrm>
                          <a:off x="8087360" y="802640"/>
                          <a:ext cx="702155" cy="40959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1AA357E6-1768-4555-A6B9-61907DC76302}"/>
                </a:ext>
              </a:extLst>
            </p:cNvPr>
            <p:cNvGraphicFramePr>
              <a:graphicFrameLocks noChangeAspect="1"/>
            </p:cNvGraphicFramePr>
            <p:nvPr>
              <p:extLst>
                <p:ext uri="{D42A27DB-BD31-4B8C-83A1-F6EECF244321}">
                  <p14:modId xmlns:p14="http://schemas.microsoft.com/office/powerpoint/2010/main" val="2236688375"/>
                </p:ext>
              </p:extLst>
            </p:nvPr>
          </p:nvGraphicFramePr>
          <p:xfrm>
            <a:off x="1941830" y="1565623"/>
            <a:ext cx="1096010" cy="501033"/>
          </p:xfrm>
          <a:graphic>
            <a:graphicData uri="http://schemas.openxmlformats.org/presentationml/2006/ole">
              <mc:AlternateContent xmlns:mc="http://schemas.openxmlformats.org/markup-compatibility/2006">
                <mc:Choice xmlns:v="urn:schemas-microsoft-com:vml" Requires="v">
                  <p:oleObj name="Equation" r:id="rId4" imgW="444240" imgH="203040" progId="Equation.DSMT4">
                    <p:embed/>
                  </p:oleObj>
                </mc:Choice>
                <mc:Fallback>
                  <p:oleObj name="Equation" r:id="rId4" imgW="444240" imgH="203040" progId="Equation.DSMT4">
                    <p:embed/>
                    <p:pic>
                      <p:nvPicPr>
                        <p:cNvPr id="0" name=""/>
                        <p:cNvPicPr/>
                        <p:nvPr/>
                      </p:nvPicPr>
                      <p:blipFill>
                        <a:blip r:embed="rId5"/>
                        <a:stretch>
                          <a:fillRect/>
                        </a:stretch>
                      </p:blipFill>
                      <p:spPr>
                        <a:xfrm>
                          <a:off x="1941830" y="1565623"/>
                          <a:ext cx="1096010" cy="50103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3703CE6-569C-44EE-8785-57A63A979F74}"/>
                </a:ext>
              </a:extLst>
            </p:cNvPr>
            <p:cNvGraphicFramePr>
              <a:graphicFrameLocks noChangeAspect="1"/>
            </p:cNvGraphicFramePr>
            <p:nvPr>
              <p:extLst>
                <p:ext uri="{D42A27DB-BD31-4B8C-83A1-F6EECF244321}">
                  <p14:modId xmlns:p14="http://schemas.microsoft.com/office/powerpoint/2010/main" val="2332467797"/>
                </p:ext>
              </p:extLst>
            </p:nvPr>
          </p:nvGraphicFramePr>
          <p:xfrm>
            <a:off x="3682730" y="1673576"/>
            <a:ext cx="209452" cy="406406"/>
          </p:xfrm>
          <a:graphic>
            <a:graphicData uri="http://schemas.openxmlformats.org/presentationml/2006/ole">
              <mc:AlternateContent xmlns:mc="http://schemas.openxmlformats.org/markup-compatibility/2006">
                <mc:Choice xmlns:v="urn:schemas-microsoft-com:vml" Requires="v">
                  <p:oleObj name="Equation" r:id="rId6" imgW="88560" imgH="152280" progId="Equation.DSMT4">
                    <p:embed/>
                  </p:oleObj>
                </mc:Choice>
                <mc:Fallback>
                  <p:oleObj name="Equation" r:id="rId6" imgW="88560" imgH="152280" progId="Equation.DSMT4">
                    <p:embed/>
                    <p:pic>
                      <p:nvPicPr>
                        <p:cNvPr id="0" name=""/>
                        <p:cNvPicPr/>
                        <p:nvPr/>
                      </p:nvPicPr>
                      <p:blipFill>
                        <a:blip r:embed="rId7"/>
                        <a:stretch>
                          <a:fillRect/>
                        </a:stretch>
                      </p:blipFill>
                      <p:spPr>
                        <a:xfrm>
                          <a:off x="3682730" y="1673576"/>
                          <a:ext cx="209452" cy="406406"/>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B340E8E-85C6-491A-82CE-E9AF4DE04572}"/>
                </a:ext>
              </a:extLst>
            </p:cNvPr>
            <p:cNvGraphicFramePr>
              <a:graphicFrameLocks noChangeAspect="1"/>
            </p:cNvGraphicFramePr>
            <p:nvPr>
              <p:extLst>
                <p:ext uri="{D42A27DB-BD31-4B8C-83A1-F6EECF244321}">
                  <p14:modId xmlns:p14="http://schemas.microsoft.com/office/powerpoint/2010/main" val="382671722"/>
                </p:ext>
              </p:extLst>
            </p:nvPr>
          </p:nvGraphicFramePr>
          <p:xfrm>
            <a:off x="10377170" y="1643195"/>
            <a:ext cx="780968" cy="437342"/>
          </p:xfrm>
          <a:graphic>
            <a:graphicData uri="http://schemas.openxmlformats.org/presentationml/2006/ole">
              <mc:AlternateContent xmlns:mc="http://schemas.openxmlformats.org/markup-compatibility/2006">
                <mc:Choice xmlns:v="urn:schemas-microsoft-com:vml" Requires="v">
                  <p:oleObj name="Equation" r:id="rId8" imgW="317160" imgH="177480" progId="Equation.DSMT4">
                    <p:embed/>
                  </p:oleObj>
                </mc:Choice>
                <mc:Fallback>
                  <p:oleObj name="Equation" r:id="rId8" imgW="317160" imgH="177480" progId="Equation.DSMT4">
                    <p:embed/>
                    <p:pic>
                      <p:nvPicPr>
                        <p:cNvPr id="0" name=""/>
                        <p:cNvPicPr/>
                        <p:nvPr/>
                      </p:nvPicPr>
                      <p:blipFill>
                        <a:blip r:embed="rId9"/>
                        <a:stretch>
                          <a:fillRect/>
                        </a:stretch>
                      </p:blipFill>
                      <p:spPr>
                        <a:xfrm>
                          <a:off x="10377170" y="1643195"/>
                          <a:ext cx="780968" cy="437342"/>
                        </a:xfrm>
                        <a:prstGeom prst="rect">
                          <a:avLst/>
                        </a:prstGeom>
                      </p:spPr>
                    </p:pic>
                  </p:oleObj>
                </mc:Fallback>
              </mc:AlternateContent>
            </a:graphicData>
          </a:graphic>
        </p:graphicFrame>
      </p:grpSp>
      <p:grpSp>
        <p:nvGrpSpPr>
          <p:cNvPr id="32" name="Group 31">
            <a:extLst>
              <a:ext uri="{FF2B5EF4-FFF2-40B4-BE49-F238E27FC236}">
                <a16:creationId xmlns:a16="http://schemas.microsoft.com/office/drawing/2014/main" id="{D20D97FF-3805-4921-91B7-7A9E2CB25D32}"/>
              </a:ext>
            </a:extLst>
          </p:cNvPr>
          <p:cNvGrpSpPr/>
          <p:nvPr/>
        </p:nvGrpSpPr>
        <p:grpSpPr>
          <a:xfrm>
            <a:off x="363950" y="3265637"/>
            <a:ext cx="11375930" cy="548099"/>
            <a:chOff x="363950" y="3265637"/>
            <a:chExt cx="11375930" cy="548099"/>
          </a:xfrm>
        </p:grpSpPr>
        <p:sp>
          <p:nvSpPr>
            <p:cNvPr id="23" name="Rectangle 22">
              <a:extLst>
                <a:ext uri="{FF2B5EF4-FFF2-40B4-BE49-F238E27FC236}">
                  <a16:creationId xmlns:a16="http://schemas.microsoft.com/office/drawing/2014/main" id="{908EE0C3-3132-481F-9351-0CAB77A2FE95}"/>
                </a:ext>
              </a:extLst>
            </p:cNvPr>
            <p:cNvSpPr/>
            <p:nvPr/>
          </p:nvSpPr>
          <p:spPr>
            <a:xfrm>
              <a:off x="363950" y="3265637"/>
              <a:ext cx="11375930" cy="548099"/>
            </a:xfrm>
            <a:prstGeom prst="rect">
              <a:avLst/>
            </a:prstGeom>
          </p:spPr>
          <p:txBody>
            <a:bodyPr wrap="square">
              <a:spAutoFit/>
            </a:bodyPr>
            <a:lstStyle/>
            <a:p>
              <a:pPr>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vật chạm đất thì quãng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 dịch chuyển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 của vật đó là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31" name="Object 30">
              <a:extLst>
                <a:ext uri="{FF2B5EF4-FFF2-40B4-BE49-F238E27FC236}">
                  <a16:creationId xmlns:a16="http://schemas.microsoft.com/office/drawing/2014/main" id="{B1928F24-5DD4-4F52-9806-925130F119D1}"/>
                </a:ext>
              </a:extLst>
            </p:cNvPr>
            <p:cNvGraphicFramePr>
              <a:graphicFrameLocks noChangeAspect="1"/>
            </p:cNvGraphicFramePr>
            <p:nvPr>
              <p:extLst>
                <p:ext uri="{D42A27DB-BD31-4B8C-83A1-F6EECF244321}">
                  <p14:modId xmlns:p14="http://schemas.microsoft.com/office/powerpoint/2010/main" val="3006318648"/>
                </p:ext>
              </p:extLst>
            </p:nvPr>
          </p:nvGraphicFramePr>
          <p:xfrm>
            <a:off x="9946005" y="3349253"/>
            <a:ext cx="711836" cy="417959"/>
          </p:xfrm>
          <a:graphic>
            <a:graphicData uri="http://schemas.openxmlformats.org/presentationml/2006/ole">
              <mc:AlternateContent xmlns:mc="http://schemas.openxmlformats.org/markup-compatibility/2006">
                <mc:Choice xmlns:v="urn:schemas-microsoft-com:vml" Requires="v">
                  <p:oleObj name="Equation" r:id="rId10" imgW="692064" imgH="406356" progId="Equation.DSMT4">
                    <p:embed/>
                  </p:oleObj>
                </mc:Choice>
                <mc:Fallback>
                  <p:oleObj name="Equation" r:id="rId10" imgW="692064" imgH="406356" progId="Equation.DSMT4">
                    <p:embed/>
                    <p:pic>
                      <p:nvPicPr>
                        <p:cNvPr id="0" name=""/>
                        <p:cNvPicPr/>
                        <p:nvPr/>
                      </p:nvPicPr>
                      <p:blipFill>
                        <a:blip r:embed="rId11"/>
                        <a:stretch>
                          <a:fillRect/>
                        </a:stretch>
                      </p:blipFill>
                      <p:spPr>
                        <a:xfrm>
                          <a:off x="9946005" y="3349253"/>
                          <a:ext cx="711836" cy="417959"/>
                        </a:xfrm>
                        <a:prstGeom prst="rect">
                          <a:avLst/>
                        </a:prstGeom>
                      </p:spPr>
                    </p:pic>
                  </p:oleObj>
                </mc:Fallback>
              </mc:AlternateContent>
            </a:graphicData>
          </a:graphic>
        </p:graphicFrame>
      </p:grpSp>
      <p:graphicFrame>
        <p:nvGraphicFramePr>
          <p:cNvPr id="33" name="Object 32">
            <a:extLst>
              <a:ext uri="{FF2B5EF4-FFF2-40B4-BE49-F238E27FC236}">
                <a16:creationId xmlns:a16="http://schemas.microsoft.com/office/drawing/2014/main" id="{2AF51B66-9286-4BB5-8B01-F5A5AC49B11D}"/>
              </a:ext>
            </a:extLst>
          </p:cNvPr>
          <p:cNvGraphicFramePr>
            <a:graphicFrameLocks noChangeAspect="1"/>
          </p:cNvGraphicFramePr>
          <p:nvPr>
            <p:extLst>
              <p:ext uri="{D42A27DB-BD31-4B8C-83A1-F6EECF244321}">
                <p14:modId xmlns:p14="http://schemas.microsoft.com/office/powerpoint/2010/main" val="2982001743"/>
              </p:ext>
            </p:extLst>
          </p:nvPr>
        </p:nvGraphicFramePr>
        <p:xfrm>
          <a:off x="1426209" y="3983110"/>
          <a:ext cx="1327151" cy="517912"/>
        </p:xfrm>
        <a:graphic>
          <a:graphicData uri="http://schemas.openxmlformats.org/presentationml/2006/ole">
            <mc:AlternateContent xmlns:mc="http://schemas.openxmlformats.org/markup-compatibility/2006">
              <mc:Choice xmlns:v="urn:schemas-microsoft-com:vml" Requires="v">
                <p:oleObj name="Equation" r:id="rId12" imgW="520560" imgH="203040" progId="Equation.DSMT4">
                  <p:embed/>
                </p:oleObj>
              </mc:Choice>
              <mc:Fallback>
                <p:oleObj name="Equation" r:id="rId12" imgW="520560" imgH="203040" progId="Equation.DSMT4">
                  <p:embed/>
                  <p:pic>
                    <p:nvPicPr>
                      <p:cNvPr id="0" name=""/>
                      <p:cNvPicPr/>
                      <p:nvPr/>
                    </p:nvPicPr>
                    <p:blipFill>
                      <a:blip r:embed="rId13"/>
                      <a:stretch>
                        <a:fillRect/>
                      </a:stretch>
                    </p:blipFill>
                    <p:spPr>
                      <a:xfrm>
                        <a:off x="1426209" y="3983110"/>
                        <a:ext cx="1327151" cy="517912"/>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B2D22F44-A90F-47D3-AE8B-06F7C519FE44}"/>
              </a:ext>
            </a:extLst>
          </p:cNvPr>
          <p:cNvGraphicFramePr>
            <a:graphicFrameLocks noChangeAspect="1"/>
          </p:cNvGraphicFramePr>
          <p:nvPr>
            <p:extLst>
              <p:ext uri="{D42A27DB-BD31-4B8C-83A1-F6EECF244321}">
                <p14:modId xmlns:p14="http://schemas.microsoft.com/office/powerpoint/2010/main" val="682803102"/>
              </p:ext>
            </p:extLst>
          </p:nvPr>
        </p:nvGraphicFramePr>
        <p:xfrm>
          <a:off x="3455778" y="3991574"/>
          <a:ext cx="1095901" cy="500984"/>
        </p:xfrm>
        <a:graphic>
          <a:graphicData uri="http://schemas.openxmlformats.org/presentationml/2006/ole">
            <mc:AlternateContent xmlns:mc="http://schemas.openxmlformats.org/markup-compatibility/2006">
              <mc:Choice xmlns:v="urn:schemas-microsoft-com:vml" Requires="v">
                <p:oleObj name="Equation" r:id="rId14" imgW="444240" imgH="203040" progId="Equation.DSMT4">
                  <p:embed/>
                </p:oleObj>
              </mc:Choice>
              <mc:Fallback>
                <p:oleObj name="Equation" r:id="rId14" imgW="444240" imgH="203040" progId="Equation.DSMT4">
                  <p:embed/>
                  <p:pic>
                    <p:nvPicPr>
                      <p:cNvPr id="0" name=""/>
                      <p:cNvPicPr/>
                      <p:nvPr/>
                    </p:nvPicPr>
                    <p:blipFill>
                      <a:blip r:embed="rId15"/>
                      <a:stretch>
                        <a:fillRect/>
                      </a:stretch>
                    </p:blipFill>
                    <p:spPr>
                      <a:xfrm>
                        <a:off x="3455778" y="3991574"/>
                        <a:ext cx="1095901" cy="500984"/>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191E9E6-42E0-4EB6-AF7B-1122BE804BA1}"/>
              </a:ext>
            </a:extLst>
          </p:cNvPr>
          <p:cNvGraphicFramePr>
            <a:graphicFrameLocks noChangeAspect="1"/>
          </p:cNvGraphicFramePr>
          <p:nvPr>
            <p:extLst>
              <p:ext uri="{D42A27DB-BD31-4B8C-83A1-F6EECF244321}">
                <p14:modId xmlns:p14="http://schemas.microsoft.com/office/powerpoint/2010/main" val="1698096585"/>
              </p:ext>
            </p:extLst>
          </p:nvPr>
        </p:nvGraphicFramePr>
        <p:xfrm>
          <a:off x="5847078" y="3965110"/>
          <a:ext cx="1753238" cy="552443"/>
        </p:xfrm>
        <a:graphic>
          <a:graphicData uri="http://schemas.openxmlformats.org/presentationml/2006/ole">
            <mc:AlternateContent xmlns:mc="http://schemas.openxmlformats.org/markup-compatibility/2006">
              <mc:Choice xmlns:v="urn:schemas-microsoft-com:vml" Requires="v">
                <p:oleObj name="Equation" r:id="rId16" imgW="723600" imgH="228600" progId="Equation.DSMT4">
                  <p:embed/>
                </p:oleObj>
              </mc:Choice>
              <mc:Fallback>
                <p:oleObj name="Equation" r:id="rId16" imgW="723600" imgH="228600" progId="Equation.DSMT4">
                  <p:embed/>
                  <p:pic>
                    <p:nvPicPr>
                      <p:cNvPr id="0" name=""/>
                      <p:cNvPicPr/>
                      <p:nvPr/>
                    </p:nvPicPr>
                    <p:blipFill>
                      <a:blip r:embed="rId17"/>
                      <a:stretch>
                        <a:fillRect/>
                      </a:stretch>
                    </p:blipFill>
                    <p:spPr>
                      <a:xfrm>
                        <a:off x="5847078" y="3965110"/>
                        <a:ext cx="1753238" cy="55244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A432ED0E-6F29-4F31-884B-4D95D16EC56C}"/>
              </a:ext>
            </a:extLst>
          </p:cNvPr>
          <p:cNvGraphicFramePr>
            <a:graphicFrameLocks noChangeAspect="1"/>
          </p:cNvGraphicFramePr>
          <p:nvPr>
            <p:extLst>
              <p:ext uri="{D42A27DB-BD31-4B8C-83A1-F6EECF244321}">
                <p14:modId xmlns:p14="http://schemas.microsoft.com/office/powerpoint/2010/main" val="490723131"/>
              </p:ext>
            </p:extLst>
          </p:nvPr>
        </p:nvGraphicFramePr>
        <p:xfrm>
          <a:off x="8585200" y="3957925"/>
          <a:ext cx="2108833" cy="534634"/>
        </p:xfrm>
        <a:graphic>
          <a:graphicData uri="http://schemas.openxmlformats.org/presentationml/2006/ole">
            <mc:AlternateContent xmlns:mc="http://schemas.openxmlformats.org/markup-compatibility/2006">
              <mc:Choice xmlns:v="urn:schemas-microsoft-com:vml" Requires="v">
                <p:oleObj name="Equation" r:id="rId18" imgW="901440" imgH="228600" progId="Equation.DSMT4">
                  <p:embed/>
                </p:oleObj>
              </mc:Choice>
              <mc:Fallback>
                <p:oleObj name="Equation" r:id="rId18" imgW="901440" imgH="228600" progId="Equation.DSMT4">
                  <p:embed/>
                  <p:pic>
                    <p:nvPicPr>
                      <p:cNvPr id="0" name=""/>
                      <p:cNvPicPr/>
                      <p:nvPr/>
                    </p:nvPicPr>
                    <p:blipFill>
                      <a:blip r:embed="rId19"/>
                      <a:stretch>
                        <a:fillRect/>
                      </a:stretch>
                    </p:blipFill>
                    <p:spPr>
                      <a:xfrm>
                        <a:off x="8585200" y="3957925"/>
                        <a:ext cx="2108833" cy="534634"/>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8766D761-A021-4EAC-BAD3-7113A793F06A}"/>
              </a:ext>
            </a:extLst>
          </p:cNvPr>
          <p:cNvGrpSpPr/>
          <p:nvPr/>
        </p:nvGrpSpPr>
        <p:grpSpPr>
          <a:xfrm>
            <a:off x="482060" y="4770375"/>
            <a:ext cx="10918730" cy="523220"/>
            <a:chOff x="410940" y="4858239"/>
            <a:chExt cx="10918730" cy="523220"/>
          </a:xfrm>
        </p:grpSpPr>
        <p:sp>
          <p:nvSpPr>
            <p:cNvPr id="25" name="TextBox 24">
              <a:extLst>
                <a:ext uri="{FF2B5EF4-FFF2-40B4-BE49-F238E27FC236}">
                  <a16:creationId xmlns:a16="http://schemas.microsoft.com/office/drawing/2014/main" id="{BF35F65D-DAE1-49E4-B60A-DE85ECFE1D74}"/>
                </a:ext>
              </a:extLst>
            </p:cNvPr>
            <p:cNvSpPr txBox="1"/>
            <p:nvPr/>
          </p:nvSpPr>
          <p:spPr>
            <a:xfrm>
              <a:off x="410940" y="4858239"/>
              <a:ext cx="1091873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Vì            nên            . Vậy sau 4 giây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956A745-F5B0-4227-84FB-72DD3915A16A}"/>
                </a:ext>
              </a:extLst>
            </p:cNvPr>
            <p:cNvGraphicFramePr>
              <a:graphicFrameLocks noChangeAspect="1"/>
            </p:cNvGraphicFramePr>
            <p:nvPr>
              <p:extLst>
                <p:ext uri="{D42A27DB-BD31-4B8C-83A1-F6EECF244321}">
                  <p14:modId xmlns:p14="http://schemas.microsoft.com/office/powerpoint/2010/main" val="1448263001"/>
                </p:ext>
              </p:extLst>
            </p:nvPr>
          </p:nvGraphicFramePr>
          <p:xfrm>
            <a:off x="1000365" y="4868400"/>
            <a:ext cx="874883" cy="487640"/>
          </p:xfrm>
          <a:graphic>
            <a:graphicData uri="http://schemas.openxmlformats.org/presentationml/2006/ole">
              <mc:AlternateContent xmlns:mc="http://schemas.openxmlformats.org/markup-compatibility/2006">
                <mc:Choice xmlns:v="urn:schemas-microsoft-com:vml" Requires="v">
                  <p:oleObj name="Equation" r:id="rId8" imgW="774527" imgH="431975" progId="Equation.DSMT4">
                    <p:embed/>
                  </p:oleObj>
                </mc:Choice>
                <mc:Fallback>
                  <p:oleObj name="Equation" r:id="rId8" imgW="774527" imgH="431975" progId="Equation.DSMT4">
                    <p:embed/>
                    <p:pic>
                      <p:nvPicPr>
                        <p:cNvPr id="0" name=""/>
                        <p:cNvPicPr/>
                        <p:nvPr/>
                      </p:nvPicPr>
                      <p:blipFill>
                        <a:blip r:embed="rId20"/>
                        <a:stretch>
                          <a:fillRect/>
                        </a:stretch>
                      </p:blipFill>
                      <p:spPr>
                        <a:xfrm>
                          <a:off x="1000365" y="4868400"/>
                          <a:ext cx="874883" cy="48764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F8D3D96-27AA-4A07-AAFB-D27F666F48A6}"/>
                </a:ext>
              </a:extLst>
            </p:cNvPr>
            <p:cNvGraphicFramePr>
              <a:graphicFrameLocks noChangeAspect="1"/>
            </p:cNvGraphicFramePr>
            <p:nvPr>
              <p:extLst>
                <p:ext uri="{D42A27DB-BD31-4B8C-83A1-F6EECF244321}">
                  <p14:modId xmlns:p14="http://schemas.microsoft.com/office/powerpoint/2010/main" val="213468283"/>
                </p:ext>
              </p:extLst>
            </p:nvPr>
          </p:nvGraphicFramePr>
          <p:xfrm>
            <a:off x="2638370" y="4883232"/>
            <a:ext cx="826155" cy="462647"/>
          </p:xfrm>
          <a:graphic>
            <a:graphicData uri="http://schemas.openxmlformats.org/presentationml/2006/ole">
              <mc:AlternateContent xmlns:mc="http://schemas.openxmlformats.org/markup-compatibility/2006">
                <mc:Choice xmlns:v="urn:schemas-microsoft-com:vml" Requires="v">
                  <p:oleObj name="Equation" r:id="rId21" imgW="317160" imgH="177480" progId="Equation.DSMT4">
                    <p:embed/>
                  </p:oleObj>
                </mc:Choice>
                <mc:Fallback>
                  <p:oleObj name="Equation" r:id="rId21" imgW="317160" imgH="177480" progId="Equation.DSMT4">
                    <p:embed/>
                    <p:pic>
                      <p:nvPicPr>
                        <p:cNvPr id="0" name=""/>
                        <p:cNvPicPr/>
                        <p:nvPr/>
                      </p:nvPicPr>
                      <p:blipFill>
                        <a:blip r:embed="rId22"/>
                        <a:stretch>
                          <a:fillRect/>
                        </a:stretch>
                      </p:blipFill>
                      <p:spPr>
                        <a:xfrm>
                          <a:off x="2638370" y="4883232"/>
                          <a:ext cx="826155" cy="462647"/>
                        </a:xfrm>
                        <a:prstGeom prst="rect">
                          <a:avLst/>
                        </a:prstGeom>
                      </p:spPr>
                    </p:pic>
                  </p:oleObj>
                </mc:Fallback>
              </mc:AlternateContent>
            </a:graphicData>
          </a:graphic>
        </p:graphicFrame>
      </p:grpSp>
    </p:spTree>
    <p:extLst>
      <p:ext uri="{BB962C8B-B14F-4D97-AF65-F5344CB8AC3E}">
        <p14:creationId xmlns:p14="http://schemas.microsoft.com/office/powerpoint/2010/main" val="47549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806" y="5395014"/>
            <a:ext cx="1434194" cy="1434194"/>
          </a:xfrm>
          <a:prstGeom prst="rect">
            <a:avLst/>
          </a:prstGeom>
        </p:spPr>
      </p:pic>
      <p:sp>
        <p:nvSpPr>
          <p:cNvPr id="5" name="Rectangle 4">
            <a:extLst>
              <a:ext uri="{FF2B5EF4-FFF2-40B4-BE49-F238E27FC236}">
                <a16:creationId xmlns:a16="http://schemas.microsoft.com/office/drawing/2014/main" id="{D03C2847-7005-44C0-B119-60D041D9E1F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5E49785-AF1D-42D8-BED9-5B26F7B4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10" y="934720"/>
            <a:ext cx="896630" cy="448315"/>
          </a:xfrm>
          <a:prstGeom prst="rect">
            <a:avLst/>
          </a:prstGeom>
        </p:spPr>
      </p:pic>
      <p:sp>
        <p:nvSpPr>
          <p:cNvPr id="8" name="Rectangle 7">
            <a:extLst>
              <a:ext uri="{FF2B5EF4-FFF2-40B4-BE49-F238E27FC236}">
                <a16:creationId xmlns:a16="http://schemas.microsoft.com/office/drawing/2014/main" id="{C1990987-D232-4189-9110-DEA7D22B5B58}"/>
              </a:ext>
            </a:extLst>
          </p:cNvPr>
          <p:cNvSpPr/>
          <p:nvPr/>
        </p:nvSpPr>
        <p:spPr>
          <a:xfrm>
            <a:off x="1566275" y="825767"/>
            <a:ext cx="4163965"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50)</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F1D0869-65B4-4279-BF94-63B858F33FAE}"/>
              </a:ext>
            </a:extLst>
          </p:cNvPr>
          <p:cNvSpPr txBox="1"/>
          <p:nvPr/>
        </p:nvSpPr>
        <p:spPr>
          <a:xfrm>
            <a:off x="326753" y="1533997"/>
            <a:ext cx="11733165"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Bạn Loan cần làm chiếc hộp giấy có dạng hình lập ph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với thể tích là           . Hỏi cạnh của chiếc hộp đó là bao nhiêu đề-xi-mét? Biết rằng độ dày của tờ giấy để làm hộp không đáng kể.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95565E3-5FC9-4B54-87B6-F74CBC246737}"/>
              </a:ext>
            </a:extLst>
          </p:cNvPr>
          <p:cNvGraphicFramePr>
            <a:graphicFrameLocks noChangeAspect="1"/>
          </p:cNvGraphicFramePr>
          <p:nvPr>
            <p:extLst>
              <p:ext uri="{D42A27DB-BD31-4B8C-83A1-F6EECF244321}">
                <p14:modId xmlns:p14="http://schemas.microsoft.com/office/powerpoint/2010/main" val="831792116"/>
              </p:ext>
            </p:extLst>
          </p:nvPr>
        </p:nvGraphicFramePr>
        <p:xfrm>
          <a:off x="10849246" y="1483404"/>
          <a:ext cx="1056640" cy="456925"/>
        </p:xfrm>
        <a:graphic>
          <a:graphicData uri="http://schemas.openxmlformats.org/presentationml/2006/ole">
            <mc:AlternateContent xmlns:mc="http://schemas.openxmlformats.org/markup-compatibility/2006">
              <mc:Choice xmlns:v="urn:schemas-microsoft-com:vml" Requires="v">
                <p:oleObj name="Equation" r:id="rId4" imgW="469800" imgH="203040" progId="Equation.DSMT4">
                  <p:embed/>
                </p:oleObj>
              </mc:Choice>
              <mc:Fallback>
                <p:oleObj name="Equation" r:id="rId4" imgW="469800" imgH="203040" progId="Equation.DSMT4">
                  <p:embed/>
                  <p:pic>
                    <p:nvPicPr>
                      <p:cNvPr id="0" name=""/>
                      <p:cNvPicPr/>
                      <p:nvPr/>
                    </p:nvPicPr>
                    <p:blipFill>
                      <a:blip r:embed="rId5"/>
                      <a:stretch>
                        <a:fillRect/>
                      </a:stretch>
                    </p:blipFill>
                    <p:spPr>
                      <a:xfrm>
                        <a:off x="10849246" y="1483404"/>
                        <a:ext cx="1056640" cy="456925"/>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85DDF3A-8A1D-459A-9B87-10D7AF6F5F46}"/>
              </a:ext>
            </a:extLst>
          </p:cNvPr>
          <p:cNvGrpSpPr/>
          <p:nvPr/>
        </p:nvGrpSpPr>
        <p:grpSpPr>
          <a:xfrm>
            <a:off x="4591023" y="2479958"/>
            <a:ext cx="6929120" cy="1645920"/>
            <a:chOff x="2245360" y="3129280"/>
            <a:chExt cx="6929120" cy="1645920"/>
          </a:xfrm>
        </p:grpSpPr>
        <p:sp>
          <p:nvSpPr>
            <p:cNvPr id="9" name="Cloud 8">
              <a:extLst>
                <a:ext uri="{FF2B5EF4-FFF2-40B4-BE49-F238E27FC236}">
                  <a16:creationId xmlns:a16="http://schemas.microsoft.com/office/drawing/2014/main" id="{B5139CA9-E1CC-4731-83AF-34C20F15FFB1}"/>
                </a:ext>
              </a:extLst>
            </p:cNvPr>
            <p:cNvSpPr/>
            <p:nvPr/>
          </p:nvSpPr>
          <p:spPr>
            <a:xfrm>
              <a:off x="2245360" y="3129280"/>
              <a:ext cx="6929120" cy="1645920"/>
            </a:xfrm>
            <a:prstGeom prst="cloud">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Ta có:</a:t>
              </a:r>
            </a:p>
            <a:p>
              <a:pPr algn="ctr"/>
              <a:r>
                <a:rPr lang="en-US" sz="2800">
                  <a:solidFill>
                    <a:schemeClr val="tx1"/>
                  </a:solidFill>
                  <a:latin typeface="Times New Roman" panose="02020603050405020304" pitchFamily="18" charset="0"/>
                  <a:cs typeface="Times New Roman" panose="02020603050405020304" pitchFamily="18" charset="0"/>
                </a:rPr>
                <a:t>Ta nói    là căn bậc ba của     .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22B978C6-2041-4808-8453-7E99245EEC93}"/>
                </a:ext>
              </a:extLst>
            </p:cNvPr>
            <p:cNvGraphicFramePr>
              <a:graphicFrameLocks noChangeAspect="1"/>
            </p:cNvGraphicFramePr>
            <p:nvPr>
              <p:extLst>
                <p:ext uri="{D42A27DB-BD31-4B8C-83A1-F6EECF244321}">
                  <p14:modId xmlns:p14="http://schemas.microsoft.com/office/powerpoint/2010/main" val="310575445"/>
                </p:ext>
              </p:extLst>
            </p:nvPr>
          </p:nvGraphicFramePr>
          <p:xfrm>
            <a:off x="5976620" y="3464955"/>
            <a:ext cx="1080468" cy="454934"/>
          </p:xfrm>
          <a:graphic>
            <a:graphicData uri="http://schemas.openxmlformats.org/presentationml/2006/ole">
              <mc:AlternateContent xmlns:mc="http://schemas.openxmlformats.org/markup-compatibility/2006">
                <mc:Choice xmlns:v="urn:schemas-microsoft-com:vml" Requires="v">
                  <p:oleObj name="Equation" r:id="rId6" imgW="482400" imgH="203040" progId="Equation.DSMT4">
                    <p:embed/>
                  </p:oleObj>
                </mc:Choice>
                <mc:Fallback>
                  <p:oleObj name="Equation" r:id="rId6" imgW="482400" imgH="203040" progId="Equation.DSMT4">
                    <p:embed/>
                    <p:pic>
                      <p:nvPicPr>
                        <p:cNvPr id="0" name=""/>
                        <p:cNvPicPr/>
                        <p:nvPr/>
                      </p:nvPicPr>
                      <p:blipFill>
                        <a:blip r:embed="rId7"/>
                        <a:stretch>
                          <a:fillRect/>
                        </a:stretch>
                      </p:blipFill>
                      <p:spPr>
                        <a:xfrm>
                          <a:off x="5976620" y="3464955"/>
                          <a:ext cx="1080468" cy="45493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B5FCD14-0324-451C-8351-4165C0EFF31B}"/>
                </a:ext>
              </a:extLst>
            </p:cNvPr>
            <p:cNvGraphicFramePr>
              <a:graphicFrameLocks noChangeAspect="1"/>
            </p:cNvGraphicFramePr>
            <p:nvPr>
              <p:extLst>
                <p:ext uri="{D42A27DB-BD31-4B8C-83A1-F6EECF244321}">
                  <p14:modId xmlns:p14="http://schemas.microsoft.com/office/powerpoint/2010/main" val="3287418070"/>
                </p:ext>
              </p:extLst>
            </p:nvPr>
          </p:nvGraphicFramePr>
          <p:xfrm>
            <a:off x="4267199" y="3919889"/>
            <a:ext cx="442929" cy="392269"/>
          </p:xfrm>
          <a:graphic>
            <a:graphicData uri="http://schemas.openxmlformats.org/presentationml/2006/ole">
              <mc:AlternateContent xmlns:mc="http://schemas.openxmlformats.org/markup-compatibility/2006">
                <mc:Choice xmlns:v="urn:schemas-microsoft-com:vml" Requires="v">
                  <p:oleObj name="Equation" r:id="rId8" imgW="126720" imgH="164880" progId="Equation.DSMT4">
                    <p:embed/>
                  </p:oleObj>
                </mc:Choice>
                <mc:Fallback>
                  <p:oleObj name="Equation" r:id="rId8" imgW="126720" imgH="164880" progId="Equation.DSMT4">
                    <p:embed/>
                    <p:pic>
                      <p:nvPicPr>
                        <p:cNvPr id="0" name=""/>
                        <p:cNvPicPr/>
                        <p:nvPr/>
                      </p:nvPicPr>
                      <p:blipFill>
                        <a:blip r:embed="rId9"/>
                        <a:stretch>
                          <a:fillRect/>
                        </a:stretch>
                      </p:blipFill>
                      <p:spPr>
                        <a:xfrm>
                          <a:off x="4267199" y="3919889"/>
                          <a:ext cx="442929" cy="39226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3ADF9B8-25B3-4236-B18D-9A38688B55BF}"/>
                </a:ext>
              </a:extLst>
            </p:cNvPr>
            <p:cNvGraphicFramePr>
              <a:graphicFrameLocks noChangeAspect="1"/>
            </p:cNvGraphicFramePr>
            <p:nvPr>
              <p:extLst>
                <p:ext uri="{D42A27DB-BD31-4B8C-83A1-F6EECF244321}">
                  <p14:modId xmlns:p14="http://schemas.microsoft.com/office/powerpoint/2010/main" val="580422126"/>
                </p:ext>
              </p:extLst>
            </p:nvPr>
          </p:nvGraphicFramePr>
          <p:xfrm>
            <a:off x="7057088" y="3930048"/>
            <a:ext cx="451151" cy="392269"/>
          </p:xfrm>
          <a:graphic>
            <a:graphicData uri="http://schemas.openxmlformats.org/presentationml/2006/ole">
              <mc:AlternateContent xmlns:mc="http://schemas.openxmlformats.org/markup-compatibility/2006">
                <mc:Choice xmlns:v="urn:schemas-microsoft-com:vml" Requires="v">
                  <p:oleObj name="Equation" r:id="rId10" imgW="203040" imgH="177480" progId="Equation.DSMT4">
                    <p:embed/>
                  </p:oleObj>
                </mc:Choice>
                <mc:Fallback>
                  <p:oleObj name="Equation" r:id="rId10" imgW="203040" imgH="177480" progId="Equation.DSMT4">
                    <p:embed/>
                    <p:pic>
                      <p:nvPicPr>
                        <p:cNvPr id="0" name=""/>
                        <p:cNvPicPr/>
                        <p:nvPr/>
                      </p:nvPicPr>
                      <p:blipFill>
                        <a:blip r:embed="rId11"/>
                        <a:stretch>
                          <a:fillRect/>
                        </a:stretch>
                      </p:blipFill>
                      <p:spPr>
                        <a:xfrm>
                          <a:off x="7057088" y="3930048"/>
                          <a:ext cx="451151" cy="392269"/>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A85E3EA5-D790-4D95-806F-52623CC83F6A}"/>
              </a:ext>
            </a:extLst>
          </p:cNvPr>
          <p:cNvGrpSpPr/>
          <p:nvPr/>
        </p:nvGrpSpPr>
        <p:grpSpPr>
          <a:xfrm>
            <a:off x="535035" y="4188128"/>
            <a:ext cx="11121930" cy="1330960"/>
            <a:chOff x="535035" y="4400583"/>
            <a:chExt cx="11121930" cy="1330960"/>
          </a:xfrm>
        </p:grpSpPr>
        <p:grpSp>
          <p:nvGrpSpPr>
            <p:cNvPr id="17" name="Group 16">
              <a:extLst>
                <a:ext uri="{FF2B5EF4-FFF2-40B4-BE49-F238E27FC236}">
                  <a16:creationId xmlns:a16="http://schemas.microsoft.com/office/drawing/2014/main" id="{7BA8AADF-0110-435D-9CC6-C566575313CA}"/>
                </a:ext>
              </a:extLst>
            </p:cNvPr>
            <p:cNvGrpSpPr/>
            <p:nvPr/>
          </p:nvGrpSpPr>
          <p:grpSpPr>
            <a:xfrm>
              <a:off x="535035" y="4400583"/>
              <a:ext cx="11121930" cy="1330960"/>
              <a:chOff x="480594" y="4786690"/>
              <a:chExt cx="11121930" cy="1330960"/>
            </a:xfrm>
          </p:grpSpPr>
          <p:sp>
            <p:nvSpPr>
              <p:cNvPr id="20" name="Scroll: Horizontal 19">
                <a:extLst>
                  <a:ext uri="{FF2B5EF4-FFF2-40B4-BE49-F238E27FC236}">
                    <a16:creationId xmlns:a16="http://schemas.microsoft.com/office/drawing/2014/main" id="{9A4D68B2-4655-4AEC-904E-F03F0F57820B}"/>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ba của một số thực    là một số thực    sao cho            </a:t>
                </a:r>
              </a:p>
              <a:p>
                <a:r>
                  <a:rPr lang="en-US" sz="2800">
                    <a:solidFill>
                      <a:schemeClr val="tx1"/>
                    </a:solidFill>
                    <a:latin typeface="Times New Roman" panose="02020603050405020304" pitchFamily="18" charset="0"/>
                    <a:cs typeface="Times New Roman" panose="02020603050405020304" pitchFamily="18" charset="0"/>
                  </a:rPr>
                  <a:t>Căn bậc ba của số thực    được kí hiệu là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54F5646E-E3E9-4B61-9AE9-776C6B755184}"/>
                  </a:ext>
                </a:extLst>
              </p:cNvPr>
              <p:cNvGraphicFramePr>
                <a:graphicFrameLocks noChangeAspect="1"/>
              </p:cNvGraphicFramePr>
              <p:nvPr>
                <p:extLst>
                  <p:ext uri="{D42A27DB-BD31-4B8C-83A1-F6EECF244321}">
                    <p14:modId xmlns:p14="http://schemas.microsoft.com/office/powerpoint/2010/main" val="1942759259"/>
                  </p:ext>
                </p:extLst>
              </p:nvPr>
            </p:nvGraphicFramePr>
            <p:xfrm>
              <a:off x="9916329" y="4998780"/>
              <a:ext cx="1049338" cy="479425"/>
            </p:xfrm>
            <a:graphic>
              <a:graphicData uri="http://schemas.openxmlformats.org/presentationml/2006/ole">
                <mc:AlternateContent xmlns:mc="http://schemas.openxmlformats.org/markup-compatibility/2006">
                  <mc:Choice xmlns:v="urn:schemas-microsoft-com:vml" Requires="v">
                    <p:oleObj name="Equation" r:id="rId12" imgW="444240" imgH="203040" progId="Equation.DSMT4">
                      <p:embed/>
                    </p:oleObj>
                  </mc:Choice>
                  <mc:Fallback>
                    <p:oleObj name="Equation" r:id="rId12" imgW="444240" imgH="203040" progId="Equation.DSMT4">
                      <p:embed/>
                      <p:pic>
                        <p:nvPicPr>
                          <p:cNvPr id="27" name="Object 26">
                            <a:extLst>
                              <a:ext uri="{FF2B5EF4-FFF2-40B4-BE49-F238E27FC236}">
                                <a16:creationId xmlns:a16="http://schemas.microsoft.com/office/drawing/2014/main" id="{8243AAC7-731C-4EE7-A6F4-15DDA8A6D9AF}"/>
                              </a:ext>
                            </a:extLst>
                          </p:cNvPr>
                          <p:cNvPicPr/>
                          <p:nvPr/>
                        </p:nvPicPr>
                        <p:blipFill>
                          <a:blip r:embed="rId13"/>
                          <a:stretch>
                            <a:fillRect/>
                          </a:stretch>
                        </p:blipFill>
                        <p:spPr>
                          <a:xfrm>
                            <a:off x="9916329" y="4998780"/>
                            <a:ext cx="1049338" cy="4794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10D123B-5AE0-45D1-8B18-D201A1044E37}"/>
                  </a:ext>
                </a:extLst>
              </p:cNvPr>
              <p:cNvGraphicFramePr>
                <a:graphicFrameLocks noChangeAspect="1"/>
              </p:cNvGraphicFramePr>
              <p:nvPr>
                <p:extLst>
                  <p:ext uri="{D42A27DB-BD31-4B8C-83A1-F6EECF244321}">
                    <p14:modId xmlns:p14="http://schemas.microsoft.com/office/powerpoint/2010/main" val="3731714091"/>
                  </p:ext>
                </p:extLst>
              </p:nvPr>
            </p:nvGraphicFramePr>
            <p:xfrm>
              <a:off x="6072925" y="5119223"/>
              <a:ext cx="303171" cy="333488"/>
            </p:xfrm>
            <a:graphic>
              <a:graphicData uri="http://schemas.openxmlformats.org/presentationml/2006/ole">
                <mc:AlternateContent xmlns:mc="http://schemas.openxmlformats.org/markup-compatibility/2006">
                  <mc:Choice xmlns:v="urn:schemas-microsoft-com:vml" Requires="v">
                    <p:oleObj name="Equation" r:id="rId14" imgW="126720" imgH="139680" progId="Equation.DSMT4">
                      <p:embed/>
                    </p:oleObj>
                  </mc:Choice>
                  <mc:Fallback>
                    <p:oleObj name="Equation" r:id="rId14" imgW="126720" imgH="139680" progId="Equation.DSMT4">
                      <p:embed/>
                      <p:pic>
                        <p:nvPicPr>
                          <p:cNvPr id="28" name="Object 27">
                            <a:extLst>
                              <a:ext uri="{FF2B5EF4-FFF2-40B4-BE49-F238E27FC236}">
                                <a16:creationId xmlns:a16="http://schemas.microsoft.com/office/drawing/2014/main" id="{0B142D7A-5DAF-41DD-AA90-5BB4AE09D3BB}"/>
                              </a:ext>
                            </a:extLst>
                          </p:cNvPr>
                          <p:cNvPicPr/>
                          <p:nvPr/>
                        </p:nvPicPr>
                        <p:blipFill>
                          <a:blip r:embed="rId15"/>
                          <a:stretch>
                            <a:fillRect/>
                          </a:stretch>
                        </p:blipFill>
                        <p:spPr>
                          <a:xfrm>
                            <a:off x="6072925" y="5119223"/>
                            <a:ext cx="303171" cy="3334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E9753EC-B835-4213-AEA3-3BE8DA6A157E}"/>
                  </a:ext>
                </a:extLst>
              </p:cNvPr>
              <p:cNvGraphicFramePr>
                <a:graphicFrameLocks noChangeAspect="1"/>
              </p:cNvGraphicFramePr>
              <p:nvPr>
                <p:extLst>
                  <p:ext uri="{D42A27DB-BD31-4B8C-83A1-F6EECF244321}">
                    <p14:modId xmlns:p14="http://schemas.microsoft.com/office/powerpoint/2010/main" val="1247344182"/>
                  </p:ext>
                </p:extLst>
              </p:nvPr>
            </p:nvGraphicFramePr>
            <p:xfrm>
              <a:off x="8454105" y="5108713"/>
              <a:ext cx="335901" cy="369492"/>
            </p:xfrm>
            <a:graphic>
              <a:graphicData uri="http://schemas.openxmlformats.org/presentationml/2006/ole">
                <mc:AlternateContent xmlns:mc="http://schemas.openxmlformats.org/markup-compatibility/2006">
                  <mc:Choice xmlns:v="urn:schemas-microsoft-com:vml" Requires="v">
                    <p:oleObj name="Equation" r:id="rId16" imgW="126720" imgH="139680" progId="Equation.DSMT4">
                      <p:embed/>
                    </p:oleObj>
                  </mc:Choice>
                  <mc:Fallback>
                    <p:oleObj name="Equation" r:id="rId16" imgW="126720" imgH="139680" progId="Equation.DSMT4">
                      <p:embed/>
                      <p:pic>
                        <p:nvPicPr>
                          <p:cNvPr id="29" name="Object 28">
                            <a:extLst>
                              <a:ext uri="{FF2B5EF4-FFF2-40B4-BE49-F238E27FC236}">
                                <a16:creationId xmlns:a16="http://schemas.microsoft.com/office/drawing/2014/main" id="{8FCAB5E4-121E-4893-88DA-3B64C5CA3991}"/>
                              </a:ext>
                            </a:extLst>
                          </p:cNvPr>
                          <p:cNvPicPr/>
                          <p:nvPr/>
                        </p:nvPicPr>
                        <p:blipFill>
                          <a:blip r:embed="rId17"/>
                          <a:stretch>
                            <a:fillRect/>
                          </a:stretch>
                        </p:blipFill>
                        <p:spPr>
                          <a:xfrm>
                            <a:off x="8454105" y="5108713"/>
                            <a:ext cx="335901" cy="369492"/>
                          </a:xfrm>
                          <a:prstGeom prst="rect">
                            <a:avLst/>
                          </a:prstGeom>
                        </p:spPr>
                      </p:pic>
                    </p:oleObj>
                  </mc:Fallback>
                </mc:AlternateContent>
              </a:graphicData>
            </a:graphic>
          </p:graphicFrame>
        </p:grpSp>
        <p:graphicFrame>
          <p:nvGraphicFramePr>
            <p:cNvPr id="15" name="Object 14">
              <a:extLst>
                <a:ext uri="{FF2B5EF4-FFF2-40B4-BE49-F238E27FC236}">
                  <a16:creationId xmlns:a16="http://schemas.microsoft.com/office/drawing/2014/main" id="{831C76A2-6D57-43EF-9EA3-5CE3BB3A475A}"/>
                </a:ext>
              </a:extLst>
            </p:cNvPr>
            <p:cNvGraphicFramePr>
              <a:graphicFrameLocks noChangeAspect="1"/>
            </p:cNvGraphicFramePr>
            <p:nvPr>
              <p:extLst>
                <p:ext uri="{D42A27DB-BD31-4B8C-83A1-F6EECF244321}">
                  <p14:modId xmlns:p14="http://schemas.microsoft.com/office/powerpoint/2010/main" val="1267316316"/>
                </p:ext>
              </p:extLst>
            </p:nvPr>
          </p:nvGraphicFramePr>
          <p:xfrm>
            <a:off x="4104596" y="5168856"/>
            <a:ext cx="298450" cy="330200"/>
          </p:xfrm>
          <a:graphic>
            <a:graphicData uri="http://schemas.openxmlformats.org/presentationml/2006/ole">
              <mc:AlternateContent xmlns:mc="http://schemas.openxmlformats.org/markup-compatibility/2006">
                <mc:Choice xmlns:v="urn:schemas-microsoft-com:vml" Requires="v">
                  <p:oleObj name="Equation" r:id="rId14" imgW="298290" imgH="330288" progId="Equation.DSMT4">
                    <p:embed/>
                  </p:oleObj>
                </mc:Choice>
                <mc:Fallback>
                  <p:oleObj name="Equation" r:id="rId14" imgW="298290" imgH="330288" progId="Equation.DSMT4">
                    <p:embed/>
                    <p:pic>
                      <p:nvPicPr>
                        <p:cNvPr id="0" name=""/>
                        <p:cNvPicPr/>
                        <p:nvPr/>
                      </p:nvPicPr>
                      <p:blipFill>
                        <a:blip r:embed="rId18"/>
                        <a:stretch>
                          <a:fillRect/>
                        </a:stretch>
                      </p:blipFill>
                      <p:spPr>
                        <a:xfrm>
                          <a:off x="4104596" y="5168856"/>
                          <a:ext cx="298450" cy="3302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7322DC1-EA48-487E-B2C8-FF6B4E8ACCD3}"/>
                </a:ext>
              </a:extLst>
            </p:cNvPr>
            <p:cNvGraphicFramePr>
              <a:graphicFrameLocks noChangeAspect="1"/>
            </p:cNvGraphicFramePr>
            <p:nvPr>
              <p:extLst>
                <p:ext uri="{D42A27DB-BD31-4B8C-83A1-F6EECF244321}">
                  <p14:modId xmlns:p14="http://schemas.microsoft.com/office/powerpoint/2010/main" val="3587564691"/>
                </p:ext>
              </p:extLst>
            </p:nvPr>
          </p:nvGraphicFramePr>
          <p:xfrm>
            <a:off x="6572250" y="4972050"/>
            <a:ext cx="609600" cy="523875"/>
          </p:xfrm>
          <a:graphic>
            <a:graphicData uri="http://schemas.openxmlformats.org/presentationml/2006/ole">
              <mc:AlternateContent xmlns:mc="http://schemas.openxmlformats.org/markup-compatibility/2006">
                <mc:Choice xmlns:v="urn:schemas-microsoft-com:vml" Requires="v">
                  <p:oleObj name="Equation" r:id="rId19" imgW="266400" imgH="228600" progId="Equation.DSMT4">
                    <p:embed/>
                  </p:oleObj>
                </mc:Choice>
                <mc:Fallback>
                  <p:oleObj name="Equation" r:id="rId19" imgW="266400" imgH="228600" progId="Equation.DSMT4">
                    <p:embed/>
                    <p:pic>
                      <p:nvPicPr>
                        <p:cNvPr id="0" name=""/>
                        <p:cNvPicPr/>
                        <p:nvPr/>
                      </p:nvPicPr>
                      <p:blipFill>
                        <a:blip r:embed="rId20"/>
                        <a:stretch>
                          <a:fillRect/>
                        </a:stretch>
                      </p:blipFill>
                      <p:spPr>
                        <a:xfrm>
                          <a:off x="6572250" y="4972050"/>
                          <a:ext cx="609600" cy="523875"/>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2DD79D59-7E7A-4380-BF40-A4669202FD06}"/>
              </a:ext>
            </a:extLst>
          </p:cNvPr>
          <p:cNvGrpSpPr/>
          <p:nvPr/>
        </p:nvGrpSpPr>
        <p:grpSpPr>
          <a:xfrm>
            <a:off x="567530" y="369375"/>
            <a:ext cx="7751637" cy="4030843"/>
            <a:chOff x="1884901" y="929603"/>
            <a:chExt cx="7751637" cy="4030843"/>
          </a:xfrm>
        </p:grpSpPr>
        <p:sp>
          <p:nvSpPr>
            <p:cNvPr id="28" name="Explosion: 14 Points 27">
              <a:extLst>
                <a:ext uri="{FF2B5EF4-FFF2-40B4-BE49-F238E27FC236}">
                  <a16:creationId xmlns:a16="http://schemas.microsoft.com/office/drawing/2014/main" id="{343C7DD2-9E71-4C3F-A2F4-F46D816A9B72}"/>
                </a:ext>
              </a:extLst>
            </p:cNvPr>
            <p:cNvSpPr/>
            <p:nvPr/>
          </p:nvSpPr>
          <p:spPr>
            <a:xfrm>
              <a:off x="1884901" y="929603"/>
              <a:ext cx="7751637" cy="4030843"/>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Chú ý:  </a:t>
              </a:r>
              <a:endParaRPr lang="vi-VN" sz="3600" b="1">
                <a:solidFill>
                  <a:srgbClr val="FFFF00"/>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ACDDB616-28BE-450B-8680-6DCB4FAC9B23}"/>
                </a:ext>
              </a:extLst>
            </p:cNvPr>
            <p:cNvGraphicFramePr>
              <a:graphicFrameLocks noChangeAspect="1"/>
            </p:cNvGraphicFramePr>
            <p:nvPr>
              <p:extLst>
                <p:ext uri="{D42A27DB-BD31-4B8C-83A1-F6EECF244321}">
                  <p14:modId xmlns:p14="http://schemas.microsoft.com/office/powerpoint/2010/main" val="764803330"/>
                </p:ext>
              </p:extLst>
            </p:nvPr>
          </p:nvGraphicFramePr>
          <p:xfrm>
            <a:off x="5262747" y="2373234"/>
            <a:ext cx="2160100" cy="1143582"/>
          </p:xfrm>
          <a:graphic>
            <a:graphicData uri="http://schemas.openxmlformats.org/presentationml/2006/ole">
              <mc:AlternateContent xmlns:mc="http://schemas.openxmlformats.org/markup-compatibility/2006">
                <mc:Choice xmlns:v="urn:schemas-microsoft-com:vml" Requires="v">
                  <p:oleObj name="Equation" r:id="rId21" imgW="647640" imgH="342720" progId="Equation.DSMT4">
                    <p:embed/>
                  </p:oleObj>
                </mc:Choice>
                <mc:Fallback>
                  <p:oleObj name="Equation" r:id="rId21" imgW="647640" imgH="342720" progId="Equation.DSMT4">
                    <p:embed/>
                    <p:pic>
                      <p:nvPicPr>
                        <p:cNvPr id="6" name="Object 5">
                          <a:extLst>
                            <a:ext uri="{FF2B5EF4-FFF2-40B4-BE49-F238E27FC236}">
                              <a16:creationId xmlns:a16="http://schemas.microsoft.com/office/drawing/2014/main" id="{E053ED81-8158-4661-9C85-C53112BE324C}"/>
                            </a:ext>
                          </a:extLst>
                        </p:cNvPr>
                        <p:cNvPicPr/>
                        <p:nvPr/>
                      </p:nvPicPr>
                      <p:blipFill>
                        <a:blip r:embed="rId22"/>
                        <a:stretch>
                          <a:fillRect/>
                        </a:stretch>
                      </p:blipFill>
                      <p:spPr>
                        <a:xfrm>
                          <a:off x="5262747" y="2373234"/>
                          <a:ext cx="2160100" cy="1143582"/>
                        </a:xfrm>
                        <a:prstGeom prst="rect">
                          <a:avLst/>
                        </a:prstGeom>
                      </p:spPr>
                    </p:pic>
                  </p:oleObj>
                </mc:Fallback>
              </mc:AlternateContent>
            </a:graphicData>
          </a:graphic>
        </p:graphicFrame>
      </p:grpSp>
    </p:spTree>
    <p:extLst>
      <p:ext uri="{BB962C8B-B14F-4D97-AF65-F5344CB8AC3E}">
        <p14:creationId xmlns:p14="http://schemas.microsoft.com/office/powerpoint/2010/main" val="1126776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399510" y="887957"/>
            <a:ext cx="15816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7: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C51E561-ECA9-4F13-B503-3CF14A1C9489}"/>
              </a:ext>
            </a:extLst>
          </p:cNvPr>
          <p:cNvGrpSpPr/>
          <p:nvPr/>
        </p:nvGrpSpPr>
        <p:grpSpPr>
          <a:xfrm>
            <a:off x="399510" y="1411177"/>
            <a:ext cx="11792490" cy="523220"/>
            <a:chOff x="399510" y="1411177"/>
            <a:chExt cx="11792490" cy="523220"/>
          </a:xfrm>
        </p:grpSpPr>
        <p:sp>
          <p:nvSpPr>
            <p:cNvPr id="9" name="TextBox 8">
              <a:extLst>
                <a:ext uri="{FF2B5EF4-FFF2-40B4-BE49-F238E27FC236}">
                  <a16:creationId xmlns:a16="http://schemas.microsoft.com/office/drawing/2014/main" id="{3E1D23E5-31FF-4A98-A5A3-F61F3B96180D}"/>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374C25B0-ECED-4B28-8FA2-CF0B1C472AC0}"/>
                </a:ext>
              </a:extLst>
            </p:cNvPr>
            <p:cNvGraphicFramePr>
              <a:graphicFrameLocks noChangeAspect="1"/>
            </p:cNvGraphicFramePr>
            <p:nvPr>
              <p:extLst>
                <p:ext uri="{D42A27DB-BD31-4B8C-83A1-F6EECF244321}">
                  <p14:modId xmlns:p14="http://schemas.microsoft.com/office/powerpoint/2010/main" val="2391434706"/>
                </p:ext>
              </p:extLst>
            </p:nvPr>
          </p:nvGraphicFramePr>
          <p:xfrm>
            <a:off x="1351280" y="1474422"/>
            <a:ext cx="284479" cy="369823"/>
          </p:xfrm>
          <a:graphic>
            <a:graphicData uri="http://schemas.openxmlformats.org/presentationml/2006/ole">
              <mc:AlternateContent xmlns:mc="http://schemas.openxmlformats.org/markup-compatibility/2006">
                <mc:Choice xmlns:v="urn:schemas-microsoft-com:vml" Requires="v">
                  <p:oleObj name="Equation" r:id="rId3" imgW="126720" imgH="164880" progId="Equation.DSMT4">
                    <p:embed/>
                  </p:oleObj>
                </mc:Choice>
                <mc:Fallback>
                  <p:oleObj name="Equation" r:id="rId3" imgW="126720" imgH="164880" progId="Equation.DSMT4">
                    <p:embed/>
                    <p:pic>
                      <p:nvPicPr>
                        <p:cNvPr id="0" name=""/>
                        <p:cNvPicPr/>
                        <p:nvPr/>
                      </p:nvPicPr>
                      <p:blipFill>
                        <a:blip r:embed="rId4"/>
                        <a:stretch>
                          <a:fillRect/>
                        </a:stretch>
                      </p:blipFill>
                      <p:spPr>
                        <a:xfrm>
                          <a:off x="1351280" y="1474422"/>
                          <a:ext cx="284479" cy="36982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9BA6E8-8C03-4F70-9DCE-293419CB8A6F}"/>
                </a:ext>
              </a:extLst>
            </p:cNvPr>
            <p:cNvGraphicFramePr>
              <a:graphicFrameLocks noChangeAspect="1"/>
            </p:cNvGraphicFramePr>
            <p:nvPr>
              <p:extLst>
                <p:ext uri="{D42A27DB-BD31-4B8C-83A1-F6EECF244321}">
                  <p14:modId xmlns:p14="http://schemas.microsoft.com/office/powerpoint/2010/main" val="1838613162"/>
                </p:ext>
              </p:extLst>
            </p:nvPr>
          </p:nvGraphicFramePr>
          <p:xfrm>
            <a:off x="5327967" y="1449227"/>
            <a:ext cx="284479" cy="442523"/>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0" name=""/>
                        <p:cNvPicPr/>
                        <p:nvPr/>
                      </p:nvPicPr>
                      <p:blipFill>
                        <a:blip r:embed="rId6"/>
                        <a:stretch>
                          <a:fillRect/>
                        </a:stretch>
                      </p:blipFill>
                      <p:spPr>
                        <a:xfrm>
                          <a:off x="5327967" y="1449227"/>
                          <a:ext cx="284479" cy="442523"/>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0D4604E-1906-4893-8066-D63535FBD921}"/>
              </a:ext>
            </a:extLst>
          </p:cNvPr>
          <p:cNvGrpSpPr/>
          <p:nvPr/>
        </p:nvGrpSpPr>
        <p:grpSpPr>
          <a:xfrm>
            <a:off x="397790" y="2176442"/>
            <a:ext cx="11792490" cy="523220"/>
            <a:chOff x="399510" y="1411177"/>
            <a:chExt cx="11792490" cy="523220"/>
          </a:xfrm>
        </p:grpSpPr>
        <p:sp>
          <p:nvSpPr>
            <p:cNvPr id="14" name="TextBox 13">
              <a:extLst>
                <a:ext uri="{FF2B5EF4-FFF2-40B4-BE49-F238E27FC236}">
                  <a16:creationId xmlns:a16="http://schemas.microsoft.com/office/drawing/2014/main" id="{FDA83848-E1D7-4482-B1AC-3B1AADAFB443}"/>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5A61911-7336-431F-A1FB-E78115946077}"/>
                </a:ext>
              </a:extLst>
            </p:cNvPr>
            <p:cNvGraphicFramePr>
              <a:graphicFrameLocks noChangeAspect="1"/>
            </p:cNvGraphicFramePr>
            <p:nvPr>
              <p:extLst>
                <p:ext uri="{D42A27DB-BD31-4B8C-83A1-F6EECF244321}">
                  <p14:modId xmlns:p14="http://schemas.microsoft.com/office/powerpoint/2010/main" val="1825635702"/>
                </p:ext>
              </p:extLst>
            </p:nvPr>
          </p:nvGraphicFramePr>
          <p:xfrm>
            <a:off x="1307465" y="1479888"/>
            <a:ext cx="454025" cy="398462"/>
          </p:xfrm>
          <a:graphic>
            <a:graphicData uri="http://schemas.openxmlformats.org/presentationml/2006/ole">
              <mc:AlternateContent xmlns:mc="http://schemas.openxmlformats.org/markup-compatibility/2006">
                <mc:Choice xmlns:v="urn:schemas-microsoft-com:vml" Requires="v">
                  <p:oleObj name="Equation" r:id="rId7" imgW="203040" imgH="177480" progId="Equation.DSMT4">
                    <p:embed/>
                  </p:oleObj>
                </mc:Choice>
                <mc:Fallback>
                  <p:oleObj name="Equation" r:id="rId7" imgW="203040" imgH="177480" progId="Equation.DSMT4">
                    <p:embed/>
                    <p:pic>
                      <p:nvPicPr>
                        <p:cNvPr id="3" name="Object 2">
                          <a:extLst>
                            <a:ext uri="{FF2B5EF4-FFF2-40B4-BE49-F238E27FC236}">
                              <a16:creationId xmlns:a16="http://schemas.microsoft.com/office/drawing/2014/main" id="{374C25B0-ECED-4B28-8FA2-CF0B1C472AC0}"/>
                            </a:ext>
                          </a:extLst>
                        </p:cNvPr>
                        <p:cNvPicPr/>
                        <p:nvPr/>
                      </p:nvPicPr>
                      <p:blipFill>
                        <a:blip r:embed="rId8"/>
                        <a:stretch>
                          <a:fillRect/>
                        </a:stretch>
                      </p:blipFill>
                      <p:spPr>
                        <a:xfrm>
                          <a:off x="1307465" y="1479888"/>
                          <a:ext cx="454025" cy="3984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DDCCCCA-E3B9-469A-8B03-2331A91BDD39}"/>
                </a:ext>
              </a:extLst>
            </p:cNvPr>
            <p:cNvGraphicFramePr>
              <a:graphicFrameLocks noChangeAspect="1"/>
            </p:cNvGraphicFramePr>
            <p:nvPr>
              <p:extLst>
                <p:ext uri="{D42A27DB-BD31-4B8C-83A1-F6EECF244321}">
                  <p14:modId xmlns:p14="http://schemas.microsoft.com/office/powerpoint/2010/main" val="2498142426"/>
                </p:ext>
              </p:extLst>
            </p:nvPr>
          </p:nvGraphicFramePr>
          <p:xfrm>
            <a:off x="5417069" y="1500712"/>
            <a:ext cx="791799" cy="396610"/>
          </p:xfrm>
          <a:graphic>
            <a:graphicData uri="http://schemas.openxmlformats.org/presentationml/2006/ole">
              <mc:AlternateContent xmlns:mc="http://schemas.openxmlformats.org/markup-compatibility/2006">
                <mc:Choice xmlns:v="urn:schemas-microsoft-com:vml" Requires="v">
                  <p:oleObj name="Equation" r:id="rId9" imgW="355320" imgH="177480" progId="Equation.DSMT4">
                    <p:embed/>
                  </p:oleObj>
                </mc:Choice>
                <mc:Fallback>
                  <p:oleObj name="Equation" r:id="rId9" imgW="355320" imgH="177480" progId="Equation.DSMT4">
                    <p:embed/>
                    <p:pic>
                      <p:nvPicPr>
                        <p:cNvPr id="7" name="Object 6">
                          <a:extLst>
                            <a:ext uri="{FF2B5EF4-FFF2-40B4-BE49-F238E27FC236}">
                              <a16:creationId xmlns:a16="http://schemas.microsoft.com/office/drawing/2014/main" id="{479BA6E8-8C03-4F70-9DCE-293419CB8A6F}"/>
                            </a:ext>
                          </a:extLst>
                        </p:cNvPr>
                        <p:cNvPicPr/>
                        <p:nvPr/>
                      </p:nvPicPr>
                      <p:blipFill>
                        <a:blip r:embed="rId10"/>
                        <a:stretch>
                          <a:fillRect/>
                        </a:stretch>
                      </p:blipFill>
                      <p:spPr>
                        <a:xfrm>
                          <a:off x="5417069" y="1500712"/>
                          <a:ext cx="791799" cy="39661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3039D3F-241B-4B12-BF60-C413399A4940}"/>
              </a:ext>
            </a:extLst>
          </p:cNvPr>
          <p:cNvGrpSpPr/>
          <p:nvPr/>
        </p:nvGrpSpPr>
        <p:grpSpPr>
          <a:xfrm>
            <a:off x="399510" y="2938641"/>
            <a:ext cx="11792490" cy="550333"/>
            <a:chOff x="399510" y="1411177"/>
            <a:chExt cx="11792490" cy="550333"/>
          </a:xfrm>
        </p:grpSpPr>
        <p:sp>
          <p:nvSpPr>
            <p:cNvPr id="20" name="TextBox 19">
              <a:extLst>
                <a:ext uri="{FF2B5EF4-FFF2-40B4-BE49-F238E27FC236}">
                  <a16:creationId xmlns:a16="http://schemas.microsoft.com/office/drawing/2014/main" id="{82E87230-3A88-4A03-B0AA-6876ABA12D19}"/>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427EA2E2-341B-4738-9F58-2E2B7845C05E}"/>
                </a:ext>
              </a:extLst>
            </p:cNvPr>
            <p:cNvGraphicFramePr>
              <a:graphicFrameLocks noChangeAspect="1"/>
            </p:cNvGraphicFramePr>
            <p:nvPr>
              <p:extLst>
                <p:ext uri="{D42A27DB-BD31-4B8C-83A1-F6EECF244321}">
                  <p14:modId xmlns:p14="http://schemas.microsoft.com/office/powerpoint/2010/main" val="2462522021"/>
                </p:ext>
              </p:extLst>
            </p:nvPr>
          </p:nvGraphicFramePr>
          <p:xfrm>
            <a:off x="1279525" y="1482277"/>
            <a:ext cx="511175" cy="455613"/>
          </p:xfrm>
          <a:graphic>
            <a:graphicData uri="http://schemas.openxmlformats.org/presentationml/2006/ole">
              <mc:AlternateContent xmlns:mc="http://schemas.openxmlformats.org/markup-compatibility/2006">
                <mc:Choice xmlns:v="urn:schemas-microsoft-com:vml" Requires="v">
                  <p:oleObj name="Equation" r:id="rId11" imgW="228600" imgH="203040" progId="Equation.DSMT4">
                    <p:embed/>
                  </p:oleObj>
                </mc:Choice>
                <mc:Fallback>
                  <p:oleObj name="Equation" r:id="rId11" imgW="228600" imgH="203040" progId="Equation.DSMT4">
                    <p:embed/>
                    <p:pic>
                      <p:nvPicPr>
                        <p:cNvPr id="15" name="Object 14">
                          <a:extLst>
                            <a:ext uri="{FF2B5EF4-FFF2-40B4-BE49-F238E27FC236}">
                              <a16:creationId xmlns:a16="http://schemas.microsoft.com/office/drawing/2014/main" id="{A5A61911-7336-431F-A1FB-E78115946077}"/>
                            </a:ext>
                          </a:extLst>
                        </p:cNvPr>
                        <p:cNvPicPr/>
                        <p:nvPr/>
                      </p:nvPicPr>
                      <p:blipFill>
                        <a:blip r:embed="rId12"/>
                        <a:stretch>
                          <a:fillRect/>
                        </a:stretch>
                      </p:blipFill>
                      <p:spPr>
                        <a:xfrm>
                          <a:off x="1279525" y="1482277"/>
                          <a:ext cx="511175" cy="4556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8CB3B3D8-CCDD-4E52-9E93-A2C265AB20F3}"/>
                </a:ext>
              </a:extLst>
            </p:cNvPr>
            <p:cNvGraphicFramePr>
              <a:graphicFrameLocks noChangeAspect="1"/>
            </p:cNvGraphicFramePr>
            <p:nvPr>
              <p:extLst>
                <p:ext uri="{D42A27DB-BD31-4B8C-83A1-F6EECF244321}">
                  <p14:modId xmlns:p14="http://schemas.microsoft.com/office/powerpoint/2010/main" val="3095720928"/>
                </p:ext>
              </p:extLst>
            </p:nvPr>
          </p:nvGraphicFramePr>
          <p:xfrm>
            <a:off x="5503067" y="1509073"/>
            <a:ext cx="706437" cy="452437"/>
          </p:xfrm>
          <a:graphic>
            <a:graphicData uri="http://schemas.openxmlformats.org/presentationml/2006/ole">
              <mc:AlternateContent xmlns:mc="http://schemas.openxmlformats.org/markup-compatibility/2006">
                <mc:Choice xmlns:v="urn:schemas-microsoft-com:vml" Requires="v">
                  <p:oleObj name="Equation" r:id="rId13" imgW="317160" imgH="203040" progId="Equation.DSMT4">
                    <p:embed/>
                  </p:oleObj>
                </mc:Choice>
                <mc:Fallback>
                  <p:oleObj name="Equation" r:id="rId13" imgW="317160" imgH="203040" progId="Equation.DSMT4">
                    <p:embed/>
                    <p:pic>
                      <p:nvPicPr>
                        <p:cNvPr id="16" name="Object 15">
                          <a:extLst>
                            <a:ext uri="{FF2B5EF4-FFF2-40B4-BE49-F238E27FC236}">
                              <a16:creationId xmlns:a16="http://schemas.microsoft.com/office/drawing/2014/main" id="{5DDCCCCA-E3B9-469A-8B03-2331A91BDD39}"/>
                            </a:ext>
                          </a:extLst>
                        </p:cNvPr>
                        <p:cNvPicPr/>
                        <p:nvPr/>
                      </p:nvPicPr>
                      <p:blipFill>
                        <a:blip r:embed="rId14"/>
                        <a:stretch>
                          <a:fillRect/>
                        </a:stretch>
                      </p:blipFill>
                      <p:spPr>
                        <a:xfrm>
                          <a:off x="5503067" y="1509073"/>
                          <a:ext cx="706437" cy="452437"/>
                        </a:xfrm>
                        <a:prstGeom prst="rect">
                          <a:avLst/>
                        </a:prstGeom>
                      </p:spPr>
                    </p:pic>
                  </p:oleObj>
                </mc:Fallback>
              </mc:AlternateContent>
            </a:graphicData>
          </a:graphic>
        </p:graphicFrame>
      </p:grpSp>
      <p:sp>
        <p:nvSpPr>
          <p:cNvPr id="23" name="TextBox 22">
            <a:extLst>
              <a:ext uri="{FF2B5EF4-FFF2-40B4-BE49-F238E27FC236}">
                <a16:creationId xmlns:a16="http://schemas.microsoft.com/office/drawing/2014/main" id="{3F2F80B7-E471-4989-B152-0B9CA600EE4D}"/>
              </a:ext>
            </a:extLst>
          </p:cNvPr>
          <p:cNvSpPr txBox="1"/>
          <p:nvPr/>
        </p:nvSpPr>
        <p:spPr>
          <a:xfrm>
            <a:off x="467359" y="3572936"/>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3D6531B-8201-4792-8C68-074A32177EBD}"/>
              </a:ext>
            </a:extLst>
          </p:cNvPr>
          <p:cNvGrpSpPr/>
          <p:nvPr/>
        </p:nvGrpSpPr>
        <p:grpSpPr>
          <a:xfrm>
            <a:off x="414840" y="4217813"/>
            <a:ext cx="10993120" cy="523220"/>
            <a:chOff x="498476" y="3873692"/>
            <a:chExt cx="10993120" cy="523220"/>
          </a:xfrm>
        </p:grpSpPr>
        <p:sp>
          <p:nvSpPr>
            <p:cNvPr id="25" name="TextBox 24">
              <a:extLst>
                <a:ext uri="{FF2B5EF4-FFF2-40B4-BE49-F238E27FC236}">
                  <a16:creationId xmlns:a16="http://schemas.microsoft.com/office/drawing/2014/main" id="{5CE92CD1-2FD6-4102-8122-ED463ACDECC8}"/>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5E549C83-0B05-4CA7-A2F4-C323FE72316C}"/>
                </a:ext>
              </a:extLst>
            </p:cNvPr>
            <p:cNvGraphicFramePr>
              <a:graphicFrameLocks noChangeAspect="1"/>
            </p:cNvGraphicFramePr>
            <p:nvPr>
              <p:extLst>
                <p:ext uri="{D42A27DB-BD31-4B8C-83A1-F6EECF244321}">
                  <p14:modId xmlns:p14="http://schemas.microsoft.com/office/powerpoint/2010/main" val="3919490005"/>
                </p:ext>
              </p:extLst>
            </p:nvPr>
          </p:nvGraphicFramePr>
          <p:xfrm>
            <a:off x="2074750" y="3897875"/>
            <a:ext cx="863600" cy="431800"/>
          </p:xfrm>
          <a:graphic>
            <a:graphicData uri="http://schemas.openxmlformats.org/presentationml/2006/ole">
              <mc:AlternateContent xmlns:mc="http://schemas.openxmlformats.org/markup-compatibility/2006">
                <mc:Choice xmlns:v="urn:schemas-microsoft-com:vml" Requires="v">
                  <p:oleObj name="Equation" r:id="rId15" imgW="406080" imgH="203040" progId="Equation.DSMT4">
                    <p:embed/>
                  </p:oleObj>
                </mc:Choice>
                <mc:Fallback>
                  <p:oleObj name="Equation" r:id="rId15" imgW="406080" imgH="20304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16"/>
                        <a:stretch>
                          <a:fillRect/>
                        </a:stretch>
                      </p:blipFill>
                      <p:spPr>
                        <a:xfrm>
                          <a:off x="2074750" y="3897875"/>
                          <a:ext cx="863600" cy="4318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AD226704-F9D0-456B-8BEB-4C184D8C9AD0}"/>
                </a:ext>
              </a:extLst>
            </p:cNvPr>
            <p:cNvGraphicFramePr>
              <a:graphicFrameLocks noChangeAspect="1"/>
            </p:cNvGraphicFramePr>
            <p:nvPr>
              <p:extLst>
                <p:ext uri="{D42A27DB-BD31-4B8C-83A1-F6EECF244321}">
                  <p14:modId xmlns:p14="http://schemas.microsoft.com/office/powerpoint/2010/main" val="3112746420"/>
                </p:ext>
              </p:extLst>
            </p:nvPr>
          </p:nvGraphicFramePr>
          <p:xfrm>
            <a:off x="3702975" y="3946570"/>
            <a:ext cx="365386" cy="371853"/>
          </p:xfrm>
          <a:graphic>
            <a:graphicData uri="http://schemas.openxmlformats.org/presentationml/2006/ole">
              <mc:AlternateContent xmlns:mc="http://schemas.openxmlformats.org/markup-compatibility/2006">
                <mc:Choice xmlns:v="urn:schemas-microsoft-com:vml" Requires="v">
                  <p:oleObj name="Equation" r:id="rId17" imgW="126720" imgH="164880" progId="Equation.DSMT4">
                    <p:embed/>
                  </p:oleObj>
                </mc:Choice>
                <mc:Fallback>
                  <p:oleObj name="Equation" r:id="rId17" imgW="126720" imgH="16488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8"/>
                        <a:stretch>
                          <a:fillRect/>
                        </a:stretch>
                      </p:blipFill>
                      <p:spPr>
                        <a:xfrm>
                          <a:off x="3702975" y="3946570"/>
                          <a:ext cx="365386" cy="37185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7D605E6-8C30-49A3-B7E0-EBF774AC6A7B}"/>
                </a:ext>
              </a:extLst>
            </p:cNvPr>
            <p:cNvGraphicFramePr>
              <a:graphicFrameLocks noChangeAspect="1"/>
            </p:cNvGraphicFramePr>
            <p:nvPr>
              <p:extLst>
                <p:ext uri="{D42A27DB-BD31-4B8C-83A1-F6EECF244321}">
                  <p14:modId xmlns:p14="http://schemas.microsoft.com/office/powerpoint/2010/main" val="3386745624"/>
                </p:ext>
              </p:extLst>
            </p:nvPr>
          </p:nvGraphicFramePr>
          <p:xfrm>
            <a:off x="6535622" y="3942275"/>
            <a:ext cx="392112" cy="412750"/>
          </p:xfrm>
          <a:graphic>
            <a:graphicData uri="http://schemas.openxmlformats.org/presentationml/2006/ole">
              <mc:AlternateContent xmlns:mc="http://schemas.openxmlformats.org/markup-compatibility/2006">
                <mc:Choice xmlns:v="urn:schemas-microsoft-com:vml" Requires="v">
                  <p:oleObj name="Equation" r:id="rId19" imgW="152280" imgH="177480" progId="Equation.DSMT4">
                    <p:embed/>
                  </p:oleObj>
                </mc:Choice>
                <mc:Fallback>
                  <p:oleObj name="Equation" r:id="rId19" imgW="152280" imgH="17748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20"/>
                        <a:stretch>
                          <a:fillRect/>
                        </a:stretch>
                      </p:blipFill>
                      <p:spPr>
                        <a:xfrm>
                          <a:off x="6535622" y="3942275"/>
                          <a:ext cx="392112" cy="412750"/>
                        </a:xfrm>
                        <a:prstGeom prst="rect">
                          <a:avLst/>
                        </a:prstGeom>
                      </p:spPr>
                    </p:pic>
                  </p:oleObj>
                </mc:Fallback>
              </mc:AlternateContent>
            </a:graphicData>
          </a:graphic>
        </p:graphicFrame>
      </p:grpSp>
      <p:grpSp>
        <p:nvGrpSpPr>
          <p:cNvPr id="30" name="Group 29">
            <a:extLst>
              <a:ext uri="{FF2B5EF4-FFF2-40B4-BE49-F238E27FC236}">
                <a16:creationId xmlns:a16="http://schemas.microsoft.com/office/drawing/2014/main" id="{AB38A24D-6FA5-4110-8DC7-8868D54B16B1}"/>
              </a:ext>
            </a:extLst>
          </p:cNvPr>
          <p:cNvGrpSpPr/>
          <p:nvPr/>
        </p:nvGrpSpPr>
        <p:grpSpPr>
          <a:xfrm>
            <a:off x="436878" y="4879248"/>
            <a:ext cx="10993120" cy="592137"/>
            <a:chOff x="498476" y="3853721"/>
            <a:chExt cx="10993120" cy="592137"/>
          </a:xfrm>
        </p:grpSpPr>
        <p:sp>
          <p:nvSpPr>
            <p:cNvPr id="31" name="TextBox 30">
              <a:extLst>
                <a:ext uri="{FF2B5EF4-FFF2-40B4-BE49-F238E27FC236}">
                  <a16:creationId xmlns:a16="http://schemas.microsoft.com/office/drawing/2014/main" id="{7AADE05E-7531-4DEC-B80F-9FB2648A6F3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3E2952AB-547C-4566-9FAE-9954B1220C98}"/>
                </a:ext>
              </a:extLst>
            </p:cNvPr>
            <p:cNvGraphicFramePr>
              <a:graphicFrameLocks noChangeAspect="1"/>
            </p:cNvGraphicFramePr>
            <p:nvPr>
              <p:extLst>
                <p:ext uri="{D42A27DB-BD31-4B8C-83A1-F6EECF244321}">
                  <p14:modId xmlns:p14="http://schemas.microsoft.com/office/powerpoint/2010/main" val="3286934500"/>
                </p:ext>
              </p:extLst>
            </p:nvPr>
          </p:nvGraphicFramePr>
          <p:xfrm>
            <a:off x="2082150" y="3853721"/>
            <a:ext cx="1779587" cy="592137"/>
          </p:xfrm>
          <a:graphic>
            <a:graphicData uri="http://schemas.openxmlformats.org/presentationml/2006/ole">
              <mc:AlternateContent xmlns:mc="http://schemas.openxmlformats.org/markup-compatibility/2006">
                <mc:Choice xmlns:v="urn:schemas-microsoft-com:vml" Requires="v">
                  <p:oleObj name="Equation" r:id="rId21" imgW="838080" imgH="279360" progId="Equation.DSMT4">
                    <p:embed/>
                  </p:oleObj>
                </mc:Choice>
                <mc:Fallback>
                  <p:oleObj name="Equation" r:id="rId21" imgW="8380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2"/>
                        <a:stretch>
                          <a:fillRect/>
                        </a:stretch>
                      </p:blipFill>
                      <p:spPr>
                        <a:xfrm>
                          <a:off x="2082150" y="3853721"/>
                          <a:ext cx="1779587" cy="592137"/>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521202A2-63CB-4065-BD8B-CC43D81D8E7B}"/>
                </a:ext>
              </a:extLst>
            </p:cNvPr>
            <p:cNvGraphicFramePr>
              <a:graphicFrameLocks noChangeAspect="1"/>
            </p:cNvGraphicFramePr>
            <p:nvPr>
              <p:extLst>
                <p:ext uri="{D42A27DB-BD31-4B8C-83A1-F6EECF244321}">
                  <p14:modId xmlns:p14="http://schemas.microsoft.com/office/powerpoint/2010/main" val="1326637090"/>
                </p:ext>
              </p:extLst>
            </p:nvPr>
          </p:nvGraphicFramePr>
          <p:xfrm>
            <a:off x="4602166" y="3947158"/>
            <a:ext cx="441325" cy="400050"/>
          </p:xfrm>
          <a:graphic>
            <a:graphicData uri="http://schemas.openxmlformats.org/presentationml/2006/ole">
              <mc:AlternateContent xmlns:mc="http://schemas.openxmlformats.org/markup-compatibility/2006">
                <mc:Choice xmlns:v="urn:schemas-microsoft-com:vml" Requires="v">
                  <p:oleObj name="Equation" r:id="rId23" imgW="253800" imgH="177480" progId="Equation.DSMT4">
                    <p:embed/>
                  </p:oleObj>
                </mc:Choice>
                <mc:Fallback>
                  <p:oleObj name="Equation" r:id="rId23" imgW="253800" imgH="177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24"/>
                        <a:stretch>
                          <a:fillRect/>
                        </a:stretch>
                      </p:blipFill>
                      <p:spPr>
                        <a:xfrm>
                          <a:off x="4602166" y="3947158"/>
                          <a:ext cx="441325" cy="40005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74C77FBD-E664-49F1-8B46-DA4BD044C436}"/>
                </a:ext>
              </a:extLst>
            </p:cNvPr>
            <p:cNvGraphicFramePr>
              <a:graphicFrameLocks noChangeAspect="1"/>
            </p:cNvGraphicFramePr>
            <p:nvPr>
              <p:extLst>
                <p:ext uri="{D42A27DB-BD31-4B8C-83A1-F6EECF244321}">
                  <p14:modId xmlns:p14="http://schemas.microsoft.com/office/powerpoint/2010/main" val="2326521913"/>
                </p:ext>
              </p:extLst>
            </p:nvPr>
          </p:nvGraphicFramePr>
          <p:xfrm>
            <a:off x="7687313" y="3947793"/>
            <a:ext cx="1014413" cy="412750"/>
          </p:xfrm>
          <a:graphic>
            <a:graphicData uri="http://schemas.openxmlformats.org/presentationml/2006/ole">
              <mc:AlternateContent xmlns:mc="http://schemas.openxmlformats.org/markup-compatibility/2006">
                <mc:Choice xmlns:v="urn:schemas-microsoft-com:vml" Requires="v">
                  <p:oleObj name="Equation" r:id="rId25" imgW="393480" imgH="177480" progId="Equation.DSMT4">
                    <p:embed/>
                  </p:oleObj>
                </mc:Choice>
                <mc:Fallback>
                  <p:oleObj name="Equation" r:id="rId25" imgW="393480" imgH="177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26"/>
                        <a:stretch>
                          <a:fillRect/>
                        </a:stretch>
                      </p:blipFill>
                      <p:spPr>
                        <a:xfrm>
                          <a:off x="7687313" y="3947793"/>
                          <a:ext cx="1014413" cy="412750"/>
                        </a:xfrm>
                        <a:prstGeom prst="rect">
                          <a:avLst/>
                        </a:prstGeom>
                      </p:spPr>
                    </p:pic>
                  </p:oleObj>
                </mc:Fallback>
              </mc:AlternateContent>
            </a:graphicData>
          </a:graphic>
        </p:graphicFrame>
      </p:grpSp>
      <p:grpSp>
        <p:nvGrpSpPr>
          <p:cNvPr id="36" name="Group 35">
            <a:extLst>
              <a:ext uri="{FF2B5EF4-FFF2-40B4-BE49-F238E27FC236}">
                <a16:creationId xmlns:a16="http://schemas.microsoft.com/office/drawing/2014/main" id="{82DD405C-A5F1-4DC3-8600-F73CB2584DA2}"/>
              </a:ext>
            </a:extLst>
          </p:cNvPr>
          <p:cNvGrpSpPr/>
          <p:nvPr/>
        </p:nvGrpSpPr>
        <p:grpSpPr>
          <a:xfrm>
            <a:off x="467359" y="5586254"/>
            <a:ext cx="10993120" cy="592137"/>
            <a:chOff x="498476" y="3831539"/>
            <a:chExt cx="10993120" cy="592137"/>
          </a:xfrm>
        </p:grpSpPr>
        <p:sp>
          <p:nvSpPr>
            <p:cNvPr id="37" name="TextBox 36">
              <a:extLst>
                <a:ext uri="{FF2B5EF4-FFF2-40B4-BE49-F238E27FC236}">
                  <a16:creationId xmlns:a16="http://schemas.microsoft.com/office/drawing/2014/main" id="{ECF70A26-A27C-49C6-BF05-08CB55463FFF}"/>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không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8C1F84B8-2CDF-4A6C-8400-1317008789E9}"/>
                </a:ext>
              </a:extLst>
            </p:cNvPr>
            <p:cNvGraphicFramePr>
              <a:graphicFrameLocks noChangeAspect="1"/>
            </p:cNvGraphicFramePr>
            <p:nvPr>
              <p:extLst>
                <p:ext uri="{D42A27DB-BD31-4B8C-83A1-F6EECF244321}">
                  <p14:modId xmlns:p14="http://schemas.microsoft.com/office/powerpoint/2010/main" val="62677518"/>
                </p:ext>
              </p:extLst>
            </p:nvPr>
          </p:nvGraphicFramePr>
          <p:xfrm>
            <a:off x="2117098" y="3831539"/>
            <a:ext cx="2803525" cy="592137"/>
          </p:xfrm>
          <a:graphic>
            <a:graphicData uri="http://schemas.openxmlformats.org/presentationml/2006/ole">
              <mc:AlternateContent xmlns:mc="http://schemas.openxmlformats.org/markup-compatibility/2006">
                <mc:Choice xmlns:v="urn:schemas-microsoft-com:vml" Requires="v">
                  <p:oleObj name="Equation" r:id="rId27" imgW="1320480" imgH="279360" progId="Equation.DSMT4">
                    <p:embed/>
                  </p:oleObj>
                </mc:Choice>
                <mc:Fallback>
                  <p:oleObj name="Equation" r:id="rId27" imgW="13204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8"/>
                        <a:stretch>
                          <a:fillRect/>
                        </a:stretch>
                      </p:blipFill>
                      <p:spPr>
                        <a:xfrm>
                          <a:off x="2117098" y="3831539"/>
                          <a:ext cx="2803525" cy="592137"/>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46C69E12-C88B-4D57-8005-A0FFF2FB42EB}"/>
                </a:ext>
              </a:extLst>
            </p:cNvPr>
            <p:cNvGraphicFramePr>
              <a:graphicFrameLocks noChangeAspect="1"/>
            </p:cNvGraphicFramePr>
            <p:nvPr>
              <p:extLst>
                <p:ext uri="{D42A27DB-BD31-4B8C-83A1-F6EECF244321}">
                  <p14:modId xmlns:p14="http://schemas.microsoft.com/office/powerpoint/2010/main" val="3228476872"/>
                </p:ext>
              </p:extLst>
            </p:nvPr>
          </p:nvGraphicFramePr>
          <p:xfrm>
            <a:off x="5585456" y="3946156"/>
            <a:ext cx="396875" cy="457200"/>
          </p:xfrm>
          <a:graphic>
            <a:graphicData uri="http://schemas.openxmlformats.org/presentationml/2006/ole">
              <mc:AlternateContent xmlns:mc="http://schemas.openxmlformats.org/markup-compatibility/2006">
                <mc:Choice xmlns:v="urn:schemas-microsoft-com:vml" Requires="v">
                  <p:oleObj name="Equation" r:id="rId29" imgW="228600" imgH="203040" progId="Equation.DSMT4">
                    <p:embed/>
                  </p:oleObj>
                </mc:Choice>
                <mc:Fallback>
                  <p:oleObj name="Equation" r:id="rId29" imgW="228600" imgH="20304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30"/>
                        <a:stretch>
                          <a:fillRect/>
                        </a:stretch>
                      </p:blipFill>
                      <p:spPr>
                        <a:xfrm>
                          <a:off x="5585456" y="3946156"/>
                          <a:ext cx="396875" cy="457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56E684BE-E3E2-49AD-AC42-1DADFE5BC4E2}"/>
                </a:ext>
              </a:extLst>
            </p:cNvPr>
            <p:cNvGraphicFramePr>
              <a:graphicFrameLocks noChangeAspect="1"/>
            </p:cNvGraphicFramePr>
            <p:nvPr>
              <p:extLst>
                <p:ext uri="{D42A27DB-BD31-4B8C-83A1-F6EECF244321}">
                  <p14:modId xmlns:p14="http://schemas.microsoft.com/office/powerpoint/2010/main" val="3532393351"/>
                </p:ext>
              </p:extLst>
            </p:nvPr>
          </p:nvGraphicFramePr>
          <p:xfrm>
            <a:off x="9589519" y="3929679"/>
            <a:ext cx="915988" cy="471487"/>
          </p:xfrm>
          <a:graphic>
            <a:graphicData uri="http://schemas.openxmlformats.org/presentationml/2006/ole">
              <mc:AlternateContent xmlns:mc="http://schemas.openxmlformats.org/markup-compatibility/2006">
                <mc:Choice xmlns:v="urn:schemas-microsoft-com:vml" Requires="v">
                  <p:oleObj name="Equation" r:id="rId31" imgW="355320" imgH="203040" progId="Equation.DSMT4">
                    <p:embed/>
                  </p:oleObj>
                </mc:Choice>
                <mc:Fallback>
                  <p:oleObj name="Equation" r:id="rId31" imgW="355320" imgH="20304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32"/>
                        <a:stretch>
                          <a:fillRect/>
                        </a:stretch>
                      </p:blipFill>
                      <p:spPr>
                        <a:xfrm>
                          <a:off x="9589519" y="3929679"/>
                          <a:ext cx="915988"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2149B1B9-C5D3-47BB-8145-3DC2F2386BF0}"/>
              </a:ext>
            </a:extLst>
          </p:cNvPr>
          <p:cNvGrpSpPr/>
          <p:nvPr/>
        </p:nvGrpSpPr>
        <p:grpSpPr>
          <a:xfrm>
            <a:off x="1190355" y="1616018"/>
            <a:ext cx="9392037" cy="3263230"/>
            <a:chOff x="992049" y="2083176"/>
            <a:chExt cx="9392037" cy="3263230"/>
          </a:xfrm>
        </p:grpSpPr>
        <p:sp>
          <p:nvSpPr>
            <p:cNvPr id="50" name="Thought Bubble: Cloud 49">
              <a:extLst>
                <a:ext uri="{FF2B5EF4-FFF2-40B4-BE49-F238E27FC236}">
                  <a16:creationId xmlns:a16="http://schemas.microsoft.com/office/drawing/2014/main" id="{A9A4EC43-9B04-469E-B59A-C35D249FE68E}"/>
                </a:ext>
              </a:extLst>
            </p:cNvPr>
            <p:cNvSpPr/>
            <p:nvPr/>
          </p:nvSpPr>
          <p:spPr>
            <a:xfrm>
              <a:off x="992049" y="2083176"/>
              <a:ext cx="8907559" cy="2102371"/>
            </a:xfrm>
            <a:prstGeom prst="cloudCallout">
              <a:avLst>
                <a:gd name="adj1" fmla="val 38478"/>
                <a:gd name="adj2" fmla="val 622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a:solidFill>
                  <a:srgbClr val="FF9900"/>
                </a:solidFill>
                <a:latin typeface="Times New Roman" panose="02020603050405020304" pitchFamily="18" charset="0"/>
                <a:cs typeface="Times New Roman" panose="02020603050405020304" pitchFamily="18" charset="0"/>
              </a:endParaRPr>
            </a:p>
            <a:p>
              <a:pPr algn="ctr"/>
              <a:r>
                <a:rPr lang="en-US" sz="3600" b="1">
                  <a:solidFill>
                    <a:srgbClr val="FF9900"/>
                  </a:solidFill>
                  <a:latin typeface="Times New Roman" panose="02020603050405020304" pitchFamily="18" charset="0"/>
                  <a:cs typeface="Times New Roman" panose="02020603050405020304" pitchFamily="18" charset="0"/>
                </a:rPr>
                <a:t>Chú ý: Mỗi số thực    đều có duy nhất một căn bậc ba.</a:t>
              </a:r>
              <a:endParaRPr lang="vi-VN" sz="3600" b="1">
                <a:solidFill>
                  <a:srgbClr val="FF9900"/>
                </a:solidFill>
                <a:latin typeface="Times New Roman" panose="02020603050405020304" pitchFamily="18" charset="0"/>
                <a:cs typeface="Times New Roman" panose="02020603050405020304" pitchFamily="18" charset="0"/>
              </a:endParaRPr>
            </a:p>
            <a:p>
              <a:pPr algn="ctr"/>
              <a:endParaRPr lang="vi-VN" sz="3600"/>
            </a:p>
          </p:txBody>
        </p:sp>
        <p:graphicFrame>
          <p:nvGraphicFramePr>
            <p:cNvPr id="51" name="Object 50">
              <a:extLst>
                <a:ext uri="{FF2B5EF4-FFF2-40B4-BE49-F238E27FC236}">
                  <a16:creationId xmlns:a16="http://schemas.microsoft.com/office/drawing/2014/main" id="{F55EF110-0DE8-4266-BFD6-BB9233D5BFA4}"/>
                </a:ext>
              </a:extLst>
            </p:cNvPr>
            <p:cNvGraphicFramePr>
              <a:graphicFrameLocks noChangeAspect="1"/>
            </p:cNvGraphicFramePr>
            <p:nvPr>
              <p:extLst>
                <p:ext uri="{D42A27DB-BD31-4B8C-83A1-F6EECF244321}">
                  <p14:modId xmlns:p14="http://schemas.microsoft.com/office/powerpoint/2010/main" val="92370420"/>
                </p:ext>
              </p:extLst>
            </p:nvPr>
          </p:nvGraphicFramePr>
          <p:xfrm>
            <a:off x="6116320" y="2633981"/>
            <a:ext cx="787400" cy="469900"/>
          </p:xfrm>
          <a:graphic>
            <a:graphicData uri="http://schemas.openxmlformats.org/presentationml/2006/ole">
              <mc:AlternateContent xmlns:mc="http://schemas.openxmlformats.org/markup-compatibility/2006">
                <mc:Choice xmlns:v="urn:schemas-microsoft-com:vml" Requires="v">
                  <p:oleObj name="Equation" r:id="rId33" imgW="787548" imgH="469812" progId="Equation.DSMT4">
                    <p:embed/>
                  </p:oleObj>
                </mc:Choice>
                <mc:Fallback>
                  <p:oleObj name="Equation" r:id="rId33" imgW="787548" imgH="469812" progId="Equation.DSMT4">
                    <p:embed/>
                    <p:pic>
                      <p:nvPicPr>
                        <p:cNvPr id="10" name="Object 9">
                          <a:extLst>
                            <a:ext uri="{FF2B5EF4-FFF2-40B4-BE49-F238E27FC236}">
                              <a16:creationId xmlns:a16="http://schemas.microsoft.com/office/drawing/2014/main" id="{45CB743F-C92A-4718-94FF-EDEDDC15E02D}"/>
                            </a:ext>
                          </a:extLst>
                        </p:cNvPr>
                        <p:cNvPicPr/>
                        <p:nvPr/>
                      </p:nvPicPr>
                      <p:blipFill>
                        <a:blip r:embed="rId34"/>
                        <a:stretch>
                          <a:fillRect/>
                        </a:stretch>
                      </p:blipFill>
                      <p:spPr>
                        <a:xfrm>
                          <a:off x="6116320" y="2633981"/>
                          <a:ext cx="787400" cy="469900"/>
                        </a:xfrm>
                        <a:prstGeom prst="rect">
                          <a:avLst/>
                        </a:prstGeom>
                      </p:spPr>
                    </p:pic>
                  </p:oleObj>
                </mc:Fallback>
              </mc:AlternateContent>
            </a:graphicData>
          </a:graphic>
        </p:graphicFrame>
        <p:pic>
          <p:nvPicPr>
            <p:cNvPr id="52" name="Picture 51">
              <a:extLst>
                <a:ext uri="{FF2B5EF4-FFF2-40B4-BE49-F238E27FC236}">
                  <a16:creationId xmlns:a16="http://schemas.microsoft.com/office/drawing/2014/main" id="{71A4FB73-D155-4991-A525-4FBCB43FDA7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134902" y="4185547"/>
              <a:ext cx="1249184" cy="1160859"/>
            </a:xfrm>
            <a:prstGeom prst="rect">
              <a:avLst/>
            </a:prstGeom>
          </p:spPr>
        </p:pic>
      </p:grpSp>
    </p:spTree>
    <p:extLst>
      <p:ext uri="{BB962C8B-B14F-4D97-AF65-F5344CB8AC3E}">
        <p14:creationId xmlns:p14="http://schemas.microsoft.com/office/powerpoint/2010/main" val="3243915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5465" y="4124960"/>
            <a:ext cx="2733040" cy="273304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150589" y="108264"/>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150588" y="765926"/>
            <a:ext cx="10202451"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8: Tìm giá trị của:</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6C34463A-0EA4-4B74-8910-CBF298134CF8}"/>
              </a:ext>
            </a:extLst>
          </p:cNvPr>
          <p:cNvGraphicFramePr>
            <a:graphicFrameLocks noChangeAspect="1"/>
          </p:cNvGraphicFramePr>
          <p:nvPr>
            <p:extLst>
              <p:ext uri="{D42A27DB-BD31-4B8C-83A1-F6EECF244321}">
                <p14:modId xmlns:p14="http://schemas.microsoft.com/office/powerpoint/2010/main" val="3294121596"/>
              </p:ext>
            </p:extLst>
          </p:nvPr>
        </p:nvGraphicFramePr>
        <p:xfrm>
          <a:off x="447675" y="1662113"/>
          <a:ext cx="1752600" cy="595312"/>
        </p:xfrm>
        <a:graphic>
          <a:graphicData uri="http://schemas.openxmlformats.org/presentationml/2006/ole">
            <mc:AlternateContent xmlns:mc="http://schemas.openxmlformats.org/markup-compatibility/2006">
              <mc:Choice xmlns:v="urn:schemas-microsoft-com:vml" Requires="v">
                <p:oleObj name="Equation" r:id="rId3" imgW="711000" imgH="241200" progId="Equation.DSMT4">
                  <p:embed/>
                </p:oleObj>
              </mc:Choice>
              <mc:Fallback>
                <p:oleObj name="Equation" r:id="rId3" imgW="7110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4"/>
                      <a:stretch>
                        <a:fillRect/>
                      </a:stretch>
                    </p:blipFill>
                    <p:spPr>
                      <a:xfrm>
                        <a:off x="447675" y="1662113"/>
                        <a:ext cx="1752600" cy="5953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07E58F9-4D31-4585-BEDC-66E15DD87891}"/>
              </a:ext>
            </a:extLst>
          </p:cNvPr>
          <p:cNvGraphicFramePr>
            <a:graphicFrameLocks noChangeAspect="1"/>
          </p:cNvGraphicFramePr>
          <p:nvPr>
            <p:extLst>
              <p:ext uri="{D42A27DB-BD31-4B8C-83A1-F6EECF244321}">
                <p14:modId xmlns:p14="http://schemas.microsoft.com/office/powerpoint/2010/main" val="701770686"/>
              </p:ext>
            </p:extLst>
          </p:nvPr>
        </p:nvGraphicFramePr>
        <p:xfrm>
          <a:off x="4443413" y="1760538"/>
          <a:ext cx="1997075" cy="566737"/>
        </p:xfrm>
        <a:graphic>
          <a:graphicData uri="http://schemas.openxmlformats.org/presentationml/2006/ole">
            <mc:AlternateContent xmlns:mc="http://schemas.openxmlformats.org/markup-compatibility/2006">
              <mc:Choice xmlns:v="urn:schemas-microsoft-com:vml" Requires="v">
                <p:oleObj name="Equation" r:id="rId5" imgW="850680" imgH="241200" progId="Equation.DSMT4">
                  <p:embed/>
                </p:oleObj>
              </mc:Choice>
              <mc:Fallback>
                <p:oleObj name="Equation" r:id="rId5" imgW="850680" imgH="241200" progId="Equation.DSMT4">
                  <p:embed/>
                  <p:pic>
                    <p:nvPicPr>
                      <p:cNvPr id="6" name="Object 5">
                        <a:extLst>
                          <a:ext uri="{FF2B5EF4-FFF2-40B4-BE49-F238E27FC236}">
                            <a16:creationId xmlns:a16="http://schemas.microsoft.com/office/drawing/2014/main" id="{F7F70FA7-1A29-4024-AD06-9D7C608D6919}"/>
                          </a:ext>
                        </a:extLst>
                      </p:cNvPr>
                      <p:cNvPicPr/>
                      <p:nvPr/>
                    </p:nvPicPr>
                    <p:blipFill>
                      <a:blip r:embed="rId6"/>
                      <a:stretch>
                        <a:fillRect/>
                      </a:stretch>
                    </p:blipFill>
                    <p:spPr>
                      <a:xfrm>
                        <a:off x="4443413" y="1760538"/>
                        <a:ext cx="1997075" cy="5667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C6C8859-7EB4-4D4C-845E-6CD588760ACF}"/>
              </a:ext>
            </a:extLst>
          </p:cNvPr>
          <p:cNvGraphicFramePr>
            <a:graphicFrameLocks noChangeAspect="1"/>
          </p:cNvGraphicFramePr>
          <p:nvPr>
            <p:extLst>
              <p:ext uri="{D42A27DB-BD31-4B8C-83A1-F6EECF244321}">
                <p14:modId xmlns:p14="http://schemas.microsoft.com/office/powerpoint/2010/main" val="125241060"/>
              </p:ext>
            </p:extLst>
          </p:nvPr>
        </p:nvGraphicFramePr>
        <p:xfrm>
          <a:off x="9104313" y="1444625"/>
          <a:ext cx="1560512" cy="1092200"/>
        </p:xfrm>
        <a:graphic>
          <a:graphicData uri="http://schemas.openxmlformats.org/presentationml/2006/ole">
            <mc:AlternateContent xmlns:mc="http://schemas.openxmlformats.org/markup-compatibility/2006">
              <mc:Choice xmlns:v="urn:schemas-microsoft-com:vml" Requires="v">
                <p:oleObj name="Equation" r:id="rId7" imgW="634680" imgH="444240" progId="Equation.DSMT4">
                  <p:embed/>
                </p:oleObj>
              </mc:Choice>
              <mc:Fallback>
                <p:oleObj name="Equation" r:id="rId7" imgW="634680" imgH="444240" progId="Equation.DSMT4">
                  <p:embed/>
                  <p:pic>
                    <p:nvPicPr>
                      <p:cNvPr id="6" name="Object 5">
                        <a:extLst>
                          <a:ext uri="{FF2B5EF4-FFF2-40B4-BE49-F238E27FC236}">
                            <a16:creationId xmlns:a16="http://schemas.microsoft.com/office/drawing/2014/main" id="{60311E73-A46D-4E98-8D12-4E8CB1BE6A2A}"/>
                          </a:ext>
                        </a:extLst>
                      </p:cNvPr>
                      <p:cNvPicPr/>
                      <p:nvPr/>
                    </p:nvPicPr>
                    <p:blipFill>
                      <a:blip r:embed="rId8"/>
                      <a:stretch>
                        <a:fillRect/>
                      </a:stretch>
                    </p:blipFill>
                    <p:spPr>
                      <a:xfrm>
                        <a:off x="9104313" y="1444625"/>
                        <a:ext cx="1560512" cy="109220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DA6E819A-BCBE-4F5A-BC0A-E90BF9E8CC38}"/>
              </a:ext>
            </a:extLst>
          </p:cNvPr>
          <p:cNvGrpSpPr/>
          <p:nvPr/>
        </p:nvGrpSpPr>
        <p:grpSpPr>
          <a:xfrm>
            <a:off x="447675" y="3630396"/>
            <a:ext cx="3422465" cy="647900"/>
            <a:chOff x="498476" y="3848432"/>
            <a:chExt cx="10993120" cy="548480"/>
          </a:xfrm>
        </p:grpSpPr>
        <p:sp>
          <p:nvSpPr>
            <p:cNvPr id="17" name="TextBox 16">
              <a:extLst>
                <a:ext uri="{FF2B5EF4-FFF2-40B4-BE49-F238E27FC236}">
                  <a16:creationId xmlns:a16="http://schemas.microsoft.com/office/drawing/2014/main" id="{7EF8A397-F40F-47C1-9F1A-B830275177E2}"/>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E86CCA0E-5531-4F1E-ABC0-C91B10200A25}"/>
                </a:ext>
              </a:extLst>
            </p:cNvPr>
            <p:cNvGraphicFramePr>
              <a:graphicFrameLocks noChangeAspect="1"/>
            </p:cNvGraphicFramePr>
            <p:nvPr>
              <p:extLst>
                <p:ext uri="{D42A27DB-BD31-4B8C-83A1-F6EECF244321}">
                  <p14:modId xmlns:p14="http://schemas.microsoft.com/office/powerpoint/2010/main" val="3879311725"/>
                </p:ext>
              </p:extLst>
            </p:nvPr>
          </p:nvGraphicFramePr>
          <p:xfrm>
            <a:off x="1793654" y="3848432"/>
            <a:ext cx="7720076" cy="494555"/>
          </p:xfrm>
          <a:graphic>
            <a:graphicData uri="http://schemas.openxmlformats.org/presentationml/2006/ole">
              <mc:AlternateContent xmlns:mc="http://schemas.openxmlformats.org/markup-compatibility/2006">
                <mc:Choice xmlns:v="urn:schemas-microsoft-com:vml" Requires="v">
                  <p:oleObj name="Equation" r:id="rId9" imgW="774360" imgH="228600" progId="Equation.DSMT4">
                    <p:embed/>
                  </p:oleObj>
                </mc:Choice>
                <mc:Fallback>
                  <p:oleObj name="Equation" r:id="rId9" imgW="774360" imgH="22860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0"/>
                        <a:stretch>
                          <a:fillRect/>
                        </a:stretch>
                      </p:blipFill>
                      <p:spPr>
                        <a:xfrm>
                          <a:off x="1793654" y="3848432"/>
                          <a:ext cx="7720076" cy="494555"/>
                        </a:xfrm>
                        <a:prstGeom prst="rect">
                          <a:avLst/>
                        </a:prstGeom>
                      </p:spPr>
                    </p:pic>
                  </p:oleObj>
                </mc:Fallback>
              </mc:AlternateContent>
            </a:graphicData>
          </a:graphic>
        </p:graphicFrame>
      </p:grpSp>
      <p:sp>
        <p:nvSpPr>
          <p:cNvPr id="22" name="TextBox 21">
            <a:extLst>
              <a:ext uri="{FF2B5EF4-FFF2-40B4-BE49-F238E27FC236}">
                <a16:creationId xmlns:a16="http://schemas.microsoft.com/office/drawing/2014/main" id="{BBD24CC0-9644-4291-96C2-47B99BB031D0}"/>
              </a:ext>
            </a:extLst>
          </p:cNvPr>
          <p:cNvSpPr txBox="1"/>
          <p:nvPr/>
        </p:nvSpPr>
        <p:spPr>
          <a:xfrm>
            <a:off x="522922" y="2674545"/>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56E0553F-843A-44FC-A666-C54F6FD1FFBC}"/>
              </a:ext>
            </a:extLst>
          </p:cNvPr>
          <p:cNvGrpSpPr/>
          <p:nvPr/>
        </p:nvGrpSpPr>
        <p:grpSpPr>
          <a:xfrm>
            <a:off x="487678" y="4501822"/>
            <a:ext cx="3831592" cy="615950"/>
            <a:chOff x="498476" y="3834442"/>
            <a:chExt cx="12307256" cy="521432"/>
          </a:xfrm>
        </p:grpSpPr>
        <p:sp>
          <p:nvSpPr>
            <p:cNvPr id="24" name="TextBox 23">
              <a:extLst>
                <a:ext uri="{FF2B5EF4-FFF2-40B4-BE49-F238E27FC236}">
                  <a16:creationId xmlns:a16="http://schemas.microsoft.com/office/drawing/2014/main" id="{0AAAD23D-81CA-4BDD-BC6B-9008D6BF45AC}"/>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6734EA2C-DE5F-4C24-AAB9-4A44F49A5EE3}"/>
                </a:ext>
              </a:extLst>
            </p:cNvPr>
            <p:cNvGraphicFramePr>
              <a:graphicFrameLocks noChangeAspect="1"/>
            </p:cNvGraphicFramePr>
            <p:nvPr>
              <p:extLst>
                <p:ext uri="{D42A27DB-BD31-4B8C-83A1-F6EECF244321}">
                  <p14:modId xmlns:p14="http://schemas.microsoft.com/office/powerpoint/2010/main" val="1519465921"/>
                </p:ext>
              </p:extLst>
            </p:nvPr>
          </p:nvGraphicFramePr>
          <p:xfrm>
            <a:off x="2046577" y="3834442"/>
            <a:ext cx="10759155" cy="521432"/>
          </p:xfrm>
          <a:graphic>
            <a:graphicData uri="http://schemas.openxmlformats.org/presentationml/2006/ole">
              <mc:AlternateContent xmlns:mc="http://schemas.openxmlformats.org/markup-compatibility/2006">
                <mc:Choice xmlns:v="urn:schemas-microsoft-com:vml" Requires="v">
                  <p:oleObj name="Equation" r:id="rId11" imgW="1079280" imgH="241200" progId="Equation.DSMT4">
                    <p:embed/>
                  </p:oleObj>
                </mc:Choice>
                <mc:Fallback>
                  <p:oleObj name="Equation" r:id="rId11" imgW="1079280" imgH="24120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2"/>
                        <a:stretch>
                          <a:fillRect/>
                        </a:stretch>
                      </p:blipFill>
                      <p:spPr>
                        <a:xfrm>
                          <a:off x="2046577" y="3834442"/>
                          <a:ext cx="10759155" cy="52143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6076DD8-CBD3-423A-819F-54EFA16BF93A}"/>
              </a:ext>
            </a:extLst>
          </p:cNvPr>
          <p:cNvGrpSpPr/>
          <p:nvPr/>
        </p:nvGrpSpPr>
        <p:grpSpPr>
          <a:xfrm>
            <a:off x="487677" y="5296270"/>
            <a:ext cx="3422465" cy="1136650"/>
            <a:chOff x="498476" y="3614423"/>
            <a:chExt cx="10993120" cy="962231"/>
          </a:xfrm>
        </p:grpSpPr>
        <p:sp>
          <p:nvSpPr>
            <p:cNvPr id="27" name="TextBox 26">
              <a:extLst>
                <a:ext uri="{FF2B5EF4-FFF2-40B4-BE49-F238E27FC236}">
                  <a16:creationId xmlns:a16="http://schemas.microsoft.com/office/drawing/2014/main" id="{FDD21BB8-59D2-4162-BE2B-C001745557C1}"/>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50E6F9D5-3444-4C3C-B886-1BAAF971993B}"/>
                </a:ext>
              </a:extLst>
            </p:cNvPr>
            <p:cNvGraphicFramePr>
              <a:graphicFrameLocks noChangeAspect="1"/>
            </p:cNvGraphicFramePr>
            <p:nvPr>
              <p:extLst>
                <p:ext uri="{D42A27DB-BD31-4B8C-83A1-F6EECF244321}">
                  <p14:modId xmlns:p14="http://schemas.microsoft.com/office/powerpoint/2010/main" val="3822209302"/>
                </p:ext>
              </p:extLst>
            </p:nvPr>
          </p:nvGraphicFramePr>
          <p:xfrm>
            <a:off x="2488163" y="3614423"/>
            <a:ext cx="6328013" cy="962231"/>
          </p:xfrm>
          <a:graphic>
            <a:graphicData uri="http://schemas.openxmlformats.org/presentationml/2006/ole">
              <mc:AlternateContent xmlns:mc="http://schemas.openxmlformats.org/markup-compatibility/2006">
                <mc:Choice xmlns:v="urn:schemas-microsoft-com:vml" Requires="v">
                  <p:oleObj name="Equation" r:id="rId13" imgW="634680" imgH="444240" progId="Equation.DSMT4">
                    <p:embed/>
                  </p:oleObj>
                </mc:Choice>
                <mc:Fallback>
                  <p:oleObj name="Equation" r:id="rId13" imgW="634680" imgH="44424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4"/>
                        <a:stretch>
                          <a:fillRect/>
                        </a:stretch>
                      </p:blipFill>
                      <p:spPr>
                        <a:xfrm>
                          <a:off x="2488163" y="3614423"/>
                          <a:ext cx="6328013" cy="962231"/>
                        </a:xfrm>
                        <a:prstGeom prst="rect">
                          <a:avLst/>
                        </a:prstGeom>
                      </p:spPr>
                    </p:pic>
                  </p:oleObj>
                </mc:Fallback>
              </mc:AlternateContent>
            </a:graphicData>
          </a:graphic>
        </p:graphicFrame>
      </p:grpSp>
    </p:spTree>
    <p:extLst>
      <p:ext uri="{BB962C8B-B14F-4D97-AF65-F5344CB8AC3E}">
        <p14:creationId xmlns:p14="http://schemas.microsoft.com/office/powerpoint/2010/main" val="1612105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81707DB6-FD3F-4087-BA09-5600BDD394B3}"/>
              </a:ext>
            </a:extLst>
          </p:cNvPr>
          <p:cNvPicPr>
            <a:picLocks noChangeAspect="1"/>
          </p:cNvPicPr>
          <p:nvPr/>
        </p:nvPicPr>
        <p:blipFill>
          <a:blip r:embed="rId6"/>
          <a:stretch>
            <a:fillRect/>
          </a:stretch>
        </p:blipFill>
        <p:spPr>
          <a:xfrm>
            <a:off x="345440" y="1024909"/>
            <a:ext cx="664795" cy="656433"/>
          </a:xfrm>
          <a:prstGeom prst="rect">
            <a:avLst/>
          </a:prstGeom>
        </p:spPr>
      </p:pic>
      <p:sp>
        <p:nvSpPr>
          <p:cNvPr id="9" name="TextBox 8">
            <a:extLst>
              <a:ext uri="{FF2B5EF4-FFF2-40B4-BE49-F238E27FC236}">
                <a16:creationId xmlns:a16="http://schemas.microsoft.com/office/drawing/2014/main" id="{A7320E75-3084-4982-B3F0-11CD08449918}"/>
              </a:ext>
            </a:extLst>
          </p:cNvPr>
          <p:cNvSpPr txBox="1"/>
          <p:nvPr/>
        </p:nvSpPr>
        <p:spPr>
          <a:xfrm>
            <a:off x="1209040" y="1027688"/>
            <a:ext cx="450088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2: </a:t>
            </a:r>
            <a:r>
              <a:rPr lang="en-US" sz="2800">
                <a:solidFill>
                  <a:schemeClr val="bg1"/>
                </a:solidFill>
                <a:latin typeface="Times New Roman" panose="02020603050405020304" pitchFamily="18" charset="0"/>
                <a:cs typeface="Times New Roman" panose="02020603050405020304" pitchFamily="18" charset="0"/>
              </a:rPr>
              <a:t>Tìm giá trị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411AA80-FBAC-4455-AFEA-CD3F628C5C3C}"/>
              </a:ext>
            </a:extLst>
          </p:cNvPr>
          <p:cNvGraphicFramePr>
            <a:graphicFrameLocks noChangeAspect="1"/>
          </p:cNvGraphicFramePr>
          <p:nvPr>
            <p:extLst>
              <p:ext uri="{D42A27DB-BD31-4B8C-83A1-F6EECF244321}">
                <p14:modId xmlns:p14="http://schemas.microsoft.com/office/powerpoint/2010/main" val="2160580112"/>
              </p:ext>
            </p:extLst>
          </p:nvPr>
        </p:nvGraphicFramePr>
        <p:xfrm>
          <a:off x="845154" y="1927741"/>
          <a:ext cx="1722435" cy="712142"/>
        </p:xfrm>
        <a:graphic>
          <a:graphicData uri="http://schemas.openxmlformats.org/presentationml/2006/ole">
            <mc:AlternateContent xmlns:mc="http://schemas.openxmlformats.org/markup-compatibility/2006">
              <mc:Choice xmlns:v="urn:schemas-microsoft-com:vml" Requires="v">
                <p:oleObj name="Equation" r:id="rId7" imgW="583920" imgH="241200" progId="Equation.DSMT4">
                  <p:embed/>
                </p:oleObj>
              </mc:Choice>
              <mc:Fallback>
                <p:oleObj name="Equation" r:id="rId7" imgW="583920" imgH="241200" progId="Equation.DSMT4">
                  <p:embed/>
                  <p:pic>
                    <p:nvPicPr>
                      <p:cNvPr id="13" name="Object 12">
                        <a:extLst>
                          <a:ext uri="{FF2B5EF4-FFF2-40B4-BE49-F238E27FC236}">
                            <a16:creationId xmlns:a16="http://schemas.microsoft.com/office/drawing/2014/main" id="{6C34463A-0EA4-4B74-8910-CBF298134CF8}"/>
                          </a:ext>
                        </a:extLst>
                      </p:cNvPr>
                      <p:cNvPicPr/>
                      <p:nvPr/>
                    </p:nvPicPr>
                    <p:blipFill>
                      <a:blip r:embed="rId8"/>
                      <a:stretch>
                        <a:fillRect/>
                      </a:stretch>
                    </p:blipFill>
                    <p:spPr>
                      <a:xfrm>
                        <a:off x="845154" y="1927741"/>
                        <a:ext cx="1722435" cy="71214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03B2B7-BD98-440A-9C45-CEC007DBE2E0}"/>
              </a:ext>
            </a:extLst>
          </p:cNvPr>
          <p:cNvGraphicFramePr>
            <a:graphicFrameLocks noChangeAspect="1"/>
          </p:cNvGraphicFramePr>
          <p:nvPr>
            <p:extLst>
              <p:ext uri="{D42A27DB-BD31-4B8C-83A1-F6EECF244321}">
                <p14:modId xmlns:p14="http://schemas.microsoft.com/office/powerpoint/2010/main" val="3227236532"/>
              </p:ext>
            </p:extLst>
          </p:nvPr>
        </p:nvGraphicFramePr>
        <p:xfrm>
          <a:off x="821718" y="2974295"/>
          <a:ext cx="2341895" cy="754563"/>
        </p:xfrm>
        <a:graphic>
          <a:graphicData uri="http://schemas.openxmlformats.org/presentationml/2006/ole">
            <mc:AlternateContent xmlns:mc="http://schemas.openxmlformats.org/markup-compatibility/2006">
              <mc:Choice xmlns:v="urn:schemas-microsoft-com:vml" Requires="v">
                <p:oleObj name="Equation" r:id="rId9" imgW="749160" imgH="241200" progId="Equation.DSMT4">
                  <p:embed/>
                </p:oleObj>
              </mc:Choice>
              <mc:Fallback>
                <p:oleObj name="Equation" r:id="rId9" imgW="749160" imgH="241200" progId="Equation.DSMT4">
                  <p:embed/>
                  <p:pic>
                    <p:nvPicPr>
                      <p:cNvPr id="14" name="Object 13">
                        <a:extLst>
                          <a:ext uri="{FF2B5EF4-FFF2-40B4-BE49-F238E27FC236}">
                            <a16:creationId xmlns:a16="http://schemas.microsoft.com/office/drawing/2014/main" id="{107E58F9-4D31-4585-BEDC-66E15DD87891}"/>
                          </a:ext>
                        </a:extLst>
                      </p:cNvPr>
                      <p:cNvPicPr/>
                      <p:nvPr/>
                    </p:nvPicPr>
                    <p:blipFill>
                      <a:blip r:embed="rId10"/>
                      <a:stretch>
                        <a:fillRect/>
                      </a:stretch>
                    </p:blipFill>
                    <p:spPr>
                      <a:xfrm>
                        <a:off x="821718" y="2974295"/>
                        <a:ext cx="2341895" cy="75456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D09E8BA-A855-4CEA-9922-6E00D660A7AF}"/>
              </a:ext>
            </a:extLst>
          </p:cNvPr>
          <p:cNvGraphicFramePr>
            <a:graphicFrameLocks noChangeAspect="1"/>
          </p:cNvGraphicFramePr>
          <p:nvPr>
            <p:extLst>
              <p:ext uri="{D42A27DB-BD31-4B8C-83A1-F6EECF244321}">
                <p14:modId xmlns:p14="http://schemas.microsoft.com/office/powerpoint/2010/main" val="3370424848"/>
              </p:ext>
            </p:extLst>
          </p:nvPr>
        </p:nvGraphicFramePr>
        <p:xfrm>
          <a:off x="821718" y="4105691"/>
          <a:ext cx="1745871" cy="872936"/>
        </p:xfrm>
        <a:graphic>
          <a:graphicData uri="http://schemas.openxmlformats.org/presentationml/2006/ole">
            <mc:AlternateContent xmlns:mc="http://schemas.openxmlformats.org/markup-compatibility/2006">
              <mc:Choice xmlns:v="urn:schemas-microsoft-com:vml" Requires="v">
                <p:oleObj name="Equation" r:id="rId11" imgW="482400" imgH="241200" progId="Equation.DSMT4">
                  <p:embed/>
                </p:oleObj>
              </mc:Choice>
              <mc:Fallback>
                <p:oleObj name="Equation" r:id="rId11" imgW="482400" imgH="241200" progId="Equation.DSMT4">
                  <p:embed/>
                  <p:pic>
                    <p:nvPicPr>
                      <p:cNvPr id="0" name=""/>
                      <p:cNvPicPr/>
                      <p:nvPr/>
                    </p:nvPicPr>
                    <p:blipFill>
                      <a:blip r:embed="rId12"/>
                      <a:stretch>
                        <a:fillRect/>
                      </a:stretch>
                    </p:blipFill>
                    <p:spPr>
                      <a:xfrm>
                        <a:off x="821718" y="4105691"/>
                        <a:ext cx="1745871" cy="872936"/>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9DD06688-B990-4EDD-97B2-56AC90198BAC}"/>
              </a:ext>
            </a:extLst>
          </p:cNvPr>
          <p:cNvCxnSpPr>
            <a:cxnSpLocks/>
          </p:cNvCxnSpPr>
          <p:nvPr/>
        </p:nvCxnSpPr>
        <p:spPr>
          <a:xfrm>
            <a:off x="6083738" y="1681342"/>
            <a:ext cx="0" cy="4008258"/>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7CA0069E-8512-4F12-AA2F-971B35E797D9}"/>
              </a:ext>
            </a:extLst>
          </p:cNvPr>
          <p:cNvSpPr txBox="1"/>
          <p:nvPr/>
        </p:nvSpPr>
        <p:spPr>
          <a:xfrm>
            <a:off x="8211343" y="117255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5690BFC6-587D-4ECC-8177-84082771F1A4}"/>
              </a:ext>
            </a:extLst>
          </p:cNvPr>
          <p:cNvGraphicFramePr>
            <a:graphicFrameLocks noChangeAspect="1"/>
          </p:cNvGraphicFramePr>
          <p:nvPr>
            <p:extLst>
              <p:ext uri="{D42A27DB-BD31-4B8C-83A1-F6EECF244321}">
                <p14:modId xmlns:p14="http://schemas.microsoft.com/office/powerpoint/2010/main" val="3801738102"/>
              </p:ext>
            </p:extLst>
          </p:nvPr>
        </p:nvGraphicFramePr>
        <p:xfrm>
          <a:off x="6226370" y="1939013"/>
          <a:ext cx="2569173" cy="728514"/>
        </p:xfrm>
        <a:graphic>
          <a:graphicData uri="http://schemas.openxmlformats.org/presentationml/2006/ole">
            <mc:AlternateContent xmlns:mc="http://schemas.openxmlformats.org/markup-compatibility/2006">
              <mc:Choice xmlns:v="urn:schemas-microsoft-com:vml" Requires="v">
                <p:oleObj name="Equation" r:id="rId13" imgW="850680" imgH="241200" progId="Equation.DSMT4">
                  <p:embed/>
                </p:oleObj>
              </mc:Choice>
              <mc:Fallback>
                <p:oleObj name="Equation" r:id="rId13" imgW="850680" imgH="241200" progId="Equation.DSMT4">
                  <p:embed/>
                  <p:pic>
                    <p:nvPicPr>
                      <p:cNvPr id="0" name=""/>
                      <p:cNvPicPr/>
                      <p:nvPr/>
                    </p:nvPicPr>
                    <p:blipFill>
                      <a:blip r:embed="rId14"/>
                      <a:stretch>
                        <a:fillRect/>
                      </a:stretch>
                    </p:blipFill>
                    <p:spPr>
                      <a:xfrm>
                        <a:off x="6226370" y="1939013"/>
                        <a:ext cx="2569173" cy="728514"/>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2FBB13E-8A73-457E-93C4-FF320CE400C5}"/>
              </a:ext>
            </a:extLst>
          </p:cNvPr>
          <p:cNvGraphicFramePr>
            <a:graphicFrameLocks noChangeAspect="1"/>
          </p:cNvGraphicFramePr>
          <p:nvPr>
            <p:extLst>
              <p:ext uri="{D42A27DB-BD31-4B8C-83A1-F6EECF244321}">
                <p14:modId xmlns:p14="http://schemas.microsoft.com/office/powerpoint/2010/main" val="731833025"/>
              </p:ext>
            </p:extLst>
          </p:nvPr>
        </p:nvGraphicFramePr>
        <p:xfrm>
          <a:off x="6226370" y="2922889"/>
          <a:ext cx="3221955" cy="730262"/>
        </p:xfrm>
        <a:graphic>
          <a:graphicData uri="http://schemas.openxmlformats.org/presentationml/2006/ole">
            <mc:AlternateContent xmlns:mc="http://schemas.openxmlformats.org/markup-compatibility/2006">
              <mc:Choice xmlns:v="urn:schemas-microsoft-com:vml" Requires="v">
                <p:oleObj name="Equation" r:id="rId15" imgW="1066680" imgH="241200" progId="Equation.DSMT4">
                  <p:embed/>
                </p:oleObj>
              </mc:Choice>
              <mc:Fallback>
                <p:oleObj name="Equation" r:id="rId15" imgW="1066680" imgH="241200" progId="Equation.DSMT4">
                  <p:embed/>
                  <p:pic>
                    <p:nvPicPr>
                      <p:cNvPr id="0" name=""/>
                      <p:cNvPicPr/>
                      <p:nvPr/>
                    </p:nvPicPr>
                    <p:blipFill>
                      <a:blip r:embed="rId16"/>
                      <a:stretch>
                        <a:fillRect/>
                      </a:stretch>
                    </p:blipFill>
                    <p:spPr>
                      <a:xfrm>
                        <a:off x="6226370" y="2922889"/>
                        <a:ext cx="3221955" cy="7302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ECF21693-A948-4636-A600-68EEC78C41FA}"/>
              </a:ext>
            </a:extLst>
          </p:cNvPr>
          <p:cNvGraphicFramePr>
            <a:graphicFrameLocks noChangeAspect="1"/>
          </p:cNvGraphicFramePr>
          <p:nvPr>
            <p:extLst>
              <p:ext uri="{D42A27DB-BD31-4B8C-83A1-F6EECF244321}">
                <p14:modId xmlns:p14="http://schemas.microsoft.com/office/powerpoint/2010/main" val="4268433385"/>
              </p:ext>
            </p:extLst>
          </p:nvPr>
        </p:nvGraphicFramePr>
        <p:xfrm>
          <a:off x="6226370" y="4016514"/>
          <a:ext cx="2038313" cy="730262"/>
        </p:xfrm>
        <a:graphic>
          <a:graphicData uri="http://schemas.openxmlformats.org/presentationml/2006/ole">
            <mc:AlternateContent xmlns:mc="http://schemas.openxmlformats.org/markup-compatibility/2006">
              <mc:Choice xmlns:v="urn:schemas-microsoft-com:vml" Requires="v">
                <p:oleObj name="Equation" r:id="rId17" imgW="672840" imgH="241200" progId="Equation.DSMT4">
                  <p:embed/>
                </p:oleObj>
              </mc:Choice>
              <mc:Fallback>
                <p:oleObj name="Equation" r:id="rId17" imgW="672840" imgH="241200" progId="Equation.DSMT4">
                  <p:embed/>
                  <p:pic>
                    <p:nvPicPr>
                      <p:cNvPr id="0" name=""/>
                      <p:cNvPicPr/>
                      <p:nvPr/>
                    </p:nvPicPr>
                    <p:blipFill>
                      <a:blip r:embed="rId18"/>
                      <a:stretch>
                        <a:fillRect/>
                      </a:stretch>
                    </p:blipFill>
                    <p:spPr>
                      <a:xfrm>
                        <a:off x="6226370" y="4016514"/>
                        <a:ext cx="2038313" cy="730262"/>
                      </a:xfrm>
                      <a:prstGeom prst="rect">
                        <a:avLst/>
                      </a:prstGeom>
                    </p:spPr>
                  </p:pic>
                </p:oleObj>
              </mc:Fallback>
            </mc:AlternateContent>
          </a:graphicData>
        </a:graphic>
      </p:graphicFrame>
    </p:spTree>
    <p:extLst>
      <p:ext uri="{BB962C8B-B14F-4D97-AF65-F5344CB8AC3E}">
        <p14:creationId xmlns:p14="http://schemas.microsoft.com/office/powerpoint/2010/main" val="16530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282670" y="857477"/>
            <a:ext cx="74998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9. So sánh: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706AC1C-56CA-4003-9F3D-94248B5B106C}"/>
              </a:ext>
            </a:extLst>
          </p:cNvPr>
          <p:cNvGrpSpPr/>
          <p:nvPr/>
        </p:nvGrpSpPr>
        <p:grpSpPr>
          <a:xfrm>
            <a:off x="399510" y="1543050"/>
            <a:ext cx="3605602" cy="641535"/>
            <a:chOff x="528320" y="1686635"/>
            <a:chExt cx="6672049" cy="641535"/>
          </a:xfrm>
        </p:grpSpPr>
        <p:sp>
          <p:nvSpPr>
            <p:cNvPr id="9" name="TextBox 8">
              <a:extLst>
                <a:ext uri="{FF2B5EF4-FFF2-40B4-BE49-F238E27FC236}">
                  <a16:creationId xmlns:a16="http://schemas.microsoft.com/office/drawing/2014/main" id="{B09596CF-3B98-4F12-BBB1-B7DC7A572D25}"/>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458702D-3586-4E94-A2BB-DDA5420B5B22}"/>
                </a:ext>
              </a:extLst>
            </p:cNvPr>
            <p:cNvGraphicFramePr>
              <a:graphicFrameLocks noChangeAspect="1"/>
            </p:cNvGraphicFramePr>
            <p:nvPr>
              <p:extLst>
                <p:ext uri="{D42A27DB-BD31-4B8C-83A1-F6EECF244321}">
                  <p14:modId xmlns:p14="http://schemas.microsoft.com/office/powerpoint/2010/main" val="3754254896"/>
                </p:ext>
              </p:extLst>
            </p:nvPr>
          </p:nvGraphicFramePr>
          <p:xfrm>
            <a:off x="1363602" y="1686635"/>
            <a:ext cx="2491099" cy="641350"/>
          </p:xfrm>
          <a:graphic>
            <a:graphicData uri="http://schemas.openxmlformats.org/presentationml/2006/ole">
              <mc:AlternateContent xmlns:mc="http://schemas.openxmlformats.org/markup-compatibility/2006">
                <mc:Choice xmlns:v="urn:schemas-microsoft-com:vml" Requires="v">
                  <p:oleObj name="Equation" r:id="rId6" imgW="583920" imgH="241200" progId="Equation.DSMT4">
                    <p:embed/>
                  </p:oleObj>
                </mc:Choice>
                <mc:Fallback>
                  <p:oleObj name="Equation" r:id="rId6" imgW="58392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1363602" y="1686635"/>
                          <a:ext cx="2491099" cy="6413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64A64E1-0C83-4944-A3A4-3B2707E96D39}"/>
                </a:ext>
              </a:extLst>
            </p:cNvPr>
            <p:cNvGraphicFramePr>
              <a:graphicFrameLocks noChangeAspect="1"/>
            </p:cNvGraphicFramePr>
            <p:nvPr>
              <p:extLst>
                <p:ext uri="{D42A27DB-BD31-4B8C-83A1-F6EECF244321}">
                  <p14:modId xmlns:p14="http://schemas.microsoft.com/office/powerpoint/2010/main" val="865506776"/>
                </p:ext>
              </p:extLst>
            </p:nvPr>
          </p:nvGraphicFramePr>
          <p:xfrm>
            <a:off x="4753333" y="1701108"/>
            <a:ext cx="2447036" cy="627062"/>
          </p:xfrm>
          <a:graphic>
            <a:graphicData uri="http://schemas.openxmlformats.org/presentationml/2006/ole">
              <mc:AlternateContent xmlns:mc="http://schemas.openxmlformats.org/markup-compatibility/2006">
                <mc:Choice xmlns:v="urn:schemas-microsoft-com:vml" Requires="v">
                  <p:oleObj name="Equation" r:id="rId8" imgW="583920" imgH="241200" progId="Equation.DSMT4">
                    <p:embed/>
                  </p:oleObj>
                </mc:Choice>
                <mc:Fallback>
                  <p:oleObj name="Equation" r:id="rId8" imgW="58392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9"/>
                        <a:stretch>
                          <a:fillRect/>
                        </a:stretch>
                      </p:blipFill>
                      <p:spPr>
                        <a:xfrm>
                          <a:off x="4753333" y="1701108"/>
                          <a:ext cx="2447036" cy="627062"/>
                        </a:xfrm>
                        <a:prstGeom prst="rect">
                          <a:avLst/>
                        </a:prstGeom>
                      </p:spPr>
                    </p:pic>
                  </p:oleObj>
                </mc:Fallback>
              </mc:AlternateContent>
            </a:graphicData>
          </a:graphic>
        </p:graphicFrame>
      </p:grpSp>
      <p:sp>
        <p:nvSpPr>
          <p:cNvPr id="16" name="TextBox 15">
            <a:extLst>
              <a:ext uri="{FF2B5EF4-FFF2-40B4-BE49-F238E27FC236}">
                <a16:creationId xmlns:a16="http://schemas.microsoft.com/office/drawing/2014/main" id="{2A716892-5FB1-4C3C-B0E0-8C64D1C26CDD}"/>
              </a:ext>
            </a:extLst>
          </p:cNvPr>
          <p:cNvSpPr txBox="1"/>
          <p:nvPr/>
        </p:nvSpPr>
        <p:spPr>
          <a:xfrm>
            <a:off x="360479" y="2411353"/>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0E219D3-1231-4625-8B97-F74F92FB4890}"/>
              </a:ext>
            </a:extLst>
          </p:cNvPr>
          <p:cNvGrpSpPr/>
          <p:nvPr/>
        </p:nvGrpSpPr>
        <p:grpSpPr>
          <a:xfrm>
            <a:off x="518530" y="3110544"/>
            <a:ext cx="10993120" cy="608300"/>
            <a:chOff x="518530" y="3110544"/>
            <a:chExt cx="10993120" cy="608300"/>
          </a:xfrm>
        </p:grpSpPr>
        <p:grpSp>
          <p:nvGrpSpPr>
            <p:cNvPr id="17" name="Group 16">
              <a:extLst>
                <a:ext uri="{FF2B5EF4-FFF2-40B4-BE49-F238E27FC236}">
                  <a16:creationId xmlns:a16="http://schemas.microsoft.com/office/drawing/2014/main" id="{EF8593F9-0F47-4D50-AD0E-D5AFDD5A8EE8}"/>
                </a:ext>
              </a:extLst>
            </p:cNvPr>
            <p:cNvGrpSpPr/>
            <p:nvPr/>
          </p:nvGrpSpPr>
          <p:grpSpPr>
            <a:xfrm>
              <a:off x="518530" y="3179077"/>
              <a:ext cx="10993120" cy="539767"/>
              <a:chOff x="498476" y="3873692"/>
              <a:chExt cx="10993120" cy="539767"/>
            </a:xfrm>
          </p:grpSpPr>
          <p:sp>
            <p:nvSpPr>
              <p:cNvPr id="20" name="TextBox 19">
                <a:extLst>
                  <a:ext uri="{FF2B5EF4-FFF2-40B4-BE49-F238E27FC236}">
                    <a16:creationId xmlns:a16="http://schemas.microsoft.com/office/drawing/2014/main" id="{E762FFF7-7D93-4742-9616-6313780AB81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A8E707D5-7346-4721-BA9F-884732DD244F}"/>
                  </a:ext>
                </a:extLst>
              </p:cNvPr>
              <p:cNvGraphicFramePr>
                <a:graphicFrameLocks noChangeAspect="1"/>
              </p:cNvGraphicFramePr>
              <p:nvPr>
                <p:extLst>
                  <p:ext uri="{D42A27DB-BD31-4B8C-83A1-F6EECF244321}">
                    <p14:modId xmlns:p14="http://schemas.microsoft.com/office/powerpoint/2010/main" val="816966053"/>
                  </p:ext>
                </p:extLst>
              </p:nvPr>
            </p:nvGraphicFramePr>
            <p:xfrm>
              <a:off x="1372826" y="3911809"/>
              <a:ext cx="2579688" cy="501650"/>
            </p:xfrm>
            <a:graphic>
              <a:graphicData uri="http://schemas.openxmlformats.org/presentationml/2006/ole">
                <mc:AlternateContent xmlns:mc="http://schemas.openxmlformats.org/markup-compatibility/2006">
                  <mc:Choice xmlns:v="urn:schemas-microsoft-com:vml" Requires="v">
                    <p:oleObj name="Equation" r:id="rId10" imgW="1041120" imgH="203040" progId="Equation.DSMT4">
                      <p:embed/>
                    </p:oleObj>
                  </mc:Choice>
                  <mc:Fallback>
                    <p:oleObj name="Equation" r:id="rId10" imgW="1041120" imgH="20304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1"/>
                          <a:stretch>
                            <a:fillRect/>
                          </a:stretch>
                        </p:blipFill>
                        <p:spPr>
                          <a:xfrm>
                            <a:off x="1372826" y="3911809"/>
                            <a:ext cx="2579688" cy="501650"/>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94F441EC-A0E9-43C2-B82F-4885F96968F8}"/>
                </a:ext>
              </a:extLst>
            </p:cNvPr>
            <p:cNvGraphicFramePr>
              <a:graphicFrameLocks noChangeAspect="1"/>
            </p:cNvGraphicFramePr>
            <p:nvPr>
              <p:extLst>
                <p:ext uri="{D42A27DB-BD31-4B8C-83A1-F6EECF244321}">
                  <p14:modId xmlns:p14="http://schemas.microsoft.com/office/powerpoint/2010/main" val="2794279597"/>
                </p:ext>
              </p:extLst>
            </p:nvPr>
          </p:nvGraphicFramePr>
          <p:xfrm>
            <a:off x="4776597" y="3110544"/>
            <a:ext cx="3176778" cy="591753"/>
          </p:xfrm>
          <a:graphic>
            <a:graphicData uri="http://schemas.openxmlformats.org/presentationml/2006/ole">
              <mc:AlternateContent xmlns:mc="http://schemas.openxmlformats.org/markup-compatibility/2006">
                <mc:Choice xmlns:v="urn:schemas-microsoft-com:vml" Requires="v">
                  <p:oleObj name="Equation" r:id="rId12" imgW="1295280" imgH="241200" progId="Equation.DSMT4">
                    <p:embed/>
                  </p:oleObj>
                </mc:Choice>
                <mc:Fallback>
                  <p:oleObj name="Equation" r:id="rId12" imgW="1295280" imgH="241200" progId="Equation.DSMT4">
                    <p:embed/>
                    <p:pic>
                      <p:nvPicPr>
                        <p:cNvPr id="0" name=""/>
                        <p:cNvPicPr/>
                        <p:nvPr/>
                      </p:nvPicPr>
                      <p:blipFill>
                        <a:blip r:embed="rId13"/>
                        <a:stretch>
                          <a:fillRect/>
                        </a:stretch>
                      </p:blipFill>
                      <p:spPr>
                        <a:xfrm>
                          <a:off x="4776597" y="3110544"/>
                          <a:ext cx="3176778" cy="591753"/>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4BA0C0B-34DF-4E9F-8738-6463A7FC6C66}"/>
              </a:ext>
            </a:extLst>
          </p:cNvPr>
          <p:cNvGrpSpPr/>
          <p:nvPr/>
        </p:nvGrpSpPr>
        <p:grpSpPr>
          <a:xfrm>
            <a:off x="6705004" y="1435539"/>
            <a:ext cx="3261360" cy="1162050"/>
            <a:chOff x="528320" y="1396307"/>
            <a:chExt cx="6035040" cy="1162050"/>
          </a:xfrm>
        </p:grpSpPr>
        <p:sp>
          <p:nvSpPr>
            <p:cNvPr id="28" name="TextBox 27">
              <a:extLst>
                <a:ext uri="{FF2B5EF4-FFF2-40B4-BE49-F238E27FC236}">
                  <a16:creationId xmlns:a16="http://schemas.microsoft.com/office/drawing/2014/main" id="{CB67DC6F-61E2-4718-8101-C5891966FC0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47269BC6-88A4-46C1-A0DE-30C4173509EC}"/>
                </a:ext>
              </a:extLst>
            </p:cNvPr>
            <p:cNvGraphicFramePr>
              <a:graphicFrameLocks noChangeAspect="1"/>
            </p:cNvGraphicFramePr>
            <p:nvPr>
              <p:extLst>
                <p:ext uri="{D42A27DB-BD31-4B8C-83A1-F6EECF244321}">
                  <p14:modId xmlns:p14="http://schemas.microsoft.com/office/powerpoint/2010/main" val="4138384077"/>
                </p:ext>
              </p:extLst>
            </p:nvPr>
          </p:nvGraphicFramePr>
          <p:xfrm>
            <a:off x="1485471" y="1791239"/>
            <a:ext cx="478831" cy="465138"/>
          </p:xfrm>
          <a:graphic>
            <a:graphicData uri="http://schemas.openxmlformats.org/presentationml/2006/ole">
              <mc:AlternateContent xmlns:mc="http://schemas.openxmlformats.org/markup-compatibility/2006">
                <mc:Choice xmlns:v="urn:schemas-microsoft-com:vml" Requires="v">
                  <p:oleObj name="Equation" r:id="rId14" imgW="114120" imgH="177480" progId="Equation.DSMT4">
                    <p:embed/>
                  </p:oleObj>
                </mc:Choice>
                <mc:Fallback>
                  <p:oleObj name="Equation" r:id="rId14" imgW="114120" imgH="177480" progId="Equation.DSMT4">
                    <p:embed/>
                    <p:pic>
                      <p:nvPicPr>
                        <p:cNvPr id="14" name="Object 13">
                          <a:extLst>
                            <a:ext uri="{FF2B5EF4-FFF2-40B4-BE49-F238E27FC236}">
                              <a16:creationId xmlns:a16="http://schemas.microsoft.com/office/drawing/2014/main" id="{44FF2C0F-9804-4FCD-9342-B2BEFE3B5126}"/>
                            </a:ext>
                          </a:extLst>
                        </p:cNvPr>
                        <p:cNvPicPr/>
                        <p:nvPr/>
                      </p:nvPicPr>
                      <p:blipFill>
                        <a:blip r:embed="rId15"/>
                        <a:stretch>
                          <a:fillRect/>
                        </a:stretch>
                      </p:blipFill>
                      <p:spPr>
                        <a:xfrm>
                          <a:off x="1485471" y="1791239"/>
                          <a:ext cx="478831" cy="46513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8B62E89-AB20-4FE2-8312-9D682FB6F6E0}"/>
                </a:ext>
              </a:extLst>
            </p:cNvPr>
            <p:cNvGraphicFramePr>
              <a:graphicFrameLocks noChangeAspect="1"/>
            </p:cNvGraphicFramePr>
            <p:nvPr>
              <p:extLst>
                <p:ext uri="{D42A27DB-BD31-4B8C-83A1-F6EECF244321}">
                  <p14:modId xmlns:p14="http://schemas.microsoft.com/office/powerpoint/2010/main" val="4218482816"/>
                </p:ext>
              </p:extLst>
            </p:nvPr>
          </p:nvGraphicFramePr>
          <p:xfrm>
            <a:off x="3120401" y="1396307"/>
            <a:ext cx="1809572" cy="1162050"/>
          </p:xfrm>
          <a:graphic>
            <a:graphicData uri="http://schemas.openxmlformats.org/presentationml/2006/ole">
              <mc:AlternateContent xmlns:mc="http://schemas.openxmlformats.org/markup-compatibility/2006">
                <mc:Choice xmlns:v="urn:schemas-microsoft-com:vml" Requires="v">
                  <p:oleObj name="Equation" r:id="rId16" imgW="431640" imgH="444240" progId="Equation.DSMT4">
                    <p:embed/>
                  </p:oleObj>
                </mc:Choice>
                <mc:Fallback>
                  <p:oleObj name="Equation" r:id="rId16" imgW="431640" imgH="444240" progId="Equation.DSMT4">
                    <p:embed/>
                    <p:pic>
                      <p:nvPicPr>
                        <p:cNvPr id="15" name="Object 14">
                          <a:extLst>
                            <a:ext uri="{FF2B5EF4-FFF2-40B4-BE49-F238E27FC236}">
                              <a16:creationId xmlns:a16="http://schemas.microsoft.com/office/drawing/2014/main" id="{7C6EE62A-CEAD-4B26-A69D-78203AD7BDD1}"/>
                            </a:ext>
                          </a:extLst>
                        </p:cNvPr>
                        <p:cNvPicPr/>
                        <p:nvPr/>
                      </p:nvPicPr>
                      <p:blipFill>
                        <a:blip r:embed="rId17"/>
                        <a:stretch>
                          <a:fillRect/>
                        </a:stretch>
                      </p:blipFill>
                      <p:spPr>
                        <a:xfrm>
                          <a:off x="3120401" y="1396307"/>
                          <a:ext cx="1809572" cy="1162050"/>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5A4928FB-0A71-4EA4-A58E-2EB5721D8FC1}"/>
              </a:ext>
            </a:extLst>
          </p:cNvPr>
          <p:cNvGrpSpPr/>
          <p:nvPr/>
        </p:nvGrpSpPr>
        <p:grpSpPr>
          <a:xfrm>
            <a:off x="518530" y="3922713"/>
            <a:ext cx="10993120" cy="1071562"/>
            <a:chOff x="518530" y="3831683"/>
            <a:chExt cx="10993120" cy="1071562"/>
          </a:xfrm>
        </p:grpSpPr>
        <p:grpSp>
          <p:nvGrpSpPr>
            <p:cNvPr id="23" name="Group 22">
              <a:extLst>
                <a:ext uri="{FF2B5EF4-FFF2-40B4-BE49-F238E27FC236}">
                  <a16:creationId xmlns:a16="http://schemas.microsoft.com/office/drawing/2014/main" id="{C4A6E225-8234-48B4-BB25-EC5F28308665}"/>
                </a:ext>
              </a:extLst>
            </p:cNvPr>
            <p:cNvGrpSpPr/>
            <p:nvPr/>
          </p:nvGrpSpPr>
          <p:grpSpPr>
            <a:xfrm>
              <a:off x="518530" y="4033118"/>
              <a:ext cx="10993120" cy="571994"/>
              <a:chOff x="498476" y="3824918"/>
              <a:chExt cx="10993120" cy="571994"/>
            </a:xfrm>
          </p:grpSpPr>
          <p:sp>
            <p:nvSpPr>
              <p:cNvPr id="24" name="TextBox 23">
                <a:extLst>
                  <a:ext uri="{FF2B5EF4-FFF2-40B4-BE49-F238E27FC236}">
                    <a16:creationId xmlns:a16="http://schemas.microsoft.com/office/drawing/2014/main" id="{72026F93-003E-43FD-8829-1777A928C52A}"/>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Vì                 . Do                   nên                          Vậy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10F41D20-1647-4FFD-9A2B-7958B57C7739}"/>
                  </a:ext>
                </a:extLst>
              </p:cNvPr>
              <p:cNvGraphicFramePr>
                <a:graphicFrameLocks noChangeAspect="1"/>
              </p:cNvGraphicFramePr>
              <p:nvPr>
                <p:extLst>
                  <p:ext uri="{D42A27DB-BD31-4B8C-83A1-F6EECF244321}">
                    <p14:modId xmlns:p14="http://schemas.microsoft.com/office/powerpoint/2010/main" val="807548801"/>
                  </p:ext>
                </p:extLst>
              </p:nvPr>
            </p:nvGraphicFramePr>
            <p:xfrm>
              <a:off x="1517440" y="3824918"/>
              <a:ext cx="1319212" cy="565150"/>
            </p:xfrm>
            <a:graphic>
              <a:graphicData uri="http://schemas.openxmlformats.org/presentationml/2006/ole">
                <mc:AlternateContent xmlns:mc="http://schemas.openxmlformats.org/markup-compatibility/2006">
                  <mc:Choice xmlns:v="urn:schemas-microsoft-com:vml" Requires="v">
                    <p:oleObj name="Equation" r:id="rId18" imgW="533160" imgH="228600" progId="Equation.DSMT4">
                      <p:embed/>
                    </p:oleObj>
                  </mc:Choice>
                  <mc:Fallback>
                    <p:oleObj name="Equation" r:id="rId18" imgW="53316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9"/>
                          <a:stretch>
                            <a:fillRect/>
                          </a:stretch>
                        </p:blipFill>
                        <p:spPr>
                          <a:xfrm>
                            <a:off x="1517440" y="3824918"/>
                            <a:ext cx="1319212" cy="565150"/>
                          </a:xfrm>
                          <a:prstGeom prst="rect">
                            <a:avLst/>
                          </a:prstGeom>
                        </p:spPr>
                      </p:pic>
                    </p:oleObj>
                  </mc:Fallback>
                </mc:AlternateContent>
              </a:graphicData>
            </a:graphic>
          </p:graphicFrame>
        </p:grpSp>
        <p:graphicFrame>
          <p:nvGraphicFramePr>
            <p:cNvPr id="5" name="Object 4">
              <a:extLst>
                <a:ext uri="{FF2B5EF4-FFF2-40B4-BE49-F238E27FC236}">
                  <a16:creationId xmlns:a16="http://schemas.microsoft.com/office/drawing/2014/main" id="{B9012FCA-9710-456F-B9F3-4A43102AE5A5}"/>
                </a:ext>
              </a:extLst>
            </p:cNvPr>
            <p:cNvGraphicFramePr>
              <a:graphicFrameLocks noChangeAspect="1"/>
            </p:cNvGraphicFramePr>
            <p:nvPr>
              <p:extLst>
                <p:ext uri="{D42A27DB-BD31-4B8C-83A1-F6EECF244321}">
                  <p14:modId xmlns:p14="http://schemas.microsoft.com/office/powerpoint/2010/main" val="3229826261"/>
                </p:ext>
              </p:extLst>
            </p:nvPr>
          </p:nvGraphicFramePr>
          <p:xfrm>
            <a:off x="3578216" y="3918309"/>
            <a:ext cx="1420504" cy="898686"/>
          </p:xfrm>
          <a:graphic>
            <a:graphicData uri="http://schemas.openxmlformats.org/presentationml/2006/ole">
              <mc:AlternateContent xmlns:mc="http://schemas.openxmlformats.org/markup-compatibility/2006">
                <mc:Choice xmlns:v="urn:schemas-microsoft-com:vml" Requires="v">
                  <p:oleObj name="Equation" r:id="rId20" imgW="622080" imgH="393480" progId="Equation.DSMT4">
                    <p:embed/>
                  </p:oleObj>
                </mc:Choice>
                <mc:Fallback>
                  <p:oleObj name="Equation" r:id="rId20" imgW="622080" imgH="393480" progId="Equation.DSMT4">
                    <p:embed/>
                    <p:pic>
                      <p:nvPicPr>
                        <p:cNvPr id="0" name=""/>
                        <p:cNvPicPr/>
                        <p:nvPr/>
                      </p:nvPicPr>
                      <p:blipFill>
                        <a:blip r:embed="rId21"/>
                        <a:stretch>
                          <a:fillRect/>
                        </a:stretch>
                      </p:blipFill>
                      <p:spPr>
                        <a:xfrm>
                          <a:off x="3578216" y="3918309"/>
                          <a:ext cx="1420504" cy="89868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B1ABE32-AB26-4D2A-BD9D-BBF2F63EF4AC}"/>
                </a:ext>
              </a:extLst>
            </p:cNvPr>
            <p:cNvGraphicFramePr>
              <a:graphicFrameLocks noChangeAspect="1"/>
            </p:cNvGraphicFramePr>
            <p:nvPr>
              <p:extLst>
                <p:ext uri="{D42A27DB-BD31-4B8C-83A1-F6EECF244321}">
                  <p14:modId xmlns:p14="http://schemas.microsoft.com/office/powerpoint/2010/main" val="1560840082"/>
                </p:ext>
              </p:extLst>
            </p:nvPr>
          </p:nvGraphicFramePr>
          <p:xfrm>
            <a:off x="5734050" y="3831683"/>
            <a:ext cx="2112963" cy="1071562"/>
          </p:xfrm>
          <a:graphic>
            <a:graphicData uri="http://schemas.openxmlformats.org/presentationml/2006/ole">
              <mc:AlternateContent xmlns:mc="http://schemas.openxmlformats.org/markup-compatibility/2006">
                <mc:Choice xmlns:v="urn:schemas-microsoft-com:vml" Requires="v">
                  <p:oleObj name="Equation" r:id="rId22" imgW="876240" imgH="444240" progId="Equation.DSMT4">
                    <p:embed/>
                  </p:oleObj>
                </mc:Choice>
                <mc:Fallback>
                  <p:oleObj name="Equation" r:id="rId22" imgW="876240" imgH="444240" progId="Equation.DSMT4">
                    <p:embed/>
                    <p:pic>
                      <p:nvPicPr>
                        <p:cNvPr id="0" name=""/>
                        <p:cNvPicPr/>
                        <p:nvPr/>
                      </p:nvPicPr>
                      <p:blipFill>
                        <a:blip r:embed="rId23"/>
                        <a:stretch>
                          <a:fillRect/>
                        </a:stretch>
                      </p:blipFill>
                      <p:spPr>
                        <a:xfrm>
                          <a:off x="5734050" y="3831683"/>
                          <a:ext cx="2112963" cy="1071562"/>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A9A70FA5-19A3-4ABB-9854-59F91E62300D}"/>
              </a:ext>
            </a:extLst>
          </p:cNvPr>
          <p:cNvGraphicFramePr>
            <a:graphicFrameLocks noChangeAspect="1"/>
          </p:cNvGraphicFramePr>
          <p:nvPr>
            <p:extLst>
              <p:ext uri="{D42A27DB-BD31-4B8C-83A1-F6EECF244321}">
                <p14:modId xmlns:p14="http://schemas.microsoft.com/office/powerpoint/2010/main" val="671293398"/>
              </p:ext>
            </p:extLst>
          </p:nvPr>
        </p:nvGraphicFramePr>
        <p:xfrm>
          <a:off x="8702158" y="3906792"/>
          <a:ext cx="1622651" cy="1071562"/>
        </p:xfrm>
        <a:graphic>
          <a:graphicData uri="http://schemas.openxmlformats.org/presentationml/2006/ole">
            <mc:AlternateContent xmlns:mc="http://schemas.openxmlformats.org/markup-compatibility/2006">
              <mc:Choice xmlns:v="urn:schemas-microsoft-com:vml" Requires="v">
                <p:oleObj name="Equation" r:id="rId24" imgW="672840" imgH="444240" progId="Equation.DSMT4">
                  <p:embed/>
                </p:oleObj>
              </mc:Choice>
              <mc:Fallback>
                <p:oleObj name="Equation" r:id="rId24" imgW="672840" imgH="444240" progId="Equation.DSMT4">
                  <p:embed/>
                  <p:pic>
                    <p:nvPicPr>
                      <p:cNvPr id="0" name=""/>
                      <p:cNvPicPr/>
                      <p:nvPr/>
                    </p:nvPicPr>
                    <p:blipFill>
                      <a:blip r:embed="rId25"/>
                      <a:stretch>
                        <a:fillRect/>
                      </a:stretch>
                    </p:blipFill>
                    <p:spPr>
                      <a:xfrm>
                        <a:off x="8702158" y="3906792"/>
                        <a:ext cx="1622651" cy="1071562"/>
                      </a:xfrm>
                      <a:prstGeom prst="rect">
                        <a:avLst/>
                      </a:prstGeom>
                    </p:spPr>
                  </p:pic>
                </p:oleObj>
              </mc:Fallback>
            </mc:AlternateContent>
          </a:graphicData>
        </a:graphic>
      </p:graphicFrame>
      <p:grpSp>
        <p:nvGrpSpPr>
          <p:cNvPr id="46" name="Group 45">
            <a:extLst>
              <a:ext uri="{FF2B5EF4-FFF2-40B4-BE49-F238E27FC236}">
                <a16:creationId xmlns:a16="http://schemas.microsoft.com/office/drawing/2014/main" id="{C0A7F4F0-AEE4-4ADD-B1A8-D401BBD7B288}"/>
              </a:ext>
            </a:extLst>
          </p:cNvPr>
          <p:cNvGrpSpPr/>
          <p:nvPr/>
        </p:nvGrpSpPr>
        <p:grpSpPr>
          <a:xfrm>
            <a:off x="1411821" y="1999287"/>
            <a:ext cx="9387299" cy="4508948"/>
            <a:chOff x="1475181" y="1663625"/>
            <a:chExt cx="9387299" cy="4508948"/>
          </a:xfrm>
        </p:grpSpPr>
        <p:sp>
          <p:nvSpPr>
            <p:cNvPr id="47" name="Arrow: Right 46">
              <a:extLst>
                <a:ext uri="{FF2B5EF4-FFF2-40B4-BE49-F238E27FC236}">
                  <a16:creationId xmlns:a16="http://schemas.microsoft.com/office/drawing/2014/main" id="{C350EC42-6709-4994-8ACF-370DF0AEECC8}"/>
                </a:ext>
              </a:extLst>
            </p:cNvPr>
            <p:cNvSpPr/>
            <p:nvPr/>
          </p:nvSpPr>
          <p:spPr>
            <a:xfrm>
              <a:off x="1475181" y="4428380"/>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BCD07169-BF30-439C-962B-009CB93D2597}"/>
                </a:ext>
              </a:extLst>
            </p:cNvPr>
            <p:cNvGrpSpPr/>
            <p:nvPr/>
          </p:nvGrpSpPr>
          <p:grpSpPr>
            <a:xfrm>
              <a:off x="3875670" y="1663625"/>
              <a:ext cx="6986810" cy="3447818"/>
              <a:chOff x="5407523" y="3220390"/>
              <a:chExt cx="5847828" cy="2652090"/>
            </a:xfrm>
          </p:grpSpPr>
          <p:sp>
            <p:nvSpPr>
              <p:cNvPr id="50" name="Speech Bubble: Oval 49">
                <a:extLst>
                  <a:ext uri="{FF2B5EF4-FFF2-40B4-BE49-F238E27FC236}">
                    <a16:creationId xmlns:a16="http://schemas.microsoft.com/office/drawing/2014/main" id="{31D0ABE5-9196-4623-B3C7-0D98F9729D72}"/>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a:extLst>
                  <a:ext uri="{FF2B5EF4-FFF2-40B4-BE49-F238E27FC236}">
                    <a16:creationId xmlns:a16="http://schemas.microsoft.com/office/drawing/2014/main" id="{F1F009B6-53C1-408D-BB83-3BA1FF8E9E32}"/>
                  </a:ext>
                </a:extLst>
              </p:cNvPr>
              <p:cNvGrpSpPr/>
              <p:nvPr/>
            </p:nvGrpSpPr>
            <p:grpSpPr>
              <a:xfrm>
                <a:off x="6395233" y="3685702"/>
                <a:ext cx="4151312" cy="466765"/>
                <a:chOff x="5398176" y="2673668"/>
                <a:chExt cx="3626763" cy="466765"/>
              </a:xfrm>
            </p:grpSpPr>
            <p:sp>
              <p:nvSpPr>
                <p:cNvPr id="59" name="TextBox 58">
                  <a:extLst>
                    <a:ext uri="{FF2B5EF4-FFF2-40B4-BE49-F238E27FC236}">
                      <a16:creationId xmlns:a16="http://schemas.microsoft.com/office/drawing/2014/main" id="{0DC2C373-B16D-4FC2-91D0-556CD9739EDF}"/>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id="{5741B772-FB93-457B-94CF-FDDCBE9A6A84}"/>
                    </a:ext>
                  </a:extLst>
                </p:cNvPr>
                <p:cNvGraphicFramePr>
                  <a:graphicFrameLocks noChangeAspect="1"/>
                </p:cNvGraphicFramePr>
                <p:nvPr>
                  <p:extLst>
                    <p:ext uri="{D42A27DB-BD31-4B8C-83A1-F6EECF244321}">
                      <p14:modId xmlns:p14="http://schemas.microsoft.com/office/powerpoint/2010/main" val="3520466080"/>
                    </p:ext>
                  </p:extLst>
                </p:nvPr>
              </p:nvGraphicFramePr>
              <p:xfrm>
                <a:off x="6755585" y="2719147"/>
                <a:ext cx="527010" cy="421286"/>
              </p:xfrm>
              <a:graphic>
                <a:graphicData uri="http://schemas.openxmlformats.org/presentationml/2006/ole">
                  <mc:AlternateContent xmlns:mc="http://schemas.openxmlformats.org/markup-compatibility/2006">
                    <mc:Choice xmlns:v="urn:schemas-microsoft-com:vml" Requires="v">
                      <p:oleObj name="Equation" r:id="rId26" imgW="253800" imgH="203040" progId="Equation.DSMT4">
                        <p:embed/>
                      </p:oleObj>
                    </mc:Choice>
                    <mc:Fallback>
                      <p:oleObj name="Equation" r:id="rId26" imgW="253800" imgH="203040" progId="Equation.DSMT4">
                        <p:embed/>
                        <p:pic>
                          <p:nvPicPr>
                            <p:cNvPr id="30" name="Object 29">
                              <a:extLst>
                                <a:ext uri="{FF2B5EF4-FFF2-40B4-BE49-F238E27FC236}">
                                  <a16:creationId xmlns:a16="http://schemas.microsoft.com/office/drawing/2014/main" id="{09DDFCC8-8669-4B83-9D80-67FA3279B9B4}"/>
                                </a:ext>
                              </a:extLst>
                            </p:cNvPr>
                            <p:cNvPicPr/>
                            <p:nvPr/>
                          </p:nvPicPr>
                          <p:blipFill>
                            <a:blip r:embed="rId27"/>
                            <a:stretch>
                              <a:fillRect/>
                            </a:stretch>
                          </p:blipFill>
                          <p:spPr>
                            <a:xfrm>
                              <a:off x="6755585" y="2719147"/>
                              <a:ext cx="527010" cy="421286"/>
                            </a:xfrm>
                            <a:prstGeom prst="rect">
                              <a:avLst/>
                            </a:prstGeom>
                          </p:spPr>
                        </p:pic>
                      </p:oleObj>
                    </mc:Fallback>
                  </mc:AlternateContent>
                </a:graphicData>
              </a:graphic>
            </p:graphicFrame>
          </p:grpSp>
          <p:grpSp>
            <p:nvGrpSpPr>
              <p:cNvPr id="52" name="Group 51">
                <a:extLst>
                  <a:ext uri="{FF2B5EF4-FFF2-40B4-BE49-F238E27FC236}">
                    <a16:creationId xmlns:a16="http://schemas.microsoft.com/office/drawing/2014/main" id="{844C480E-8D10-475E-8E51-F2954F4AA214}"/>
                  </a:ext>
                </a:extLst>
              </p:cNvPr>
              <p:cNvGrpSpPr/>
              <p:nvPr/>
            </p:nvGrpSpPr>
            <p:grpSpPr>
              <a:xfrm>
                <a:off x="6094504" y="4141170"/>
                <a:ext cx="5160847" cy="708748"/>
                <a:chOff x="4757726" y="2700593"/>
                <a:chExt cx="5160847" cy="626015"/>
              </a:xfrm>
            </p:grpSpPr>
            <p:sp>
              <p:nvSpPr>
                <p:cNvPr id="56" name="TextBox 55">
                  <a:extLst>
                    <a:ext uri="{FF2B5EF4-FFF2-40B4-BE49-F238E27FC236}">
                      <a16:creationId xmlns:a16="http://schemas.microsoft.com/office/drawing/2014/main" id="{D800B20E-56E0-4E43-BA64-5A4313DBA4E1}"/>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5DD7650F-32B3-4750-9116-6E19F1B8D7E9}"/>
                    </a:ext>
                  </a:extLst>
                </p:cNvPr>
                <p:cNvGraphicFramePr>
                  <a:graphicFrameLocks noChangeAspect="1"/>
                </p:cNvGraphicFramePr>
                <p:nvPr>
                  <p:extLst>
                    <p:ext uri="{D42A27DB-BD31-4B8C-83A1-F6EECF244321}">
                      <p14:modId xmlns:p14="http://schemas.microsoft.com/office/powerpoint/2010/main" val="2068000442"/>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name="Equation" r:id="rId28" imgW="355320" imgH="177480" progId="Equation.DSMT4">
                        <p:embed/>
                      </p:oleObj>
                    </mc:Choice>
                    <mc:Fallback>
                      <p:oleObj name="Equation" r:id="rId28" imgW="355320" imgH="177480" progId="Equation.DSMT4">
                        <p:embed/>
                        <p:pic>
                          <p:nvPicPr>
                            <p:cNvPr id="27" name="Object 26">
                              <a:extLst>
                                <a:ext uri="{FF2B5EF4-FFF2-40B4-BE49-F238E27FC236}">
                                  <a16:creationId xmlns:a16="http://schemas.microsoft.com/office/drawing/2014/main" id="{6EB204A5-5D1D-4910-8B65-ACA7CFA88F44}"/>
                                </a:ext>
                              </a:extLst>
                            </p:cNvPr>
                            <p:cNvPicPr/>
                            <p:nvPr/>
                          </p:nvPicPr>
                          <p:blipFill>
                            <a:blip r:embed="rId29"/>
                            <a:stretch>
                              <a:fillRect/>
                            </a:stretch>
                          </p:blipFill>
                          <p:spPr>
                            <a:xfrm>
                              <a:off x="5584031" y="2785647"/>
                              <a:ext cx="821957" cy="371057"/>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9A4DE756-8487-457D-B6CD-636E74030594}"/>
                    </a:ext>
                  </a:extLst>
                </p:cNvPr>
                <p:cNvGraphicFramePr>
                  <a:graphicFrameLocks noChangeAspect="1"/>
                </p:cNvGraphicFramePr>
                <p:nvPr>
                  <p:extLst>
                    <p:ext uri="{D42A27DB-BD31-4B8C-83A1-F6EECF244321}">
                      <p14:modId xmlns:p14="http://schemas.microsoft.com/office/powerpoint/2010/main" val="2011112694"/>
                    </p:ext>
                  </p:extLst>
                </p:nvPr>
              </p:nvGraphicFramePr>
              <p:xfrm>
                <a:off x="6888446" y="2700593"/>
                <a:ext cx="1141360" cy="446530"/>
              </p:xfrm>
              <a:graphic>
                <a:graphicData uri="http://schemas.openxmlformats.org/presentationml/2006/ole">
                  <mc:AlternateContent xmlns:mc="http://schemas.openxmlformats.org/markup-compatibility/2006">
                    <mc:Choice xmlns:v="urn:schemas-microsoft-com:vml" Requires="v">
                      <p:oleObj name="Equation" r:id="rId30" imgW="583920" imgH="228600" progId="Equation.DSMT4">
                        <p:embed/>
                      </p:oleObj>
                    </mc:Choice>
                    <mc:Fallback>
                      <p:oleObj name="Equation" r:id="rId30" imgW="583920" imgH="228600" progId="Equation.DSMT4">
                        <p:embed/>
                        <p:pic>
                          <p:nvPicPr>
                            <p:cNvPr id="28" name="Object 27">
                              <a:extLst>
                                <a:ext uri="{FF2B5EF4-FFF2-40B4-BE49-F238E27FC236}">
                                  <a16:creationId xmlns:a16="http://schemas.microsoft.com/office/drawing/2014/main" id="{111CDECC-ED20-4B49-9BEF-00D34A18EAED}"/>
                                </a:ext>
                              </a:extLst>
                            </p:cNvPr>
                            <p:cNvPicPr/>
                            <p:nvPr/>
                          </p:nvPicPr>
                          <p:blipFill>
                            <a:blip r:embed="rId31"/>
                            <a:stretch>
                              <a:fillRect/>
                            </a:stretch>
                          </p:blipFill>
                          <p:spPr>
                            <a:xfrm>
                              <a:off x="6888446" y="2700593"/>
                              <a:ext cx="1141360" cy="446530"/>
                            </a:xfrm>
                            <a:prstGeom prst="rect">
                              <a:avLst/>
                            </a:prstGeom>
                          </p:spPr>
                        </p:pic>
                      </p:oleObj>
                    </mc:Fallback>
                  </mc:AlternateContent>
                </a:graphicData>
              </a:graphic>
            </p:graphicFrame>
          </p:grpSp>
          <p:grpSp>
            <p:nvGrpSpPr>
              <p:cNvPr id="53" name="Group 52">
                <a:extLst>
                  <a:ext uri="{FF2B5EF4-FFF2-40B4-BE49-F238E27FC236}">
                    <a16:creationId xmlns:a16="http://schemas.microsoft.com/office/drawing/2014/main" id="{219ED205-AD8D-4633-8885-914EBD3434DA}"/>
                  </a:ext>
                </a:extLst>
              </p:cNvPr>
              <p:cNvGrpSpPr/>
              <p:nvPr/>
            </p:nvGrpSpPr>
            <p:grpSpPr>
              <a:xfrm>
                <a:off x="6094503" y="4914624"/>
                <a:ext cx="5160847" cy="408039"/>
                <a:chOff x="4757726" y="2798464"/>
                <a:chExt cx="5160847" cy="360409"/>
              </a:xfrm>
            </p:grpSpPr>
            <p:sp>
              <p:nvSpPr>
                <p:cNvPr id="54" name="TextBox 53">
                  <a:extLst>
                    <a:ext uri="{FF2B5EF4-FFF2-40B4-BE49-F238E27FC236}">
                      <a16:creationId xmlns:a16="http://schemas.microsoft.com/office/drawing/2014/main" id="{B210D72C-45E1-4047-800D-EBB32340023E}"/>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49A91185-0BC6-4436-824B-6FE1C782A5B7}"/>
                    </a:ext>
                  </a:extLst>
                </p:cNvPr>
                <p:cNvGraphicFramePr>
                  <a:graphicFrameLocks noChangeAspect="1"/>
                </p:cNvGraphicFramePr>
                <p:nvPr>
                  <p:extLst>
                    <p:ext uri="{D42A27DB-BD31-4B8C-83A1-F6EECF244321}">
                      <p14:modId xmlns:p14="http://schemas.microsoft.com/office/powerpoint/2010/main" val="167241112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name="Equation" r:id="rId28" imgW="355320" imgH="177480" progId="Equation.DSMT4">
                        <p:embed/>
                      </p:oleObj>
                    </mc:Choice>
                    <mc:Fallback>
                      <p:oleObj name="Equation" r:id="rId28" imgW="355320" imgH="177480" progId="Equation.DSMT4">
                        <p:embed/>
                        <p:pic>
                          <p:nvPicPr>
                            <p:cNvPr id="24" name="Object 23">
                              <a:extLst>
                                <a:ext uri="{FF2B5EF4-FFF2-40B4-BE49-F238E27FC236}">
                                  <a16:creationId xmlns:a16="http://schemas.microsoft.com/office/drawing/2014/main" id="{449352E2-1154-4558-871F-97FE7BDF1E0D}"/>
                                </a:ext>
                              </a:extLst>
                            </p:cNvPr>
                            <p:cNvPicPr/>
                            <p:nvPr/>
                          </p:nvPicPr>
                          <p:blipFill>
                            <a:blip r:embed="rId29"/>
                            <a:stretch>
                              <a:fillRect/>
                            </a:stretch>
                          </p:blipFill>
                          <p:spPr>
                            <a:xfrm>
                              <a:off x="7249437" y="2798464"/>
                              <a:ext cx="762412" cy="344177"/>
                            </a:xfrm>
                            <a:prstGeom prst="rect">
                              <a:avLst/>
                            </a:prstGeom>
                          </p:spPr>
                        </p:pic>
                      </p:oleObj>
                    </mc:Fallback>
                  </mc:AlternateContent>
                </a:graphicData>
              </a:graphic>
            </p:graphicFrame>
          </p:grpSp>
        </p:grpSp>
        <p:graphicFrame>
          <p:nvGraphicFramePr>
            <p:cNvPr id="49" name="Object 48">
              <a:extLst>
                <a:ext uri="{FF2B5EF4-FFF2-40B4-BE49-F238E27FC236}">
                  <a16:creationId xmlns:a16="http://schemas.microsoft.com/office/drawing/2014/main" id="{4CA2807F-D12E-426B-9795-668ABA639981}"/>
                </a:ext>
              </a:extLst>
            </p:cNvPr>
            <p:cNvGraphicFramePr>
              <a:graphicFrameLocks noChangeAspect="1"/>
            </p:cNvGraphicFramePr>
            <p:nvPr>
              <p:extLst>
                <p:ext uri="{D42A27DB-BD31-4B8C-83A1-F6EECF244321}">
                  <p14:modId xmlns:p14="http://schemas.microsoft.com/office/powerpoint/2010/main" val="3269682271"/>
                </p:ext>
              </p:extLst>
            </p:nvPr>
          </p:nvGraphicFramePr>
          <p:xfrm>
            <a:off x="5737811" y="3748741"/>
            <a:ext cx="1352550" cy="654050"/>
          </p:xfrm>
          <a:graphic>
            <a:graphicData uri="http://schemas.openxmlformats.org/presentationml/2006/ole">
              <mc:AlternateContent xmlns:mc="http://schemas.openxmlformats.org/markup-compatibility/2006">
                <mc:Choice xmlns:v="urn:schemas-microsoft-com:vml" Requires="v">
                  <p:oleObj name="Equation" r:id="rId32" imgW="1352562" imgH="653875" progId="Equation.DSMT4">
                    <p:embed/>
                  </p:oleObj>
                </mc:Choice>
                <mc:Fallback>
                  <p:oleObj name="Equation" r:id="rId32" imgW="1352562" imgH="653875" progId="Equation.DSMT4">
                    <p:embed/>
                    <p:pic>
                      <p:nvPicPr>
                        <p:cNvPr id="31" name="Object 30">
                          <a:extLst>
                            <a:ext uri="{FF2B5EF4-FFF2-40B4-BE49-F238E27FC236}">
                              <a16:creationId xmlns:a16="http://schemas.microsoft.com/office/drawing/2014/main" id="{505480A5-8D62-49DE-B242-2FA4DBB820F5}"/>
                            </a:ext>
                          </a:extLst>
                        </p:cNvPr>
                        <p:cNvPicPr/>
                        <p:nvPr/>
                      </p:nvPicPr>
                      <p:blipFill>
                        <a:blip r:embed="rId33"/>
                        <a:stretch>
                          <a:fillRect/>
                        </a:stretch>
                      </p:blipFill>
                      <p:spPr>
                        <a:xfrm>
                          <a:off x="5737811" y="3748741"/>
                          <a:ext cx="1352550" cy="654050"/>
                        </a:xfrm>
                        <a:prstGeom prst="rect">
                          <a:avLst/>
                        </a:prstGeom>
                      </p:spPr>
                    </p:pic>
                  </p:oleObj>
                </mc:Fallback>
              </mc:AlternateContent>
            </a:graphicData>
          </a:graphic>
        </p:graphicFrame>
      </p:grpSp>
    </p:spTree>
    <p:extLst>
      <p:ext uri="{BB962C8B-B14F-4D97-AF65-F5344CB8AC3E}">
        <p14:creationId xmlns:p14="http://schemas.microsoft.com/office/powerpoint/2010/main" val="17484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41A03DC-6CB9-4AF1-8409-55178DAEA23A}"/>
              </a:ext>
            </a:extLst>
          </p:cNvPr>
          <p:cNvSpPr/>
          <p:nvPr/>
        </p:nvSpPr>
        <p:spPr>
          <a:xfrm>
            <a:off x="0" y="74313"/>
            <a:ext cx="12200336"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máy tính cầm tay để tìm căn bậc hai, căn bậc ba của một số hữu tỉ.</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D32F4015-0256-4CAA-8AD5-B3AC05140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 y="702327"/>
            <a:ext cx="897266" cy="531502"/>
          </a:xfrm>
          <a:prstGeom prst="rect">
            <a:avLst/>
          </a:prstGeom>
        </p:spPr>
      </p:pic>
      <p:sp>
        <p:nvSpPr>
          <p:cNvPr id="36" name="TextBox 35">
            <a:extLst>
              <a:ext uri="{FF2B5EF4-FFF2-40B4-BE49-F238E27FC236}">
                <a16:creationId xmlns:a16="http://schemas.microsoft.com/office/drawing/2014/main" id="{6543C055-A4A0-4A07-AEFB-ED2E5CC5C815}"/>
              </a:ext>
            </a:extLst>
          </p:cNvPr>
          <p:cNvSpPr txBox="1"/>
          <p:nvPr/>
        </p:nvSpPr>
        <p:spPr>
          <a:xfrm>
            <a:off x="943287" y="664038"/>
            <a:ext cx="11345450" cy="954107"/>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có thể tính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giá trị (đúng hoặc gần đúng) căn bậc hai, căn bậc ba của một số hữu tỉ bằng máy tính cầm tay</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E732D1CA-D27F-41BE-9B45-798E5F535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9165"/>
            <a:ext cx="1783740" cy="3418835"/>
          </a:xfrm>
          <a:prstGeom prst="rect">
            <a:avLst/>
          </a:prstGeom>
        </p:spPr>
      </p:pic>
      <p:pic>
        <p:nvPicPr>
          <p:cNvPr id="39" name="Picture 38">
            <a:extLst>
              <a:ext uri="{FF2B5EF4-FFF2-40B4-BE49-F238E27FC236}">
                <a16:creationId xmlns:a16="http://schemas.microsoft.com/office/drawing/2014/main" id="{768B0693-956C-4986-AEC6-373EE2AEB7BC}"/>
              </a:ext>
            </a:extLst>
          </p:cNvPr>
          <p:cNvPicPr>
            <a:picLocks noChangeAspect="1"/>
          </p:cNvPicPr>
          <p:nvPr/>
        </p:nvPicPr>
        <p:blipFill>
          <a:blip r:embed="rId4"/>
          <a:stretch>
            <a:fillRect/>
          </a:stretch>
        </p:blipFill>
        <p:spPr>
          <a:xfrm>
            <a:off x="10408260" y="3189293"/>
            <a:ext cx="1783740" cy="3658542"/>
          </a:xfrm>
          <a:prstGeom prst="rect">
            <a:avLst/>
          </a:prstGeom>
        </p:spPr>
      </p:pic>
      <p:grpSp>
        <p:nvGrpSpPr>
          <p:cNvPr id="42" name="Group 41">
            <a:extLst>
              <a:ext uri="{FF2B5EF4-FFF2-40B4-BE49-F238E27FC236}">
                <a16:creationId xmlns:a16="http://schemas.microsoft.com/office/drawing/2014/main" id="{774F21B1-0F65-4E27-ABAE-3B655530908A}"/>
              </a:ext>
            </a:extLst>
          </p:cNvPr>
          <p:cNvGrpSpPr/>
          <p:nvPr/>
        </p:nvGrpSpPr>
        <p:grpSpPr>
          <a:xfrm>
            <a:off x="943287" y="1508508"/>
            <a:ext cx="10261600" cy="667067"/>
            <a:chOff x="494654" y="3001638"/>
            <a:chExt cx="10261600" cy="667067"/>
          </a:xfrm>
        </p:grpSpPr>
        <p:sp>
          <p:nvSpPr>
            <p:cNvPr id="37" name="TextBox 36">
              <a:extLst>
                <a:ext uri="{FF2B5EF4-FFF2-40B4-BE49-F238E27FC236}">
                  <a16:creationId xmlns:a16="http://schemas.microsoft.com/office/drawing/2014/main" id="{61C1BFBE-381D-4FBF-8ECC-5328818CAFA5}"/>
                </a:ext>
              </a:extLst>
            </p:cNvPr>
            <p:cNvSpPr txBox="1"/>
            <p:nvPr/>
          </p:nvSpPr>
          <p:spPr>
            <a:xfrm>
              <a:off x="494654" y="3145485"/>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hai của một số hữu tỉ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7F645DF7-B3B9-4AA7-A01F-4893573ED9CE}"/>
                </a:ext>
              </a:extLst>
            </p:cNvPr>
            <p:cNvPicPr>
              <a:picLocks noChangeAspect="1"/>
            </p:cNvPicPr>
            <p:nvPr/>
          </p:nvPicPr>
          <p:blipFill>
            <a:blip r:embed="rId5"/>
            <a:stretch>
              <a:fillRect/>
            </a:stretch>
          </p:blipFill>
          <p:spPr>
            <a:xfrm>
              <a:off x="9674860" y="3001638"/>
              <a:ext cx="647700" cy="631508"/>
            </a:xfrm>
            <a:prstGeom prst="rect">
              <a:avLst/>
            </a:prstGeom>
          </p:spPr>
        </p:pic>
      </p:grpSp>
      <p:grpSp>
        <p:nvGrpSpPr>
          <p:cNvPr id="48" name="Group 47">
            <a:extLst>
              <a:ext uri="{FF2B5EF4-FFF2-40B4-BE49-F238E27FC236}">
                <a16:creationId xmlns:a16="http://schemas.microsoft.com/office/drawing/2014/main" id="{FFDDE278-0960-414A-8AB0-4AA3B54BBA67}"/>
              </a:ext>
            </a:extLst>
          </p:cNvPr>
          <p:cNvGrpSpPr/>
          <p:nvPr/>
        </p:nvGrpSpPr>
        <p:grpSpPr>
          <a:xfrm>
            <a:off x="943287" y="2324221"/>
            <a:ext cx="10261600" cy="587782"/>
            <a:chOff x="494654" y="3780537"/>
            <a:chExt cx="10261600" cy="587782"/>
          </a:xfrm>
        </p:grpSpPr>
        <p:sp>
          <p:nvSpPr>
            <p:cNvPr id="44" name="TextBox 43">
              <a:extLst>
                <a:ext uri="{FF2B5EF4-FFF2-40B4-BE49-F238E27FC236}">
                  <a16:creationId xmlns:a16="http://schemas.microsoft.com/office/drawing/2014/main" id="{43B794F7-0A34-440B-9E5A-9FD2918145E5}"/>
                </a:ext>
              </a:extLst>
            </p:cNvPr>
            <p:cNvSpPr txBox="1"/>
            <p:nvPr/>
          </p:nvSpPr>
          <p:spPr>
            <a:xfrm>
              <a:off x="494654" y="3845099"/>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ba của một số hữu tỉ,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6063C6F5-5DBE-4F58-A4F0-C6432E6583B3}"/>
                </a:ext>
              </a:extLst>
            </p:cNvPr>
            <p:cNvPicPr>
              <a:picLocks noChangeAspect="1"/>
            </p:cNvPicPr>
            <p:nvPr/>
          </p:nvPicPr>
          <p:blipFill>
            <a:blip r:embed="rId6"/>
            <a:stretch>
              <a:fillRect/>
            </a:stretch>
          </p:blipFill>
          <p:spPr>
            <a:xfrm>
              <a:off x="8619807" y="3780537"/>
              <a:ext cx="1804353" cy="519654"/>
            </a:xfrm>
            <a:prstGeom prst="rect">
              <a:avLst/>
            </a:prstGeom>
          </p:spPr>
        </p:pic>
      </p:grpSp>
      <p:pic>
        <p:nvPicPr>
          <p:cNvPr id="2" name="Picture 1">
            <a:extLst>
              <a:ext uri="{FF2B5EF4-FFF2-40B4-BE49-F238E27FC236}">
                <a16:creationId xmlns:a16="http://schemas.microsoft.com/office/drawing/2014/main" id="{B172E5A0-77C7-4CC5-8384-756DDB62B0F8}"/>
              </a:ext>
            </a:extLst>
          </p:cNvPr>
          <p:cNvPicPr>
            <a:picLocks noChangeAspect="1"/>
          </p:cNvPicPr>
          <p:nvPr/>
        </p:nvPicPr>
        <p:blipFill>
          <a:blip r:embed="rId7"/>
          <a:stretch>
            <a:fillRect/>
          </a:stretch>
        </p:blipFill>
        <p:spPr>
          <a:xfrm>
            <a:off x="2057400" y="3510293"/>
            <a:ext cx="8077200" cy="2962275"/>
          </a:xfrm>
          <a:prstGeom prst="rect">
            <a:avLst/>
          </a:prstGeom>
        </p:spPr>
      </p:pic>
    </p:spTree>
    <p:extLst>
      <p:ext uri="{BB962C8B-B14F-4D97-AF65-F5344CB8AC3E}">
        <p14:creationId xmlns:p14="http://schemas.microsoft.com/office/powerpoint/2010/main" val="142192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603FA-E6D7-4480-8CC0-CA15AC5CDBD2}"/>
              </a:ext>
            </a:extLst>
          </p:cNvPr>
          <p:cNvSpPr txBox="1"/>
          <p:nvPr/>
        </p:nvSpPr>
        <p:spPr>
          <a:xfrm>
            <a:off x="207375" y="258037"/>
            <a:ext cx="1177725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10. Dùng máy tính cầm tay để tính giá trị đúng hoặc gần đúng </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5CC48375-959C-4DDF-9960-C104404C6DD0}"/>
              </a:ext>
            </a:extLst>
          </p:cNvPr>
          <p:cNvGraphicFramePr>
            <a:graphicFrameLocks noChangeAspect="1"/>
          </p:cNvGraphicFramePr>
          <p:nvPr>
            <p:extLst>
              <p:ext uri="{D42A27DB-BD31-4B8C-83A1-F6EECF244321}">
                <p14:modId xmlns:p14="http://schemas.microsoft.com/office/powerpoint/2010/main" val="2228108945"/>
              </p:ext>
            </p:extLst>
          </p:nvPr>
        </p:nvGraphicFramePr>
        <p:xfrm>
          <a:off x="502920" y="1008320"/>
          <a:ext cx="1600200" cy="606533"/>
        </p:xfrm>
        <a:graphic>
          <a:graphicData uri="http://schemas.openxmlformats.org/presentationml/2006/ole">
            <mc:AlternateContent xmlns:mc="http://schemas.openxmlformats.org/markup-compatibility/2006">
              <mc:Choice xmlns:v="urn:schemas-microsoft-com:vml" Requires="v">
                <p:oleObj name="Equation" r:id="rId2" imgW="698400" imgH="241200" progId="Equation.DSMT4">
                  <p:embed/>
                </p:oleObj>
              </mc:Choice>
              <mc:Fallback>
                <p:oleObj name="Equation" r:id="rId2" imgW="6984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3"/>
                      <a:stretch>
                        <a:fillRect/>
                      </a:stretch>
                    </p:blipFill>
                    <p:spPr>
                      <a:xfrm>
                        <a:off x="502920" y="1008320"/>
                        <a:ext cx="1600200" cy="60653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BBB9106-D039-452B-8A7E-BF0678FDA821}"/>
              </a:ext>
            </a:extLst>
          </p:cNvPr>
          <p:cNvGraphicFramePr>
            <a:graphicFrameLocks noChangeAspect="1"/>
          </p:cNvGraphicFramePr>
          <p:nvPr>
            <p:extLst>
              <p:ext uri="{D42A27DB-BD31-4B8C-83A1-F6EECF244321}">
                <p14:modId xmlns:p14="http://schemas.microsoft.com/office/powerpoint/2010/main" val="1200808277"/>
              </p:ext>
            </p:extLst>
          </p:nvPr>
        </p:nvGraphicFramePr>
        <p:xfrm>
          <a:off x="5597843" y="1008320"/>
          <a:ext cx="1933575" cy="655638"/>
        </p:xfrm>
        <a:graphic>
          <a:graphicData uri="http://schemas.openxmlformats.org/presentationml/2006/ole">
            <mc:AlternateContent xmlns:mc="http://schemas.openxmlformats.org/markup-compatibility/2006">
              <mc:Choice xmlns:v="urn:schemas-microsoft-com:vml" Requires="v">
                <p:oleObj name="Equation" r:id="rId4" imgW="711000" imgH="241200" progId="Equation.DSMT4">
                  <p:embed/>
                </p:oleObj>
              </mc:Choice>
              <mc:Fallback>
                <p:oleObj name="Equation" r:id="rId4" imgW="711000" imgH="241200" progId="Equation.DSMT4">
                  <p:embed/>
                  <p:pic>
                    <p:nvPicPr>
                      <p:cNvPr id="0" name=""/>
                      <p:cNvPicPr/>
                      <p:nvPr/>
                    </p:nvPicPr>
                    <p:blipFill>
                      <a:blip r:embed="rId5"/>
                      <a:stretch>
                        <a:fillRect/>
                      </a:stretch>
                    </p:blipFill>
                    <p:spPr>
                      <a:xfrm>
                        <a:off x="5597843" y="1008320"/>
                        <a:ext cx="1933575" cy="65563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05EA1E6-4D3E-4029-A0F6-B61513A31471}"/>
              </a:ext>
            </a:extLst>
          </p:cNvPr>
          <p:cNvPicPr>
            <a:picLocks noChangeAspect="1"/>
          </p:cNvPicPr>
          <p:nvPr/>
        </p:nvPicPr>
        <p:blipFill>
          <a:blip r:embed="rId6"/>
          <a:stretch>
            <a:fillRect/>
          </a:stretch>
        </p:blipFill>
        <p:spPr>
          <a:xfrm>
            <a:off x="1412836" y="1879966"/>
            <a:ext cx="7772478" cy="2533507"/>
          </a:xfrm>
          <a:prstGeom prst="rect">
            <a:avLst/>
          </a:prstGeom>
        </p:spPr>
      </p:pic>
      <p:pic>
        <p:nvPicPr>
          <p:cNvPr id="7" name="Picture 6">
            <a:extLst>
              <a:ext uri="{FF2B5EF4-FFF2-40B4-BE49-F238E27FC236}">
                <a16:creationId xmlns:a16="http://schemas.microsoft.com/office/drawing/2014/main" id="{62D2562C-15B7-4C37-9164-68195DA5DD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7168" y="1132840"/>
            <a:ext cx="1783740" cy="3418835"/>
          </a:xfrm>
          <a:prstGeom prst="rect">
            <a:avLst/>
          </a:prstGeom>
        </p:spPr>
      </p:pic>
      <p:sp>
        <p:nvSpPr>
          <p:cNvPr id="3" name="Rectangle 2">
            <a:extLst>
              <a:ext uri="{FF2B5EF4-FFF2-40B4-BE49-F238E27FC236}">
                <a16:creationId xmlns:a16="http://schemas.microsoft.com/office/drawing/2014/main" id="{EDF482D7-E177-45DD-A3E9-9EBEFD46AE62}"/>
              </a:ext>
            </a:extLst>
          </p:cNvPr>
          <p:cNvSpPr/>
          <p:nvPr/>
        </p:nvSpPr>
        <p:spPr>
          <a:xfrm>
            <a:off x="913015" y="4816788"/>
            <a:ext cx="10285188" cy="954107"/>
          </a:xfrm>
          <a:prstGeom prst="rect">
            <a:avLst/>
          </a:prstGeom>
        </p:spPr>
        <p:txBody>
          <a:bodyPr wrap="none">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3: </a:t>
            </a:r>
            <a:r>
              <a:rPr lang="en-US" sz="2800">
                <a:solidFill>
                  <a:schemeClr val="bg1"/>
                </a:solidFill>
                <a:latin typeface="Times New Roman" panose="02020603050405020304" pitchFamily="18" charset="0"/>
                <a:cs typeface="Times New Roman" panose="02020603050405020304" pitchFamily="18" charset="0"/>
              </a:rPr>
              <a:t>Sử dụng máy tính cầm tay để tính giá trị đúng hoặc gần </a:t>
            </a:r>
          </a:p>
          <a:p>
            <a:r>
              <a:rPr lang="en-US" sz="2800">
                <a:solidFill>
                  <a:schemeClr val="bg1"/>
                </a:solidFill>
                <a:latin typeface="Times New Roman" panose="02020603050405020304" pitchFamily="18" charset="0"/>
                <a:cs typeface="Times New Roman" panose="02020603050405020304" pitchFamily="18" charset="0"/>
              </a:rPr>
              <a:t>đúng trong mỗi tr</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hợp sau: </a:t>
            </a:r>
            <a:endParaRPr lang="vi-VN" sz="2800"/>
          </a:p>
        </p:txBody>
      </p:sp>
      <p:pic>
        <p:nvPicPr>
          <p:cNvPr id="8" name="Picture 7">
            <a:extLst>
              <a:ext uri="{FF2B5EF4-FFF2-40B4-BE49-F238E27FC236}">
                <a16:creationId xmlns:a16="http://schemas.microsoft.com/office/drawing/2014/main" id="{625A38BA-9C6A-4BF6-A8FE-2CA4181FF89F}"/>
              </a:ext>
            </a:extLst>
          </p:cNvPr>
          <p:cNvPicPr>
            <a:picLocks noChangeAspect="1"/>
          </p:cNvPicPr>
          <p:nvPr/>
        </p:nvPicPr>
        <p:blipFill>
          <a:blip r:embed="rId8"/>
          <a:stretch>
            <a:fillRect/>
          </a:stretch>
        </p:blipFill>
        <p:spPr>
          <a:xfrm>
            <a:off x="170522" y="4843959"/>
            <a:ext cx="664795" cy="656433"/>
          </a:xfrm>
          <a:prstGeom prst="rect">
            <a:avLst/>
          </a:prstGeom>
        </p:spPr>
      </p:pic>
      <p:graphicFrame>
        <p:nvGraphicFramePr>
          <p:cNvPr id="9" name="Object 8">
            <a:extLst>
              <a:ext uri="{FF2B5EF4-FFF2-40B4-BE49-F238E27FC236}">
                <a16:creationId xmlns:a16="http://schemas.microsoft.com/office/drawing/2014/main" id="{A47294AD-002C-4204-A49A-430D7884EFB6}"/>
              </a:ext>
            </a:extLst>
          </p:cNvPr>
          <p:cNvGraphicFramePr>
            <a:graphicFrameLocks noChangeAspect="1"/>
          </p:cNvGraphicFramePr>
          <p:nvPr>
            <p:extLst>
              <p:ext uri="{D42A27DB-BD31-4B8C-83A1-F6EECF244321}">
                <p14:modId xmlns:p14="http://schemas.microsoft.com/office/powerpoint/2010/main" val="4229408462"/>
              </p:ext>
            </p:extLst>
          </p:nvPr>
        </p:nvGraphicFramePr>
        <p:xfrm>
          <a:off x="1001712" y="5888331"/>
          <a:ext cx="1655089" cy="571758"/>
        </p:xfrm>
        <a:graphic>
          <a:graphicData uri="http://schemas.openxmlformats.org/presentationml/2006/ole">
            <mc:AlternateContent xmlns:mc="http://schemas.openxmlformats.org/markup-compatibility/2006">
              <mc:Choice xmlns:v="urn:schemas-microsoft-com:vml" Requires="v">
                <p:oleObj name="Equation" r:id="rId9" imgW="698400" imgH="241200" progId="Equation.DSMT4">
                  <p:embed/>
                </p:oleObj>
              </mc:Choice>
              <mc:Fallback>
                <p:oleObj name="Equation" r:id="rId9" imgW="698400" imgH="241200" progId="Equation.DSMT4">
                  <p:embed/>
                  <p:pic>
                    <p:nvPicPr>
                      <p:cNvPr id="0" name=""/>
                      <p:cNvPicPr/>
                      <p:nvPr/>
                    </p:nvPicPr>
                    <p:blipFill>
                      <a:blip r:embed="rId10"/>
                      <a:stretch>
                        <a:fillRect/>
                      </a:stretch>
                    </p:blipFill>
                    <p:spPr>
                      <a:xfrm>
                        <a:off x="1001712" y="5888331"/>
                        <a:ext cx="1655089" cy="57175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CB43358-7B8C-477D-9B10-F9B465244F1A}"/>
              </a:ext>
            </a:extLst>
          </p:cNvPr>
          <p:cNvGraphicFramePr>
            <a:graphicFrameLocks noChangeAspect="1"/>
          </p:cNvGraphicFramePr>
          <p:nvPr>
            <p:extLst>
              <p:ext uri="{D42A27DB-BD31-4B8C-83A1-F6EECF244321}">
                <p14:modId xmlns:p14="http://schemas.microsoft.com/office/powerpoint/2010/main" val="3184118623"/>
              </p:ext>
            </p:extLst>
          </p:nvPr>
        </p:nvGraphicFramePr>
        <p:xfrm>
          <a:off x="6167754" y="5611873"/>
          <a:ext cx="1655089" cy="1114002"/>
        </p:xfrm>
        <a:graphic>
          <a:graphicData uri="http://schemas.openxmlformats.org/presentationml/2006/ole">
            <mc:AlternateContent xmlns:mc="http://schemas.openxmlformats.org/markup-compatibility/2006">
              <mc:Choice xmlns:v="urn:schemas-microsoft-com:vml" Requires="v">
                <p:oleObj name="Equation" r:id="rId11" imgW="660240" imgH="444240" progId="Equation.DSMT4">
                  <p:embed/>
                </p:oleObj>
              </mc:Choice>
              <mc:Fallback>
                <p:oleObj name="Equation" r:id="rId11" imgW="660240" imgH="444240" progId="Equation.DSMT4">
                  <p:embed/>
                  <p:pic>
                    <p:nvPicPr>
                      <p:cNvPr id="0" name=""/>
                      <p:cNvPicPr/>
                      <p:nvPr/>
                    </p:nvPicPr>
                    <p:blipFill>
                      <a:blip r:embed="rId12"/>
                      <a:stretch>
                        <a:fillRect/>
                      </a:stretch>
                    </p:blipFill>
                    <p:spPr>
                      <a:xfrm>
                        <a:off x="6167754" y="5611873"/>
                        <a:ext cx="1655089" cy="1114002"/>
                      </a:xfrm>
                      <a:prstGeom prst="rect">
                        <a:avLst/>
                      </a:prstGeom>
                    </p:spPr>
                  </p:pic>
                </p:oleObj>
              </mc:Fallback>
            </mc:AlternateContent>
          </a:graphicData>
        </a:graphic>
      </p:graphicFrame>
    </p:spTree>
    <p:extLst>
      <p:ext uri="{BB962C8B-B14F-4D97-AF65-F5344CB8AC3E}">
        <p14:creationId xmlns:p14="http://schemas.microsoft.com/office/powerpoint/2010/main" val="3230474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E1E18-16AD-44C7-8247-85EFD5E539C1}"/>
              </a:ext>
            </a:extLst>
          </p:cNvPr>
          <p:cNvSpPr txBox="1"/>
          <p:nvPr/>
        </p:nvSpPr>
        <p:spPr>
          <a:xfrm>
            <a:off x="207375" y="197077"/>
            <a:ext cx="117772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11. </a:t>
            </a:r>
            <a:r>
              <a:rPr lang="en-US" sz="2800">
                <a:solidFill>
                  <a:schemeClr val="bg1"/>
                </a:solidFill>
                <a:latin typeface="Times New Roman" panose="02020603050405020304" pitchFamily="18" charset="0"/>
                <a:cs typeface="Times New Roman" panose="02020603050405020304" pitchFamily="18" charset="0"/>
              </a:rPr>
              <a:t>Định luật thứ ba của Kepler về sự chuyển động của các hành tinh trong Hệ Mặt Trời cho biết khoảng cách trung bình </a:t>
            </a:r>
            <a:r>
              <a:rPr lang="en-US" sz="2800" i="1">
                <a:solidFill>
                  <a:schemeClr val="bg1"/>
                </a:solidFill>
                <a:latin typeface="Times New Roman" panose="02020603050405020304" pitchFamily="18" charset="0"/>
                <a:cs typeface="Times New Roman" panose="02020603050405020304" pitchFamily="18" charset="0"/>
              </a:rPr>
              <a:t>d</a:t>
            </a:r>
            <a:r>
              <a:rPr lang="en-US" sz="2800">
                <a:solidFill>
                  <a:schemeClr val="bg1"/>
                </a:solidFill>
                <a:latin typeface="Times New Roman" panose="02020603050405020304" pitchFamily="18" charset="0"/>
                <a:cs typeface="Times New Roman" panose="02020603050405020304" pitchFamily="18" charset="0"/>
              </a:rPr>
              <a:t> (triệu dặm) từ một hành tinh quay xung quanh Mặt Trời đến Mặt Trời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tính bởi công thức:                  với </a:t>
            </a:r>
            <a:r>
              <a:rPr lang="en-US" sz="2800" i="1">
                <a:solidFill>
                  <a:schemeClr val="bg1"/>
                </a:solidFill>
                <a:latin typeface="Times New Roman" panose="02020603050405020304" pitchFamily="18" charset="0"/>
                <a:cs typeface="Times New Roman" panose="02020603050405020304" pitchFamily="18" charset="0"/>
              </a:rPr>
              <a:t>t</a:t>
            </a:r>
            <a:r>
              <a:rPr lang="en-US" sz="2800">
                <a:solidFill>
                  <a:schemeClr val="bg1"/>
                </a:solidFill>
                <a:latin typeface="Times New Roman" panose="02020603050405020304" pitchFamily="18" charset="0"/>
                <a:cs typeface="Times New Roman" panose="02020603050405020304" pitchFamily="18" charset="0"/>
              </a:rPr>
              <a:t> (ngày Trái Đất) là thời gian hành tinh đó quay quanh Mặt trời đúng một vòng.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79CEC7F5-9B67-4D5A-A213-08AB70C8472D}"/>
              </a:ext>
            </a:extLst>
          </p:cNvPr>
          <p:cNvGraphicFramePr>
            <a:graphicFrameLocks noChangeAspect="1"/>
          </p:cNvGraphicFramePr>
          <p:nvPr>
            <p:extLst>
              <p:ext uri="{D42A27DB-BD31-4B8C-83A1-F6EECF244321}">
                <p14:modId xmlns:p14="http://schemas.microsoft.com/office/powerpoint/2010/main" val="3103874547"/>
              </p:ext>
            </p:extLst>
          </p:nvPr>
        </p:nvGraphicFramePr>
        <p:xfrm>
          <a:off x="9038589" y="981045"/>
          <a:ext cx="1436289" cy="611187"/>
        </p:xfrm>
        <a:graphic>
          <a:graphicData uri="http://schemas.openxmlformats.org/presentationml/2006/ole">
            <mc:AlternateContent xmlns:mc="http://schemas.openxmlformats.org/markup-compatibility/2006">
              <mc:Choice xmlns:v="urn:schemas-microsoft-com:vml" Requires="v">
                <p:oleObj name="Equation" r:id="rId2" imgW="596880" imgH="253800" progId="Equation.DSMT4">
                  <p:embed/>
                </p:oleObj>
              </mc:Choice>
              <mc:Fallback>
                <p:oleObj name="Equation" r:id="rId2" imgW="596880" imgH="253800" progId="Equation.DSMT4">
                  <p:embed/>
                  <p:pic>
                    <p:nvPicPr>
                      <p:cNvPr id="0" name=""/>
                      <p:cNvPicPr/>
                      <p:nvPr/>
                    </p:nvPicPr>
                    <p:blipFill>
                      <a:blip r:embed="rId3"/>
                      <a:stretch>
                        <a:fillRect/>
                      </a:stretch>
                    </p:blipFill>
                    <p:spPr>
                      <a:xfrm>
                        <a:off x="9038589" y="981045"/>
                        <a:ext cx="1436289" cy="6111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8C6D3FF-082F-4E90-9D1E-41A5EA43E337}"/>
              </a:ext>
            </a:extLst>
          </p:cNvPr>
          <p:cNvPicPr>
            <a:picLocks noChangeAspect="1"/>
          </p:cNvPicPr>
          <p:nvPr/>
        </p:nvPicPr>
        <p:blipFill>
          <a:blip r:embed="rId4"/>
          <a:stretch>
            <a:fillRect/>
          </a:stretch>
        </p:blipFill>
        <p:spPr>
          <a:xfrm>
            <a:off x="0" y="2025716"/>
            <a:ext cx="12192000" cy="4832284"/>
          </a:xfrm>
          <a:prstGeom prst="rect">
            <a:avLst/>
          </a:prstGeom>
        </p:spPr>
      </p:pic>
    </p:spTree>
    <p:extLst>
      <p:ext uri="{BB962C8B-B14F-4D97-AF65-F5344CB8AC3E}">
        <p14:creationId xmlns:p14="http://schemas.microsoft.com/office/powerpoint/2010/main" val="692517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BF70D-2AEE-44DF-912F-FD0EF0B56FCE}"/>
              </a:ext>
            </a:extLst>
          </p:cNvPr>
          <p:cNvSpPr txBox="1"/>
          <p:nvPr/>
        </p:nvSpPr>
        <p:spPr>
          <a:xfrm>
            <a:off x="223520" y="197832"/>
            <a:ext cx="1164336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Trái Đất quay một vòng quanh Mặt Trời trong khoảng 365 ngày Trái Đất. Hỏi khoảng cách trung bình giữa Trái Đất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 Biết 1 dặm = 1,609344 km.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A2E70EA-5F2B-452E-AC2E-5D0D9A5F4038}"/>
              </a:ext>
            </a:extLst>
          </p:cNvPr>
          <p:cNvSpPr txBox="1"/>
          <p:nvPr/>
        </p:nvSpPr>
        <p:spPr>
          <a:xfrm>
            <a:off x="360680" y="169515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5F5761B-14ED-41B2-AE31-1B7E3D58957D}"/>
              </a:ext>
            </a:extLst>
          </p:cNvPr>
          <p:cNvGrpSpPr/>
          <p:nvPr/>
        </p:nvGrpSpPr>
        <p:grpSpPr>
          <a:xfrm>
            <a:off x="360680" y="2188072"/>
            <a:ext cx="10993120" cy="649735"/>
            <a:chOff x="518530" y="3052562"/>
            <a:chExt cx="10993120" cy="649735"/>
          </a:xfrm>
        </p:grpSpPr>
        <p:grpSp>
          <p:nvGrpSpPr>
            <p:cNvPr id="8" name="Group 7">
              <a:extLst>
                <a:ext uri="{FF2B5EF4-FFF2-40B4-BE49-F238E27FC236}">
                  <a16:creationId xmlns:a16="http://schemas.microsoft.com/office/drawing/2014/main" id="{6A4E2F45-2DBC-470B-AB39-D6221DAF395C}"/>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0FC079FC-A302-4531-8D6A-EDD04B716D8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AB71DA0A-895C-48BD-9D55-D12A1930B5ED}"/>
                  </a:ext>
                </a:extLst>
              </p:cNvPr>
              <p:cNvGraphicFramePr>
                <a:graphicFrameLocks noChangeAspect="1"/>
              </p:cNvGraphicFramePr>
              <p:nvPr>
                <p:extLst>
                  <p:ext uri="{D42A27DB-BD31-4B8C-83A1-F6EECF244321}">
                    <p14:modId xmlns:p14="http://schemas.microsoft.com/office/powerpoint/2010/main" val="2124361795"/>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name="Equation" r:id="rId2" imgW="469800" imgH="177480" progId="Equation.DSMT4">
                      <p:embed/>
                    </p:oleObj>
                  </mc:Choice>
                  <mc:Fallback>
                    <p:oleObj name="Equation" r:id="rId2" imgW="46980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3"/>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26194A0C-8566-4B51-850B-0D58695E1989}"/>
                </a:ext>
              </a:extLst>
            </p:cNvPr>
            <p:cNvGraphicFramePr>
              <a:graphicFrameLocks noChangeAspect="1"/>
            </p:cNvGraphicFramePr>
            <p:nvPr>
              <p:extLst>
                <p:ext uri="{D42A27DB-BD31-4B8C-83A1-F6EECF244321}">
                  <p14:modId xmlns:p14="http://schemas.microsoft.com/office/powerpoint/2010/main" val="3924294010"/>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name="Equation" r:id="rId4" imgW="596880" imgH="253800" progId="Equation.DSMT4">
                    <p:embed/>
                  </p:oleObj>
                </mc:Choice>
                <mc:Fallback>
                  <p:oleObj name="Equation" r:id="rId4" imgW="596880" imgH="2538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5"/>
                        <a:stretch>
                          <a:fillRect/>
                        </a:stretch>
                      </p:blipFill>
                      <p:spPr>
                        <a:xfrm>
                          <a:off x="5125339" y="3052562"/>
                          <a:ext cx="1463675" cy="622300"/>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0F5CF749-52CF-4C08-A557-6C9A03CA5265}"/>
              </a:ext>
            </a:extLst>
          </p:cNvPr>
          <p:cNvGrpSpPr/>
          <p:nvPr/>
        </p:nvGrpSpPr>
        <p:grpSpPr>
          <a:xfrm>
            <a:off x="761566" y="2946677"/>
            <a:ext cx="7103312" cy="659038"/>
            <a:chOff x="1546860" y="4808907"/>
            <a:chExt cx="7103312" cy="659038"/>
          </a:xfrm>
        </p:grpSpPr>
        <p:graphicFrame>
          <p:nvGraphicFramePr>
            <p:cNvPr id="12" name="Object 11">
              <a:extLst>
                <a:ext uri="{FF2B5EF4-FFF2-40B4-BE49-F238E27FC236}">
                  <a16:creationId xmlns:a16="http://schemas.microsoft.com/office/drawing/2014/main" id="{74CC7D9D-373E-4141-A471-F33F967F2AA4}"/>
                </a:ext>
              </a:extLst>
            </p:cNvPr>
            <p:cNvGraphicFramePr>
              <a:graphicFrameLocks noChangeAspect="1"/>
            </p:cNvGraphicFramePr>
            <p:nvPr>
              <p:extLst>
                <p:ext uri="{D42A27DB-BD31-4B8C-83A1-F6EECF244321}">
                  <p14:modId xmlns:p14="http://schemas.microsoft.com/office/powerpoint/2010/main" val="605689095"/>
                </p:ext>
              </p:extLst>
            </p:nvPr>
          </p:nvGraphicFramePr>
          <p:xfrm>
            <a:off x="1546860" y="4808907"/>
            <a:ext cx="5209540" cy="659038"/>
          </p:xfrm>
          <a:graphic>
            <a:graphicData uri="http://schemas.openxmlformats.org/presentationml/2006/ole">
              <mc:AlternateContent xmlns:mc="http://schemas.openxmlformats.org/markup-compatibility/2006">
                <mc:Choice xmlns:v="urn:schemas-microsoft-com:vml" Requires="v">
                  <p:oleObj name="Equation" r:id="rId6" imgW="2108160" imgH="266400" progId="Equation.DSMT4">
                    <p:embed/>
                  </p:oleObj>
                </mc:Choice>
                <mc:Fallback>
                  <p:oleObj name="Equation" r:id="rId6" imgW="2108160" imgH="266400" progId="Equation.DSMT4">
                    <p:embed/>
                    <p:pic>
                      <p:nvPicPr>
                        <p:cNvPr id="0" name=""/>
                        <p:cNvPicPr/>
                        <p:nvPr/>
                      </p:nvPicPr>
                      <p:blipFill>
                        <a:blip r:embed="rId7"/>
                        <a:stretch>
                          <a:fillRect/>
                        </a:stretch>
                      </p:blipFill>
                      <p:spPr>
                        <a:xfrm>
                          <a:off x="1546860" y="4808907"/>
                          <a:ext cx="5209540" cy="65903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7E9C193-A5DD-4C31-AEC5-0126A784955A}"/>
                </a:ext>
              </a:extLst>
            </p:cNvPr>
            <p:cNvSpPr txBox="1"/>
            <p:nvPr/>
          </p:nvSpPr>
          <p:spPr>
            <a:xfrm>
              <a:off x="6756400" y="4876816"/>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6A142459-6508-46A1-8488-4499D327A877}"/>
              </a:ext>
            </a:extLst>
          </p:cNvPr>
          <p:cNvGrpSpPr/>
          <p:nvPr/>
        </p:nvGrpSpPr>
        <p:grpSpPr>
          <a:xfrm>
            <a:off x="743787" y="3751448"/>
            <a:ext cx="10993120" cy="537492"/>
            <a:chOff x="518530" y="3179077"/>
            <a:chExt cx="10993120" cy="537492"/>
          </a:xfrm>
        </p:grpSpPr>
        <p:grpSp>
          <p:nvGrpSpPr>
            <p:cNvPr id="16" name="Group 15">
              <a:extLst>
                <a:ext uri="{FF2B5EF4-FFF2-40B4-BE49-F238E27FC236}">
                  <a16:creationId xmlns:a16="http://schemas.microsoft.com/office/drawing/2014/main" id="{E826290A-0E88-494D-AAF8-53FD461FD812}"/>
                </a:ext>
              </a:extLst>
            </p:cNvPr>
            <p:cNvGrpSpPr/>
            <p:nvPr/>
          </p:nvGrpSpPr>
          <p:grpSpPr>
            <a:xfrm>
              <a:off x="518530" y="3179077"/>
              <a:ext cx="10993120" cy="537492"/>
              <a:chOff x="498476" y="3873692"/>
              <a:chExt cx="10993120" cy="537492"/>
            </a:xfrm>
          </p:grpSpPr>
          <p:sp>
            <p:nvSpPr>
              <p:cNvPr id="18" name="TextBox 17">
                <a:extLst>
                  <a:ext uri="{FF2B5EF4-FFF2-40B4-BE49-F238E27FC236}">
                    <a16:creationId xmlns:a16="http://schemas.microsoft.com/office/drawing/2014/main" id="{96148720-B8F6-43E1-8CBE-A78794B30C8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F26CA8D6-988B-4A70-BC70-DDC210D3DBF8}"/>
                  </a:ext>
                </a:extLst>
              </p:cNvPr>
              <p:cNvGraphicFramePr>
                <a:graphicFrameLocks noChangeAspect="1"/>
              </p:cNvGraphicFramePr>
              <p:nvPr>
                <p:extLst>
                  <p:ext uri="{D42A27DB-BD31-4B8C-83A1-F6EECF244321}">
                    <p14:modId xmlns:p14="http://schemas.microsoft.com/office/powerpoint/2010/main" val="137843932"/>
                  </p:ext>
                </p:extLst>
              </p:nvPr>
            </p:nvGraphicFramePr>
            <p:xfrm>
              <a:off x="1232537" y="3937607"/>
              <a:ext cx="1103508" cy="473577"/>
            </p:xfrm>
            <a:graphic>
              <a:graphicData uri="http://schemas.openxmlformats.org/presentationml/2006/ole">
                <mc:AlternateContent xmlns:mc="http://schemas.openxmlformats.org/markup-compatibility/2006">
                  <mc:Choice xmlns:v="urn:schemas-microsoft-com:vml" Requires="v">
                    <p:oleObj name="Equation" r:id="rId8" imgW="469800" imgH="203040" progId="Equation.DSMT4">
                      <p:embed/>
                    </p:oleObj>
                  </mc:Choice>
                  <mc:Fallback>
                    <p:oleObj name="Equation" r:id="rId8" imgW="469800" imgH="20304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9"/>
                          <a:stretch>
                            <a:fillRect/>
                          </a:stretch>
                        </p:blipFill>
                        <p:spPr>
                          <a:xfrm>
                            <a:off x="1232537" y="3937607"/>
                            <a:ext cx="1103508" cy="473577"/>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E5E58A15-7F00-41CC-8098-C85E0D00A8C2}"/>
                </a:ext>
              </a:extLst>
            </p:cNvPr>
            <p:cNvGraphicFramePr>
              <a:graphicFrameLocks noChangeAspect="1"/>
            </p:cNvGraphicFramePr>
            <p:nvPr>
              <p:extLst>
                <p:ext uri="{D42A27DB-BD31-4B8C-83A1-F6EECF244321}">
                  <p14:modId xmlns:p14="http://schemas.microsoft.com/office/powerpoint/2010/main" val="655069373"/>
                </p:ext>
              </p:extLst>
            </p:nvPr>
          </p:nvGraphicFramePr>
          <p:xfrm>
            <a:off x="3979280" y="3228720"/>
            <a:ext cx="1183943" cy="473577"/>
          </p:xfrm>
          <a:graphic>
            <a:graphicData uri="http://schemas.openxmlformats.org/presentationml/2006/ole">
              <mc:AlternateContent xmlns:mc="http://schemas.openxmlformats.org/markup-compatibility/2006">
                <mc:Choice xmlns:v="urn:schemas-microsoft-com:vml" Requires="v">
                  <p:oleObj name="Equation" r:id="rId10" imgW="507960" imgH="203040" progId="Equation.DSMT4">
                    <p:embed/>
                  </p:oleObj>
                </mc:Choice>
                <mc:Fallback>
                  <p:oleObj name="Equation" r:id="rId10" imgW="507960" imgH="20304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11"/>
                        <a:stretch>
                          <a:fillRect/>
                        </a:stretch>
                      </p:blipFill>
                      <p:spPr>
                        <a:xfrm>
                          <a:off x="3979280" y="3228720"/>
                          <a:ext cx="1183943" cy="47357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B5B4CBE5-9AF9-4BD0-B8C2-BF8E8E786C66}"/>
              </a:ext>
            </a:extLst>
          </p:cNvPr>
          <p:cNvGrpSpPr/>
          <p:nvPr/>
        </p:nvGrpSpPr>
        <p:grpSpPr>
          <a:xfrm>
            <a:off x="761566" y="4416227"/>
            <a:ext cx="6337119" cy="954107"/>
            <a:chOff x="548640" y="6131738"/>
            <a:chExt cx="6337119" cy="954107"/>
          </a:xfrm>
        </p:grpSpPr>
        <p:sp>
          <p:nvSpPr>
            <p:cNvPr id="20" name="Rectangle 19">
              <a:extLst>
                <a:ext uri="{FF2B5EF4-FFF2-40B4-BE49-F238E27FC236}">
                  <a16:creationId xmlns:a16="http://schemas.microsoft.com/office/drawing/2014/main" id="{F880F630-1CA3-42AD-B465-80A8CE817A40}"/>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1" name="Object 20">
              <a:extLst>
                <a:ext uri="{FF2B5EF4-FFF2-40B4-BE49-F238E27FC236}">
                  <a16:creationId xmlns:a16="http://schemas.microsoft.com/office/drawing/2014/main" id="{DCECD10E-14A2-4991-A2B8-65F1961BEA57}"/>
                </a:ext>
              </a:extLst>
            </p:cNvPr>
            <p:cNvGraphicFramePr>
              <a:graphicFrameLocks noChangeAspect="1"/>
            </p:cNvGraphicFramePr>
            <p:nvPr>
              <p:extLst>
                <p:ext uri="{D42A27DB-BD31-4B8C-83A1-F6EECF244321}">
                  <p14:modId xmlns:p14="http://schemas.microsoft.com/office/powerpoint/2010/main" val="265329328"/>
                </p:ext>
              </p:extLst>
            </p:nvPr>
          </p:nvGraphicFramePr>
          <p:xfrm>
            <a:off x="2750132" y="6611548"/>
            <a:ext cx="907416" cy="468343"/>
          </p:xfrm>
          <a:graphic>
            <a:graphicData uri="http://schemas.openxmlformats.org/presentationml/2006/ole">
              <mc:AlternateContent xmlns:mc="http://schemas.openxmlformats.org/markup-compatibility/2006">
                <mc:Choice xmlns:v="urn:schemas-microsoft-com:vml" Requires="v">
                  <p:oleObj name="Equation" r:id="rId12" imgW="393480" imgH="203040" progId="Equation.DSMT4">
                    <p:embed/>
                  </p:oleObj>
                </mc:Choice>
                <mc:Fallback>
                  <p:oleObj name="Equation" r:id="rId12" imgW="393480" imgH="203040" progId="Equation.DSMT4">
                    <p:embed/>
                    <p:pic>
                      <p:nvPicPr>
                        <p:cNvPr id="0" name=""/>
                        <p:cNvPicPr/>
                        <p:nvPr/>
                      </p:nvPicPr>
                      <p:blipFill>
                        <a:blip r:embed="rId13"/>
                        <a:stretch>
                          <a:fillRect/>
                        </a:stretch>
                      </p:blipFill>
                      <p:spPr>
                        <a:xfrm>
                          <a:off x="2750132" y="6611548"/>
                          <a:ext cx="907416" cy="468343"/>
                        </a:xfrm>
                        <a:prstGeom prst="rect">
                          <a:avLst/>
                        </a:prstGeom>
                      </p:spPr>
                    </p:pic>
                  </p:oleObj>
                </mc:Fallback>
              </mc:AlternateContent>
            </a:graphicData>
          </a:graphic>
        </p:graphicFrame>
      </p:grpSp>
      <p:pic>
        <p:nvPicPr>
          <p:cNvPr id="23" name="Picture 22">
            <a:extLst>
              <a:ext uri="{FF2B5EF4-FFF2-40B4-BE49-F238E27FC236}">
                <a16:creationId xmlns:a16="http://schemas.microsoft.com/office/drawing/2014/main" id="{EA89213D-03E4-4DD7-839A-B0DB671AA7C1}"/>
              </a:ext>
            </a:extLst>
          </p:cNvPr>
          <p:cNvPicPr>
            <a:picLocks noChangeAspect="1"/>
          </p:cNvPicPr>
          <p:nvPr/>
        </p:nvPicPr>
        <p:blipFill>
          <a:blip r:embed="rId14"/>
          <a:stretch>
            <a:fillRect/>
          </a:stretch>
        </p:blipFill>
        <p:spPr>
          <a:xfrm>
            <a:off x="7419565" y="3801091"/>
            <a:ext cx="4772435" cy="3009207"/>
          </a:xfrm>
          <a:prstGeom prst="rect">
            <a:avLst/>
          </a:prstGeom>
        </p:spPr>
      </p:pic>
    </p:spTree>
    <p:extLst>
      <p:ext uri="{BB962C8B-B14F-4D97-AF65-F5344CB8AC3E}">
        <p14:creationId xmlns:p14="http://schemas.microsoft.com/office/powerpoint/2010/main" val="172945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0A65E-EEEC-415A-AC5E-B09320C29F25}"/>
              </a:ext>
            </a:extLst>
          </p:cNvPr>
          <p:cNvSpPr txBox="1"/>
          <p:nvPr/>
        </p:nvSpPr>
        <p:spPr>
          <a:xfrm>
            <a:off x="111760" y="180558"/>
            <a:ext cx="11968480" cy="181588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Một năm Sao Hoả dài bằng 687 ngày trên Trái Đất, nghĩa là Sao Hoả quay xung quanh Mặt Trời đúng một vòng  với thời gian bằng 687 ngày Trái Đất. Hỏi khoảng cách trung bình giữa Sao Hoả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90CCFD-5F0C-458B-B7DF-0217DB2C4256}"/>
              </a:ext>
            </a:extLst>
          </p:cNvPr>
          <p:cNvSpPr txBox="1"/>
          <p:nvPr/>
        </p:nvSpPr>
        <p:spPr>
          <a:xfrm>
            <a:off x="526532" y="202387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69DA5EA-23AC-47A4-A336-5D53809B6888}"/>
              </a:ext>
            </a:extLst>
          </p:cNvPr>
          <p:cNvPicPr>
            <a:picLocks noChangeAspect="1"/>
          </p:cNvPicPr>
          <p:nvPr/>
        </p:nvPicPr>
        <p:blipFill>
          <a:blip r:embed="rId2"/>
          <a:stretch>
            <a:fillRect/>
          </a:stretch>
        </p:blipFill>
        <p:spPr>
          <a:xfrm>
            <a:off x="7419565" y="3801091"/>
            <a:ext cx="4772435" cy="3009207"/>
          </a:xfrm>
          <a:prstGeom prst="rect">
            <a:avLst/>
          </a:prstGeom>
        </p:spPr>
      </p:pic>
      <p:grpSp>
        <p:nvGrpSpPr>
          <p:cNvPr id="7" name="Group 6">
            <a:extLst>
              <a:ext uri="{FF2B5EF4-FFF2-40B4-BE49-F238E27FC236}">
                <a16:creationId xmlns:a16="http://schemas.microsoft.com/office/drawing/2014/main" id="{911B5DCF-4AE3-4BFC-8F96-3D5C11B3D83D}"/>
              </a:ext>
            </a:extLst>
          </p:cNvPr>
          <p:cNvGrpSpPr/>
          <p:nvPr/>
        </p:nvGrpSpPr>
        <p:grpSpPr>
          <a:xfrm>
            <a:off x="526532" y="2504487"/>
            <a:ext cx="10993120" cy="649735"/>
            <a:chOff x="518530" y="3052562"/>
            <a:chExt cx="10993120" cy="649735"/>
          </a:xfrm>
        </p:grpSpPr>
        <p:grpSp>
          <p:nvGrpSpPr>
            <p:cNvPr id="8" name="Group 7">
              <a:extLst>
                <a:ext uri="{FF2B5EF4-FFF2-40B4-BE49-F238E27FC236}">
                  <a16:creationId xmlns:a16="http://schemas.microsoft.com/office/drawing/2014/main" id="{8B49FE39-320C-4806-A1E2-23D032C80925}"/>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4CFD4F60-2728-4C72-9229-84CBCAE0332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BCCD709-645B-4C5F-9110-E9D7CAD0991B}"/>
                  </a:ext>
                </a:extLst>
              </p:cNvPr>
              <p:cNvGraphicFramePr>
                <a:graphicFrameLocks noChangeAspect="1"/>
              </p:cNvGraphicFramePr>
              <p:nvPr>
                <p:extLst>
                  <p:ext uri="{D42A27DB-BD31-4B8C-83A1-F6EECF244321}">
                    <p14:modId xmlns:p14="http://schemas.microsoft.com/office/powerpoint/2010/main" val="716414743"/>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name="Equation" r:id="rId3" imgW="469800" imgH="177480" progId="Equation.DSMT4">
                      <p:embed/>
                    </p:oleObj>
                  </mc:Choice>
                  <mc:Fallback>
                    <p:oleObj name="Equation" r:id="rId3" imgW="469800" imgH="17748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4"/>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A2A73562-4760-4357-B763-F368C97DB3BE}"/>
                </a:ext>
              </a:extLst>
            </p:cNvPr>
            <p:cNvGraphicFramePr>
              <a:graphicFrameLocks noChangeAspect="1"/>
            </p:cNvGraphicFramePr>
            <p:nvPr>
              <p:extLst>
                <p:ext uri="{D42A27DB-BD31-4B8C-83A1-F6EECF244321}">
                  <p14:modId xmlns:p14="http://schemas.microsoft.com/office/powerpoint/2010/main" val="2784993595"/>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name="Equation" r:id="rId5" imgW="596880" imgH="253800" progId="Equation.DSMT4">
                    <p:embed/>
                  </p:oleObj>
                </mc:Choice>
                <mc:Fallback>
                  <p:oleObj name="Equation" r:id="rId5" imgW="596880" imgH="25380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6"/>
                        <a:stretch>
                          <a:fillRect/>
                        </a:stretch>
                      </p:blipFill>
                      <p:spPr>
                        <a:xfrm>
                          <a:off x="5125339" y="3052562"/>
                          <a:ext cx="1463675" cy="622300"/>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1BFD14DC-6EE7-403C-9B27-CEFE02F5A022}"/>
              </a:ext>
            </a:extLst>
          </p:cNvPr>
          <p:cNvGrpSpPr/>
          <p:nvPr/>
        </p:nvGrpSpPr>
        <p:grpSpPr>
          <a:xfrm>
            <a:off x="526532" y="3202462"/>
            <a:ext cx="7696200" cy="644038"/>
            <a:chOff x="1280160" y="4809198"/>
            <a:chExt cx="7638934" cy="658812"/>
          </a:xfrm>
        </p:grpSpPr>
        <p:graphicFrame>
          <p:nvGraphicFramePr>
            <p:cNvPr id="13" name="Object 12">
              <a:extLst>
                <a:ext uri="{FF2B5EF4-FFF2-40B4-BE49-F238E27FC236}">
                  <a16:creationId xmlns:a16="http://schemas.microsoft.com/office/drawing/2014/main" id="{6D50E7E4-BB87-4913-BD66-FDACCE15C93D}"/>
                </a:ext>
              </a:extLst>
            </p:cNvPr>
            <p:cNvGraphicFramePr>
              <a:graphicFrameLocks noChangeAspect="1"/>
            </p:cNvGraphicFramePr>
            <p:nvPr>
              <p:extLst>
                <p:ext uri="{D42A27DB-BD31-4B8C-83A1-F6EECF244321}">
                  <p14:modId xmlns:p14="http://schemas.microsoft.com/office/powerpoint/2010/main" val="2055437890"/>
                </p:ext>
              </p:extLst>
            </p:nvPr>
          </p:nvGraphicFramePr>
          <p:xfrm>
            <a:off x="1280160" y="4809198"/>
            <a:ext cx="5745162" cy="658812"/>
          </p:xfrm>
          <a:graphic>
            <a:graphicData uri="http://schemas.openxmlformats.org/presentationml/2006/ole">
              <mc:AlternateContent xmlns:mc="http://schemas.openxmlformats.org/markup-compatibility/2006">
                <mc:Choice xmlns:v="urn:schemas-microsoft-com:vml" Requires="v">
                  <p:oleObj name="Equation" r:id="rId7" imgW="2323800" imgH="266400" progId="Equation.DSMT4">
                    <p:embed/>
                  </p:oleObj>
                </mc:Choice>
                <mc:Fallback>
                  <p:oleObj name="Equation" r:id="rId7" imgW="2323800" imgH="266400" progId="Equation.DSMT4">
                    <p:embed/>
                    <p:pic>
                      <p:nvPicPr>
                        <p:cNvPr id="12" name="Object 11">
                          <a:extLst>
                            <a:ext uri="{FF2B5EF4-FFF2-40B4-BE49-F238E27FC236}">
                              <a16:creationId xmlns:a16="http://schemas.microsoft.com/office/drawing/2014/main" id="{74CC7D9D-373E-4141-A471-F33F967F2AA4}"/>
                            </a:ext>
                          </a:extLst>
                        </p:cNvPr>
                        <p:cNvPicPr/>
                        <p:nvPr/>
                      </p:nvPicPr>
                      <p:blipFill>
                        <a:blip r:embed="rId8"/>
                        <a:stretch>
                          <a:fillRect/>
                        </a:stretch>
                      </p:blipFill>
                      <p:spPr>
                        <a:xfrm>
                          <a:off x="1280160" y="4809198"/>
                          <a:ext cx="5745162" cy="65881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7BCC97-0E6A-4B88-A706-D8CEC6836593}"/>
                </a:ext>
              </a:extLst>
            </p:cNvPr>
            <p:cNvSpPr txBox="1"/>
            <p:nvPr/>
          </p:nvSpPr>
          <p:spPr>
            <a:xfrm>
              <a:off x="7025322" y="4910455"/>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FA2A54E2-1B45-4E42-9879-4BF952D0858E}"/>
              </a:ext>
            </a:extLst>
          </p:cNvPr>
          <p:cNvGrpSpPr/>
          <p:nvPr/>
        </p:nvGrpSpPr>
        <p:grpSpPr>
          <a:xfrm>
            <a:off x="526532" y="3984519"/>
            <a:ext cx="10993120" cy="537137"/>
            <a:chOff x="518530" y="3179077"/>
            <a:chExt cx="10993120" cy="537137"/>
          </a:xfrm>
        </p:grpSpPr>
        <p:grpSp>
          <p:nvGrpSpPr>
            <p:cNvPr id="16" name="Group 15">
              <a:extLst>
                <a:ext uri="{FF2B5EF4-FFF2-40B4-BE49-F238E27FC236}">
                  <a16:creationId xmlns:a16="http://schemas.microsoft.com/office/drawing/2014/main" id="{AB0FF2CA-37E7-433F-B451-5442D1CFAF68}"/>
                </a:ext>
              </a:extLst>
            </p:cNvPr>
            <p:cNvGrpSpPr/>
            <p:nvPr/>
          </p:nvGrpSpPr>
          <p:grpSpPr>
            <a:xfrm>
              <a:off x="518530" y="3179077"/>
              <a:ext cx="10993120" cy="537137"/>
              <a:chOff x="498476" y="3873692"/>
              <a:chExt cx="10993120" cy="537137"/>
            </a:xfrm>
          </p:grpSpPr>
          <p:sp>
            <p:nvSpPr>
              <p:cNvPr id="18" name="TextBox 17">
                <a:extLst>
                  <a:ext uri="{FF2B5EF4-FFF2-40B4-BE49-F238E27FC236}">
                    <a16:creationId xmlns:a16="http://schemas.microsoft.com/office/drawing/2014/main" id="{6A52461F-2E25-4D0C-AA6C-27C0D6801A3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67811A2F-255E-49E2-8531-02355D551C66}"/>
                  </a:ext>
                </a:extLst>
              </p:cNvPr>
              <p:cNvGraphicFramePr>
                <a:graphicFrameLocks noChangeAspect="1"/>
              </p:cNvGraphicFramePr>
              <p:nvPr>
                <p:extLst>
                  <p:ext uri="{D42A27DB-BD31-4B8C-83A1-F6EECF244321}">
                    <p14:modId xmlns:p14="http://schemas.microsoft.com/office/powerpoint/2010/main" val="244543327"/>
                  </p:ext>
                </p:extLst>
              </p:nvPr>
            </p:nvGraphicFramePr>
            <p:xfrm>
              <a:off x="1198130" y="3937754"/>
              <a:ext cx="1252537" cy="473075"/>
            </p:xfrm>
            <a:graphic>
              <a:graphicData uri="http://schemas.openxmlformats.org/presentationml/2006/ole">
                <mc:AlternateContent xmlns:mc="http://schemas.openxmlformats.org/markup-compatibility/2006">
                  <mc:Choice xmlns:v="urn:schemas-microsoft-com:vml" Requires="v">
                    <p:oleObj name="Equation" r:id="rId9" imgW="533160" imgH="203040" progId="Equation.DSMT4">
                      <p:embed/>
                    </p:oleObj>
                  </mc:Choice>
                  <mc:Fallback>
                    <p:oleObj name="Equation" r:id="rId9" imgW="533160" imgH="203040" progId="Equation.DSMT4">
                      <p:embed/>
                      <p:pic>
                        <p:nvPicPr>
                          <p:cNvPr id="19" name="Object 18">
                            <a:extLst>
                              <a:ext uri="{FF2B5EF4-FFF2-40B4-BE49-F238E27FC236}">
                                <a16:creationId xmlns:a16="http://schemas.microsoft.com/office/drawing/2014/main" id="{F26CA8D6-988B-4A70-BC70-DDC210D3DBF8}"/>
                              </a:ext>
                            </a:extLst>
                          </p:cNvPr>
                          <p:cNvPicPr/>
                          <p:nvPr/>
                        </p:nvPicPr>
                        <p:blipFill>
                          <a:blip r:embed="rId10"/>
                          <a:stretch>
                            <a:fillRect/>
                          </a:stretch>
                        </p:blipFill>
                        <p:spPr>
                          <a:xfrm>
                            <a:off x="1198130" y="3937754"/>
                            <a:ext cx="1252537" cy="473075"/>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1847B7D7-6458-4DB3-BF4B-966DBF9A2C63}"/>
                </a:ext>
              </a:extLst>
            </p:cNvPr>
            <p:cNvGraphicFramePr>
              <a:graphicFrameLocks noChangeAspect="1"/>
            </p:cNvGraphicFramePr>
            <p:nvPr>
              <p:extLst>
                <p:ext uri="{D42A27DB-BD31-4B8C-83A1-F6EECF244321}">
                  <p14:modId xmlns:p14="http://schemas.microsoft.com/office/powerpoint/2010/main" val="3209334844"/>
                </p:ext>
              </p:extLst>
            </p:nvPr>
          </p:nvGraphicFramePr>
          <p:xfrm>
            <a:off x="3950906" y="3239012"/>
            <a:ext cx="1243013" cy="473075"/>
          </p:xfrm>
          <a:graphic>
            <a:graphicData uri="http://schemas.openxmlformats.org/presentationml/2006/ole">
              <mc:AlternateContent xmlns:mc="http://schemas.openxmlformats.org/markup-compatibility/2006">
                <mc:Choice xmlns:v="urn:schemas-microsoft-com:vml" Requires="v">
                  <p:oleObj name="Equation" r:id="rId11" imgW="533160" imgH="203040" progId="Equation.DSMT4">
                    <p:embed/>
                  </p:oleObj>
                </mc:Choice>
                <mc:Fallback>
                  <p:oleObj name="Equation" r:id="rId11" imgW="533160" imgH="203040" progId="Equation.DSMT4">
                    <p:embed/>
                    <p:pic>
                      <p:nvPicPr>
                        <p:cNvPr id="17" name="Object 16">
                          <a:extLst>
                            <a:ext uri="{FF2B5EF4-FFF2-40B4-BE49-F238E27FC236}">
                              <a16:creationId xmlns:a16="http://schemas.microsoft.com/office/drawing/2014/main" id="{E5E58A15-7F00-41CC-8098-C85E0D00A8C2}"/>
                            </a:ext>
                          </a:extLst>
                        </p:cNvPr>
                        <p:cNvPicPr/>
                        <p:nvPr/>
                      </p:nvPicPr>
                      <p:blipFill>
                        <a:blip r:embed="rId12"/>
                        <a:stretch>
                          <a:fillRect/>
                        </a:stretch>
                      </p:blipFill>
                      <p:spPr>
                        <a:xfrm>
                          <a:off x="3950906" y="3239012"/>
                          <a:ext cx="1243013" cy="473075"/>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832E61C6-7D9D-4198-BEAA-5EC744C2F596}"/>
              </a:ext>
            </a:extLst>
          </p:cNvPr>
          <p:cNvGrpSpPr/>
          <p:nvPr/>
        </p:nvGrpSpPr>
        <p:grpSpPr>
          <a:xfrm>
            <a:off x="530045" y="4828640"/>
            <a:ext cx="6337119" cy="954107"/>
            <a:chOff x="548640" y="6131738"/>
            <a:chExt cx="6337119" cy="954107"/>
          </a:xfrm>
        </p:grpSpPr>
        <p:sp>
          <p:nvSpPr>
            <p:cNvPr id="21" name="Rectangle 20">
              <a:extLst>
                <a:ext uri="{FF2B5EF4-FFF2-40B4-BE49-F238E27FC236}">
                  <a16:creationId xmlns:a16="http://schemas.microsoft.com/office/drawing/2014/main" id="{6CF6FC20-A406-4449-AA30-32168039F9F5}"/>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2" name="Object 21">
              <a:extLst>
                <a:ext uri="{FF2B5EF4-FFF2-40B4-BE49-F238E27FC236}">
                  <a16:creationId xmlns:a16="http://schemas.microsoft.com/office/drawing/2014/main" id="{9E09E4EA-7445-4E43-87D2-C5BAE7851D75}"/>
                </a:ext>
              </a:extLst>
            </p:cNvPr>
            <p:cNvGraphicFramePr>
              <a:graphicFrameLocks noChangeAspect="1"/>
            </p:cNvGraphicFramePr>
            <p:nvPr>
              <p:extLst>
                <p:ext uri="{D42A27DB-BD31-4B8C-83A1-F6EECF244321}">
                  <p14:modId xmlns:p14="http://schemas.microsoft.com/office/powerpoint/2010/main" val="921015728"/>
                </p:ext>
              </p:extLst>
            </p:nvPr>
          </p:nvGraphicFramePr>
          <p:xfrm>
            <a:off x="2736215" y="6611187"/>
            <a:ext cx="935037" cy="468313"/>
          </p:xfrm>
          <a:graphic>
            <a:graphicData uri="http://schemas.openxmlformats.org/presentationml/2006/ole">
              <mc:AlternateContent xmlns:mc="http://schemas.openxmlformats.org/markup-compatibility/2006">
                <mc:Choice xmlns:v="urn:schemas-microsoft-com:vml" Requires="v">
                  <p:oleObj name="Equation" r:id="rId13" imgW="406080" imgH="203040" progId="Equation.DSMT4">
                    <p:embed/>
                  </p:oleObj>
                </mc:Choice>
                <mc:Fallback>
                  <p:oleObj name="Equation" r:id="rId13" imgW="406080" imgH="203040" progId="Equation.DSMT4">
                    <p:embed/>
                    <p:pic>
                      <p:nvPicPr>
                        <p:cNvPr id="21" name="Object 20">
                          <a:extLst>
                            <a:ext uri="{FF2B5EF4-FFF2-40B4-BE49-F238E27FC236}">
                              <a16:creationId xmlns:a16="http://schemas.microsoft.com/office/drawing/2014/main" id="{DCECD10E-14A2-4991-A2B8-65F1961BEA57}"/>
                            </a:ext>
                          </a:extLst>
                        </p:cNvPr>
                        <p:cNvPicPr/>
                        <p:nvPr/>
                      </p:nvPicPr>
                      <p:blipFill>
                        <a:blip r:embed="rId14"/>
                        <a:stretch>
                          <a:fillRect/>
                        </a:stretch>
                      </p:blipFill>
                      <p:spPr>
                        <a:xfrm>
                          <a:off x="2736215" y="6611187"/>
                          <a:ext cx="935037" cy="468313"/>
                        </a:xfrm>
                        <a:prstGeom prst="rect">
                          <a:avLst/>
                        </a:prstGeom>
                      </p:spPr>
                    </p:pic>
                  </p:oleObj>
                </mc:Fallback>
              </mc:AlternateContent>
            </a:graphicData>
          </a:graphic>
        </p:graphicFrame>
      </p:grpSp>
    </p:spTree>
    <p:extLst>
      <p:ext uri="{BB962C8B-B14F-4D97-AF65-F5344CB8AC3E}">
        <p14:creationId xmlns:p14="http://schemas.microsoft.com/office/powerpoint/2010/main" val="169273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905" y="2001599"/>
            <a:ext cx="4327609" cy="28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5"/>
            <a:ext cx="5855736" cy="2680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i="1">
                <a:solidFill>
                  <a:schemeClr val="bg1"/>
                </a:solidFill>
                <a:latin typeface="Times New Roman" panose="02020603050405020304" pitchFamily="18" charset="0"/>
                <a:cs typeface="Times New Roman" panose="02020603050405020304" pitchFamily="18" charset="0"/>
              </a:rPr>
              <a:t>Củng cố lý thuyết, định nghĩa, tính chất về căn bậc hai, căn bậc ba của số thực.</a:t>
            </a:r>
          </a:p>
          <a:p>
            <a:pPr>
              <a:buFontTx/>
              <a:buChar char="-"/>
            </a:pPr>
            <a:r>
              <a:rPr lang="en-US" i="1">
                <a:solidFill>
                  <a:schemeClr val="bg1"/>
                </a:solidFill>
                <a:latin typeface="Times New Roman" panose="02020603050405020304" pitchFamily="18" charset="0"/>
                <a:cs typeface="Times New Roman" panose="02020603050405020304" pitchFamily="18" charset="0"/>
              </a:rPr>
              <a:t>Tính được căn bậc hai, căn bậc ba của số thực.</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F9E39A-C6E2-423B-850C-6D0EB023F0C0}"/>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8997659" y="6365557"/>
            <a:ext cx="1632611" cy="492443"/>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1305" y="4709093"/>
            <a:ext cx="2093844" cy="2093844"/>
          </a:xfrm>
          <a:prstGeom prst="rect">
            <a:avLst/>
          </a:prstGeom>
        </p:spPr>
      </p:pic>
      <p:sp>
        <p:nvSpPr>
          <p:cNvPr id="4" name="TextBox 3">
            <a:extLst>
              <a:ext uri="{FF2B5EF4-FFF2-40B4-BE49-F238E27FC236}">
                <a16:creationId xmlns:a16="http://schemas.microsoft.com/office/drawing/2014/main" id="{D178763D-A8DC-40E8-A402-A26FE92B593E}"/>
              </a:ext>
            </a:extLst>
          </p:cNvPr>
          <p:cNvSpPr txBox="1"/>
          <p:nvPr/>
        </p:nvSpPr>
        <p:spPr>
          <a:xfrm>
            <a:off x="375920" y="355600"/>
            <a:ext cx="11297920"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1. (SGK – Trang  53). </a:t>
            </a:r>
            <a:r>
              <a:rPr lang="en-US" sz="3200">
                <a:solidFill>
                  <a:schemeClr val="bg1"/>
                </a:solidFill>
                <a:latin typeface="Times New Roman" panose="02020603050405020304" pitchFamily="18" charset="0"/>
                <a:cs typeface="Times New Roman" panose="02020603050405020304" pitchFamily="18" charset="0"/>
              </a:rPr>
              <a:t>Trong các phát biểu sau, phát biểu nào đúng, phát biểu nào sai?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F9297C-5360-4090-B093-F0DCC9C64875}"/>
              </a:ext>
            </a:extLst>
          </p:cNvPr>
          <p:cNvSpPr txBox="1"/>
          <p:nvPr/>
        </p:nvSpPr>
        <p:spPr>
          <a:xfrm>
            <a:off x="375920" y="156952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Mỗi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có đúng hai căn bậc hai là hai số đối của nhau.</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07D8D4D-90FD-4870-91A1-601F9B939E97}"/>
              </a:ext>
            </a:extLst>
          </p:cNvPr>
          <p:cNvSpPr txBox="1"/>
          <p:nvPr/>
        </p:nvSpPr>
        <p:spPr>
          <a:xfrm>
            <a:off x="375920" y="244189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Số âm không có căn bậc hai.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B15D3D-57A3-475A-A9F5-A1E02390C724}"/>
              </a:ext>
            </a:extLst>
          </p:cNvPr>
          <p:cNvSpPr txBox="1"/>
          <p:nvPr/>
        </p:nvSpPr>
        <p:spPr>
          <a:xfrm>
            <a:off x="375920" y="328310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Số âm không có căn bậc ba.</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6110118-CF35-4F4F-9CCA-1BEE4BD2ED2F}"/>
              </a:ext>
            </a:extLst>
          </p:cNvPr>
          <p:cNvSpPr txBox="1"/>
          <p:nvPr/>
        </p:nvSpPr>
        <p:spPr>
          <a:xfrm>
            <a:off x="375920" y="412431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Căn bậc ba của một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là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1CF1CD-5E8D-42DA-874D-F523ED42F0A6}"/>
              </a:ext>
            </a:extLst>
          </p:cNvPr>
          <p:cNvSpPr txBox="1"/>
          <p:nvPr/>
        </p:nvSpPr>
        <p:spPr>
          <a:xfrm>
            <a:off x="375920" y="499668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e) Căn bậc ba của một số âm là số âm.</a:t>
            </a:r>
            <a:endParaRPr lang="vi-VN"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7768770B-D050-CC77-E474-FE74E8CE5C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10559389" y="6338914"/>
            <a:ext cx="1632611" cy="492443"/>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8453" y="-253452"/>
            <a:ext cx="2093844" cy="2093844"/>
          </a:xfrm>
          <a:prstGeom prst="rect">
            <a:avLst/>
          </a:prstGeom>
        </p:spPr>
      </p:pic>
      <p:sp>
        <p:nvSpPr>
          <p:cNvPr id="6" name="TextBox 5">
            <a:extLst>
              <a:ext uri="{FF2B5EF4-FFF2-40B4-BE49-F238E27FC236}">
                <a16:creationId xmlns:a16="http://schemas.microsoft.com/office/drawing/2014/main" id="{6F33157D-5122-443B-B57D-3E87249625EB}"/>
              </a:ext>
            </a:extLst>
          </p:cNvPr>
          <p:cNvSpPr txBox="1"/>
          <p:nvPr/>
        </p:nvSpPr>
        <p:spPr>
          <a:xfrm>
            <a:off x="211610" y="118811"/>
            <a:ext cx="839565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2.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hai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8E1DC2B-59D8-4842-AC66-64B03E751463}"/>
              </a:ext>
            </a:extLst>
          </p:cNvPr>
          <p:cNvGrpSpPr/>
          <p:nvPr/>
        </p:nvGrpSpPr>
        <p:grpSpPr>
          <a:xfrm>
            <a:off x="200412" y="909752"/>
            <a:ext cx="1577588" cy="540385"/>
            <a:chOff x="528320" y="1778000"/>
            <a:chExt cx="6035040" cy="540385"/>
          </a:xfrm>
        </p:grpSpPr>
        <p:sp>
          <p:nvSpPr>
            <p:cNvPr id="9" name="TextBox 8">
              <a:extLst>
                <a:ext uri="{FF2B5EF4-FFF2-40B4-BE49-F238E27FC236}">
                  <a16:creationId xmlns:a16="http://schemas.microsoft.com/office/drawing/2014/main" id="{2DC8622E-89D7-4137-8326-69634BA9E63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A6A716C-E05F-4B98-BAE8-E206922D0772}"/>
                </a:ext>
              </a:extLst>
            </p:cNvPr>
            <p:cNvGraphicFramePr>
              <a:graphicFrameLocks noChangeAspect="1"/>
            </p:cNvGraphicFramePr>
            <p:nvPr>
              <p:extLst>
                <p:ext uri="{D42A27DB-BD31-4B8C-83A1-F6EECF244321}">
                  <p14:modId xmlns:p14="http://schemas.microsoft.com/office/powerpoint/2010/main" val="1226069525"/>
                </p:ext>
              </p:extLst>
            </p:nvPr>
          </p:nvGraphicFramePr>
          <p:xfrm>
            <a:off x="2124213" y="1788160"/>
            <a:ext cx="3545204" cy="530225"/>
          </p:xfrm>
          <a:graphic>
            <a:graphicData uri="http://schemas.openxmlformats.org/presentationml/2006/ole">
              <mc:AlternateContent xmlns:mc="http://schemas.openxmlformats.org/markup-compatibility/2006">
                <mc:Choice xmlns:v="urn:schemas-microsoft-com:vml" Requires="v">
                  <p:oleObj name="Equation" r:id="rId6" imgW="317160" imgH="203040" progId="Equation.DSMT4">
                    <p:embed/>
                  </p:oleObj>
                </mc:Choice>
                <mc:Fallback>
                  <p:oleObj name="Equation" r:id="rId6" imgW="317160" imgH="2030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2124213" y="1788160"/>
                          <a:ext cx="3545204" cy="530225"/>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50217078-A583-44DE-B57A-F1F858FBC197}"/>
              </a:ext>
            </a:extLst>
          </p:cNvPr>
          <p:cNvGrpSpPr/>
          <p:nvPr/>
        </p:nvGrpSpPr>
        <p:grpSpPr>
          <a:xfrm>
            <a:off x="2630072" y="923822"/>
            <a:ext cx="1577588" cy="551086"/>
            <a:chOff x="528320" y="1778000"/>
            <a:chExt cx="6035040" cy="551086"/>
          </a:xfrm>
        </p:grpSpPr>
        <p:sp>
          <p:nvSpPr>
            <p:cNvPr id="14" name="TextBox 13">
              <a:extLst>
                <a:ext uri="{FF2B5EF4-FFF2-40B4-BE49-F238E27FC236}">
                  <a16:creationId xmlns:a16="http://schemas.microsoft.com/office/drawing/2014/main" id="{8957163D-85BA-43B8-BF74-DAD0C48F674F}"/>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7F9E059-1874-44EE-8E3C-B5DCBC19FDE5}"/>
                </a:ext>
              </a:extLst>
            </p:cNvPr>
            <p:cNvGraphicFramePr>
              <a:graphicFrameLocks noChangeAspect="1"/>
            </p:cNvGraphicFramePr>
            <p:nvPr>
              <p:extLst>
                <p:ext uri="{D42A27DB-BD31-4B8C-83A1-F6EECF244321}">
                  <p14:modId xmlns:p14="http://schemas.microsoft.com/office/powerpoint/2010/main" val="884531119"/>
                </p:ext>
              </p:extLst>
            </p:nvPr>
          </p:nvGraphicFramePr>
          <p:xfrm>
            <a:off x="2250347" y="1798861"/>
            <a:ext cx="3066842" cy="530225"/>
          </p:xfrm>
          <a:graphic>
            <a:graphicData uri="http://schemas.openxmlformats.org/presentationml/2006/ole">
              <mc:AlternateContent xmlns:mc="http://schemas.openxmlformats.org/markup-compatibility/2006">
                <mc:Choice xmlns:v="urn:schemas-microsoft-com:vml" Requires="v">
                  <p:oleObj name="Equation" r:id="rId8" imgW="342720" imgH="203040" progId="Equation.DSMT4">
                    <p:embed/>
                  </p:oleObj>
                </mc:Choice>
                <mc:Fallback>
                  <p:oleObj name="Equation" r:id="rId8" imgW="3427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9"/>
                        <a:stretch>
                          <a:fillRect/>
                        </a:stretch>
                      </p:blipFill>
                      <p:spPr>
                        <a:xfrm>
                          <a:off x="2250347" y="1798861"/>
                          <a:ext cx="3066842" cy="530225"/>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86730762-AECF-4D8C-B9FE-3BCB88F7FB51}"/>
              </a:ext>
            </a:extLst>
          </p:cNvPr>
          <p:cNvGrpSpPr/>
          <p:nvPr/>
        </p:nvGrpSpPr>
        <p:grpSpPr>
          <a:xfrm>
            <a:off x="5249921" y="895828"/>
            <a:ext cx="1577588" cy="550748"/>
            <a:chOff x="528320" y="1778000"/>
            <a:chExt cx="6035040" cy="550748"/>
          </a:xfrm>
        </p:grpSpPr>
        <p:sp>
          <p:nvSpPr>
            <p:cNvPr id="17" name="TextBox 16">
              <a:extLst>
                <a:ext uri="{FF2B5EF4-FFF2-40B4-BE49-F238E27FC236}">
                  <a16:creationId xmlns:a16="http://schemas.microsoft.com/office/drawing/2014/main" id="{76F3D56D-8A04-4DC6-82AF-EB6792EF59B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0BF88657-39DE-4A54-9EA4-E6ABD439C820}"/>
                </a:ext>
              </a:extLst>
            </p:cNvPr>
            <p:cNvGraphicFramePr>
              <a:graphicFrameLocks noChangeAspect="1"/>
            </p:cNvGraphicFramePr>
            <p:nvPr>
              <p:extLst>
                <p:ext uri="{D42A27DB-BD31-4B8C-83A1-F6EECF244321}">
                  <p14:modId xmlns:p14="http://schemas.microsoft.com/office/powerpoint/2010/main" val="805522093"/>
                </p:ext>
              </p:extLst>
            </p:nvPr>
          </p:nvGraphicFramePr>
          <p:xfrm>
            <a:off x="2105797" y="1798523"/>
            <a:ext cx="3545204" cy="530225"/>
          </p:xfrm>
          <a:graphic>
            <a:graphicData uri="http://schemas.openxmlformats.org/presentationml/2006/ole">
              <mc:AlternateContent xmlns:mc="http://schemas.openxmlformats.org/markup-compatibility/2006">
                <mc:Choice xmlns:v="urn:schemas-microsoft-com:vml" Requires="v">
                  <p:oleObj name="Equation" r:id="rId10" imgW="330120" imgH="203040" progId="Equation.DSMT4">
                    <p:embed/>
                  </p:oleObj>
                </mc:Choice>
                <mc:Fallback>
                  <p:oleObj name="Equation" r:id="rId10" imgW="3301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1"/>
                        <a:stretch>
                          <a:fillRect/>
                        </a:stretch>
                      </p:blipFill>
                      <p:spPr>
                        <a:xfrm>
                          <a:off x="2105797" y="1798523"/>
                          <a:ext cx="3545204" cy="53022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94BE46E-C54F-42E8-9C4B-3BE86E03F1D1}"/>
              </a:ext>
            </a:extLst>
          </p:cNvPr>
          <p:cNvGrpSpPr/>
          <p:nvPr/>
        </p:nvGrpSpPr>
        <p:grpSpPr>
          <a:xfrm>
            <a:off x="7861247" y="673299"/>
            <a:ext cx="1577588" cy="1027113"/>
            <a:chOff x="528320" y="1539875"/>
            <a:chExt cx="6035040" cy="1027113"/>
          </a:xfrm>
        </p:grpSpPr>
        <p:sp>
          <p:nvSpPr>
            <p:cNvPr id="20" name="TextBox 19">
              <a:extLst>
                <a:ext uri="{FF2B5EF4-FFF2-40B4-BE49-F238E27FC236}">
                  <a16:creationId xmlns:a16="http://schemas.microsoft.com/office/drawing/2014/main" id="{5343D873-A11C-44DE-84DE-03601EE3E351}"/>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65F9F87D-24BB-437C-8FCE-8CEEBBDB7523}"/>
                </a:ext>
              </a:extLst>
            </p:cNvPr>
            <p:cNvGraphicFramePr>
              <a:graphicFrameLocks noChangeAspect="1"/>
            </p:cNvGraphicFramePr>
            <p:nvPr>
              <p:extLst>
                <p:ext uri="{D42A27DB-BD31-4B8C-83A1-F6EECF244321}">
                  <p14:modId xmlns:p14="http://schemas.microsoft.com/office/powerpoint/2010/main" val="4280578287"/>
                </p:ext>
              </p:extLst>
            </p:nvPr>
          </p:nvGraphicFramePr>
          <p:xfrm>
            <a:off x="2122059" y="1539875"/>
            <a:ext cx="2848215" cy="1027113"/>
          </p:xfrm>
          <a:graphic>
            <a:graphicData uri="http://schemas.openxmlformats.org/presentationml/2006/ole">
              <mc:AlternateContent xmlns:mc="http://schemas.openxmlformats.org/markup-compatibility/2006">
                <mc:Choice xmlns:v="urn:schemas-microsoft-com:vml" Requires="v">
                  <p:oleObj name="Equation" r:id="rId12" imgW="317160" imgH="393480" progId="Equation.DSMT4">
                    <p:embed/>
                  </p:oleObj>
                </mc:Choice>
                <mc:Fallback>
                  <p:oleObj name="Equation" r:id="rId12" imgW="317160" imgH="39348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3"/>
                        <a:stretch>
                          <a:fillRect/>
                        </a:stretch>
                      </p:blipFill>
                      <p:spPr>
                        <a:xfrm>
                          <a:off x="2122059" y="1539875"/>
                          <a:ext cx="2848215" cy="1027113"/>
                        </a:xfrm>
                        <a:prstGeom prst="rect">
                          <a:avLst/>
                        </a:prstGeom>
                      </p:spPr>
                    </p:pic>
                  </p:oleObj>
                </mc:Fallback>
              </mc:AlternateContent>
            </a:graphicData>
          </a:graphic>
        </p:graphicFrame>
      </p:grpSp>
      <p:sp>
        <p:nvSpPr>
          <p:cNvPr id="35" name="TextBox 34">
            <a:extLst>
              <a:ext uri="{FF2B5EF4-FFF2-40B4-BE49-F238E27FC236}">
                <a16:creationId xmlns:a16="http://schemas.microsoft.com/office/drawing/2014/main" id="{3497FEFC-CA89-4584-8676-2CDB4B5C239C}"/>
              </a:ext>
            </a:extLst>
          </p:cNvPr>
          <p:cNvSpPr txBox="1"/>
          <p:nvPr/>
        </p:nvSpPr>
        <p:spPr>
          <a:xfrm>
            <a:off x="167634" y="1677482"/>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0A41186D-D1A9-4CCF-9EF6-C89238577769}"/>
              </a:ext>
            </a:extLst>
          </p:cNvPr>
          <p:cNvGrpSpPr/>
          <p:nvPr/>
        </p:nvGrpSpPr>
        <p:grpSpPr>
          <a:xfrm>
            <a:off x="200412" y="2204226"/>
            <a:ext cx="11531725" cy="663575"/>
            <a:chOff x="623195" y="2458700"/>
            <a:chExt cx="10810489" cy="663575"/>
          </a:xfrm>
        </p:grpSpPr>
        <p:sp>
          <p:nvSpPr>
            <p:cNvPr id="38" name="TextBox 37">
              <a:extLst>
                <a:ext uri="{FF2B5EF4-FFF2-40B4-BE49-F238E27FC236}">
                  <a16:creationId xmlns:a16="http://schemas.microsoft.com/office/drawing/2014/main" id="{5EBD6DB6-8DBA-40FA-AAFE-BE9A1E4915C0}"/>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6D8AB3A-C417-44AA-917A-79CCEC987546}"/>
                </a:ext>
              </a:extLst>
            </p:cNvPr>
            <p:cNvGraphicFramePr>
              <a:graphicFrameLocks noChangeAspect="1"/>
            </p:cNvGraphicFramePr>
            <p:nvPr>
              <p:extLst>
                <p:ext uri="{D42A27DB-BD31-4B8C-83A1-F6EECF244321}">
                  <p14:modId xmlns:p14="http://schemas.microsoft.com/office/powerpoint/2010/main" val="2251976394"/>
                </p:ext>
              </p:extLst>
            </p:nvPr>
          </p:nvGraphicFramePr>
          <p:xfrm>
            <a:off x="2242581" y="2458700"/>
            <a:ext cx="2870200" cy="663575"/>
          </p:xfrm>
          <a:graphic>
            <a:graphicData uri="http://schemas.openxmlformats.org/presentationml/2006/ole">
              <mc:AlternateContent xmlns:mc="http://schemas.openxmlformats.org/markup-compatibility/2006">
                <mc:Choice xmlns:v="urn:schemas-microsoft-com:vml" Requires="v">
                  <p:oleObj name="Equation" r:id="rId14" imgW="1206360" imgH="279360" progId="Equation.DSMT4">
                    <p:embed/>
                  </p:oleObj>
                </mc:Choice>
                <mc:Fallback>
                  <p:oleObj name="Equation" r:id="rId14" imgW="120636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5"/>
                        <a:stretch>
                          <a:fillRect/>
                        </a:stretch>
                      </p:blipFill>
                      <p:spPr>
                        <a:xfrm>
                          <a:off x="2242581" y="2458700"/>
                          <a:ext cx="2870200" cy="66357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71FAEAB4-8094-4F30-AB61-85355FE7B20C}"/>
                </a:ext>
              </a:extLst>
            </p:cNvPr>
            <p:cNvGraphicFramePr>
              <a:graphicFrameLocks noChangeAspect="1"/>
            </p:cNvGraphicFramePr>
            <p:nvPr>
              <p:extLst>
                <p:ext uri="{D42A27DB-BD31-4B8C-83A1-F6EECF244321}">
                  <p14:modId xmlns:p14="http://schemas.microsoft.com/office/powerpoint/2010/main" val="4112154043"/>
                </p:ext>
              </p:extLst>
            </p:nvPr>
          </p:nvGraphicFramePr>
          <p:xfrm>
            <a:off x="8214823" y="2573136"/>
            <a:ext cx="668366" cy="425324"/>
          </p:xfrm>
          <a:graphic>
            <a:graphicData uri="http://schemas.openxmlformats.org/presentationml/2006/ole">
              <mc:AlternateContent xmlns:mc="http://schemas.openxmlformats.org/markup-compatibility/2006">
                <mc:Choice xmlns:v="urn:schemas-microsoft-com:vml" Requires="v">
                  <p:oleObj name="Equation" r:id="rId16" imgW="279360" imgH="177480" progId="Equation.DSMT4">
                    <p:embed/>
                  </p:oleObj>
                </mc:Choice>
                <mc:Fallback>
                  <p:oleObj name="Equation" r:id="rId16" imgW="279360" imgH="177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17"/>
                        <a:stretch>
                          <a:fillRect/>
                        </a:stretch>
                      </p:blipFill>
                      <p:spPr>
                        <a:xfrm>
                          <a:off x="8214823" y="2573136"/>
                          <a:ext cx="668366" cy="42532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827A4303-5835-474A-9E81-BD304CD628B4}"/>
                </a:ext>
              </a:extLst>
            </p:cNvPr>
            <p:cNvGraphicFramePr>
              <a:graphicFrameLocks noChangeAspect="1"/>
            </p:cNvGraphicFramePr>
            <p:nvPr>
              <p:extLst>
                <p:ext uri="{D42A27DB-BD31-4B8C-83A1-F6EECF244321}">
                  <p14:modId xmlns:p14="http://schemas.microsoft.com/office/powerpoint/2010/main" val="2534845338"/>
                </p:ext>
              </p:extLst>
            </p:nvPr>
          </p:nvGraphicFramePr>
          <p:xfrm>
            <a:off x="9283813" y="2548996"/>
            <a:ext cx="453387" cy="425324"/>
          </p:xfrm>
          <a:graphic>
            <a:graphicData uri="http://schemas.openxmlformats.org/presentationml/2006/ole">
              <mc:AlternateContent xmlns:mc="http://schemas.openxmlformats.org/markup-compatibility/2006">
                <mc:Choice xmlns:v="urn:schemas-microsoft-com:vml" Requires="v">
                  <p:oleObj name="Equation" r:id="rId18" imgW="190440" imgH="177480" progId="Equation.DSMT4">
                    <p:embed/>
                  </p:oleObj>
                </mc:Choice>
                <mc:Fallback>
                  <p:oleObj name="Equation" r:id="rId18" imgW="190440" imgH="177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19"/>
                        <a:stretch>
                          <a:fillRect/>
                        </a:stretch>
                      </p:blipFill>
                      <p:spPr>
                        <a:xfrm>
                          <a:off x="9283813" y="2548996"/>
                          <a:ext cx="453387" cy="425324"/>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17CA6D86-CFE9-41BE-A03E-AA01E4D8F590}"/>
                </a:ext>
              </a:extLst>
            </p:cNvPr>
            <p:cNvGraphicFramePr>
              <a:graphicFrameLocks noChangeAspect="1"/>
            </p:cNvGraphicFramePr>
            <p:nvPr>
              <p:extLst>
                <p:ext uri="{D42A27DB-BD31-4B8C-83A1-F6EECF244321}">
                  <p14:modId xmlns:p14="http://schemas.microsoft.com/office/powerpoint/2010/main" val="524078024"/>
                </p:ext>
              </p:extLst>
            </p:nvPr>
          </p:nvGraphicFramePr>
          <p:xfrm>
            <a:off x="10192790" y="2574919"/>
            <a:ext cx="711600" cy="413381"/>
          </p:xfrm>
          <a:graphic>
            <a:graphicData uri="http://schemas.openxmlformats.org/presentationml/2006/ole">
              <mc:AlternateContent xmlns:mc="http://schemas.openxmlformats.org/markup-compatibility/2006">
                <mc:Choice xmlns:v="urn:schemas-microsoft-com:vml" Requires="v">
                  <p:oleObj name="Equation" r:id="rId20" imgW="317160" imgH="177480" progId="Equation.DSMT4">
                    <p:embed/>
                  </p:oleObj>
                </mc:Choice>
                <mc:Fallback>
                  <p:oleObj name="Equation" r:id="rId20" imgW="317160" imgH="177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1"/>
                        <a:stretch>
                          <a:fillRect/>
                        </a:stretch>
                      </p:blipFill>
                      <p:spPr>
                        <a:xfrm>
                          <a:off x="10192790" y="2574919"/>
                          <a:ext cx="711600" cy="413381"/>
                        </a:xfrm>
                        <a:prstGeom prst="rect">
                          <a:avLst/>
                        </a:prstGeom>
                      </p:spPr>
                    </p:pic>
                  </p:oleObj>
                </mc:Fallback>
              </mc:AlternateContent>
            </a:graphicData>
          </a:graphic>
        </p:graphicFrame>
      </p:grpSp>
      <p:grpSp>
        <p:nvGrpSpPr>
          <p:cNvPr id="43" name="Group 42">
            <a:extLst>
              <a:ext uri="{FF2B5EF4-FFF2-40B4-BE49-F238E27FC236}">
                <a16:creationId xmlns:a16="http://schemas.microsoft.com/office/drawing/2014/main" id="{11D2712E-76F7-48B1-A857-A8BA6FAB9C7E}"/>
              </a:ext>
            </a:extLst>
          </p:cNvPr>
          <p:cNvGrpSpPr/>
          <p:nvPr/>
        </p:nvGrpSpPr>
        <p:grpSpPr>
          <a:xfrm>
            <a:off x="167634" y="3302069"/>
            <a:ext cx="11980788" cy="670023"/>
            <a:chOff x="623195" y="2442532"/>
            <a:chExt cx="11231466" cy="670023"/>
          </a:xfrm>
        </p:grpSpPr>
        <p:sp>
          <p:nvSpPr>
            <p:cNvPr id="44" name="TextBox 43">
              <a:extLst>
                <a:ext uri="{FF2B5EF4-FFF2-40B4-BE49-F238E27FC236}">
                  <a16:creationId xmlns:a16="http://schemas.microsoft.com/office/drawing/2014/main" id="{E0F32F2D-240E-4756-8653-7E66C2ECD14A}"/>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AF88BC6-3BC2-4D7D-82E7-4BC7B6FECFF2}"/>
                </a:ext>
              </a:extLst>
            </p:cNvPr>
            <p:cNvGraphicFramePr>
              <a:graphicFrameLocks noChangeAspect="1"/>
            </p:cNvGraphicFramePr>
            <p:nvPr>
              <p:extLst>
                <p:ext uri="{D42A27DB-BD31-4B8C-83A1-F6EECF244321}">
                  <p14:modId xmlns:p14="http://schemas.microsoft.com/office/powerpoint/2010/main" val="2911202669"/>
                </p:ext>
              </p:extLst>
            </p:nvPr>
          </p:nvGraphicFramePr>
          <p:xfrm>
            <a:off x="2319680" y="2442532"/>
            <a:ext cx="3508744" cy="670023"/>
          </p:xfrm>
          <a:graphic>
            <a:graphicData uri="http://schemas.openxmlformats.org/presentationml/2006/ole">
              <mc:AlternateContent xmlns:mc="http://schemas.openxmlformats.org/markup-compatibility/2006">
                <mc:Choice xmlns:v="urn:schemas-microsoft-com:vml" Requires="v">
                  <p:oleObj name="Equation" r:id="rId22" imgW="1460160" imgH="279360" progId="Equation.DSMT4">
                    <p:embed/>
                  </p:oleObj>
                </mc:Choice>
                <mc:Fallback>
                  <p:oleObj name="Equation" r:id="rId22" imgW="1460160" imgH="279360" progId="Equation.DSMT4">
                    <p:embed/>
                    <p:pic>
                      <p:nvPicPr>
                        <p:cNvPr id="39" name="Object 38">
                          <a:extLst>
                            <a:ext uri="{FF2B5EF4-FFF2-40B4-BE49-F238E27FC236}">
                              <a16:creationId xmlns:a16="http://schemas.microsoft.com/office/drawing/2014/main" id="{C6D8AB3A-C417-44AA-917A-79CCEC987546}"/>
                            </a:ext>
                          </a:extLst>
                        </p:cNvPr>
                        <p:cNvPicPr/>
                        <p:nvPr/>
                      </p:nvPicPr>
                      <p:blipFill>
                        <a:blip r:embed="rId23"/>
                        <a:stretch>
                          <a:fillRect/>
                        </a:stretch>
                      </p:blipFill>
                      <p:spPr>
                        <a:xfrm>
                          <a:off x="2319680" y="2442532"/>
                          <a:ext cx="3508744" cy="670023"/>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9C38A126-98E2-4972-BD7F-0174B982B43F}"/>
                </a:ext>
              </a:extLst>
            </p:cNvPr>
            <p:cNvGraphicFramePr>
              <a:graphicFrameLocks noChangeAspect="1"/>
            </p:cNvGraphicFramePr>
            <p:nvPr>
              <p:extLst>
                <p:ext uri="{D42A27DB-BD31-4B8C-83A1-F6EECF244321}">
                  <p14:modId xmlns:p14="http://schemas.microsoft.com/office/powerpoint/2010/main" val="1161303076"/>
                </p:ext>
              </p:extLst>
            </p:nvPr>
          </p:nvGraphicFramePr>
          <p:xfrm>
            <a:off x="8906612" y="2545868"/>
            <a:ext cx="762132" cy="507697"/>
          </p:xfrm>
          <a:graphic>
            <a:graphicData uri="http://schemas.openxmlformats.org/presentationml/2006/ole">
              <mc:AlternateContent xmlns:mc="http://schemas.openxmlformats.org/markup-compatibility/2006">
                <mc:Choice xmlns:v="urn:schemas-microsoft-com:vml" Requires="v">
                  <p:oleObj name="Equation" r:id="rId24" imgW="304560" imgH="203040" progId="Equation.DSMT4">
                    <p:embed/>
                  </p:oleObj>
                </mc:Choice>
                <mc:Fallback>
                  <p:oleObj name="Equation" r:id="rId24" imgW="304560" imgH="203040" progId="Equation.DSMT4">
                    <p:embed/>
                    <p:pic>
                      <p:nvPicPr>
                        <p:cNvPr id="40" name="Object 39">
                          <a:extLst>
                            <a:ext uri="{FF2B5EF4-FFF2-40B4-BE49-F238E27FC236}">
                              <a16:creationId xmlns:a16="http://schemas.microsoft.com/office/drawing/2014/main" id="{71FAEAB4-8094-4F30-AB61-85355FE7B20C}"/>
                            </a:ext>
                          </a:extLst>
                        </p:cNvPr>
                        <p:cNvPicPr/>
                        <p:nvPr/>
                      </p:nvPicPr>
                      <p:blipFill>
                        <a:blip r:embed="rId25"/>
                        <a:stretch>
                          <a:fillRect/>
                        </a:stretch>
                      </p:blipFill>
                      <p:spPr>
                        <a:xfrm>
                          <a:off x="8906612" y="2545868"/>
                          <a:ext cx="762132" cy="507697"/>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7B8E32ED-EBE5-463C-A17C-16CF10648586}"/>
                </a:ext>
              </a:extLst>
            </p:cNvPr>
            <p:cNvGraphicFramePr>
              <a:graphicFrameLocks noChangeAspect="1"/>
            </p:cNvGraphicFramePr>
            <p:nvPr>
              <p:extLst>
                <p:ext uri="{D42A27DB-BD31-4B8C-83A1-F6EECF244321}">
                  <p14:modId xmlns:p14="http://schemas.microsoft.com/office/powerpoint/2010/main" val="3849102038"/>
                </p:ext>
              </p:extLst>
            </p:nvPr>
          </p:nvGraphicFramePr>
          <p:xfrm>
            <a:off x="10017276" y="2556028"/>
            <a:ext cx="574450" cy="485775"/>
          </p:xfrm>
          <a:graphic>
            <a:graphicData uri="http://schemas.openxmlformats.org/presentationml/2006/ole">
              <mc:AlternateContent xmlns:mc="http://schemas.openxmlformats.org/markup-compatibility/2006">
                <mc:Choice xmlns:v="urn:schemas-microsoft-com:vml" Requires="v">
                  <p:oleObj name="Equation" r:id="rId26" imgW="241200" imgH="203040" progId="Equation.DSMT4">
                    <p:embed/>
                  </p:oleObj>
                </mc:Choice>
                <mc:Fallback>
                  <p:oleObj name="Equation" r:id="rId26" imgW="241200" imgH="203040" progId="Equation.DSMT4">
                    <p:embed/>
                    <p:pic>
                      <p:nvPicPr>
                        <p:cNvPr id="41" name="Object 40">
                          <a:extLst>
                            <a:ext uri="{FF2B5EF4-FFF2-40B4-BE49-F238E27FC236}">
                              <a16:creationId xmlns:a16="http://schemas.microsoft.com/office/drawing/2014/main" id="{827A4303-5835-474A-9E81-BD304CD628B4}"/>
                            </a:ext>
                          </a:extLst>
                        </p:cNvPr>
                        <p:cNvPicPr/>
                        <p:nvPr/>
                      </p:nvPicPr>
                      <p:blipFill>
                        <a:blip r:embed="rId27"/>
                        <a:stretch>
                          <a:fillRect/>
                        </a:stretch>
                      </p:blipFill>
                      <p:spPr>
                        <a:xfrm>
                          <a:off x="10017276" y="2556028"/>
                          <a:ext cx="574450" cy="485775"/>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DBAC4A14-CC0A-4DC8-9191-52F6239BAEC9}"/>
                </a:ext>
              </a:extLst>
            </p:cNvPr>
            <p:cNvGraphicFramePr>
              <a:graphicFrameLocks noChangeAspect="1"/>
            </p:cNvGraphicFramePr>
            <p:nvPr>
              <p:extLst>
                <p:ext uri="{D42A27DB-BD31-4B8C-83A1-F6EECF244321}">
                  <p14:modId xmlns:p14="http://schemas.microsoft.com/office/powerpoint/2010/main" val="134465327"/>
                </p:ext>
              </p:extLst>
            </p:nvPr>
          </p:nvGraphicFramePr>
          <p:xfrm>
            <a:off x="11030192" y="2554124"/>
            <a:ext cx="824469" cy="471487"/>
          </p:xfrm>
          <a:graphic>
            <a:graphicData uri="http://schemas.openxmlformats.org/presentationml/2006/ole">
              <mc:AlternateContent xmlns:mc="http://schemas.openxmlformats.org/markup-compatibility/2006">
                <mc:Choice xmlns:v="urn:schemas-microsoft-com:vml" Requires="v">
                  <p:oleObj name="Equation" r:id="rId28" imgW="368280" imgH="203040" progId="Equation.DSMT4">
                    <p:embed/>
                  </p:oleObj>
                </mc:Choice>
                <mc:Fallback>
                  <p:oleObj name="Equation" r:id="rId28" imgW="368280" imgH="203040" progId="Equation.DSMT4">
                    <p:embed/>
                    <p:pic>
                      <p:nvPicPr>
                        <p:cNvPr id="42" name="Object 41">
                          <a:extLst>
                            <a:ext uri="{FF2B5EF4-FFF2-40B4-BE49-F238E27FC236}">
                              <a16:creationId xmlns:a16="http://schemas.microsoft.com/office/drawing/2014/main" id="{17CA6D86-CFE9-41BE-A03E-AA01E4D8F590}"/>
                            </a:ext>
                          </a:extLst>
                        </p:cNvPr>
                        <p:cNvPicPr/>
                        <p:nvPr/>
                      </p:nvPicPr>
                      <p:blipFill>
                        <a:blip r:embed="rId29"/>
                        <a:stretch>
                          <a:fillRect/>
                        </a:stretch>
                      </p:blipFill>
                      <p:spPr>
                        <a:xfrm>
                          <a:off x="11030192" y="2554124"/>
                          <a:ext cx="824469"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4694EFF4-E3F6-4B23-ABE8-9633AC71BE75}"/>
              </a:ext>
            </a:extLst>
          </p:cNvPr>
          <p:cNvGrpSpPr/>
          <p:nvPr/>
        </p:nvGrpSpPr>
        <p:grpSpPr>
          <a:xfrm>
            <a:off x="167634" y="4261262"/>
            <a:ext cx="11815223" cy="669925"/>
            <a:chOff x="623195" y="2443742"/>
            <a:chExt cx="11076256" cy="669925"/>
          </a:xfrm>
        </p:grpSpPr>
        <p:sp>
          <p:nvSpPr>
            <p:cNvPr id="50" name="TextBox 49">
              <a:extLst>
                <a:ext uri="{FF2B5EF4-FFF2-40B4-BE49-F238E27FC236}">
                  <a16:creationId xmlns:a16="http://schemas.microsoft.com/office/drawing/2014/main" id="{55FA414F-1752-4771-A757-B79CC039FA4D}"/>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id="{5EC6D514-C2F7-4658-A272-F88DB75E9D96}"/>
                </a:ext>
              </a:extLst>
            </p:cNvPr>
            <p:cNvGraphicFramePr>
              <a:graphicFrameLocks noChangeAspect="1"/>
            </p:cNvGraphicFramePr>
            <p:nvPr>
              <p:extLst>
                <p:ext uri="{D42A27DB-BD31-4B8C-83A1-F6EECF244321}">
                  <p14:modId xmlns:p14="http://schemas.microsoft.com/office/powerpoint/2010/main" val="1340909568"/>
                </p:ext>
              </p:extLst>
            </p:nvPr>
          </p:nvGraphicFramePr>
          <p:xfrm>
            <a:off x="2250231" y="2443742"/>
            <a:ext cx="3387170" cy="669925"/>
          </p:xfrm>
          <a:graphic>
            <a:graphicData uri="http://schemas.openxmlformats.org/presentationml/2006/ole">
              <mc:AlternateContent xmlns:mc="http://schemas.openxmlformats.org/markup-compatibility/2006">
                <mc:Choice xmlns:v="urn:schemas-microsoft-com:vml" Requires="v">
                  <p:oleObj name="Equation" r:id="rId30" imgW="1409400" imgH="279360" progId="Equation.DSMT4">
                    <p:embed/>
                  </p:oleObj>
                </mc:Choice>
                <mc:Fallback>
                  <p:oleObj name="Equation" r:id="rId30" imgW="1409400" imgH="279360" progId="Equation.DSMT4">
                    <p:embed/>
                    <p:pic>
                      <p:nvPicPr>
                        <p:cNvPr id="45" name="Object 44">
                          <a:extLst>
                            <a:ext uri="{FF2B5EF4-FFF2-40B4-BE49-F238E27FC236}">
                              <a16:creationId xmlns:a16="http://schemas.microsoft.com/office/drawing/2014/main" id="{2AF88BC6-3BC2-4D7D-82E7-4BC7B6FECFF2}"/>
                            </a:ext>
                          </a:extLst>
                        </p:cNvPr>
                        <p:cNvPicPr/>
                        <p:nvPr/>
                      </p:nvPicPr>
                      <p:blipFill>
                        <a:blip r:embed="rId31"/>
                        <a:stretch>
                          <a:fillRect/>
                        </a:stretch>
                      </p:blipFill>
                      <p:spPr>
                        <a:xfrm>
                          <a:off x="2250231" y="2443742"/>
                          <a:ext cx="3387170" cy="669925"/>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39D97D25-02E6-4934-94AA-9026336C2D1E}"/>
                </a:ext>
              </a:extLst>
            </p:cNvPr>
            <p:cNvGraphicFramePr>
              <a:graphicFrameLocks noChangeAspect="1"/>
            </p:cNvGraphicFramePr>
            <p:nvPr>
              <p:extLst>
                <p:ext uri="{D42A27DB-BD31-4B8C-83A1-F6EECF244321}">
                  <p14:modId xmlns:p14="http://schemas.microsoft.com/office/powerpoint/2010/main" val="1694223454"/>
                </p:ext>
              </p:extLst>
            </p:nvPr>
          </p:nvGraphicFramePr>
          <p:xfrm>
            <a:off x="8708459" y="2555312"/>
            <a:ext cx="762132" cy="507697"/>
          </p:xfrm>
          <a:graphic>
            <a:graphicData uri="http://schemas.openxmlformats.org/presentationml/2006/ole">
              <mc:AlternateContent xmlns:mc="http://schemas.openxmlformats.org/markup-compatibility/2006">
                <mc:Choice xmlns:v="urn:schemas-microsoft-com:vml" Requires="v">
                  <p:oleObj name="Equation" r:id="rId32" imgW="304560" imgH="203040" progId="Equation.DSMT4">
                    <p:embed/>
                  </p:oleObj>
                </mc:Choice>
                <mc:Fallback>
                  <p:oleObj name="Equation" r:id="rId32" imgW="304560" imgH="203040" progId="Equation.DSMT4">
                    <p:embed/>
                    <p:pic>
                      <p:nvPicPr>
                        <p:cNvPr id="46" name="Object 45">
                          <a:extLst>
                            <a:ext uri="{FF2B5EF4-FFF2-40B4-BE49-F238E27FC236}">
                              <a16:creationId xmlns:a16="http://schemas.microsoft.com/office/drawing/2014/main" id="{9C38A126-98E2-4972-BD7F-0174B982B43F}"/>
                            </a:ext>
                          </a:extLst>
                        </p:cNvPr>
                        <p:cNvPicPr/>
                        <p:nvPr/>
                      </p:nvPicPr>
                      <p:blipFill>
                        <a:blip r:embed="rId33"/>
                        <a:stretch>
                          <a:fillRect/>
                        </a:stretch>
                      </p:blipFill>
                      <p:spPr>
                        <a:xfrm>
                          <a:off x="8708459" y="2555312"/>
                          <a:ext cx="762132" cy="50769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D01A7707-13C3-48DC-9796-56D22B7C26CE}"/>
                </a:ext>
              </a:extLst>
            </p:cNvPr>
            <p:cNvGraphicFramePr>
              <a:graphicFrameLocks noChangeAspect="1"/>
            </p:cNvGraphicFramePr>
            <p:nvPr>
              <p:extLst>
                <p:ext uri="{D42A27DB-BD31-4B8C-83A1-F6EECF244321}">
                  <p14:modId xmlns:p14="http://schemas.microsoft.com/office/powerpoint/2010/main" val="3883958675"/>
                </p:ext>
              </p:extLst>
            </p:nvPr>
          </p:nvGraphicFramePr>
          <p:xfrm>
            <a:off x="9851578" y="2554124"/>
            <a:ext cx="513434" cy="485775"/>
          </p:xfrm>
          <a:graphic>
            <a:graphicData uri="http://schemas.openxmlformats.org/presentationml/2006/ole">
              <mc:AlternateContent xmlns:mc="http://schemas.openxmlformats.org/markup-compatibility/2006">
                <mc:Choice xmlns:v="urn:schemas-microsoft-com:vml" Requires="v">
                  <p:oleObj name="Equation" r:id="rId34" imgW="215640" imgH="203040" progId="Equation.DSMT4">
                    <p:embed/>
                  </p:oleObj>
                </mc:Choice>
                <mc:Fallback>
                  <p:oleObj name="Equation" r:id="rId34" imgW="215640" imgH="203040" progId="Equation.DSMT4">
                    <p:embed/>
                    <p:pic>
                      <p:nvPicPr>
                        <p:cNvPr id="47" name="Object 46">
                          <a:extLst>
                            <a:ext uri="{FF2B5EF4-FFF2-40B4-BE49-F238E27FC236}">
                              <a16:creationId xmlns:a16="http://schemas.microsoft.com/office/drawing/2014/main" id="{7B8E32ED-EBE5-463C-A17C-16CF10648586}"/>
                            </a:ext>
                          </a:extLst>
                        </p:cNvPr>
                        <p:cNvPicPr/>
                        <p:nvPr/>
                      </p:nvPicPr>
                      <p:blipFill>
                        <a:blip r:embed="rId35"/>
                        <a:stretch>
                          <a:fillRect/>
                        </a:stretch>
                      </p:blipFill>
                      <p:spPr>
                        <a:xfrm>
                          <a:off x="9851578" y="2554124"/>
                          <a:ext cx="513434" cy="485775"/>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356A856B-2E95-4228-B6E7-B54692A1CF05}"/>
                </a:ext>
              </a:extLst>
            </p:cNvPr>
            <p:cNvGraphicFramePr>
              <a:graphicFrameLocks noChangeAspect="1"/>
            </p:cNvGraphicFramePr>
            <p:nvPr>
              <p:extLst>
                <p:ext uri="{D42A27DB-BD31-4B8C-83A1-F6EECF244321}">
                  <p14:modId xmlns:p14="http://schemas.microsoft.com/office/powerpoint/2010/main" val="2647878979"/>
                </p:ext>
              </p:extLst>
            </p:nvPr>
          </p:nvGraphicFramePr>
          <p:xfrm>
            <a:off x="10903257" y="2553096"/>
            <a:ext cx="796194" cy="471488"/>
          </p:xfrm>
          <a:graphic>
            <a:graphicData uri="http://schemas.openxmlformats.org/presentationml/2006/ole">
              <mc:AlternateContent xmlns:mc="http://schemas.openxmlformats.org/markup-compatibility/2006">
                <mc:Choice xmlns:v="urn:schemas-microsoft-com:vml" Requires="v">
                  <p:oleObj name="Equation" r:id="rId36" imgW="355320" imgH="203040" progId="Equation.DSMT4">
                    <p:embed/>
                  </p:oleObj>
                </mc:Choice>
                <mc:Fallback>
                  <p:oleObj name="Equation" r:id="rId36" imgW="355320" imgH="203040" progId="Equation.DSMT4">
                    <p:embed/>
                    <p:pic>
                      <p:nvPicPr>
                        <p:cNvPr id="48" name="Object 47">
                          <a:extLst>
                            <a:ext uri="{FF2B5EF4-FFF2-40B4-BE49-F238E27FC236}">
                              <a16:creationId xmlns:a16="http://schemas.microsoft.com/office/drawing/2014/main" id="{DBAC4A14-CC0A-4DC8-9191-52F6239BAEC9}"/>
                            </a:ext>
                          </a:extLst>
                        </p:cNvPr>
                        <p:cNvPicPr/>
                        <p:nvPr/>
                      </p:nvPicPr>
                      <p:blipFill>
                        <a:blip r:embed="rId37"/>
                        <a:stretch>
                          <a:fillRect/>
                        </a:stretch>
                      </p:blipFill>
                      <p:spPr>
                        <a:xfrm>
                          <a:off x="10903257" y="2553096"/>
                          <a:ext cx="796194" cy="471488"/>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id="{ADAB93F2-3CAE-4715-A145-42B5E07A87FF}"/>
              </a:ext>
            </a:extLst>
          </p:cNvPr>
          <p:cNvGrpSpPr/>
          <p:nvPr/>
        </p:nvGrpSpPr>
        <p:grpSpPr>
          <a:xfrm>
            <a:off x="200412" y="5059363"/>
            <a:ext cx="11799501" cy="1127125"/>
            <a:chOff x="623195" y="2215762"/>
            <a:chExt cx="11061517" cy="1127125"/>
          </a:xfrm>
        </p:grpSpPr>
        <p:sp>
          <p:nvSpPr>
            <p:cNvPr id="56" name="TextBox 55">
              <a:extLst>
                <a:ext uri="{FF2B5EF4-FFF2-40B4-BE49-F238E27FC236}">
                  <a16:creationId xmlns:a16="http://schemas.microsoft.com/office/drawing/2014/main" id="{D911002D-AE13-42B4-8318-A87F8E821602}"/>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68B7023D-6AB1-47EA-9EC5-A7E396863B69}"/>
                </a:ext>
              </a:extLst>
            </p:cNvPr>
            <p:cNvGraphicFramePr>
              <a:graphicFrameLocks noChangeAspect="1"/>
            </p:cNvGraphicFramePr>
            <p:nvPr>
              <p:extLst>
                <p:ext uri="{D42A27DB-BD31-4B8C-83A1-F6EECF244321}">
                  <p14:modId xmlns:p14="http://schemas.microsoft.com/office/powerpoint/2010/main" val="1351898839"/>
                </p:ext>
              </p:extLst>
            </p:nvPr>
          </p:nvGraphicFramePr>
          <p:xfrm>
            <a:off x="2250936" y="2215762"/>
            <a:ext cx="3387170" cy="1127125"/>
          </p:xfrm>
          <a:graphic>
            <a:graphicData uri="http://schemas.openxmlformats.org/presentationml/2006/ole">
              <mc:AlternateContent xmlns:mc="http://schemas.openxmlformats.org/markup-compatibility/2006">
                <mc:Choice xmlns:v="urn:schemas-microsoft-com:vml" Requires="v">
                  <p:oleObj name="Equation" r:id="rId38" imgW="1409400" imgH="469800" progId="Equation.DSMT4">
                    <p:embed/>
                  </p:oleObj>
                </mc:Choice>
                <mc:Fallback>
                  <p:oleObj name="Equation" r:id="rId38" imgW="1409400" imgH="469800" progId="Equation.DSMT4">
                    <p:embed/>
                    <p:pic>
                      <p:nvPicPr>
                        <p:cNvPr id="51" name="Object 50">
                          <a:extLst>
                            <a:ext uri="{FF2B5EF4-FFF2-40B4-BE49-F238E27FC236}">
                              <a16:creationId xmlns:a16="http://schemas.microsoft.com/office/drawing/2014/main" id="{5EC6D514-C2F7-4658-A272-F88DB75E9D96}"/>
                            </a:ext>
                          </a:extLst>
                        </p:cNvPr>
                        <p:cNvPicPr/>
                        <p:nvPr/>
                      </p:nvPicPr>
                      <p:blipFill>
                        <a:blip r:embed="rId39"/>
                        <a:stretch>
                          <a:fillRect/>
                        </a:stretch>
                      </p:blipFill>
                      <p:spPr>
                        <a:xfrm>
                          <a:off x="2250936" y="2215762"/>
                          <a:ext cx="3387170" cy="112712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87D7F122-0F1E-4113-ADC4-FDCCED16327B}"/>
                </a:ext>
              </a:extLst>
            </p:cNvPr>
            <p:cNvGraphicFramePr>
              <a:graphicFrameLocks noChangeAspect="1"/>
            </p:cNvGraphicFramePr>
            <p:nvPr>
              <p:extLst>
                <p:ext uri="{D42A27DB-BD31-4B8C-83A1-F6EECF244321}">
                  <p14:modId xmlns:p14="http://schemas.microsoft.com/office/powerpoint/2010/main" val="223053677"/>
                </p:ext>
              </p:extLst>
            </p:nvPr>
          </p:nvGraphicFramePr>
          <p:xfrm>
            <a:off x="8755911" y="2317362"/>
            <a:ext cx="641985" cy="947737"/>
          </p:xfrm>
          <a:graphic>
            <a:graphicData uri="http://schemas.openxmlformats.org/presentationml/2006/ole">
              <mc:AlternateContent xmlns:mc="http://schemas.openxmlformats.org/markup-compatibility/2006">
                <mc:Choice xmlns:v="urn:schemas-microsoft-com:vml" Requires="v">
                  <p:oleObj name="Equation" r:id="rId40" imgW="266400" imgH="393480" progId="Equation.DSMT4">
                    <p:embed/>
                  </p:oleObj>
                </mc:Choice>
                <mc:Fallback>
                  <p:oleObj name="Equation" r:id="rId40" imgW="266400" imgH="393480" progId="Equation.DSMT4">
                    <p:embed/>
                    <p:pic>
                      <p:nvPicPr>
                        <p:cNvPr id="52" name="Object 51">
                          <a:extLst>
                            <a:ext uri="{FF2B5EF4-FFF2-40B4-BE49-F238E27FC236}">
                              <a16:creationId xmlns:a16="http://schemas.microsoft.com/office/drawing/2014/main" id="{39D97D25-02E6-4934-94AA-9026336C2D1E}"/>
                            </a:ext>
                          </a:extLst>
                        </p:cNvPr>
                        <p:cNvPicPr/>
                        <p:nvPr/>
                      </p:nvPicPr>
                      <p:blipFill>
                        <a:blip r:embed="rId41"/>
                        <a:stretch>
                          <a:fillRect/>
                        </a:stretch>
                      </p:blipFill>
                      <p:spPr>
                        <a:xfrm>
                          <a:off x="8755911" y="2317362"/>
                          <a:ext cx="641985" cy="947737"/>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B512E658-4173-45C5-AEFA-3973669A8F38}"/>
                </a:ext>
              </a:extLst>
            </p:cNvPr>
            <p:cNvGraphicFramePr>
              <a:graphicFrameLocks noChangeAspect="1"/>
            </p:cNvGraphicFramePr>
            <p:nvPr>
              <p:extLst>
                <p:ext uri="{D42A27DB-BD31-4B8C-83A1-F6EECF244321}">
                  <p14:modId xmlns:p14="http://schemas.microsoft.com/office/powerpoint/2010/main" val="2156461694"/>
                </p:ext>
              </p:extLst>
            </p:nvPr>
          </p:nvGraphicFramePr>
          <p:xfrm>
            <a:off x="9880999" y="2326887"/>
            <a:ext cx="452416" cy="939800"/>
          </p:xfrm>
          <a:graphic>
            <a:graphicData uri="http://schemas.openxmlformats.org/presentationml/2006/ole">
              <mc:AlternateContent xmlns:mc="http://schemas.openxmlformats.org/markup-compatibility/2006">
                <mc:Choice xmlns:v="urn:schemas-microsoft-com:vml" Requires="v">
                  <p:oleObj name="Equation" r:id="rId42" imgW="190440" imgH="393480" progId="Equation.DSMT4">
                    <p:embed/>
                  </p:oleObj>
                </mc:Choice>
                <mc:Fallback>
                  <p:oleObj name="Equation" r:id="rId42" imgW="190440" imgH="393480" progId="Equation.DSMT4">
                    <p:embed/>
                    <p:pic>
                      <p:nvPicPr>
                        <p:cNvPr id="53" name="Object 52">
                          <a:extLst>
                            <a:ext uri="{FF2B5EF4-FFF2-40B4-BE49-F238E27FC236}">
                              <a16:creationId xmlns:a16="http://schemas.microsoft.com/office/drawing/2014/main" id="{D01A7707-13C3-48DC-9796-56D22B7C26CE}"/>
                            </a:ext>
                          </a:extLst>
                        </p:cNvPr>
                        <p:cNvPicPr/>
                        <p:nvPr/>
                      </p:nvPicPr>
                      <p:blipFill>
                        <a:blip r:embed="rId43"/>
                        <a:stretch>
                          <a:fillRect/>
                        </a:stretch>
                      </p:blipFill>
                      <p:spPr>
                        <a:xfrm>
                          <a:off x="9880999" y="2326887"/>
                          <a:ext cx="452416" cy="939800"/>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1B77DCD2-F445-4732-8C01-E16A06EA8395}"/>
                </a:ext>
              </a:extLst>
            </p:cNvPr>
            <p:cNvGraphicFramePr>
              <a:graphicFrameLocks noChangeAspect="1"/>
            </p:cNvGraphicFramePr>
            <p:nvPr>
              <p:extLst>
                <p:ext uri="{D42A27DB-BD31-4B8C-83A1-F6EECF244321}">
                  <p14:modId xmlns:p14="http://schemas.microsoft.com/office/powerpoint/2010/main" val="1171880930"/>
                </p:ext>
              </p:extLst>
            </p:nvPr>
          </p:nvGraphicFramePr>
          <p:xfrm>
            <a:off x="10916795" y="2352287"/>
            <a:ext cx="767917" cy="912812"/>
          </p:xfrm>
          <a:graphic>
            <a:graphicData uri="http://schemas.openxmlformats.org/presentationml/2006/ole">
              <mc:AlternateContent xmlns:mc="http://schemas.openxmlformats.org/markup-compatibility/2006">
                <mc:Choice xmlns:v="urn:schemas-microsoft-com:vml" Requires="v">
                  <p:oleObj name="Equation" r:id="rId44" imgW="342720" imgH="393480" progId="Equation.DSMT4">
                    <p:embed/>
                  </p:oleObj>
                </mc:Choice>
                <mc:Fallback>
                  <p:oleObj name="Equation" r:id="rId44" imgW="342720" imgH="393480" progId="Equation.DSMT4">
                    <p:embed/>
                    <p:pic>
                      <p:nvPicPr>
                        <p:cNvPr id="54" name="Object 53">
                          <a:extLst>
                            <a:ext uri="{FF2B5EF4-FFF2-40B4-BE49-F238E27FC236}">
                              <a16:creationId xmlns:a16="http://schemas.microsoft.com/office/drawing/2014/main" id="{356A856B-2E95-4228-B6E7-B54692A1CF05}"/>
                            </a:ext>
                          </a:extLst>
                        </p:cNvPr>
                        <p:cNvPicPr/>
                        <p:nvPr/>
                      </p:nvPicPr>
                      <p:blipFill>
                        <a:blip r:embed="rId45"/>
                        <a:stretch>
                          <a:fillRect/>
                        </a:stretch>
                      </p:blipFill>
                      <p:spPr>
                        <a:xfrm>
                          <a:off x="10916795" y="2352287"/>
                          <a:ext cx="767917" cy="912812"/>
                        </a:xfrm>
                        <a:prstGeom prst="rect">
                          <a:avLst/>
                        </a:prstGeom>
                      </p:spPr>
                    </p:pic>
                  </p:oleObj>
                </mc:Fallback>
              </mc:AlternateContent>
            </a:graphicData>
          </a:graphic>
        </p:graphicFrame>
      </p:grpSp>
    </p:spTree>
    <p:extLst>
      <p:ext uri="{BB962C8B-B14F-4D97-AF65-F5344CB8AC3E}">
        <p14:creationId xmlns:p14="http://schemas.microsoft.com/office/powerpoint/2010/main" val="361880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D90461-9F93-4F4F-A79A-B6BD6F020F7A}"/>
              </a:ext>
            </a:extLst>
          </p:cNvPr>
          <p:cNvGrpSpPr/>
          <p:nvPr/>
        </p:nvGrpSpPr>
        <p:grpSpPr>
          <a:xfrm>
            <a:off x="462274" y="220990"/>
            <a:ext cx="10151466" cy="1946261"/>
            <a:chOff x="167634" y="3167390"/>
            <a:chExt cx="10151466" cy="1946261"/>
          </a:xfrm>
        </p:grpSpPr>
        <p:sp>
          <p:nvSpPr>
            <p:cNvPr id="5" name="TextBox 4">
              <a:extLst>
                <a:ext uri="{FF2B5EF4-FFF2-40B4-BE49-F238E27FC236}">
                  <a16:creationId xmlns:a16="http://schemas.microsoft.com/office/drawing/2014/main" id="{4A40D90E-B570-4506-9FB3-7F5489A90326}"/>
                </a:ext>
              </a:extLst>
            </p:cNvPr>
            <p:cNvSpPr txBox="1"/>
            <p:nvPr/>
          </p:nvSpPr>
          <p:spPr>
            <a:xfrm>
              <a:off x="215720" y="3167390"/>
              <a:ext cx="817644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3.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ba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DC6E1B0-1C6D-471E-A9FF-4317FE3F34C9}"/>
                </a:ext>
              </a:extLst>
            </p:cNvPr>
            <p:cNvGrpSpPr/>
            <p:nvPr/>
          </p:nvGrpSpPr>
          <p:grpSpPr>
            <a:xfrm>
              <a:off x="215720" y="3845177"/>
              <a:ext cx="1577588" cy="623724"/>
              <a:chOff x="528320" y="1778000"/>
              <a:chExt cx="6035040" cy="623724"/>
            </a:xfrm>
          </p:grpSpPr>
          <p:sp>
            <p:nvSpPr>
              <p:cNvPr id="17" name="TextBox 16">
                <a:extLst>
                  <a:ext uri="{FF2B5EF4-FFF2-40B4-BE49-F238E27FC236}">
                    <a16:creationId xmlns:a16="http://schemas.microsoft.com/office/drawing/2014/main" id="{E824CEB8-E96F-4166-8597-8A7FB6966D38}"/>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36EEF13B-DFF5-422A-BE3C-A1AA4523C116}"/>
                  </a:ext>
                </a:extLst>
              </p:cNvPr>
              <p:cNvGraphicFramePr>
                <a:graphicFrameLocks noChangeAspect="1"/>
              </p:cNvGraphicFramePr>
              <p:nvPr>
                <p:extLst>
                  <p:ext uri="{D42A27DB-BD31-4B8C-83A1-F6EECF244321}">
                    <p14:modId xmlns:p14="http://schemas.microsoft.com/office/powerpoint/2010/main" val="1807781434"/>
                  </p:ext>
                </p:extLst>
              </p:nvPr>
            </p:nvGraphicFramePr>
            <p:xfrm>
              <a:off x="2469509" y="1808918"/>
              <a:ext cx="3557820" cy="592806"/>
            </p:xfrm>
            <a:graphic>
              <a:graphicData uri="http://schemas.openxmlformats.org/presentationml/2006/ole">
                <mc:AlternateContent xmlns:mc="http://schemas.openxmlformats.org/markup-compatibility/2006">
                  <mc:Choice xmlns:v="urn:schemas-microsoft-com:vml" Requires="v">
                    <p:oleObj name="Equation" r:id="rId2" imgW="355320" imgH="203040" progId="Equation.DSMT4">
                      <p:embed/>
                    </p:oleObj>
                  </mc:Choice>
                  <mc:Fallback>
                    <p:oleObj name="Equation" r:id="rId2" imgW="355320" imgH="203040" progId="Equation.DSMT4">
                      <p:embed/>
                      <p:pic>
                        <p:nvPicPr>
                          <p:cNvPr id="25" name="Object 24">
                            <a:extLst>
                              <a:ext uri="{FF2B5EF4-FFF2-40B4-BE49-F238E27FC236}">
                                <a16:creationId xmlns:a16="http://schemas.microsoft.com/office/drawing/2014/main" id="{AF598787-A3CD-46A4-A3B0-ADA703778FA2}"/>
                              </a:ext>
                            </a:extLst>
                          </p:cNvPr>
                          <p:cNvPicPr/>
                          <p:nvPr/>
                        </p:nvPicPr>
                        <p:blipFill>
                          <a:blip r:embed="rId3"/>
                          <a:stretch>
                            <a:fillRect/>
                          </a:stretch>
                        </p:blipFill>
                        <p:spPr>
                          <a:xfrm>
                            <a:off x="2469509" y="1808918"/>
                            <a:ext cx="3557820" cy="592806"/>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696F65E-1F4B-423F-84E7-5C5B305BD102}"/>
                </a:ext>
              </a:extLst>
            </p:cNvPr>
            <p:cNvGrpSpPr/>
            <p:nvPr/>
          </p:nvGrpSpPr>
          <p:grpSpPr>
            <a:xfrm>
              <a:off x="2894047" y="3873965"/>
              <a:ext cx="1577588" cy="625269"/>
              <a:chOff x="528320" y="1778000"/>
              <a:chExt cx="6035040" cy="625269"/>
            </a:xfrm>
          </p:grpSpPr>
          <p:sp>
            <p:nvSpPr>
              <p:cNvPr id="15" name="TextBox 14">
                <a:extLst>
                  <a:ext uri="{FF2B5EF4-FFF2-40B4-BE49-F238E27FC236}">
                    <a16:creationId xmlns:a16="http://schemas.microsoft.com/office/drawing/2014/main" id="{EFD9F3E1-FCBE-4E2C-8BC9-057AE6156D7D}"/>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265FC1A0-8FA2-49F3-9AFC-66CC57F8545C}"/>
                  </a:ext>
                </a:extLst>
              </p:cNvPr>
              <p:cNvGraphicFramePr>
                <a:graphicFrameLocks noChangeAspect="1"/>
              </p:cNvGraphicFramePr>
              <p:nvPr>
                <p:extLst>
                  <p:ext uri="{D42A27DB-BD31-4B8C-83A1-F6EECF244321}">
                    <p14:modId xmlns:p14="http://schemas.microsoft.com/office/powerpoint/2010/main" val="3135559063"/>
                  </p:ext>
                </p:extLst>
              </p:nvPr>
            </p:nvGraphicFramePr>
            <p:xfrm>
              <a:off x="2438186" y="1808480"/>
              <a:ext cx="3188221" cy="594789"/>
            </p:xfrm>
            <a:graphic>
              <a:graphicData uri="http://schemas.openxmlformats.org/presentationml/2006/ole">
                <mc:AlternateContent xmlns:mc="http://schemas.openxmlformats.org/markup-compatibility/2006">
                  <mc:Choice xmlns:v="urn:schemas-microsoft-com:vml" Requires="v">
                    <p:oleObj name="Equation" r:id="rId4" imgW="317160" imgH="203040" progId="Equation.DSMT4">
                      <p:embed/>
                    </p:oleObj>
                  </mc:Choice>
                  <mc:Fallback>
                    <p:oleObj name="Equation" r:id="rId4" imgW="317160" imgH="203040" progId="Equation.DSMT4">
                      <p:embed/>
                      <p:pic>
                        <p:nvPicPr>
                          <p:cNvPr id="28" name="Object 27">
                            <a:extLst>
                              <a:ext uri="{FF2B5EF4-FFF2-40B4-BE49-F238E27FC236}">
                                <a16:creationId xmlns:a16="http://schemas.microsoft.com/office/drawing/2014/main" id="{B439BED6-80C1-4CC2-BEC8-3C4B8A85B0C6}"/>
                              </a:ext>
                            </a:extLst>
                          </p:cNvPr>
                          <p:cNvPicPr/>
                          <p:nvPr/>
                        </p:nvPicPr>
                        <p:blipFill>
                          <a:blip r:embed="rId5"/>
                          <a:stretch>
                            <a:fillRect/>
                          </a:stretch>
                        </p:blipFill>
                        <p:spPr>
                          <a:xfrm>
                            <a:off x="2438186" y="1808480"/>
                            <a:ext cx="3188221" cy="594789"/>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97AE224E-67DD-4582-BD9A-D64FC9D2B1B9}"/>
                </a:ext>
              </a:extLst>
            </p:cNvPr>
            <p:cNvGrpSpPr/>
            <p:nvPr/>
          </p:nvGrpSpPr>
          <p:grpSpPr>
            <a:xfrm>
              <a:off x="5760505" y="3894138"/>
              <a:ext cx="1816770" cy="634738"/>
              <a:chOff x="528320" y="1778000"/>
              <a:chExt cx="6950027" cy="634738"/>
            </a:xfrm>
          </p:grpSpPr>
          <p:sp>
            <p:nvSpPr>
              <p:cNvPr id="13" name="TextBox 12">
                <a:extLst>
                  <a:ext uri="{FF2B5EF4-FFF2-40B4-BE49-F238E27FC236}">
                    <a16:creationId xmlns:a16="http://schemas.microsoft.com/office/drawing/2014/main" id="{986FEC6F-5738-4280-9E40-C2EAEEF54922}"/>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D8F75D7D-4559-4327-B604-439606DDC0FF}"/>
                  </a:ext>
                </a:extLst>
              </p:cNvPr>
              <p:cNvGraphicFramePr>
                <a:graphicFrameLocks noChangeAspect="1"/>
              </p:cNvGraphicFramePr>
              <p:nvPr>
                <p:extLst>
                  <p:ext uri="{D42A27DB-BD31-4B8C-83A1-F6EECF244321}">
                    <p14:modId xmlns:p14="http://schemas.microsoft.com/office/powerpoint/2010/main" val="2642533764"/>
                  </p:ext>
                </p:extLst>
              </p:nvPr>
            </p:nvGraphicFramePr>
            <p:xfrm>
              <a:off x="2414988" y="1838611"/>
              <a:ext cx="5063359" cy="574127"/>
            </p:xfrm>
            <a:graphic>
              <a:graphicData uri="http://schemas.openxmlformats.org/presentationml/2006/ole">
                <mc:AlternateContent xmlns:mc="http://schemas.openxmlformats.org/markup-compatibility/2006">
                  <mc:Choice xmlns:v="urn:schemas-microsoft-com:vml" Requires="v">
                    <p:oleObj name="Equation" r:id="rId6" imgW="520560" imgH="203040" progId="Equation.DSMT4">
                      <p:embed/>
                    </p:oleObj>
                  </mc:Choice>
                  <mc:Fallback>
                    <p:oleObj name="Equation" r:id="rId6" imgW="520560" imgH="203040" progId="Equation.DSMT4">
                      <p:embed/>
                      <p:pic>
                        <p:nvPicPr>
                          <p:cNvPr id="31" name="Object 30">
                            <a:extLst>
                              <a:ext uri="{FF2B5EF4-FFF2-40B4-BE49-F238E27FC236}">
                                <a16:creationId xmlns:a16="http://schemas.microsoft.com/office/drawing/2014/main" id="{D6979357-76A0-4CC8-8D83-E591C9E2E7C4}"/>
                              </a:ext>
                            </a:extLst>
                          </p:cNvPr>
                          <p:cNvPicPr/>
                          <p:nvPr/>
                        </p:nvPicPr>
                        <p:blipFill>
                          <a:blip r:embed="rId7"/>
                          <a:stretch>
                            <a:fillRect/>
                          </a:stretch>
                        </p:blipFill>
                        <p:spPr>
                          <a:xfrm>
                            <a:off x="2414988" y="1838611"/>
                            <a:ext cx="5063359" cy="574127"/>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AEA21D72-ABB6-4E22-881F-68D5F4973D58}"/>
                </a:ext>
              </a:extLst>
            </p:cNvPr>
            <p:cNvGrpSpPr/>
            <p:nvPr/>
          </p:nvGrpSpPr>
          <p:grpSpPr>
            <a:xfrm>
              <a:off x="8741512" y="3657802"/>
              <a:ext cx="1577588" cy="1113046"/>
              <a:chOff x="1150191" y="1575659"/>
              <a:chExt cx="6035040" cy="1113046"/>
            </a:xfrm>
          </p:grpSpPr>
          <p:sp>
            <p:nvSpPr>
              <p:cNvPr id="11" name="TextBox 10">
                <a:extLst>
                  <a:ext uri="{FF2B5EF4-FFF2-40B4-BE49-F238E27FC236}">
                    <a16:creationId xmlns:a16="http://schemas.microsoft.com/office/drawing/2014/main" id="{D4867CF3-FC95-4342-A11E-437F377FC32A}"/>
                  </a:ext>
                </a:extLst>
              </p:cNvPr>
              <p:cNvSpPr txBox="1"/>
              <p:nvPr/>
            </p:nvSpPr>
            <p:spPr>
              <a:xfrm>
                <a:off x="1150191" y="1790323"/>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E38BB62D-DA4E-4CFB-8E66-18DC1BC2C792}"/>
                  </a:ext>
                </a:extLst>
              </p:cNvPr>
              <p:cNvGraphicFramePr>
                <a:graphicFrameLocks noChangeAspect="1"/>
              </p:cNvGraphicFramePr>
              <p:nvPr>
                <p:extLst>
                  <p:ext uri="{D42A27DB-BD31-4B8C-83A1-F6EECF244321}">
                    <p14:modId xmlns:p14="http://schemas.microsoft.com/office/powerpoint/2010/main" val="1331025465"/>
                  </p:ext>
                </p:extLst>
              </p:nvPr>
            </p:nvGraphicFramePr>
            <p:xfrm>
              <a:off x="3265539" y="1575659"/>
              <a:ext cx="3204969" cy="1113046"/>
            </p:xfrm>
            <a:graphic>
              <a:graphicData uri="http://schemas.openxmlformats.org/presentationml/2006/ole">
                <mc:AlternateContent xmlns:mc="http://schemas.openxmlformats.org/markup-compatibility/2006">
                  <mc:Choice xmlns:v="urn:schemas-microsoft-com:vml" Requires="v">
                    <p:oleObj name="Equation" r:id="rId8" imgW="330120" imgH="393480" progId="Equation.DSMT4">
                      <p:embed/>
                    </p:oleObj>
                  </mc:Choice>
                  <mc:Fallback>
                    <p:oleObj name="Equation" r:id="rId8" imgW="330120" imgH="393480" progId="Equation.DSMT4">
                      <p:embed/>
                      <p:pic>
                        <p:nvPicPr>
                          <p:cNvPr id="34" name="Object 33">
                            <a:extLst>
                              <a:ext uri="{FF2B5EF4-FFF2-40B4-BE49-F238E27FC236}">
                                <a16:creationId xmlns:a16="http://schemas.microsoft.com/office/drawing/2014/main" id="{B5F94AA4-728A-42A1-9C01-EC304C8623C0}"/>
                              </a:ext>
                            </a:extLst>
                          </p:cNvPr>
                          <p:cNvPicPr/>
                          <p:nvPr/>
                        </p:nvPicPr>
                        <p:blipFill>
                          <a:blip r:embed="rId9"/>
                          <a:stretch>
                            <a:fillRect/>
                          </a:stretch>
                        </p:blipFill>
                        <p:spPr>
                          <a:xfrm>
                            <a:off x="3265539" y="1575659"/>
                            <a:ext cx="3204969" cy="1113046"/>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6F2D314A-A34B-4C42-9501-BBC7A757F623}"/>
                </a:ext>
              </a:extLst>
            </p:cNvPr>
            <p:cNvSpPr txBox="1"/>
            <p:nvPr/>
          </p:nvSpPr>
          <p:spPr>
            <a:xfrm>
              <a:off x="167634" y="452887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531240B7-1306-42FD-93D2-04E9BF954280}"/>
              </a:ext>
            </a:extLst>
          </p:cNvPr>
          <p:cNvGrpSpPr/>
          <p:nvPr/>
        </p:nvGrpSpPr>
        <p:grpSpPr>
          <a:xfrm>
            <a:off x="571320" y="2379920"/>
            <a:ext cx="2434487" cy="646196"/>
            <a:chOff x="571320" y="2379920"/>
            <a:chExt cx="2434487" cy="646196"/>
          </a:xfrm>
        </p:grpSpPr>
        <p:sp>
          <p:nvSpPr>
            <p:cNvPr id="20" name="TextBox 19">
              <a:extLst>
                <a:ext uri="{FF2B5EF4-FFF2-40B4-BE49-F238E27FC236}">
                  <a16:creationId xmlns:a16="http://schemas.microsoft.com/office/drawing/2014/main" id="{B6DEDEE4-C75B-4833-AF10-0E9AE333ECE7}"/>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9C2FE1A5-8D39-49A3-8D30-1D1FC3E144CC}"/>
                </a:ext>
              </a:extLst>
            </p:cNvPr>
            <p:cNvGraphicFramePr>
              <a:graphicFrameLocks noChangeAspect="1"/>
            </p:cNvGraphicFramePr>
            <p:nvPr>
              <p:extLst>
                <p:ext uri="{D42A27DB-BD31-4B8C-83A1-F6EECF244321}">
                  <p14:modId xmlns:p14="http://schemas.microsoft.com/office/powerpoint/2010/main" val="3885124909"/>
                </p:ext>
              </p:extLst>
            </p:nvPr>
          </p:nvGraphicFramePr>
          <p:xfrm>
            <a:off x="995418" y="2379920"/>
            <a:ext cx="2010389" cy="646196"/>
          </p:xfrm>
          <a:graphic>
            <a:graphicData uri="http://schemas.openxmlformats.org/presentationml/2006/ole">
              <mc:AlternateContent xmlns:mc="http://schemas.openxmlformats.org/markup-compatibility/2006">
                <mc:Choice xmlns:v="urn:schemas-microsoft-com:vml" Requires="v">
                  <p:oleObj name="Equation" r:id="rId10" imgW="711000" imgH="228600" progId="Equation.DSMT4">
                    <p:embed/>
                  </p:oleObj>
                </mc:Choice>
                <mc:Fallback>
                  <p:oleObj name="Equation" r:id="rId10" imgW="711000" imgH="228600" progId="Equation.DSMT4">
                    <p:embed/>
                    <p:pic>
                      <p:nvPicPr>
                        <p:cNvPr id="0" name=""/>
                        <p:cNvPicPr/>
                        <p:nvPr/>
                      </p:nvPicPr>
                      <p:blipFill>
                        <a:blip r:embed="rId11"/>
                        <a:stretch>
                          <a:fillRect/>
                        </a:stretch>
                      </p:blipFill>
                      <p:spPr>
                        <a:xfrm>
                          <a:off x="995418" y="2379920"/>
                          <a:ext cx="2010389" cy="646196"/>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D094D6F1-178B-479B-A576-8EC924B61984}"/>
              </a:ext>
            </a:extLst>
          </p:cNvPr>
          <p:cNvGrpSpPr/>
          <p:nvPr/>
        </p:nvGrpSpPr>
        <p:grpSpPr>
          <a:xfrm>
            <a:off x="596788" y="3303588"/>
            <a:ext cx="2182925" cy="646112"/>
            <a:chOff x="571320" y="2380385"/>
            <a:chExt cx="2182925" cy="646112"/>
          </a:xfrm>
        </p:grpSpPr>
        <p:sp>
          <p:nvSpPr>
            <p:cNvPr id="24" name="TextBox 23">
              <a:extLst>
                <a:ext uri="{FF2B5EF4-FFF2-40B4-BE49-F238E27FC236}">
                  <a16:creationId xmlns:a16="http://schemas.microsoft.com/office/drawing/2014/main" id="{753F89B8-87F6-4A05-A4F4-42C9B93FD028}"/>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CF9C7FA7-E5E6-4E56-A283-B51B0689D6E1}"/>
                </a:ext>
              </a:extLst>
            </p:cNvPr>
            <p:cNvGraphicFramePr>
              <a:graphicFrameLocks noChangeAspect="1"/>
            </p:cNvGraphicFramePr>
            <p:nvPr>
              <p:extLst>
                <p:ext uri="{D42A27DB-BD31-4B8C-83A1-F6EECF244321}">
                  <p14:modId xmlns:p14="http://schemas.microsoft.com/office/powerpoint/2010/main" val="1925921645"/>
                </p:ext>
              </p:extLst>
            </p:nvPr>
          </p:nvGraphicFramePr>
          <p:xfrm>
            <a:off x="1246120" y="2380385"/>
            <a:ext cx="1508125" cy="646112"/>
          </p:xfrm>
          <a:graphic>
            <a:graphicData uri="http://schemas.openxmlformats.org/presentationml/2006/ole">
              <mc:AlternateContent xmlns:mc="http://schemas.openxmlformats.org/markup-compatibility/2006">
                <mc:Choice xmlns:v="urn:schemas-microsoft-com:vml" Requires="v">
                  <p:oleObj name="Equation" r:id="rId12" imgW="533160" imgH="228600" progId="Equation.DSMT4">
                    <p:embed/>
                  </p:oleObj>
                </mc:Choice>
                <mc:Fallback>
                  <p:oleObj name="Equation" r:id="rId12" imgW="533160" imgH="2286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3"/>
                        <a:stretch>
                          <a:fillRect/>
                        </a:stretch>
                      </p:blipFill>
                      <p:spPr>
                        <a:xfrm>
                          <a:off x="1246120" y="2380385"/>
                          <a:ext cx="1508125" cy="64611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905C8F2-CA8C-40A4-B38E-A4560C1B164C}"/>
              </a:ext>
            </a:extLst>
          </p:cNvPr>
          <p:cNvGrpSpPr/>
          <p:nvPr/>
        </p:nvGrpSpPr>
        <p:grpSpPr>
          <a:xfrm>
            <a:off x="596788" y="4259752"/>
            <a:ext cx="3391324" cy="681037"/>
            <a:chOff x="571320" y="2362499"/>
            <a:chExt cx="3391324" cy="681037"/>
          </a:xfrm>
        </p:grpSpPr>
        <p:sp>
          <p:nvSpPr>
            <p:cNvPr id="27" name="TextBox 26">
              <a:extLst>
                <a:ext uri="{FF2B5EF4-FFF2-40B4-BE49-F238E27FC236}">
                  <a16:creationId xmlns:a16="http://schemas.microsoft.com/office/drawing/2014/main" id="{CDD21821-0A2C-49F4-BE3F-EE6F0C926AE4}"/>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EAB1D0B6-DADA-472C-9BE4-94928504A2B9}"/>
                </a:ext>
              </a:extLst>
            </p:cNvPr>
            <p:cNvGraphicFramePr>
              <a:graphicFrameLocks noChangeAspect="1"/>
            </p:cNvGraphicFramePr>
            <p:nvPr>
              <p:extLst>
                <p:ext uri="{D42A27DB-BD31-4B8C-83A1-F6EECF244321}">
                  <p14:modId xmlns:p14="http://schemas.microsoft.com/office/powerpoint/2010/main" val="3211384531"/>
                </p:ext>
              </p:extLst>
            </p:nvPr>
          </p:nvGraphicFramePr>
          <p:xfrm>
            <a:off x="1021006" y="2362499"/>
            <a:ext cx="2941638" cy="681037"/>
          </p:xfrm>
          <a:graphic>
            <a:graphicData uri="http://schemas.openxmlformats.org/presentationml/2006/ole">
              <mc:AlternateContent xmlns:mc="http://schemas.openxmlformats.org/markup-compatibility/2006">
                <mc:Choice xmlns:v="urn:schemas-microsoft-com:vml" Requires="v">
                  <p:oleObj name="Equation" r:id="rId14" imgW="1041120" imgH="241200" progId="Equation.DSMT4">
                    <p:embed/>
                  </p:oleObj>
                </mc:Choice>
                <mc:Fallback>
                  <p:oleObj name="Equation" r:id="rId14" imgW="1041120" imgH="2412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5"/>
                        <a:stretch>
                          <a:fillRect/>
                        </a:stretch>
                      </p:blipFill>
                      <p:spPr>
                        <a:xfrm>
                          <a:off x="1021006" y="2362499"/>
                          <a:ext cx="2941638" cy="681037"/>
                        </a:xfrm>
                        <a:prstGeom prst="rect">
                          <a:avLst/>
                        </a:prstGeom>
                      </p:spPr>
                    </p:pic>
                  </p:oleObj>
                </mc:Fallback>
              </mc:AlternateContent>
            </a:graphicData>
          </a:graphic>
        </p:graphicFrame>
      </p:grpSp>
      <p:grpSp>
        <p:nvGrpSpPr>
          <p:cNvPr id="29" name="Group 28">
            <a:extLst>
              <a:ext uri="{FF2B5EF4-FFF2-40B4-BE49-F238E27FC236}">
                <a16:creationId xmlns:a16="http://schemas.microsoft.com/office/drawing/2014/main" id="{9E2FB8BC-14CA-436E-B9FA-8DBED114FFB0}"/>
              </a:ext>
            </a:extLst>
          </p:cNvPr>
          <p:cNvGrpSpPr/>
          <p:nvPr/>
        </p:nvGrpSpPr>
        <p:grpSpPr>
          <a:xfrm>
            <a:off x="571320" y="5116353"/>
            <a:ext cx="2361995" cy="1255712"/>
            <a:chOff x="571320" y="2075456"/>
            <a:chExt cx="2361995" cy="1255712"/>
          </a:xfrm>
        </p:grpSpPr>
        <p:sp>
          <p:nvSpPr>
            <p:cNvPr id="30" name="TextBox 29">
              <a:extLst>
                <a:ext uri="{FF2B5EF4-FFF2-40B4-BE49-F238E27FC236}">
                  <a16:creationId xmlns:a16="http://schemas.microsoft.com/office/drawing/2014/main" id="{74A351B5-D4EA-4C43-9E0A-0BF7F9AB1EA9}"/>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1DC15B47-97F5-46DA-A86A-C4F3C04EB959}"/>
                </a:ext>
              </a:extLst>
            </p:cNvPr>
            <p:cNvGraphicFramePr>
              <a:graphicFrameLocks noChangeAspect="1"/>
            </p:cNvGraphicFramePr>
            <p:nvPr>
              <p:extLst>
                <p:ext uri="{D42A27DB-BD31-4B8C-83A1-F6EECF244321}">
                  <p14:modId xmlns:p14="http://schemas.microsoft.com/office/powerpoint/2010/main" val="1288779507"/>
                </p:ext>
              </p:extLst>
            </p:nvPr>
          </p:nvGraphicFramePr>
          <p:xfrm>
            <a:off x="1066415" y="2075456"/>
            <a:ext cx="1866900" cy="1255712"/>
          </p:xfrm>
          <a:graphic>
            <a:graphicData uri="http://schemas.openxmlformats.org/presentationml/2006/ole">
              <mc:AlternateContent xmlns:mc="http://schemas.openxmlformats.org/markup-compatibility/2006">
                <mc:Choice xmlns:v="urn:schemas-microsoft-com:vml" Requires="v">
                  <p:oleObj name="Equation" r:id="rId16" imgW="660240" imgH="444240" progId="Equation.DSMT4">
                    <p:embed/>
                  </p:oleObj>
                </mc:Choice>
                <mc:Fallback>
                  <p:oleObj name="Equation" r:id="rId16" imgW="660240" imgH="44424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7"/>
                        <a:stretch>
                          <a:fillRect/>
                        </a:stretch>
                      </p:blipFill>
                      <p:spPr>
                        <a:xfrm>
                          <a:off x="1066415" y="2075456"/>
                          <a:ext cx="1866900" cy="1255712"/>
                        </a:xfrm>
                        <a:prstGeom prst="rect">
                          <a:avLst/>
                        </a:prstGeom>
                      </p:spPr>
                    </p:pic>
                  </p:oleObj>
                </mc:Fallback>
              </mc:AlternateContent>
            </a:graphicData>
          </a:graphic>
        </p:graphicFrame>
      </p:grpSp>
    </p:spTree>
    <p:extLst>
      <p:ext uri="{BB962C8B-B14F-4D97-AF65-F5344CB8AC3E}">
        <p14:creationId xmlns:p14="http://schemas.microsoft.com/office/powerpoint/2010/main" val="3375702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131AD-F35B-4EF2-9CDA-AE3F9BD1A252}"/>
              </a:ext>
            </a:extLst>
          </p:cNvPr>
          <p:cNvSpPr txBox="1"/>
          <p:nvPr/>
        </p:nvSpPr>
        <p:spPr>
          <a:xfrm>
            <a:off x="179381" y="249130"/>
            <a:ext cx="74168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4. (SGK – Trang 54)</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So sánh: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E9FE12C-7937-4553-BC6C-3FABC8AD5927}"/>
              </a:ext>
            </a:extLst>
          </p:cNvPr>
          <p:cNvGrpSpPr/>
          <p:nvPr/>
        </p:nvGrpSpPr>
        <p:grpSpPr>
          <a:xfrm>
            <a:off x="387629" y="864675"/>
            <a:ext cx="3326108" cy="1302882"/>
            <a:chOff x="528320" y="1398207"/>
            <a:chExt cx="6035040" cy="1172762"/>
          </a:xfrm>
        </p:grpSpPr>
        <p:sp>
          <p:nvSpPr>
            <p:cNvPr id="6" name="TextBox 5">
              <a:extLst>
                <a:ext uri="{FF2B5EF4-FFF2-40B4-BE49-F238E27FC236}">
                  <a16:creationId xmlns:a16="http://schemas.microsoft.com/office/drawing/2014/main" id="{C495EC56-241B-4DA9-AC2E-C3A7F7C2D015}"/>
                </a:ext>
              </a:extLst>
            </p:cNvPr>
            <p:cNvSpPr txBox="1"/>
            <p:nvPr/>
          </p:nvSpPr>
          <p:spPr>
            <a:xfrm>
              <a:off x="528320" y="1778000"/>
              <a:ext cx="6035040" cy="523220"/>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AE23F841-425F-4FE7-BD4B-B6EACE614F7D}"/>
                </a:ext>
              </a:extLst>
            </p:cNvPr>
            <p:cNvGraphicFramePr>
              <a:graphicFrameLocks noChangeAspect="1"/>
            </p:cNvGraphicFramePr>
            <p:nvPr>
              <p:extLst>
                <p:ext uri="{D42A27DB-BD31-4B8C-83A1-F6EECF244321}">
                  <p14:modId xmlns:p14="http://schemas.microsoft.com/office/powerpoint/2010/main" val="986014589"/>
                </p:ext>
              </p:extLst>
            </p:nvPr>
          </p:nvGraphicFramePr>
          <p:xfrm>
            <a:off x="1378059" y="1398207"/>
            <a:ext cx="1117607" cy="1161740"/>
          </p:xfrm>
          <a:graphic>
            <a:graphicData uri="http://schemas.openxmlformats.org/presentationml/2006/ole">
              <mc:AlternateContent xmlns:mc="http://schemas.openxmlformats.org/markup-compatibility/2006">
                <mc:Choice xmlns:v="urn:schemas-microsoft-com:vml" Requires="v">
                  <p:oleObj name="Equation" r:id="rId2" imgW="266400" imgH="444240" progId="Equation.DSMT4">
                    <p:embed/>
                  </p:oleObj>
                </mc:Choice>
                <mc:Fallback>
                  <p:oleObj name="Equation" r:id="rId2" imgW="266400" imgH="4442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3"/>
                        <a:stretch>
                          <a:fillRect/>
                        </a:stretch>
                      </p:blipFill>
                      <p:spPr>
                        <a:xfrm>
                          <a:off x="1378059" y="1398207"/>
                          <a:ext cx="1117607" cy="116174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5CFB56-6EAF-4CD4-B4F2-E17AC773A655}"/>
                </a:ext>
              </a:extLst>
            </p:cNvPr>
            <p:cNvGraphicFramePr>
              <a:graphicFrameLocks noChangeAspect="1"/>
            </p:cNvGraphicFramePr>
            <p:nvPr>
              <p:extLst>
                <p:ext uri="{D42A27DB-BD31-4B8C-83A1-F6EECF244321}">
                  <p14:modId xmlns:p14="http://schemas.microsoft.com/office/powerpoint/2010/main" val="3870022222"/>
                </p:ext>
              </p:extLst>
            </p:nvPr>
          </p:nvGraphicFramePr>
          <p:xfrm>
            <a:off x="3934902" y="1409229"/>
            <a:ext cx="1221303" cy="1161740"/>
          </p:xfrm>
          <a:graphic>
            <a:graphicData uri="http://schemas.openxmlformats.org/presentationml/2006/ole">
              <mc:AlternateContent xmlns:mc="http://schemas.openxmlformats.org/markup-compatibility/2006">
                <mc:Choice xmlns:v="urn:schemas-microsoft-com:vml" Requires="v">
                  <p:oleObj name="Equation" r:id="rId4" imgW="291960" imgH="444240" progId="Equation.DSMT4">
                    <p:embed/>
                  </p:oleObj>
                </mc:Choice>
                <mc:Fallback>
                  <p:oleObj name="Equation" r:id="rId4" imgW="291960" imgH="4442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5"/>
                        <a:stretch>
                          <a:fillRect/>
                        </a:stretch>
                      </p:blipFill>
                      <p:spPr>
                        <a:xfrm>
                          <a:off x="3934902" y="1409229"/>
                          <a:ext cx="1221303" cy="116174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63BAC062-7D65-4AF5-8CEB-F16C62920C57}"/>
              </a:ext>
            </a:extLst>
          </p:cNvPr>
          <p:cNvGrpSpPr/>
          <p:nvPr/>
        </p:nvGrpSpPr>
        <p:grpSpPr>
          <a:xfrm>
            <a:off x="6662809" y="1326713"/>
            <a:ext cx="3326108" cy="624440"/>
            <a:chOff x="528320" y="1760148"/>
            <a:chExt cx="6035040" cy="562076"/>
          </a:xfrm>
        </p:grpSpPr>
        <p:sp>
          <p:nvSpPr>
            <p:cNvPr id="10" name="TextBox 9">
              <a:extLst>
                <a:ext uri="{FF2B5EF4-FFF2-40B4-BE49-F238E27FC236}">
                  <a16:creationId xmlns:a16="http://schemas.microsoft.com/office/drawing/2014/main" id="{0A77BD23-DE5B-443E-9A42-30CA7895C9EE}"/>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767C297-E2CB-4B36-AD3E-6A36692784EB}"/>
                </a:ext>
              </a:extLst>
            </p:cNvPr>
            <p:cNvGraphicFramePr>
              <a:graphicFrameLocks noChangeAspect="1"/>
            </p:cNvGraphicFramePr>
            <p:nvPr>
              <p:extLst>
                <p:ext uri="{D42A27DB-BD31-4B8C-83A1-F6EECF244321}">
                  <p14:modId xmlns:p14="http://schemas.microsoft.com/office/powerpoint/2010/main" val="3469415990"/>
                </p:ext>
              </p:extLst>
            </p:nvPr>
          </p:nvGraphicFramePr>
          <p:xfrm>
            <a:off x="1537164" y="1760148"/>
            <a:ext cx="1666042" cy="562076"/>
          </p:xfrm>
          <a:graphic>
            <a:graphicData uri="http://schemas.openxmlformats.org/presentationml/2006/ole">
              <mc:AlternateContent xmlns:mc="http://schemas.openxmlformats.org/markup-compatibility/2006">
                <mc:Choice xmlns:v="urn:schemas-microsoft-com:vml" Requires="v">
                  <p:oleObj name="Equation" r:id="rId6" imgW="444240" imgH="241200" progId="Equation.DSMT4">
                    <p:embed/>
                  </p:oleObj>
                </mc:Choice>
                <mc:Fallback>
                  <p:oleObj name="Equation" r:id="rId6" imgW="44424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1537164" y="1760148"/>
                          <a:ext cx="1666042" cy="56207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FA06E44-F6AA-46B6-9A32-DCA2E91C64BE}"/>
                </a:ext>
              </a:extLst>
            </p:cNvPr>
            <p:cNvGraphicFramePr>
              <a:graphicFrameLocks noChangeAspect="1"/>
            </p:cNvGraphicFramePr>
            <p:nvPr>
              <p:extLst>
                <p:ext uri="{D42A27DB-BD31-4B8C-83A1-F6EECF244321}">
                  <p14:modId xmlns:p14="http://schemas.microsoft.com/office/powerpoint/2010/main" val="1350814577"/>
                </p:ext>
              </p:extLst>
            </p:nvPr>
          </p:nvGraphicFramePr>
          <p:xfrm>
            <a:off x="4231176" y="1847362"/>
            <a:ext cx="1082062" cy="470966"/>
          </p:xfrm>
          <a:graphic>
            <a:graphicData uri="http://schemas.openxmlformats.org/presentationml/2006/ole">
              <mc:AlternateContent xmlns:mc="http://schemas.openxmlformats.org/markup-compatibility/2006">
                <mc:Choice xmlns:v="urn:schemas-microsoft-com:vml" Requires="v">
                  <p:oleObj name="Equation" r:id="rId8" imgW="291960" imgH="203040" progId="Equation.DSMT4">
                    <p:embed/>
                  </p:oleObj>
                </mc:Choice>
                <mc:Fallback>
                  <p:oleObj name="Equation" r:id="rId8" imgW="291960" imgH="2030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9"/>
                        <a:stretch>
                          <a:fillRect/>
                        </a:stretch>
                      </p:blipFill>
                      <p:spPr>
                        <a:xfrm>
                          <a:off x="4231176" y="1847362"/>
                          <a:ext cx="1082062" cy="47096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CC5C3C4-0454-43E2-917D-25539E143C89}"/>
              </a:ext>
            </a:extLst>
          </p:cNvPr>
          <p:cNvGrpSpPr/>
          <p:nvPr/>
        </p:nvGrpSpPr>
        <p:grpSpPr>
          <a:xfrm>
            <a:off x="412463" y="2403621"/>
            <a:ext cx="3326108" cy="629104"/>
            <a:chOff x="528320" y="1738098"/>
            <a:chExt cx="6035040" cy="566274"/>
          </a:xfrm>
        </p:grpSpPr>
        <p:sp>
          <p:nvSpPr>
            <p:cNvPr id="14" name="TextBox 13">
              <a:extLst>
                <a:ext uri="{FF2B5EF4-FFF2-40B4-BE49-F238E27FC236}">
                  <a16:creationId xmlns:a16="http://schemas.microsoft.com/office/drawing/2014/main" id="{2C57DC11-397B-477D-B876-0A833304DCDA}"/>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4139DB7-5370-4866-A983-F1AAF85E8360}"/>
                </a:ext>
              </a:extLst>
            </p:cNvPr>
            <p:cNvGraphicFramePr>
              <a:graphicFrameLocks noChangeAspect="1"/>
            </p:cNvGraphicFramePr>
            <p:nvPr>
              <p:extLst>
                <p:ext uri="{D42A27DB-BD31-4B8C-83A1-F6EECF244321}">
                  <p14:modId xmlns:p14="http://schemas.microsoft.com/office/powerpoint/2010/main" val="3597276622"/>
                </p:ext>
              </p:extLst>
            </p:nvPr>
          </p:nvGraphicFramePr>
          <p:xfrm>
            <a:off x="1391277" y="1752405"/>
            <a:ext cx="1420143" cy="515743"/>
          </p:xfrm>
          <a:graphic>
            <a:graphicData uri="http://schemas.openxmlformats.org/presentationml/2006/ole">
              <mc:AlternateContent xmlns:mc="http://schemas.openxmlformats.org/markup-compatibility/2006">
                <mc:Choice xmlns:v="urn:schemas-microsoft-com:vml" Requires="v">
                  <p:oleObj name="Equation" r:id="rId10" imgW="393480" imgH="228600" progId="Equation.DSMT4">
                    <p:embed/>
                  </p:oleObj>
                </mc:Choice>
                <mc:Fallback>
                  <p:oleObj name="Equation" r:id="rId10" imgW="393480" imgH="2286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11"/>
                        <a:stretch>
                          <a:fillRect/>
                        </a:stretch>
                      </p:blipFill>
                      <p:spPr>
                        <a:xfrm>
                          <a:off x="1391277" y="1752405"/>
                          <a:ext cx="1420143" cy="51574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581F46B-62BC-46A1-87B4-096A927F3ECE}"/>
                </a:ext>
              </a:extLst>
            </p:cNvPr>
            <p:cNvGraphicFramePr>
              <a:graphicFrameLocks noChangeAspect="1"/>
            </p:cNvGraphicFramePr>
            <p:nvPr>
              <p:extLst>
                <p:ext uri="{D42A27DB-BD31-4B8C-83A1-F6EECF244321}">
                  <p14:modId xmlns:p14="http://schemas.microsoft.com/office/powerpoint/2010/main" val="1762551121"/>
                </p:ext>
              </p:extLst>
            </p:nvPr>
          </p:nvGraphicFramePr>
          <p:xfrm>
            <a:off x="4096023" y="1738098"/>
            <a:ext cx="1619898" cy="565221"/>
          </p:xfrm>
          <a:graphic>
            <a:graphicData uri="http://schemas.openxmlformats.org/presentationml/2006/ole">
              <mc:AlternateContent xmlns:mc="http://schemas.openxmlformats.org/markup-compatibility/2006">
                <mc:Choice xmlns:v="urn:schemas-microsoft-com:vml" Requires="v">
                  <p:oleObj name="Equation" r:id="rId12" imgW="431640" imgH="241200" progId="Equation.DSMT4">
                    <p:embed/>
                  </p:oleObj>
                </mc:Choice>
                <mc:Fallback>
                  <p:oleObj name="Equation" r:id="rId12" imgW="43164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3"/>
                        <a:stretch>
                          <a:fillRect/>
                        </a:stretch>
                      </p:blipFill>
                      <p:spPr>
                        <a:xfrm>
                          <a:off x="4096023" y="1738098"/>
                          <a:ext cx="1619898" cy="565221"/>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948E118-829B-44B3-A8BA-9EEB66E907E4}"/>
              </a:ext>
            </a:extLst>
          </p:cNvPr>
          <p:cNvGrpSpPr/>
          <p:nvPr/>
        </p:nvGrpSpPr>
        <p:grpSpPr>
          <a:xfrm>
            <a:off x="6624304" y="2294033"/>
            <a:ext cx="3326108" cy="616713"/>
            <a:chOff x="528320" y="1778000"/>
            <a:chExt cx="6035040" cy="555120"/>
          </a:xfrm>
        </p:grpSpPr>
        <p:sp>
          <p:nvSpPr>
            <p:cNvPr id="18" name="TextBox 17">
              <a:extLst>
                <a:ext uri="{FF2B5EF4-FFF2-40B4-BE49-F238E27FC236}">
                  <a16:creationId xmlns:a16="http://schemas.microsoft.com/office/drawing/2014/main" id="{15CC7A27-DCA3-49C7-B91F-1EF4FF8B9E66}"/>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2F1AE146-1C11-4298-9723-8D9F43819E33}"/>
                </a:ext>
              </a:extLst>
            </p:cNvPr>
            <p:cNvGraphicFramePr>
              <a:graphicFrameLocks noChangeAspect="1"/>
            </p:cNvGraphicFramePr>
            <p:nvPr>
              <p:extLst>
                <p:ext uri="{D42A27DB-BD31-4B8C-83A1-F6EECF244321}">
                  <p14:modId xmlns:p14="http://schemas.microsoft.com/office/powerpoint/2010/main" val="2472129750"/>
                </p:ext>
              </p:extLst>
            </p:nvPr>
          </p:nvGraphicFramePr>
          <p:xfrm>
            <a:off x="1529643" y="1845503"/>
            <a:ext cx="1469020" cy="420112"/>
          </p:xfrm>
          <a:graphic>
            <a:graphicData uri="http://schemas.openxmlformats.org/presentationml/2006/ole">
              <mc:AlternateContent xmlns:mc="http://schemas.openxmlformats.org/markup-compatibility/2006">
                <mc:Choice xmlns:v="urn:schemas-microsoft-com:vml" Requires="v">
                  <p:oleObj name="Equation" r:id="rId14" imgW="279360" imgH="177480" progId="Equation.DSMT4">
                    <p:embed/>
                  </p:oleObj>
                </mc:Choice>
                <mc:Fallback>
                  <p:oleObj name="Equation" r:id="rId14" imgW="279360" imgH="177480" progId="Equation.DSMT4">
                    <p:embed/>
                    <p:pic>
                      <p:nvPicPr>
                        <p:cNvPr id="15" name="Object 14">
                          <a:extLst>
                            <a:ext uri="{FF2B5EF4-FFF2-40B4-BE49-F238E27FC236}">
                              <a16:creationId xmlns:a16="http://schemas.microsoft.com/office/drawing/2014/main" id="{04139DB7-5370-4866-A983-F1AAF85E8360}"/>
                            </a:ext>
                          </a:extLst>
                        </p:cNvPr>
                        <p:cNvPicPr/>
                        <p:nvPr/>
                      </p:nvPicPr>
                      <p:blipFill>
                        <a:blip r:embed="rId15"/>
                        <a:stretch>
                          <a:fillRect/>
                        </a:stretch>
                      </p:blipFill>
                      <p:spPr>
                        <a:xfrm>
                          <a:off x="1529643" y="1845503"/>
                          <a:ext cx="1469020" cy="42011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6C38B22-A98D-48F6-9A2C-8DCE9C04728A}"/>
                </a:ext>
              </a:extLst>
            </p:cNvPr>
            <p:cNvGraphicFramePr>
              <a:graphicFrameLocks noChangeAspect="1"/>
            </p:cNvGraphicFramePr>
            <p:nvPr>
              <p:extLst>
                <p:ext uri="{D42A27DB-BD31-4B8C-83A1-F6EECF244321}">
                  <p14:modId xmlns:p14="http://schemas.microsoft.com/office/powerpoint/2010/main" val="2281154194"/>
                </p:ext>
              </p:extLst>
            </p:nvPr>
          </p:nvGraphicFramePr>
          <p:xfrm>
            <a:off x="4094229" y="1778000"/>
            <a:ext cx="2323664" cy="555120"/>
          </p:xfrm>
          <a:graphic>
            <a:graphicData uri="http://schemas.openxmlformats.org/presentationml/2006/ole">
              <mc:AlternateContent xmlns:mc="http://schemas.openxmlformats.org/markup-compatibility/2006">
                <mc:Choice xmlns:v="urn:schemas-microsoft-com:vml" Requires="v">
                  <p:oleObj name="Equation" r:id="rId16" imgW="507960" imgH="241200" progId="Equation.DSMT4">
                    <p:embed/>
                  </p:oleObj>
                </mc:Choice>
                <mc:Fallback>
                  <p:oleObj name="Equation" r:id="rId16" imgW="507960" imgH="241200" progId="Equation.DSMT4">
                    <p:embed/>
                    <p:pic>
                      <p:nvPicPr>
                        <p:cNvPr id="16" name="Object 15">
                          <a:extLst>
                            <a:ext uri="{FF2B5EF4-FFF2-40B4-BE49-F238E27FC236}">
                              <a16:creationId xmlns:a16="http://schemas.microsoft.com/office/drawing/2014/main" id="{C581F46B-62BC-46A1-87B4-096A927F3ECE}"/>
                            </a:ext>
                          </a:extLst>
                        </p:cNvPr>
                        <p:cNvPicPr/>
                        <p:nvPr/>
                      </p:nvPicPr>
                      <p:blipFill>
                        <a:blip r:embed="rId17"/>
                        <a:stretch>
                          <a:fillRect/>
                        </a:stretch>
                      </p:blipFill>
                      <p:spPr>
                        <a:xfrm>
                          <a:off x="4094229" y="1778000"/>
                          <a:ext cx="2323664" cy="55512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1820F826-0F27-42B4-B7CD-3E43EE83A29F}"/>
              </a:ext>
            </a:extLst>
          </p:cNvPr>
          <p:cNvSpPr txBox="1"/>
          <p:nvPr/>
        </p:nvSpPr>
        <p:spPr>
          <a:xfrm>
            <a:off x="4946267" y="279014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7D140EC-0A38-413B-88C8-14883D61384A}"/>
              </a:ext>
            </a:extLst>
          </p:cNvPr>
          <p:cNvGrpSpPr/>
          <p:nvPr/>
        </p:nvGrpSpPr>
        <p:grpSpPr>
          <a:xfrm>
            <a:off x="-36092" y="3639182"/>
            <a:ext cx="5679417" cy="1232619"/>
            <a:chOff x="498476" y="3582472"/>
            <a:chExt cx="10993120" cy="1232619"/>
          </a:xfrm>
        </p:grpSpPr>
        <p:sp>
          <p:nvSpPr>
            <p:cNvPr id="23" name="TextBox 22">
              <a:extLst>
                <a:ext uri="{FF2B5EF4-FFF2-40B4-BE49-F238E27FC236}">
                  <a16:creationId xmlns:a16="http://schemas.microsoft.com/office/drawing/2014/main" id="{95722733-C007-4133-A602-6CE040087226}"/>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41D02F10-1975-43E8-8186-B64980E89C90}"/>
                </a:ext>
              </a:extLst>
            </p:cNvPr>
            <p:cNvGraphicFramePr>
              <a:graphicFrameLocks noChangeAspect="1"/>
            </p:cNvGraphicFramePr>
            <p:nvPr>
              <p:extLst>
                <p:ext uri="{D42A27DB-BD31-4B8C-83A1-F6EECF244321}">
                  <p14:modId xmlns:p14="http://schemas.microsoft.com/office/powerpoint/2010/main" val="722507824"/>
                </p:ext>
              </p:extLst>
            </p:nvPr>
          </p:nvGraphicFramePr>
          <p:xfrm>
            <a:off x="2398406" y="3685476"/>
            <a:ext cx="3409779" cy="1129615"/>
          </p:xfrm>
          <a:graphic>
            <a:graphicData uri="http://schemas.openxmlformats.org/presentationml/2006/ole">
              <mc:AlternateContent xmlns:mc="http://schemas.openxmlformats.org/markup-compatibility/2006">
                <mc:Choice xmlns:v="urn:schemas-microsoft-com:vml" Requires="v">
                  <p:oleObj name="Equation" r:id="rId18" imgW="596880" imgH="393480" progId="Equation.DSMT4">
                    <p:embed/>
                  </p:oleObj>
                </mc:Choice>
                <mc:Fallback>
                  <p:oleObj name="Equation" r:id="rId18" imgW="596880" imgH="39348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9"/>
                        <a:stretch>
                          <a:fillRect/>
                        </a:stretch>
                      </p:blipFill>
                      <p:spPr>
                        <a:xfrm>
                          <a:off x="2398406" y="3685476"/>
                          <a:ext cx="3409779" cy="1129615"/>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74C822E9-C7C3-4791-B255-D8981BDD7A09}"/>
                </a:ext>
              </a:extLst>
            </p:cNvPr>
            <p:cNvGraphicFramePr>
              <a:graphicFrameLocks noChangeAspect="1"/>
            </p:cNvGraphicFramePr>
            <p:nvPr>
              <p:extLst>
                <p:ext uri="{D42A27DB-BD31-4B8C-83A1-F6EECF244321}">
                  <p14:modId xmlns:p14="http://schemas.microsoft.com/office/powerpoint/2010/main" val="3642562363"/>
                </p:ext>
              </p:extLst>
            </p:nvPr>
          </p:nvGraphicFramePr>
          <p:xfrm>
            <a:off x="7446839" y="3582472"/>
            <a:ext cx="3549543" cy="1227135"/>
          </p:xfrm>
          <a:graphic>
            <a:graphicData uri="http://schemas.openxmlformats.org/presentationml/2006/ole">
              <mc:AlternateContent xmlns:mc="http://schemas.openxmlformats.org/markup-compatibility/2006">
                <mc:Choice xmlns:v="urn:schemas-microsoft-com:vml" Requires="v">
                  <p:oleObj name="Equation" r:id="rId20" imgW="634680" imgH="444240" progId="Equation.DSMT4">
                    <p:embed/>
                  </p:oleObj>
                </mc:Choice>
                <mc:Fallback>
                  <p:oleObj name="Equation" r:id="rId20" imgW="634680" imgH="44424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21"/>
                        <a:stretch>
                          <a:fillRect/>
                        </a:stretch>
                      </p:blipFill>
                      <p:spPr>
                        <a:xfrm>
                          <a:off x="7446839" y="3582472"/>
                          <a:ext cx="3549543" cy="1227135"/>
                        </a:xfrm>
                        <a:prstGeom prst="rect">
                          <a:avLst/>
                        </a:prstGeom>
                      </p:spPr>
                    </p:pic>
                  </p:oleObj>
                </mc:Fallback>
              </mc:AlternateContent>
            </a:graphicData>
          </a:graphic>
        </p:graphicFrame>
      </p:grpSp>
      <p:cxnSp>
        <p:nvCxnSpPr>
          <p:cNvPr id="26" name="Straight Connector 25">
            <a:extLst>
              <a:ext uri="{FF2B5EF4-FFF2-40B4-BE49-F238E27FC236}">
                <a16:creationId xmlns:a16="http://schemas.microsoft.com/office/drawing/2014/main" id="{426BFF15-D8DA-46EB-8F6F-F026A08A6BAA}"/>
              </a:ext>
            </a:extLst>
          </p:cNvPr>
          <p:cNvCxnSpPr>
            <a:cxnSpLocks/>
          </p:cNvCxnSpPr>
          <p:nvPr/>
        </p:nvCxnSpPr>
        <p:spPr>
          <a:xfrm>
            <a:off x="5754059" y="3742186"/>
            <a:ext cx="0" cy="306768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35" name="Group 34">
            <a:extLst>
              <a:ext uri="{FF2B5EF4-FFF2-40B4-BE49-F238E27FC236}">
                <a16:creationId xmlns:a16="http://schemas.microsoft.com/office/drawing/2014/main" id="{FC11F226-5950-4BCB-B655-9C6F42ED4798}"/>
              </a:ext>
            </a:extLst>
          </p:cNvPr>
          <p:cNvGrpSpPr/>
          <p:nvPr/>
        </p:nvGrpSpPr>
        <p:grpSpPr>
          <a:xfrm>
            <a:off x="5812343" y="4001234"/>
            <a:ext cx="5849800" cy="613628"/>
            <a:chOff x="518530" y="3150224"/>
            <a:chExt cx="10993121" cy="613628"/>
          </a:xfrm>
        </p:grpSpPr>
        <p:grpSp>
          <p:nvGrpSpPr>
            <p:cNvPr id="36" name="Group 35">
              <a:extLst>
                <a:ext uri="{FF2B5EF4-FFF2-40B4-BE49-F238E27FC236}">
                  <a16:creationId xmlns:a16="http://schemas.microsoft.com/office/drawing/2014/main" id="{666D4A60-2C9C-4808-9C81-183A59A4184B}"/>
                </a:ext>
              </a:extLst>
            </p:cNvPr>
            <p:cNvGrpSpPr/>
            <p:nvPr/>
          </p:nvGrpSpPr>
          <p:grpSpPr>
            <a:xfrm>
              <a:off x="518530" y="3179077"/>
              <a:ext cx="10993120" cy="584775"/>
              <a:chOff x="498476" y="3873692"/>
              <a:chExt cx="10993120" cy="584775"/>
            </a:xfrm>
          </p:grpSpPr>
          <p:sp>
            <p:nvSpPr>
              <p:cNvPr id="38" name="TextBox 37">
                <a:extLst>
                  <a:ext uri="{FF2B5EF4-FFF2-40B4-BE49-F238E27FC236}">
                    <a16:creationId xmlns:a16="http://schemas.microsoft.com/office/drawing/2014/main" id="{E7C19F00-D81F-4C91-B385-F9157B165E5E}"/>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B69781E-4BE1-4BF4-80DF-4638710A5014}"/>
                  </a:ext>
                </a:extLst>
              </p:cNvPr>
              <p:cNvGraphicFramePr>
                <a:graphicFrameLocks noChangeAspect="1"/>
              </p:cNvGraphicFramePr>
              <p:nvPr>
                <p:extLst>
                  <p:ext uri="{D42A27DB-BD31-4B8C-83A1-F6EECF244321}">
                    <p14:modId xmlns:p14="http://schemas.microsoft.com/office/powerpoint/2010/main" val="1605366970"/>
                  </p:ext>
                </p:extLst>
              </p:nvPr>
            </p:nvGraphicFramePr>
            <p:xfrm>
              <a:off x="2494113" y="3932932"/>
              <a:ext cx="3533813" cy="496829"/>
            </p:xfrm>
            <a:graphic>
              <a:graphicData uri="http://schemas.openxmlformats.org/presentationml/2006/ole">
                <mc:AlternateContent xmlns:mc="http://schemas.openxmlformats.org/markup-compatibility/2006">
                  <mc:Choice xmlns:v="urn:schemas-microsoft-com:vml" Requires="v">
                    <p:oleObj name="Equation" r:id="rId22" imgW="672840" imgH="177480" progId="Equation.DSMT4">
                      <p:embed/>
                    </p:oleObj>
                  </mc:Choice>
                  <mc:Fallback>
                    <p:oleObj name="Equation" r:id="rId22" imgW="67284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23"/>
                          <a:stretch>
                            <a:fillRect/>
                          </a:stretch>
                        </p:blipFill>
                        <p:spPr>
                          <a:xfrm>
                            <a:off x="2494113" y="3932932"/>
                            <a:ext cx="3533813" cy="496829"/>
                          </a:xfrm>
                          <a:prstGeom prst="rect">
                            <a:avLst/>
                          </a:prstGeom>
                        </p:spPr>
                      </p:pic>
                    </p:oleObj>
                  </mc:Fallback>
                </mc:AlternateContent>
              </a:graphicData>
            </a:graphic>
          </p:graphicFrame>
        </p:grpSp>
        <p:graphicFrame>
          <p:nvGraphicFramePr>
            <p:cNvPr id="37" name="Object 36">
              <a:extLst>
                <a:ext uri="{FF2B5EF4-FFF2-40B4-BE49-F238E27FC236}">
                  <a16:creationId xmlns:a16="http://schemas.microsoft.com/office/drawing/2014/main" id="{EAD1FC1F-05EF-4FEF-B56E-150BE03EEA60}"/>
                </a:ext>
              </a:extLst>
            </p:cNvPr>
            <p:cNvGraphicFramePr>
              <a:graphicFrameLocks noChangeAspect="1"/>
            </p:cNvGraphicFramePr>
            <p:nvPr>
              <p:extLst>
                <p:ext uri="{D42A27DB-BD31-4B8C-83A1-F6EECF244321}">
                  <p14:modId xmlns:p14="http://schemas.microsoft.com/office/powerpoint/2010/main" val="2696454464"/>
                </p:ext>
              </p:extLst>
            </p:nvPr>
          </p:nvGraphicFramePr>
          <p:xfrm>
            <a:off x="7611196" y="3150224"/>
            <a:ext cx="3900455" cy="613628"/>
          </p:xfrm>
          <a:graphic>
            <a:graphicData uri="http://schemas.openxmlformats.org/presentationml/2006/ole">
              <mc:AlternateContent xmlns:mc="http://schemas.openxmlformats.org/markup-compatibility/2006">
                <mc:Choice xmlns:v="urn:schemas-microsoft-com:vml" Requires="v">
                  <p:oleObj name="Equation" r:id="rId24" imgW="927000" imgH="228600" progId="Equation.DSMT4">
                    <p:embed/>
                  </p:oleObj>
                </mc:Choice>
                <mc:Fallback>
                  <p:oleObj name="Equation" r:id="rId24" imgW="927000" imgH="2286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25"/>
                        <a:stretch>
                          <a:fillRect/>
                        </a:stretch>
                      </p:blipFill>
                      <p:spPr>
                        <a:xfrm>
                          <a:off x="7611196" y="3150224"/>
                          <a:ext cx="3900455" cy="613628"/>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15C43459-0EFC-49DA-ACDE-B8115FDD7335}"/>
              </a:ext>
            </a:extLst>
          </p:cNvPr>
          <p:cNvGrpSpPr/>
          <p:nvPr/>
        </p:nvGrpSpPr>
        <p:grpSpPr>
          <a:xfrm>
            <a:off x="0" y="4948721"/>
            <a:ext cx="5754059" cy="1346505"/>
            <a:chOff x="185438" y="4889407"/>
            <a:chExt cx="5754059" cy="1346505"/>
          </a:xfrm>
        </p:grpSpPr>
        <p:grpSp>
          <p:nvGrpSpPr>
            <p:cNvPr id="27" name="Group 26">
              <a:extLst>
                <a:ext uri="{FF2B5EF4-FFF2-40B4-BE49-F238E27FC236}">
                  <a16:creationId xmlns:a16="http://schemas.microsoft.com/office/drawing/2014/main" id="{F1783D7E-23FB-4F18-BE80-CBB08EC0E0BF}"/>
                </a:ext>
              </a:extLst>
            </p:cNvPr>
            <p:cNvGrpSpPr/>
            <p:nvPr/>
          </p:nvGrpSpPr>
          <p:grpSpPr>
            <a:xfrm>
              <a:off x="185438" y="4889407"/>
              <a:ext cx="5754059" cy="1346505"/>
              <a:chOff x="620493" y="3768722"/>
              <a:chExt cx="10993120" cy="1346505"/>
            </a:xfrm>
          </p:grpSpPr>
          <p:grpSp>
            <p:nvGrpSpPr>
              <p:cNvPr id="28" name="Group 27">
                <a:extLst>
                  <a:ext uri="{FF2B5EF4-FFF2-40B4-BE49-F238E27FC236}">
                    <a16:creationId xmlns:a16="http://schemas.microsoft.com/office/drawing/2014/main" id="{0E748002-226A-4CDC-822F-10290DC130B2}"/>
                  </a:ext>
                </a:extLst>
              </p:cNvPr>
              <p:cNvGrpSpPr/>
              <p:nvPr/>
            </p:nvGrpSpPr>
            <p:grpSpPr>
              <a:xfrm>
                <a:off x="620493" y="3768722"/>
                <a:ext cx="10993120" cy="1308600"/>
                <a:chOff x="641079" y="3824523"/>
                <a:chExt cx="10993120" cy="1308600"/>
              </a:xfrm>
            </p:grpSpPr>
            <p:sp>
              <p:nvSpPr>
                <p:cNvPr id="31" name="TextBox 30">
                  <a:extLst>
                    <a:ext uri="{FF2B5EF4-FFF2-40B4-BE49-F238E27FC236}">
                      <a16:creationId xmlns:a16="http://schemas.microsoft.com/office/drawing/2014/main" id="{0F689C03-1953-4E22-A20D-EF2E62D3BEC9}"/>
                    </a:ext>
                  </a:extLst>
                </p:cNvPr>
                <p:cNvSpPr txBox="1"/>
                <p:nvPr/>
              </p:nvSpPr>
              <p:spPr>
                <a:xfrm>
                  <a:off x="641079" y="3890664"/>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Vì                 . Do                nên                                       </a:t>
                  </a:r>
                </a:p>
              </p:txBody>
            </p:sp>
            <p:graphicFrame>
              <p:nvGraphicFramePr>
                <p:cNvPr id="32" name="Object 31">
                  <a:extLst>
                    <a:ext uri="{FF2B5EF4-FFF2-40B4-BE49-F238E27FC236}">
                      <a16:creationId xmlns:a16="http://schemas.microsoft.com/office/drawing/2014/main" id="{F7EFB66A-EFBA-415C-8E3D-196502AC5FFE}"/>
                    </a:ext>
                  </a:extLst>
                </p:cNvPr>
                <p:cNvGraphicFramePr>
                  <a:graphicFrameLocks noChangeAspect="1"/>
                </p:cNvGraphicFramePr>
                <p:nvPr>
                  <p:extLst>
                    <p:ext uri="{D42A27DB-BD31-4B8C-83A1-F6EECF244321}">
                      <p14:modId xmlns:p14="http://schemas.microsoft.com/office/powerpoint/2010/main" val="3549960633"/>
                    </p:ext>
                  </p:extLst>
                </p:nvPr>
              </p:nvGraphicFramePr>
              <p:xfrm>
                <a:off x="2638203" y="3824523"/>
                <a:ext cx="3199980" cy="650296"/>
              </p:xfrm>
              <a:graphic>
                <a:graphicData uri="http://schemas.openxmlformats.org/presentationml/2006/ole">
                  <mc:AlternateContent xmlns:mc="http://schemas.openxmlformats.org/markup-compatibility/2006">
                    <mc:Choice xmlns:v="urn:schemas-microsoft-com:vml" Requires="v">
                      <p:oleObj name="Equation" r:id="rId26" imgW="672840" imgH="241200" progId="Equation.DSMT4">
                        <p:embed/>
                      </p:oleObj>
                    </mc:Choice>
                    <mc:Fallback>
                      <p:oleObj name="Equation" r:id="rId26" imgW="672840" imgH="241200" progId="Equation.DSMT4">
                        <p:embed/>
                        <p:pic>
                          <p:nvPicPr>
                            <p:cNvPr id="23" name="Object 22">
                              <a:extLst>
                                <a:ext uri="{FF2B5EF4-FFF2-40B4-BE49-F238E27FC236}">
                                  <a16:creationId xmlns:a16="http://schemas.microsoft.com/office/drawing/2014/main" id="{FAE12F74-8AC3-45C9-85B0-342E3A3E451F}"/>
                                </a:ext>
                              </a:extLst>
                            </p:cNvPr>
                            <p:cNvPicPr/>
                            <p:nvPr/>
                          </p:nvPicPr>
                          <p:blipFill>
                            <a:blip r:embed="rId27"/>
                            <a:stretch>
                              <a:fillRect/>
                            </a:stretch>
                          </p:blipFill>
                          <p:spPr>
                            <a:xfrm>
                              <a:off x="2638203" y="3824523"/>
                              <a:ext cx="3199980" cy="650296"/>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BF1C043-C386-457A-A240-424C964F4843}"/>
                    </a:ext>
                  </a:extLst>
                </p:cNvPr>
                <p:cNvGraphicFramePr>
                  <a:graphicFrameLocks noChangeAspect="1"/>
                </p:cNvGraphicFramePr>
                <p:nvPr>
                  <p:extLst>
                    <p:ext uri="{D42A27DB-BD31-4B8C-83A1-F6EECF244321}">
                      <p14:modId xmlns:p14="http://schemas.microsoft.com/office/powerpoint/2010/main" val="3173410129"/>
                    </p:ext>
                  </p:extLst>
                </p:nvPr>
              </p:nvGraphicFramePr>
              <p:xfrm>
                <a:off x="6435903" y="4500131"/>
                <a:ext cx="3651698" cy="632992"/>
              </p:xfrm>
              <a:graphic>
                <a:graphicData uri="http://schemas.openxmlformats.org/presentationml/2006/ole">
                  <mc:AlternateContent xmlns:mc="http://schemas.openxmlformats.org/markup-compatibility/2006">
                    <mc:Choice xmlns:v="urn:schemas-microsoft-com:vml" Requires="v">
                      <p:oleObj name="Equation" r:id="rId28" imgW="825480" imgH="241200" progId="Equation.DSMT4">
                        <p:embed/>
                      </p:oleObj>
                    </mc:Choice>
                    <mc:Fallback>
                      <p:oleObj name="Equation" r:id="rId28" imgW="825480" imgH="241200" progId="Equation.DSMT4">
                        <p:embed/>
                        <p:pic>
                          <p:nvPicPr>
                            <p:cNvPr id="24" name="Object 23">
                              <a:extLst>
                                <a:ext uri="{FF2B5EF4-FFF2-40B4-BE49-F238E27FC236}">
                                  <a16:creationId xmlns:a16="http://schemas.microsoft.com/office/drawing/2014/main" id="{4115D88D-87EF-42DD-998B-FCEAAF0396D4}"/>
                                </a:ext>
                              </a:extLst>
                            </p:cNvPr>
                            <p:cNvPicPr/>
                            <p:nvPr/>
                          </p:nvPicPr>
                          <p:blipFill>
                            <a:blip r:embed="rId29"/>
                            <a:stretch>
                              <a:fillRect/>
                            </a:stretch>
                          </p:blipFill>
                          <p:spPr>
                            <a:xfrm>
                              <a:off x="6435903" y="4500131"/>
                              <a:ext cx="3651698" cy="632992"/>
                            </a:xfrm>
                            <a:prstGeom prst="rect">
                              <a:avLst/>
                            </a:prstGeom>
                          </p:spPr>
                        </p:pic>
                      </p:oleObj>
                    </mc:Fallback>
                  </mc:AlternateContent>
                </a:graphicData>
              </a:graphic>
            </p:graphicFrame>
          </p:grpSp>
          <p:graphicFrame>
            <p:nvGraphicFramePr>
              <p:cNvPr id="29" name="Object 28">
                <a:extLst>
                  <a:ext uri="{FF2B5EF4-FFF2-40B4-BE49-F238E27FC236}">
                    <a16:creationId xmlns:a16="http://schemas.microsoft.com/office/drawing/2014/main" id="{214D7352-6C1B-48AD-86DA-7655A4B1D3C3}"/>
                  </a:ext>
                </a:extLst>
              </p:cNvPr>
              <p:cNvGraphicFramePr>
                <a:graphicFrameLocks noChangeAspect="1"/>
              </p:cNvGraphicFramePr>
              <p:nvPr>
                <p:extLst>
                  <p:ext uri="{D42A27DB-BD31-4B8C-83A1-F6EECF244321}">
                    <p14:modId xmlns:p14="http://schemas.microsoft.com/office/powerpoint/2010/main" val="1039954158"/>
                  </p:ext>
                </p:extLst>
              </p:nvPr>
            </p:nvGraphicFramePr>
            <p:xfrm>
              <a:off x="963200" y="4495938"/>
              <a:ext cx="3808760" cy="619289"/>
            </p:xfrm>
            <a:graphic>
              <a:graphicData uri="http://schemas.openxmlformats.org/presentationml/2006/ole">
                <mc:AlternateContent xmlns:mc="http://schemas.openxmlformats.org/markup-compatibility/2006">
                  <mc:Choice xmlns:v="urn:schemas-microsoft-com:vml" Requires="v">
                    <p:oleObj name="Equation" r:id="rId30" imgW="736560" imgH="228600" progId="Equation.DSMT4">
                      <p:embed/>
                    </p:oleObj>
                  </mc:Choice>
                  <mc:Fallback>
                    <p:oleObj name="Equation" r:id="rId30" imgW="736560" imgH="228600" progId="Equation.DSMT4">
                      <p:embed/>
                      <p:pic>
                        <p:nvPicPr>
                          <p:cNvPr id="25" name="Object 24">
                            <a:extLst>
                              <a:ext uri="{FF2B5EF4-FFF2-40B4-BE49-F238E27FC236}">
                                <a16:creationId xmlns:a16="http://schemas.microsoft.com/office/drawing/2014/main" id="{A8104CC7-8D1E-4AEC-AED6-05CD47F1CB17}"/>
                              </a:ext>
                            </a:extLst>
                          </p:cNvPr>
                          <p:cNvPicPr/>
                          <p:nvPr/>
                        </p:nvPicPr>
                        <p:blipFill>
                          <a:blip r:embed="rId31"/>
                          <a:stretch>
                            <a:fillRect/>
                          </a:stretch>
                        </p:blipFill>
                        <p:spPr>
                          <a:xfrm>
                            <a:off x="963200" y="4495938"/>
                            <a:ext cx="3808760" cy="619289"/>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4740130-0000-4BE7-8F9B-292A6D529AB7}"/>
                  </a:ext>
                </a:extLst>
              </p:cNvPr>
              <p:cNvGraphicFramePr>
                <a:graphicFrameLocks noChangeAspect="1"/>
              </p:cNvGraphicFramePr>
              <p:nvPr>
                <p:extLst>
                  <p:ext uri="{D42A27DB-BD31-4B8C-83A1-F6EECF244321}">
                    <p14:modId xmlns:p14="http://schemas.microsoft.com/office/powerpoint/2010/main" val="1013343906"/>
                  </p:ext>
                </p:extLst>
              </p:nvPr>
            </p:nvGraphicFramePr>
            <p:xfrm>
              <a:off x="7215480" y="3877799"/>
              <a:ext cx="2741756" cy="511175"/>
            </p:xfrm>
            <a:graphic>
              <a:graphicData uri="http://schemas.openxmlformats.org/presentationml/2006/ole">
                <mc:AlternateContent xmlns:mc="http://schemas.openxmlformats.org/markup-compatibility/2006">
                  <mc:Choice xmlns:v="urn:schemas-microsoft-com:vml" Requires="v">
                    <p:oleObj name="Equation" r:id="rId32" imgW="507960" imgH="177480" progId="Equation.DSMT4">
                      <p:embed/>
                    </p:oleObj>
                  </mc:Choice>
                  <mc:Fallback>
                    <p:oleObj name="Equation" r:id="rId32" imgW="507960" imgH="177480" progId="Equation.DSMT4">
                      <p:embed/>
                      <p:pic>
                        <p:nvPicPr>
                          <p:cNvPr id="26" name="Object 25">
                            <a:extLst>
                              <a:ext uri="{FF2B5EF4-FFF2-40B4-BE49-F238E27FC236}">
                                <a16:creationId xmlns:a16="http://schemas.microsoft.com/office/drawing/2014/main" id="{30CEB8FE-06A4-4388-8210-6E4D30788655}"/>
                              </a:ext>
                            </a:extLst>
                          </p:cNvPr>
                          <p:cNvPicPr/>
                          <p:nvPr/>
                        </p:nvPicPr>
                        <p:blipFill>
                          <a:blip r:embed="rId33"/>
                          <a:stretch>
                            <a:fillRect/>
                          </a:stretch>
                        </p:blipFill>
                        <p:spPr>
                          <a:xfrm>
                            <a:off x="7215480" y="3877799"/>
                            <a:ext cx="2741756" cy="511175"/>
                          </a:xfrm>
                          <a:prstGeom prst="rect">
                            <a:avLst/>
                          </a:prstGeom>
                        </p:spPr>
                      </p:pic>
                    </p:oleObj>
                  </mc:Fallback>
                </mc:AlternateContent>
              </a:graphicData>
            </a:graphic>
          </p:graphicFrame>
        </p:grpSp>
        <p:sp>
          <p:nvSpPr>
            <p:cNvPr id="46" name="Rectangle 45">
              <a:extLst>
                <a:ext uri="{FF2B5EF4-FFF2-40B4-BE49-F238E27FC236}">
                  <a16:creationId xmlns:a16="http://schemas.microsoft.com/office/drawing/2014/main" id="{63B62AEB-70ED-4A58-AF14-B53FAABE641A}"/>
                </a:ext>
              </a:extLst>
            </p:cNvPr>
            <p:cNvSpPr/>
            <p:nvPr/>
          </p:nvSpPr>
          <p:spPr>
            <a:xfrm>
              <a:off x="2278526" y="5629378"/>
              <a:ext cx="1188146" cy="584775"/>
            </a:xfrm>
            <a:prstGeom prst="rect">
              <a:avLst/>
            </a:prstGeom>
          </p:spPr>
          <p:txBody>
            <a:bodyPr wrap="none">
              <a:spAutoFit/>
            </a:bodyPr>
            <a:lstStyle/>
            <a:p>
              <a:r>
                <a:rPr lang="en-US" sz="3200">
                  <a:solidFill>
                    <a:schemeClr val="bg1"/>
                  </a:solidFill>
                  <a:latin typeface="Times New Roman" panose="02020603050405020304" pitchFamily="18" charset="0"/>
                  <a:cs typeface="Times New Roman" panose="02020603050405020304" pitchFamily="18" charset="0"/>
                </a:rPr>
                <a:t> hay   </a:t>
              </a:r>
              <a:endParaRPr lang="vi-VN" sz="3200"/>
            </a:p>
          </p:txBody>
        </p:sp>
      </p:grpSp>
      <p:grpSp>
        <p:nvGrpSpPr>
          <p:cNvPr id="54" name="Group 53">
            <a:extLst>
              <a:ext uri="{FF2B5EF4-FFF2-40B4-BE49-F238E27FC236}">
                <a16:creationId xmlns:a16="http://schemas.microsoft.com/office/drawing/2014/main" id="{F96EF3E9-2C3E-40D3-A6D3-3D4E43DB888E}"/>
              </a:ext>
            </a:extLst>
          </p:cNvPr>
          <p:cNvGrpSpPr/>
          <p:nvPr/>
        </p:nvGrpSpPr>
        <p:grpSpPr>
          <a:xfrm>
            <a:off x="5902173" y="4956683"/>
            <a:ext cx="6110443" cy="1818767"/>
            <a:chOff x="5902173" y="4956683"/>
            <a:chExt cx="6110443" cy="1818767"/>
          </a:xfrm>
        </p:grpSpPr>
        <p:grpSp>
          <p:nvGrpSpPr>
            <p:cNvPr id="41" name="Group 40">
              <a:extLst>
                <a:ext uri="{FF2B5EF4-FFF2-40B4-BE49-F238E27FC236}">
                  <a16:creationId xmlns:a16="http://schemas.microsoft.com/office/drawing/2014/main" id="{29C2E8DD-AAAD-47C7-B2CF-491ACE125515}"/>
                </a:ext>
              </a:extLst>
            </p:cNvPr>
            <p:cNvGrpSpPr/>
            <p:nvPr/>
          </p:nvGrpSpPr>
          <p:grpSpPr>
            <a:xfrm>
              <a:off x="5902173" y="4956683"/>
              <a:ext cx="4005448" cy="618891"/>
              <a:chOff x="498476" y="3839576"/>
              <a:chExt cx="4005448" cy="618891"/>
            </a:xfrm>
          </p:grpSpPr>
          <p:sp>
            <p:nvSpPr>
              <p:cNvPr id="44" name="TextBox 43">
                <a:extLst>
                  <a:ext uri="{FF2B5EF4-FFF2-40B4-BE49-F238E27FC236}">
                    <a16:creationId xmlns:a16="http://schemas.microsoft.com/office/drawing/2014/main" id="{4D966719-4BF3-4D74-B56E-DD8BD0B0E6F0}"/>
                  </a:ext>
                </a:extLst>
              </p:cNvPr>
              <p:cNvSpPr txBox="1"/>
              <p:nvPr/>
            </p:nvSpPr>
            <p:spPr>
              <a:xfrm>
                <a:off x="498476" y="3873692"/>
                <a:ext cx="4005448"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Vì                          .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026D6A0-181E-4984-BB74-5E7F9175A945}"/>
                  </a:ext>
                </a:extLst>
              </p:cNvPr>
              <p:cNvGraphicFramePr>
                <a:graphicFrameLocks noChangeAspect="1"/>
              </p:cNvGraphicFramePr>
              <p:nvPr>
                <p:extLst>
                  <p:ext uri="{D42A27DB-BD31-4B8C-83A1-F6EECF244321}">
                    <p14:modId xmlns:p14="http://schemas.microsoft.com/office/powerpoint/2010/main" val="3425042361"/>
                  </p:ext>
                </p:extLst>
              </p:nvPr>
            </p:nvGraphicFramePr>
            <p:xfrm>
              <a:off x="1533998" y="3839576"/>
              <a:ext cx="2524364" cy="614438"/>
            </p:xfrm>
            <a:graphic>
              <a:graphicData uri="http://schemas.openxmlformats.org/presentationml/2006/ole">
                <mc:AlternateContent xmlns:mc="http://schemas.openxmlformats.org/markup-compatibility/2006">
                  <mc:Choice xmlns:v="urn:schemas-microsoft-com:vml" Requires="v">
                    <p:oleObj name="Equation" r:id="rId34" imgW="939600" imgH="228600" progId="Equation.DSMT4">
                      <p:embed/>
                    </p:oleObj>
                  </mc:Choice>
                  <mc:Fallback>
                    <p:oleObj name="Equation" r:id="rId34" imgW="939600" imgH="228600" progId="Equation.DSMT4">
                      <p:embed/>
                      <p:pic>
                        <p:nvPicPr>
                          <p:cNvPr id="25" name="Object 24">
                            <a:extLst>
                              <a:ext uri="{FF2B5EF4-FFF2-40B4-BE49-F238E27FC236}">
                                <a16:creationId xmlns:a16="http://schemas.microsoft.com/office/drawing/2014/main" id="{10F41D20-1647-4FFD-9A2B-7958B57C7739}"/>
                              </a:ext>
                            </a:extLst>
                          </p:cNvPr>
                          <p:cNvPicPr/>
                          <p:nvPr/>
                        </p:nvPicPr>
                        <p:blipFill>
                          <a:blip r:embed="rId35"/>
                          <a:stretch>
                            <a:fillRect/>
                          </a:stretch>
                        </p:blipFill>
                        <p:spPr>
                          <a:xfrm>
                            <a:off x="1533998" y="3839576"/>
                            <a:ext cx="2524364" cy="614438"/>
                          </a:xfrm>
                          <a:prstGeom prst="rect">
                            <a:avLst/>
                          </a:prstGeom>
                        </p:spPr>
                      </p:pic>
                    </p:oleObj>
                  </mc:Fallback>
                </mc:AlternateContent>
              </a:graphicData>
            </a:graphic>
          </p:graphicFrame>
        </p:grpSp>
        <p:graphicFrame>
          <p:nvGraphicFramePr>
            <p:cNvPr id="49" name="Object 48">
              <a:extLst>
                <a:ext uri="{FF2B5EF4-FFF2-40B4-BE49-F238E27FC236}">
                  <a16:creationId xmlns:a16="http://schemas.microsoft.com/office/drawing/2014/main" id="{61284363-570B-4489-8691-E821883CE3C1}"/>
                </a:ext>
              </a:extLst>
            </p:cNvPr>
            <p:cNvGraphicFramePr>
              <a:graphicFrameLocks noChangeAspect="1"/>
            </p:cNvGraphicFramePr>
            <p:nvPr>
              <p:extLst>
                <p:ext uri="{D42A27DB-BD31-4B8C-83A1-F6EECF244321}">
                  <p14:modId xmlns:p14="http://schemas.microsoft.com/office/powerpoint/2010/main" val="427480064"/>
                </p:ext>
              </p:extLst>
            </p:nvPr>
          </p:nvGraphicFramePr>
          <p:xfrm>
            <a:off x="6127750" y="6194425"/>
            <a:ext cx="2874963" cy="581025"/>
          </p:xfrm>
          <a:graphic>
            <a:graphicData uri="http://schemas.openxmlformats.org/presentationml/2006/ole">
              <mc:AlternateContent xmlns:mc="http://schemas.openxmlformats.org/markup-compatibility/2006">
                <mc:Choice xmlns:v="urn:schemas-microsoft-com:vml" Requires="v">
                  <p:oleObj name="Equation" r:id="rId36" imgW="1130040" imgH="228600" progId="Equation.DSMT4">
                    <p:embed/>
                  </p:oleObj>
                </mc:Choice>
                <mc:Fallback>
                  <p:oleObj name="Equation" r:id="rId36" imgW="1130040" imgH="228600" progId="Equation.DSMT4">
                    <p:embed/>
                    <p:pic>
                      <p:nvPicPr>
                        <p:cNvPr id="0" name=""/>
                        <p:cNvPicPr/>
                        <p:nvPr/>
                      </p:nvPicPr>
                      <p:blipFill>
                        <a:blip r:embed="rId37"/>
                        <a:stretch>
                          <a:fillRect/>
                        </a:stretch>
                      </p:blipFill>
                      <p:spPr>
                        <a:xfrm>
                          <a:off x="6127750" y="6194425"/>
                          <a:ext cx="2874963" cy="581025"/>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BBB35CE2-66D3-4850-8B8D-C25A05E58A5C}"/>
                </a:ext>
              </a:extLst>
            </p:cNvPr>
            <p:cNvGraphicFramePr>
              <a:graphicFrameLocks noChangeAspect="1"/>
            </p:cNvGraphicFramePr>
            <p:nvPr>
              <p:extLst>
                <p:ext uri="{D42A27DB-BD31-4B8C-83A1-F6EECF244321}">
                  <p14:modId xmlns:p14="http://schemas.microsoft.com/office/powerpoint/2010/main" val="3714730195"/>
                </p:ext>
              </p:extLst>
            </p:nvPr>
          </p:nvGraphicFramePr>
          <p:xfrm>
            <a:off x="6621046" y="5659242"/>
            <a:ext cx="2537805" cy="500412"/>
          </p:xfrm>
          <a:graphic>
            <a:graphicData uri="http://schemas.openxmlformats.org/presentationml/2006/ole">
              <mc:AlternateContent xmlns:mc="http://schemas.openxmlformats.org/markup-compatibility/2006">
                <mc:Choice xmlns:v="urn:schemas-microsoft-com:vml" Requires="v">
                  <p:oleObj name="Equation" r:id="rId38" imgW="901440" imgH="177480" progId="Equation.DSMT4">
                    <p:embed/>
                  </p:oleObj>
                </mc:Choice>
                <mc:Fallback>
                  <p:oleObj name="Equation" r:id="rId38" imgW="901440" imgH="177480" progId="Equation.DSMT4">
                    <p:embed/>
                    <p:pic>
                      <p:nvPicPr>
                        <p:cNvPr id="0" name=""/>
                        <p:cNvPicPr/>
                        <p:nvPr/>
                      </p:nvPicPr>
                      <p:blipFill>
                        <a:blip r:embed="rId39"/>
                        <a:stretch>
                          <a:fillRect/>
                        </a:stretch>
                      </p:blipFill>
                      <p:spPr>
                        <a:xfrm>
                          <a:off x="6621046" y="5659242"/>
                          <a:ext cx="2537805" cy="500412"/>
                        </a:xfrm>
                        <a:prstGeom prst="rect">
                          <a:avLst/>
                        </a:prstGeom>
                      </p:spPr>
                    </p:pic>
                  </p:oleObj>
                </mc:Fallback>
              </mc:AlternateContent>
            </a:graphicData>
          </a:graphic>
        </p:graphicFrame>
        <p:sp>
          <p:nvSpPr>
            <p:cNvPr id="51" name="TextBox 50">
              <a:extLst>
                <a:ext uri="{FF2B5EF4-FFF2-40B4-BE49-F238E27FC236}">
                  <a16:creationId xmlns:a16="http://schemas.microsoft.com/office/drawing/2014/main" id="{7DE4B128-D183-4C22-B1BB-5EDCCF6A6ED9}"/>
                </a:ext>
              </a:extLst>
            </p:cNvPr>
            <p:cNvSpPr txBox="1"/>
            <p:nvPr/>
          </p:nvSpPr>
          <p:spPr>
            <a:xfrm>
              <a:off x="5962356" y="5609690"/>
              <a:ext cx="605026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Do                           nên </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01BDCE0F-B33C-4153-92FF-A7C9D4E024BC}"/>
                </a:ext>
              </a:extLst>
            </p:cNvPr>
            <p:cNvSpPr txBox="1"/>
            <p:nvPr/>
          </p:nvSpPr>
          <p:spPr>
            <a:xfrm>
              <a:off x="9001754" y="6159654"/>
              <a:ext cx="114007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hay</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3" name="Object 52">
              <a:extLst>
                <a:ext uri="{FF2B5EF4-FFF2-40B4-BE49-F238E27FC236}">
                  <a16:creationId xmlns:a16="http://schemas.microsoft.com/office/drawing/2014/main" id="{8BD773CD-BDD3-4F75-B902-B1589110DE73}"/>
                </a:ext>
              </a:extLst>
            </p:cNvPr>
            <p:cNvGraphicFramePr>
              <a:graphicFrameLocks noChangeAspect="1"/>
            </p:cNvGraphicFramePr>
            <p:nvPr>
              <p:extLst>
                <p:ext uri="{D42A27DB-BD31-4B8C-83A1-F6EECF244321}">
                  <p14:modId xmlns:p14="http://schemas.microsoft.com/office/powerpoint/2010/main" val="4178030645"/>
                </p:ext>
              </p:extLst>
            </p:nvPr>
          </p:nvGraphicFramePr>
          <p:xfrm>
            <a:off x="9856919" y="6159654"/>
            <a:ext cx="2117728" cy="544559"/>
          </p:xfrm>
          <a:graphic>
            <a:graphicData uri="http://schemas.openxmlformats.org/presentationml/2006/ole">
              <mc:AlternateContent xmlns:mc="http://schemas.openxmlformats.org/markup-compatibility/2006">
                <mc:Choice xmlns:v="urn:schemas-microsoft-com:vml" Requires="v">
                  <p:oleObj name="Equation" r:id="rId40" imgW="888840" imgH="228600" progId="Equation.DSMT4">
                    <p:embed/>
                  </p:oleObj>
                </mc:Choice>
                <mc:Fallback>
                  <p:oleObj name="Equation" r:id="rId40" imgW="888840" imgH="228600" progId="Equation.DSMT4">
                    <p:embed/>
                    <p:pic>
                      <p:nvPicPr>
                        <p:cNvPr id="0" name=""/>
                        <p:cNvPicPr/>
                        <p:nvPr/>
                      </p:nvPicPr>
                      <p:blipFill>
                        <a:blip r:embed="rId41"/>
                        <a:stretch>
                          <a:fillRect/>
                        </a:stretch>
                      </p:blipFill>
                      <p:spPr>
                        <a:xfrm>
                          <a:off x="9856919" y="6159654"/>
                          <a:ext cx="2117728" cy="544559"/>
                        </a:xfrm>
                        <a:prstGeom prst="rect">
                          <a:avLst/>
                        </a:prstGeom>
                      </p:spPr>
                    </p:pic>
                  </p:oleObj>
                </mc:Fallback>
              </mc:AlternateContent>
            </a:graphicData>
          </a:graphic>
        </p:graphicFrame>
      </p:grpSp>
    </p:spTree>
    <p:extLst>
      <p:ext uri="{BB962C8B-B14F-4D97-AF65-F5344CB8AC3E}">
        <p14:creationId xmlns:p14="http://schemas.microsoft.com/office/powerpoint/2010/main" val="143713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620687" y="619972"/>
            <a:ext cx="10365963" cy="2226533"/>
          </a:xfrm>
        </p:spPr>
        <p:txBody>
          <a:bodyPr>
            <a:noAutofit/>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CH</a:t>
            </a:r>
            <a:r>
              <a:rPr lang="vi-VN" sz="3600" b="1">
                <a:solidFill>
                  <a:srgbClr val="FFFF00"/>
                </a:solidFill>
                <a:latin typeface="Times New Roman" panose="02020603050405020304" pitchFamily="18" charset="0"/>
                <a:cs typeface="Times New Roman" panose="02020603050405020304" pitchFamily="18" charset="0"/>
              </a:rPr>
              <a:t>Ư</a:t>
            </a:r>
            <a:r>
              <a:rPr lang="en-US" sz="3600" b="1">
                <a:solidFill>
                  <a:srgbClr val="FFFF00"/>
                </a:solidFill>
                <a:latin typeface="Times New Roman" panose="02020603050405020304" pitchFamily="18" charset="0"/>
                <a:cs typeface="Times New Roman" panose="02020603050405020304" pitchFamily="18" charset="0"/>
              </a:rPr>
              <a:t>ƠNG III. CĂN THỨC</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BÀI 1. CĂN BẬC HAI VÀ CĂN BẬC BA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SỐ THỰC</a:t>
            </a:r>
            <a:endParaRPr lang="en-US" sz="3600" dirty="0">
              <a:solidFill>
                <a:srgbClr val="FFFF00"/>
              </a:solidFill>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F8CA40F-999B-4B02-A2B2-8DC46DCFBCC4}"/>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60" y="1233413"/>
            <a:ext cx="3764280" cy="1325563"/>
          </a:xfrm>
        </p:spPr>
        <p:txBody>
          <a:bodyPr/>
          <a:lstStyle/>
          <a:p>
            <a:r>
              <a:rPr lang="en-US" b="1" dirty="0">
                <a:solidFill>
                  <a:srgbClr val="FFFF00"/>
                </a:solidFill>
                <a:latin typeface="Times New Roman" panose="02020603050405020304" pitchFamily="18" charset="0"/>
                <a:cs typeface="Times New Roman" panose="02020603050405020304" pitchFamily="18" charset="0"/>
              </a:rPr>
              <a:t>LUẬT CHƠI</a:t>
            </a:r>
          </a:p>
        </p:txBody>
      </p:sp>
      <p:sp>
        <p:nvSpPr>
          <p:cNvPr id="3" name="Content Placeholder 2"/>
          <p:cNvSpPr>
            <a:spLocks noGrp="1"/>
          </p:cNvSpPr>
          <p:nvPr>
            <p:ph idx="1"/>
          </p:nvPr>
        </p:nvSpPr>
        <p:spPr>
          <a:xfrm>
            <a:off x="327297" y="2457105"/>
            <a:ext cx="6601823" cy="2165695"/>
          </a:xfrm>
        </p:spPr>
        <p:txBody>
          <a:bodyPr>
            <a:noAutofit/>
          </a:bodyPr>
          <a:lstStyle/>
          <a:p>
            <a:pPr marL="0" indent="0">
              <a:buNone/>
            </a:pP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5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may </a:t>
            </a:r>
            <a:r>
              <a:rPr lang="en-US" sz="3200" dirty="0" err="1">
                <a:solidFill>
                  <a:schemeClr val="bg1"/>
                </a:solidFill>
                <a:latin typeface="Times New Roman" panose="02020603050405020304" pitchFamily="18" charset="0"/>
                <a:cs typeface="Times New Roman" panose="02020603050405020304" pitchFamily="18" charset="0"/>
              </a:rPr>
              <a:t>mắn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và</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trả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đúng</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sẽ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quay </a:t>
            </a:r>
            <a:r>
              <a:rPr lang="en-US" sz="3200" err="1">
                <a:solidFill>
                  <a:schemeClr val="bg1"/>
                </a:solidFill>
                <a:latin typeface="Times New Roman" panose="02020603050405020304" pitchFamily="18" charset="0"/>
                <a:cs typeface="Times New Roman" panose="02020603050405020304" pitchFamily="18" charset="0"/>
              </a:rPr>
              <a:t>một</a:t>
            </a:r>
            <a:r>
              <a:rPr lang="en-US" sz="3200">
                <a:solidFill>
                  <a:schemeClr val="bg1"/>
                </a:solidFill>
                <a:latin typeface="Times New Roman" panose="02020603050405020304" pitchFamily="18" charset="0"/>
                <a:cs typeface="Times New Roman" panose="02020603050405020304" pitchFamily="18" charset="0"/>
              </a:rPr>
              <a:t> lượt và nhận đ</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ợc số </a:t>
            </a:r>
          </a:p>
          <a:p>
            <a:pPr marL="0" indent="0">
              <a:buNone/>
            </a:pPr>
            <a:r>
              <a:rPr lang="en-US" sz="3200">
                <a:solidFill>
                  <a:schemeClr val="bg1"/>
                </a:solidFill>
                <a:latin typeface="Times New Roman" panose="02020603050405020304" pitchFamily="18" charset="0"/>
                <a:cs typeface="Times New Roman" panose="02020603050405020304" pitchFamily="18" charset="0"/>
              </a:rPr>
              <a:t>điểm t</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ứng.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869927" y="306563"/>
            <a:ext cx="8622007" cy="1109589"/>
          </a:xfrm>
          <a:prstGeom prst="rect">
            <a:avLst/>
          </a:prstGeom>
          <a:noFill/>
        </p:spPr>
        <p:txBody>
          <a:bodyPr wrap="square" lIns="93020" tIns="46509" rIns="93020" bIns="46509">
            <a:spAutoFit/>
          </a:bodyPr>
          <a:lstStyle/>
          <a:p>
            <a:pPr algn="ctr" defTabSz="930287">
              <a:defRPr/>
            </a:pP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a:t>
            </a:r>
            <a:r>
              <a:rPr lang="en-US" sz="6600" b="1">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Ô SỐ MAY </a:t>
            </a: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MẮN</a:t>
            </a:r>
          </a:p>
        </p:txBody>
      </p:sp>
      <p:pic>
        <p:nvPicPr>
          <p:cNvPr id="6" name="Picture 5">
            <a:extLst>
              <a:ext uri="{FF2B5EF4-FFF2-40B4-BE49-F238E27FC236}">
                <a16:creationId xmlns:a16="http://schemas.microsoft.com/office/drawing/2014/main" id="{53182BC1-077A-4F0E-9650-DD5E06F97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3" y="5223467"/>
            <a:ext cx="1511676" cy="1580389"/>
          </a:xfrm>
          <a:prstGeom prst="rect">
            <a:avLst/>
          </a:prstGeom>
        </p:spPr>
      </p:pic>
      <p:grpSp>
        <p:nvGrpSpPr>
          <p:cNvPr id="7" name="vong quay">
            <a:extLst>
              <a:ext uri="{FF2B5EF4-FFF2-40B4-BE49-F238E27FC236}">
                <a16:creationId xmlns:a16="http://schemas.microsoft.com/office/drawing/2014/main" id="{C6D9B8C2-5387-4282-B823-EBCE8DD4B80F}"/>
              </a:ext>
            </a:extLst>
          </p:cNvPr>
          <p:cNvGrpSpPr/>
          <p:nvPr/>
        </p:nvGrpSpPr>
        <p:grpSpPr>
          <a:xfrm>
            <a:off x="7020562" y="306563"/>
            <a:ext cx="5042125" cy="5036855"/>
            <a:chOff x="5425622" y="113954"/>
            <a:chExt cx="5834378" cy="5828280"/>
          </a:xfrm>
        </p:grpSpPr>
        <p:pic>
          <p:nvPicPr>
            <p:cNvPr id="8" name="Picture 7">
              <a:extLst>
                <a:ext uri="{FF2B5EF4-FFF2-40B4-BE49-F238E27FC236}">
                  <a16:creationId xmlns:a16="http://schemas.microsoft.com/office/drawing/2014/main" id="{C9956B61-3200-42FA-B091-3F198CA04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a:extLst>
                <a:ext uri="{FF2B5EF4-FFF2-40B4-BE49-F238E27FC236}">
                  <a16:creationId xmlns:a16="http://schemas.microsoft.com/office/drawing/2014/main" id="{CCFBF10C-0459-468D-A342-0C7F61FD65F0}"/>
                </a:ext>
              </a:extLst>
            </p:cNvPr>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a:extLst>
                <a:ext uri="{FF2B5EF4-FFF2-40B4-BE49-F238E27FC236}">
                  <a16:creationId xmlns:a16="http://schemas.microsoft.com/office/drawing/2014/main" id="{595E6540-B7E5-468A-BFFA-7E26AC3F1637}"/>
                </a:ext>
              </a:extLst>
            </p:cNvPr>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a:extLst>
                <a:ext uri="{FF2B5EF4-FFF2-40B4-BE49-F238E27FC236}">
                  <a16:creationId xmlns:a16="http://schemas.microsoft.com/office/drawing/2014/main" id="{52D0C88E-889C-460E-AFAF-D1C0AECCD8FD}"/>
                </a:ext>
              </a:extLst>
            </p:cNvPr>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a:extLst>
                <a:ext uri="{FF2B5EF4-FFF2-40B4-BE49-F238E27FC236}">
                  <a16:creationId xmlns:a16="http://schemas.microsoft.com/office/drawing/2014/main" id="{411E54A5-3278-4AB0-B140-7DDD7C27180D}"/>
                </a:ext>
              </a:extLst>
            </p:cNvPr>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3" name="TextBox 12">
              <a:extLst>
                <a:ext uri="{FF2B5EF4-FFF2-40B4-BE49-F238E27FC236}">
                  <a16:creationId xmlns:a16="http://schemas.microsoft.com/office/drawing/2014/main" id="{35206A20-4F9E-461C-9515-47CB276D4A85}"/>
                </a:ext>
              </a:extLst>
            </p:cNvPr>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4" name="TextBox 13">
              <a:extLst>
                <a:ext uri="{FF2B5EF4-FFF2-40B4-BE49-F238E27FC236}">
                  <a16:creationId xmlns:a16="http://schemas.microsoft.com/office/drawing/2014/main" id="{2B2AA16A-2DCB-46FD-9A59-7C03EF068343}"/>
                </a:ext>
              </a:extLst>
            </p:cNvPr>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a16="http://schemas.microsoft.com/office/drawing/2014/main" id="{1DD82FFB-5038-4DDB-9456-F8B945FDBE36}"/>
                </a:ext>
              </a:extLst>
            </p:cNvPr>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6" name="TextBox 15">
              <a:extLst>
                <a:ext uri="{FF2B5EF4-FFF2-40B4-BE49-F238E27FC236}">
                  <a16:creationId xmlns:a16="http://schemas.microsoft.com/office/drawing/2014/main" id="{8E887D90-E4FE-473D-9F55-1CAF311E5CB7}"/>
                </a:ext>
              </a:extLst>
            </p:cNvPr>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Thought Bubble: Cloud 16">
            <a:extLst>
              <a:ext uri="{FF2B5EF4-FFF2-40B4-BE49-F238E27FC236}">
                <a16:creationId xmlns:a16="http://schemas.microsoft.com/office/drawing/2014/main" id="{C434C1EF-ECE8-4725-80A1-7A17A56BD809}"/>
              </a:ext>
            </a:extLst>
          </p:cNvPr>
          <p:cNvSpPr/>
          <p:nvPr/>
        </p:nvSpPr>
        <p:spPr>
          <a:xfrm>
            <a:off x="613626" y="4572296"/>
            <a:ext cx="4621984" cy="1979141"/>
          </a:xfrm>
          <a:prstGeom prst="cloudCallout">
            <a:avLst>
              <a:gd name="adj1" fmla="val 65265"/>
              <a:gd name="adj2" fmla="val 2010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CÁC EM MAY MẮN</a:t>
            </a:r>
            <a:endParaRPr lang="vi-VN"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3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6" y="323966"/>
            <a:ext cx="5042125" cy="5036855"/>
            <a:chOff x="5425622" y="113954"/>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7" name="TextBox 16"/>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9" name="TextBox 18"/>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0" name="TextBox 19"/>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21" name="TextBox 20"/>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3" name="Isosceles Triangle 2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5" name="quay dung"/>
          <p:cNvSpPr/>
          <p:nvPr/>
        </p:nvSpPr>
        <p:spPr>
          <a:xfrm>
            <a:off x="6998075" y="56164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PLAY</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1</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7" name="Rounded Rectangle 26">
            <a:hlinkClick r:id="rId6" action="ppaction://hlinksldjump"/>
          </p:cNvPr>
          <p:cNvSpPr/>
          <p:nvPr/>
        </p:nvSpPr>
        <p:spPr>
          <a:xfrm>
            <a:off x="3608586" y="220393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2</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8" name="Rounded Rectangle 27">
            <a:hlinkClick r:id="rId7" action="ppaction://hlinksldjump"/>
          </p:cNvPr>
          <p:cNvSpPr/>
          <p:nvPr/>
        </p:nvSpPr>
        <p:spPr>
          <a:xfrm>
            <a:off x="897512"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3</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35" name="Rounded Rectangle 34">
            <a:hlinkClick r:id="rId8" action="ppaction://hlinksldjump"/>
          </p:cNvPr>
          <p:cNvSpPr/>
          <p:nvPr/>
        </p:nvSpPr>
        <p:spPr>
          <a:xfrm>
            <a:off x="3631834"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4</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363822" y="332804"/>
            <a:ext cx="3199129" cy="1571254"/>
          </a:xfrm>
          <a:prstGeom prst="rect">
            <a:avLst/>
          </a:prstGeom>
          <a:noFill/>
        </p:spPr>
        <p:txBody>
          <a:bodyPr wrap="none" lIns="93020" tIns="46509" rIns="93020" bIns="46509">
            <a:spAutoFit/>
          </a:bodyPr>
          <a:lstStyle/>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Ô SỐ </a:t>
            </a:r>
          </a:p>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9" y="845535"/>
            <a:ext cx="495300" cy="438151"/>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41" y="1207477"/>
            <a:ext cx="495300" cy="4381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3" y="680281"/>
            <a:ext cx="495300" cy="438151"/>
          </a:xfrm>
          <a:prstGeom prst="rect">
            <a:avLst/>
          </a:prstGeom>
        </p:spPr>
      </p:pic>
      <p:pic>
        <p:nvPicPr>
          <p:cNvPr id="47" name="Picture 46">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9887" y="66385"/>
            <a:ext cx="1475511" cy="151411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1957" y="2255676"/>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3" y="-693733"/>
            <a:ext cx="609600" cy="609600"/>
          </a:xfrm>
          <a:prstGeom prst="rect">
            <a:avLst/>
          </a:prstGeom>
        </p:spPr>
      </p:pic>
      <p:sp>
        <p:nvSpPr>
          <p:cNvPr id="31" name="Isosceles Triangle 3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2" name="Isosceles Triangle 3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3" name="Isosceles Triangle 3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4" name="Isosceles Triangle 3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2" name="Isosceles Triangle 4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3" name="Isosceles Triangle 4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8" name="Isosceles Triangle 4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9" name="Isosceles Triangle 4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0" name="Isosceles Triangle 4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1" name="Isosceles Triangle 5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2" name="Isosceles Triangle 5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3" name="Isosceles Triangle 5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4" name="Isosceles Triangle 5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5" name="Isosceles Triangle 54"/>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6" name="Isosceles Triangle 55"/>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7" name="Isosceles Triangle 56"/>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8" name="Isosceles Triangle 5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9" name="Isosceles Triangle 5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0" name="Isosceles Triangle 5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1" name="Isosceles Triangle 6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4" name="Heart 23">
            <a:hlinkClick r:id="" action="ppaction://noaction"/>
          </p:cNvPr>
          <p:cNvSpPr/>
          <p:nvPr/>
        </p:nvSpPr>
        <p:spPr>
          <a:xfrm rot="5400000">
            <a:off x="11351625" y="258645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pic>
        <p:nvPicPr>
          <p:cNvPr id="62" name="Picture 6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19258" y="5451628"/>
            <a:ext cx="1242047" cy="1059393"/>
          </a:xfrm>
          <a:prstGeom prst="rect">
            <a:avLst/>
          </a:prstGeom>
        </p:spPr>
      </p:pic>
      <p:sp>
        <p:nvSpPr>
          <p:cNvPr id="5" name="Oval 4"/>
          <p:cNvSpPr/>
          <p:nvPr/>
        </p:nvSpPr>
        <p:spPr>
          <a:xfrm>
            <a:off x="10207640" y="5278180"/>
            <a:ext cx="1984360" cy="14062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r>
              <a:rPr lang="en-US" sz="3200" b="1" dirty="0">
                <a:solidFill>
                  <a:srgbClr val="FFFF00"/>
                </a:solidFill>
                <a:latin typeface="Times New Roman" pitchFamily="18" charset="0"/>
                <a:cs typeface="Times New Roman" pitchFamily="18" charset="0"/>
              </a:rPr>
              <a:t>STOP</a:t>
            </a:r>
          </a:p>
        </p:txBody>
      </p:sp>
      <p:sp>
        <p:nvSpPr>
          <p:cNvPr id="63" name="Rounded Rectangle 62">
            <a:hlinkClick r:id="rId13" action="ppaction://hlinksldjump"/>
          </p:cNvPr>
          <p:cNvSpPr/>
          <p:nvPr/>
        </p:nvSpPr>
        <p:spPr>
          <a:xfrm>
            <a:off x="2254765" y="303413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5</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6" name="Right Arrow 5">
            <a:hlinkClick r:id="rId6" action="ppaction://hlinksldjump"/>
          </p:cNvPr>
          <p:cNvSpPr/>
          <p:nvPr/>
        </p:nvSpPr>
        <p:spPr>
          <a:xfrm>
            <a:off x="506437" y="6020972"/>
            <a:ext cx="713672" cy="444525"/>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8184" y="368510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C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ight Arrow 5">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8D876F-4747-4BDF-9268-3506CD49D770}"/>
              </a:ext>
            </a:extLst>
          </p:cNvPr>
          <p:cNvGrpSpPr/>
          <p:nvPr/>
        </p:nvGrpSpPr>
        <p:grpSpPr>
          <a:xfrm>
            <a:off x="952961" y="199686"/>
            <a:ext cx="5420074" cy="584775"/>
            <a:chOff x="1819921" y="287381"/>
            <a:chExt cx="5420074" cy="584775"/>
          </a:xfrm>
        </p:grpSpPr>
        <p:sp>
          <p:nvSpPr>
            <p:cNvPr id="2" name="Rectangle 1"/>
            <p:cNvSpPr/>
            <p:nvPr/>
          </p:nvSpPr>
          <p:spPr>
            <a:xfrm>
              <a:off x="1819921" y="287381"/>
              <a:ext cx="5420074"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66E57B1-25E2-42C0-8458-7D53303D1932}"/>
                </a:ext>
              </a:extLst>
            </p:cNvPr>
            <p:cNvGraphicFramePr>
              <a:graphicFrameLocks noChangeAspect="1"/>
            </p:cNvGraphicFramePr>
            <p:nvPr>
              <p:extLst>
                <p:ext uri="{D42A27DB-BD31-4B8C-83A1-F6EECF244321}">
                  <p14:modId xmlns:p14="http://schemas.microsoft.com/office/powerpoint/2010/main" val="4169262728"/>
                </p:ext>
              </p:extLst>
            </p:nvPr>
          </p:nvGraphicFramePr>
          <p:xfrm>
            <a:off x="5727338" y="335540"/>
            <a:ext cx="737323" cy="488455"/>
          </p:xfrm>
          <a:graphic>
            <a:graphicData uri="http://schemas.openxmlformats.org/presentationml/2006/ole">
              <mc:AlternateContent xmlns:mc="http://schemas.openxmlformats.org/markup-compatibility/2006">
                <mc:Choice xmlns:v="urn:schemas-microsoft-com:vml" Requires="v">
                  <p:oleObj name="Equation" r:id="rId3" imgW="279360" imgH="177480" progId="Equation.DSMT4">
                    <p:embed/>
                  </p:oleObj>
                </mc:Choice>
                <mc:Fallback>
                  <p:oleObj name="Equation" r:id="rId3" imgW="279360" imgH="177480" progId="Equation.DSMT4">
                    <p:embed/>
                    <p:pic>
                      <p:nvPicPr>
                        <p:cNvPr id="0" name=""/>
                        <p:cNvPicPr/>
                        <p:nvPr/>
                      </p:nvPicPr>
                      <p:blipFill>
                        <a:blip r:embed="rId4"/>
                        <a:stretch>
                          <a:fillRect/>
                        </a:stretch>
                      </p:blipFill>
                      <p:spPr>
                        <a:xfrm>
                          <a:off x="5727338" y="335540"/>
                          <a:ext cx="737323" cy="48845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EDBF76B-2044-4FF7-B419-39B14F9E568B}"/>
              </a:ext>
            </a:extLst>
          </p:cNvPr>
          <p:cNvGrpSpPr/>
          <p:nvPr/>
        </p:nvGrpSpPr>
        <p:grpSpPr>
          <a:xfrm>
            <a:off x="845995" y="956494"/>
            <a:ext cx="10656388" cy="1149417"/>
            <a:chOff x="998395" y="1058094"/>
            <a:chExt cx="10656388" cy="1149417"/>
          </a:xfrm>
        </p:grpSpPr>
        <p:sp>
          <p:nvSpPr>
            <p:cNvPr id="3" name="Rectangle 2"/>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95A573E-E9A3-426D-8379-72E91ED90132}"/>
                </a:ext>
              </a:extLst>
            </p:cNvPr>
            <p:cNvGraphicFramePr>
              <a:graphicFrameLocks noChangeAspect="1"/>
            </p:cNvGraphicFramePr>
            <p:nvPr>
              <p:extLst>
                <p:ext uri="{D42A27DB-BD31-4B8C-83A1-F6EECF244321}">
                  <p14:modId xmlns:p14="http://schemas.microsoft.com/office/powerpoint/2010/main" val="3333033200"/>
                </p:ext>
              </p:extLst>
            </p:nvPr>
          </p:nvGraphicFramePr>
          <p:xfrm>
            <a:off x="1687840" y="1095603"/>
            <a:ext cx="537199" cy="537199"/>
          </p:xfrm>
          <a:graphic>
            <a:graphicData uri="http://schemas.openxmlformats.org/presentationml/2006/ole">
              <mc:AlternateContent xmlns:mc="http://schemas.openxmlformats.org/markup-compatibility/2006">
                <mc:Choice xmlns:v="urn:schemas-microsoft-com:vml" Requires="v">
                  <p:oleObj name="Equation" r:id="rId5" imgW="177480" imgH="177480" progId="Equation.DSMT4">
                    <p:embed/>
                  </p:oleObj>
                </mc:Choice>
                <mc:Fallback>
                  <p:oleObj name="Equation" r:id="rId5" imgW="177480" imgH="177480" progId="Equation.DSMT4">
                    <p:embed/>
                    <p:pic>
                      <p:nvPicPr>
                        <p:cNvPr id="0" name=""/>
                        <p:cNvPicPr/>
                        <p:nvPr/>
                      </p:nvPicPr>
                      <p:blipFill>
                        <a:blip r:embed="rId6"/>
                        <a:stretch>
                          <a:fillRect/>
                        </a:stretch>
                      </p:blipFill>
                      <p:spPr>
                        <a:xfrm>
                          <a:off x="1687840" y="1095603"/>
                          <a:ext cx="537199" cy="53719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A9B1F1-AEBA-4F1B-9FAF-EF76A11126FD}"/>
                </a:ext>
              </a:extLst>
            </p:cNvPr>
            <p:cNvGraphicFramePr>
              <a:graphicFrameLocks noChangeAspect="1"/>
            </p:cNvGraphicFramePr>
            <p:nvPr>
              <p:extLst>
                <p:ext uri="{D42A27DB-BD31-4B8C-83A1-F6EECF244321}">
                  <p14:modId xmlns:p14="http://schemas.microsoft.com/office/powerpoint/2010/main" val="1890942805"/>
                </p:ext>
              </p:extLst>
            </p:nvPr>
          </p:nvGraphicFramePr>
          <p:xfrm>
            <a:off x="7171777" y="1100087"/>
            <a:ext cx="783504" cy="498594"/>
          </p:xfrm>
          <a:graphic>
            <a:graphicData uri="http://schemas.openxmlformats.org/presentationml/2006/ole">
              <mc:AlternateContent xmlns:mc="http://schemas.openxmlformats.org/markup-compatibility/2006">
                <mc:Choice xmlns:v="urn:schemas-microsoft-com:vml" Requires="v">
                  <p:oleObj name="Equation" r:id="rId7" imgW="279360" imgH="177480" progId="Equation.DSMT4">
                    <p:embed/>
                  </p:oleObj>
                </mc:Choice>
                <mc:Fallback>
                  <p:oleObj name="Equation" r:id="rId7" imgW="279360" imgH="177480" progId="Equation.DSMT4">
                    <p:embed/>
                    <p:pic>
                      <p:nvPicPr>
                        <p:cNvPr id="0" name=""/>
                        <p:cNvPicPr/>
                        <p:nvPr/>
                      </p:nvPicPr>
                      <p:blipFill>
                        <a:blip r:embed="rId8"/>
                        <a:stretch>
                          <a:fillRect/>
                        </a:stretch>
                      </p:blipFill>
                      <p:spPr>
                        <a:xfrm>
                          <a:off x="7171777" y="1100087"/>
                          <a:ext cx="783504" cy="498594"/>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4FCE565E-EF00-4A72-8BA2-7AFDB04143FB}"/>
                </a:ext>
              </a:extLst>
            </p:cNvPr>
            <p:cNvGrpSpPr/>
            <p:nvPr/>
          </p:nvGrpSpPr>
          <p:grpSpPr>
            <a:xfrm>
              <a:off x="998395" y="1632802"/>
              <a:ext cx="3326108" cy="530637"/>
              <a:chOff x="6373035" y="2716662"/>
              <a:chExt cx="3326108" cy="530637"/>
            </a:xfrm>
          </p:grpSpPr>
          <p:grpSp>
            <p:nvGrpSpPr>
              <p:cNvPr id="12" name="Group 11">
                <a:extLst>
                  <a:ext uri="{FF2B5EF4-FFF2-40B4-BE49-F238E27FC236}">
                    <a16:creationId xmlns:a16="http://schemas.microsoft.com/office/drawing/2014/main" id="{3D9BCB31-4A05-46E1-9F81-E6B828BEA6C6}"/>
                  </a:ext>
                </a:extLst>
              </p:cNvPr>
              <p:cNvGrpSpPr/>
              <p:nvPr/>
            </p:nvGrpSpPr>
            <p:grpSpPr>
              <a:xfrm>
                <a:off x="6373035" y="2716662"/>
                <a:ext cx="3326108" cy="526928"/>
                <a:chOff x="528320" y="1774662"/>
                <a:chExt cx="6035040" cy="474303"/>
              </a:xfrm>
            </p:grpSpPr>
            <p:sp>
              <p:nvSpPr>
                <p:cNvPr id="13" name="TextBox 12">
                  <a:extLst>
                    <a:ext uri="{FF2B5EF4-FFF2-40B4-BE49-F238E27FC236}">
                      <a16:creationId xmlns:a16="http://schemas.microsoft.com/office/drawing/2014/main" id="{82593643-11EB-4FDA-9434-8721B55B8820}"/>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CE3372F8-F8C5-4D1A-B790-F24DAABAE5E4}"/>
                    </a:ext>
                  </a:extLst>
                </p:cNvPr>
                <p:cNvGraphicFramePr>
                  <a:graphicFrameLocks noChangeAspect="1"/>
                </p:cNvGraphicFramePr>
                <p:nvPr>
                  <p:extLst>
                    <p:ext uri="{D42A27DB-BD31-4B8C-83A1-F6EECF244321}">
                      <p14:modId xmlns:p14="http://schemas.microsoft.com/office/powerpoint/2010/main" val="2643673759"/>
                    </p:ext>
                  </p:extLst>
                </p:nvPr>
              </p:nvGraphicFramePr>
              <p:xfrm>
                <a:off x="3545840" y="1774662"/>
                <a:ext cx="1166574" cy="464410"/>
              </p:xfrm>
              <a:graphic>
                <a:graphicData uri="http://schemas.openxmlformats.org/presentationml/2006/ole">
                  <mc:AlternateContent xmlns:mc="http://schemas.openxmlformats.org/markup-compatibility/2006">
                    <mc:Choice xmlns:v="urn:schemas-microsoft-com:vml" Requires="v">
                      <p:oleObj name="Equation" r:id="rId9" imgW="279360" imgH="177480" progId="Equation.DSMT4">
                        <p:embed/>
                      </p:oleObj>
                    </mc:Choice>
                    <mc:Fallback>
                      <p:oleObj name="Equation" r:id="rId9" imgW="279360" imgH="177480" progId="Equation.DSMT4">
                        <p:embed/>
                        <p:pic>
                          <p:nvPicPr>
                            <p:cNvPr id="8" name="Object 7">
                              <a:extLst>
                                <a:ext uri="{FF2B5EF4-FFF2-40B4-BE49-F238E27FC236}">
                                  <a16:creationId xmlns:a16="http://schemas.microsoft.com/office/drawing/2014/main" id="{085CFB56-6EAF-4CD4-B4F2-E17AC773A655}"/>
                                </a:ext>
                              </a:extLst>
                            </p:cNvPr>
                            <p:cNvPicPr/>
                            <p:nvPr/>
                          </p:nvPicPr>
                          <p:blipFill>
                            <a:blip r:embed="rId10"/>
                            <a:stretch>
                              <a:fillRect/>
                            </a:stretch>
                          </p:blipFill>
                          <p:spPr>
                            <a:xfrm>
                              <a:off x="3545840" y="1774662"/>
                              <a:ext cx="1166574" cy="464410"/>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CECCDD9-21D1-4374-B92C-B93377D17DC0}"/>
                  </a:ext>
                </a:extLst>
              </p:cNvPr>
              <p:cNvGraphicFramePr>
                <a:graphicFrameLocks noChangeAspect="1"/>
              </p:cNvGraphicFramePr>
              <p:nvPr>
                <p:extLst>
                  <p:ext uri="{D42A27DB-BD31-4B8C-83A1-F6EECF244321}">
                    <p14:modId xmlns:p14="http://schemas.microsoft.com/office/powerpoint/2010/main" val="2020280444"/>
                  </p:ext>
                </p:extLst>
              </p:nvPr>
            </p:nvGraphicFramePr>
            <p:xfrm>
              <a:off x="7010125" y="2726599"/>
              <a:ext cx="520700" cy="520700"/>
            </p:xfrm>
            <a:graphic>
              <a:graphicData uri="http://schemas.openxmlformats.org/presentationml/2006/ole">
                <mc:AlternateContent xmlns:mc="http://schemas.openxmlformats.org/markup-compatibility/2006">
                  <mc:Choice xmlns:v="urn:schemas-microsoft-com:vml" Requires="v">
                    <p:oleObj name="Equation" r:id="rId5" imgW="520823" imgH="520656" progId="Equation.DSMT4">
                      <p:embed/>
                    </p:oleObj>
                  </mc:Choice>
                  <mc:Fallback>
                    <p:oleObj name="Equation" r:id="rId5" imgW="520823" imgH="520656" progId="Equation.DSMT4">
                      <p:embed/>
                      <p:pic>
                        <p:nvPicPr>
                          <p:cNvPr id="0" name=""/>
                          <p:cNvPicPr/>
                          <p:nvPr/>
                        </p:nvPicPr>
                        <p:blipFill>
                          <a:blip r:embed="rId11"/>
                          <a:stretch>
                            <a:fillRect/>
                          </a:stretch>
                        </p:blipFill>
                        <p:spPr>
                          <a:xfrm>
                            <a:off x="7010125" y="2726599"/>
                            <a:ext cx="520700" cy="520700"/>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605AA579-5072-4530-982E-1E484BF51B84}"/>
                </a:ext>
              </a:extLst>
            </p:cNvPr>
            <p:cNvGraphicFramePr>
              <a:graphicFrameLocks noChangeAspect="1"/>
            </p:cNvGraphicFramePr>
            <p:nvPr>
              <p:extLst>
                <p:ext uri="{D42A27DB-BD31-4B8C-83A1-F6EECF244321}">
                  <p14:modId xmlns:p14="http://schemas.microsoft.com/office/powerpoint/2010/main" val="3872145091"/>
                </p:ext>
              </p:extLst>
            </p:nvPr>
          </p:nvGraphicFramePr>
          <p:xfrm>
            <a:off x="7239994" y="1649426"/>
            <a:ext cx="583205" cy="510304"/>
          </p:xfrm>
          <a:graphic>
            <a:graphicData uri="http://schemas.openxmlformats.org/presentationml/2006/ole">
              <mc:AlternateContent xmlns:mc="http://schemas.openxmlformats.org/markup-compatibility/2006">
                <mc:Choice xmlns:v="urn:schemas-microsoft-com:vml" Requires="v">
                  <p:oleObj name="Equation" r:id="rId12" imgW="203040" imgH="177480" progId="Equation.DSMT4">
                    <p:embed/>
                  </p:oleObj>
                </mc:Choice>
                <mc:Fallback>
                  <p:oleObj name="Equation" r:id="rId12" imgW="203040" imgH="177480" progId="Equation.DSMT4">
                    <p:embed/>
                    <p:pic>
                      <p:nvPicPr>
                        <p:cNvPr id="0" name=""/>
                        <p:cNvPicPr/>
                        <p:nvPr/>
                      </p:nvPicPr>
                      <p:blipFill>
                        <a:blip r:embed="rId13"/>
                        <a:stretch>
                          <a:fillRect/>
                        </a:stretch>
                      </p:blipFill>
                      <p:spPr>
                        <a:xfrm>
                          <a:off x="7239994" y="1649426"/>
                          <a:ext cx="583205" cy="510304"/>
                        </a:xfrm>
                        <a:prstGeom prst="rect">
                          <a:avLst/>
                        </a:prstGeom>
                      </p:spPr>
                    </p:pic>
                  </p:oleObj>
                </mc:Fallback>
              </mc:AlternateContent>
            </a:graphicData>
          </a:graphic>
        </p:graphicFrame>
      </p:grpSp>
    </p:spTree>
    <p:extLst>
      <p:ext uri="{BB962C8B-B14F-4D97-AF65-F5344CB8AC3E}">
        <p14:creationId xmlns:p14="http://schemas.microsoft.com/office/powerpoint/2010/main" val="14277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9444" y="3101380"/>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a:t>
            </a:r>
            <a:r>
              <a:rPr lang="en-US" sz="3200">
                <a:solidFill>
                  <a:srgbClr val="FF0000"/>
                </a:solidFill>
                <a:latin typeface="Times New Roman" panose="02020603050405020304" pitchFamily="18" charset="0"/>
                <a:ea typeface="Times New Roman" panose="02020603050405020304" pitchFamily="18" charset="0"/>
              </a:rPr>
              <a:t>: A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04C4838-408D-43A5-AD50-516453F936A4}"/>
              </a:ext>
            </a:extLst>
          </p:cNvPr>
          <p:cNvGrpSpPr/>
          <p:nvPr/>
        </p:nvGrpSpPr>
        <p:grpSpPr>
          <a:xfrm>
            <a:off x="1173181" y="496128"/>
            <a:ext cx="5203669" cy="584775"/>
            <a:chOff x="1928123" y="287381"/>
            <a:chExt cx="5203669" cy="584775"/>
          </a:xfrm>
        </p:grpSpPr>
        <p:sp>
          <p:nvSpPr>
            <p:cNvPr id="8" name="Rectangle 7">
              <a:extLst>
                <a:ext uri="{FF2B5EF4-FFF2-40B4-BE49-F238E27FC236}">
                  <a16:creationId xmlns:a16="http://schemas.microsoft.com/office/drawing/2014/main" id="{16AB5100-3C79-471F-8EA6-9A2E1C688CE4}"/>
                </a:ext>
              </a:extLst>
            </p:cNvPr>
            <p:cNvSpPr/>
            <p:nvPr/>
          </p:nvSpPr>
          <p:spPr>
            <a:xfrm>
              <a:off x="1928123" y="287381"/>
              <a:ext cx="5203669" cy="584775"/>
            </a:xfrm>
            <a:prstGeom prst="rect">
              <a:avLst/>
            </a:prstGeom>
          </p:spPr>
          <p:txBody>
            <a:bodyPr wrap="none">
              <a:spAutoFit/>
            </a:bodyPr>
            <a:lstStyle/>
            <a:p>
              <a:pPr algn="just">
                <a:spcBef>
                  <a:spcPts val="300"/>
                </a:spcBef>
                <a:spcAft>
                  <a:spcPts val="300"/>
                </a:spcAft>
              </a:pPr>
              <a:r>
                <a:rPr lang="en-US" sz="32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Căn bậc ba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2EF14D8-BF4F-4F48-BD29-7E8638E54174}"/>
                </a:ext>
              </a:extLst>
            </p:cNvPr>
            <p:cNvGraphicFramePr>
              <a:graphicFrameLocks noChangeAspect="1"/>
            </p:cNvGraphicFramePr>
            <p:nvPr>
              <p:extLst>
                <p:ext uri="{D42A27DB-BD31-4B8C-83A1-F6EECF244321}">
                  <p14:modId xmlns:p14="http://schemas.microsoft.com/office/powerpoint/2010/main" val="427384782"/>
                </p:ext>
              </p:extLst>
            </p:nvPr>
          </p:nvGraphicFramePr>
          <p:xfrm>
            <a:off x="5742867" y="335766"/>
            <a:ext cx="704850" cy="488950"/>
          </p:xfrm>
          <a:graphic>
            <a:graphicData uri="http://schemas.openxmlformats.org/presentationml/2006/ole">
              <mc:AlternateContent xmlns:mc="http://schemas.openxmlformats.org/markup-compatibility/2006">
                <mc:Choice xmlns:v="urn:schemas-microsoft-com:vml" Requires="v">
                  <p:oleObj name="Equation" r:id="rId3" imgW="266400" imgH="177480" progId="Equation.DSMT4">
                    <p:embed/>
                  </p:oleObj>
                </mc:Choice>
                <mc:Fallback>
                  <p:oleObj name="Equation" r:id="rId3" imgW="266400" imgH="177480" progId="Equation.DSMT4">
                    <p:embed/>
                    <p:pic>
                      <p:nvPicPr>
                        <p:cNvPr id="7" name="Object 6">
                          <a:extLst>
                            <a:ext uri="{FF2B5EF4-FFF2-40B4-BE49-F238E27FC236}">
                              <a16:creationId xmlns:a16="http://schemas.microsoft.com/office/drawing/2014/main" id="{666E57B1-25E2-42C0-8458-7D53303D1932}"/>
                            </a:ext>
                          </a:extLst>
                        </p:cNvPr>
                        <p:cNvPicPr/>
                        <p:nvPr/>
                      </p:nvPicPr>
                      <p:blipFill>
                        <a:blip r:embed="rId4"/>
                        <a:stretch>
                          <a:fillRect/>
                        </a:stretch>
                      </p:blipFill>
                      <p:spPr>
                        <a:xfrm>
                          <a:off x="5742867" y="335766"/>
                          <a:ext cx="704850" cy="488950"/>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D9DF1A01-C8A3-4445-8660-A3A0043DA52C}"/>
              </a:ext>
            </a:extLst>
          </p:cNvPr>
          <p:cNvGrpSpPr/>
          <p:nvPr/>
        </p:nvGrpSpPr>
        <p:grpSpPr>
          <a:xfrm>
            <a:off x="1048656" y="1301934"/>
            <a:ext cx="10656388" cy="1149417"/>
            <a:chOff x="998395" y="1058094"/>
            <a:chExt cx="10656388" cy="1149417"/>
          </a:xfrm>
        </p:grpSpPr>
        <p:sp>
          <p:nvSpPr>
            <p:cNvPr id="12" name="Rectangle 11">
              <a:extLst>
                <a:ext uri="{FF2B5EF4-FFF2-40B4-BE49-F238E27FC236}">
                  <a16:creationId xmlns:a16="http://schemas.microsoft.com/office/drawing/2014/main" id="{480B2BC9-2F7D-4205-A8D8-154DBD946FD1}"/>
                </a:ext>
              </a:extLst>
            </p:cNvPr>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5FBA58A1-EB46-45D1-B53E-057B2D403660}"/>
                </a:ext>
              </a:extLst>
            </p:cNvPr>
            <p:cNvGraphicFramePr>
              <a:graphicFrameLocks noChangeAspect="1"/>
            </p:cNvGraphicFramePr>
            <p:nvPr>
              <p:extLst>
                <p:ext uri="{D42A27DB-BD31-4B8C-83A1-F6EECF244321}">
                  <p14:modId xmlns:p14="http://schemas.microsoft.com/office/powerpoint/2010/main" val="2836722487"/>
                </p:ext>
              </p:extLst>
            </p:nvPr>
          </p:nvGraphicFramePr>
          <p:xfrm>
            <a:off x="1807763" y="1134110"/>
            <a:ext cx="320026" cy="498475"/>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9" name="Object 8">
                          <a:extLst>
                            <a:ext uri="{FF2B5EF4-FFF2-40B4-BE49-F238E27FC236}">
                              <a16:creationId xmlns:a16="http://schemas.microsoft.com/office/drawing/2014/main" id="{495A573E-E9A3-426D-8379-72E91ED90132}"/>
                            </a:ext>
                          </a:extLst>
                        </p:cNvPr>
                        <p:cNvPicPr/>
                        <p:nvPr/>
                      </p:nvPicPr>
                      <p:blipFill>
                        <a:blip r:embed="rId6"/>
                        <a:stretch>
                          <a:fillRect/>
                        </a:stretch>
                      </p:blipFill>
                      <p:spPr>
                        <a:xfrm>
                          <a:off x="1807763" y="1134110"/>
                          <a:ext cx="320026" cy="4984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26C7DF8-DA44-4840-B798-D1C49E801846}"/>
                </a:ext>
              </a:extLst>
            </p:cNvPr>
            <p:cNvGraphicFramePr>
              <a:graphicFrameLocks noChangeAspect="1"/>
            </p:cNvGraphicFramePr>
            <p:nvPr>
              <p:extLst>
                <p:ext uri="{D42A27DB-BD31-4B8C-83A1-F6EECF244321}">
                  <p14:modId xmlns:p14="http://schemas.microsoft.com/office/powerpoint/2010/main" val="3143491218"/>
                </p:ext>
              </p:extLst>
            </p:nvPr>
          </p:nvGraphicFramePr>
          <p:xfrm>
            <a:off x="7277639" y="1100773"/>
            <a:ext cx="571500" cy="498475"/>
          </p:xfrm>
          <a:graphic>
            <a:graphicData uri="http://schemas.openxmlformats.org/presentationml/2006/ole">
              <mc:AlternateContent xmlns:mc="http://schemas.openxmlformats.org/markup-compatibility/2006">
                <mc:Choice xmlns:v="urn:schemas-microsoft-com:vml" Requires="v">
                  <p:oleObj name="Equation" r:id="rId7" imgW="203040" imgH="177480" progId="Equation.DSMT4">
                    <p:embed/>
                  </p:oleObj>
                </mc:Choice>
                <mc:Fallback>
                  <p:oleObj name="Equation" r:id="rId7" imgW="203040" imgH="177480" progId="Equation.DSMT4">
                    <p:embed/>
                    <p:pic>
                      <p:nvPicPr>
                        <p:cNvPr id="10" name="Object 9">
                          <a:extLst>
                            <a:ext uri="{FF2B5EF4-FFF2-40B4-BE49-F238E27FC236}">
                              <a16:creationId xmlns:a16="http://schemas.microsoft.com/office/drawing/2014/main" id="{20A9B1F1-AEBA-4F1B-9FAF-EF76A11126FD}"/>
                            </a:ext>
                          </a:extLst>
                        </p:cNvPr>
                        <p:cNvPicPr/>
                        <p:nvPr/>
                      </p:nvPicPr>
                      <p:blipFill>
                        <a:blip r:embed="rId8"/>
                        <a:stretch>
                          <a:fillRect/>
                        </a:stretch>
                      </p:blipFill>
                      <p:spPr>
                        <a:xfrm>
                          <a:off x="7277639" y="1100773"/>
                          <a:ext cx="571500" cy="498475"/>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D72F9016-D7C2-45D7-AD1E-80E3D1681522}"/>
                </a:ext>
              </a:extLst>
            </p:cNvPr>
            <p:cNvGrpSpPr/>
            <p:nvPr/>
          </p:nvGrpSpPr>
          <p:grpSpPr>
            <a:xfrm>
              <a:off x="998395" y="1636512"/>
              <a:ext cx="3326108" cy="523220"/>
              <a:chOff x="6373035" y="2720372"/>
              <a:chExt cx="3326108" cy="523220"/>
            </a:xfrm>
          </p:grpSpPr>
          <p:grpSp>
            <p:nvGrpSpPr>
              <p:cNvPr id="17" name="Group 16">
                <a:extLst>
                  <a:ext uri="{FF2B5EF4-FFF2-40B4-BE49-F238E27FC236}">
                    <a16:creationId xmlns:a16="http://schemas.microsoft.com/office/drawing/2014/main" id="{72B0C054-919D-4ACB-8279-414BD6EBA8F9}"/>
                  </a:ext>
                </a:extLst>
              </p:cNvPr>
              <p:cNvGrpSpPr/>
              <p:nvPr/>
            </p:nvGrpSpPr>
            <p:grpSpPr>
              <a:xfrm>
                <a:off x="6373035" y="2720372"/>
                <a:ext cx="3326108" cy="523220"/>
                <a:chOff x="528320" y="1778000"/>
                <a:chExt cx="6035040" cy="470965"/>
              </a:xfrm>
            </p:grpSpPr>
            <p:sp>
              <p:nvSpPr>
                <p:cNvPr id="19" name="TextBox 18">
                  <a:extLst>
                    <a:ext uri="{FF2B5EF4-FFF2-40B4-BE49-F238E27FC236}">
                      <a16:creationId xmlns:a16="http://schemas.microsoft.com/office/drawing/2014/main" id="{AE6FA5F3-EC79-4DCB-9C02-0D97E0CF6664}"/>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F7C78F5-FB5B-4F6B-B9FD-E4CB020F9445}"/>
                    </a:ext>
                  </a:extLst>
                </p:cNvPr>
                <p:cNvGraphicFramePr>
                  <a:graphicFrameLocks noChangeAspect="1"/>
                </p:cNvGraphicFramePr>
                <p:nvPr>
                  <p:extLst>
                    <p:ext uri="{D42A27DB-BD31-4B8C-83A1-F6EECF244321}">
                      <p14:modId xmlns:p14="http://schemas.microsoft.com/office/powerpoint/2010/main" val="2641091285"/>
                    </p:ext>
                  </p:extLst>
                </p:nvPr>
              </p:nvGraphicFramePr>
              <p:xfrm>
                <a:off x="3669228" y="1808760"/>
                <a:ext cx="985108" cy="430115"/>
              </p:xfrm>
              <a:graphic>
                <a:graphicData uri="http://schemas.openxmlformats.org/presentationml/2006/ole">
                  <mc:AlternateContent xmlns:mc="http://schemas.openxmlformats.org/markup-compatibility/2006">
                    <mc:Choice xmlns:v="urn:schemas-microsoft-com:vml" Requires="v">
                      <p:oleObj name="Equation" r:id="rId9" imgW="253800" imgH="177480" progId="Equation.DSMT4">
                        <p:embed/>
                      </p:oleObj>
                    </mc:Choice>
                    <mc:Fallback>
                      <p:oleObj name="Equation" r:id="rId9" imgW="253800" imgH="177480" progId="Equation.DSMT4">
                        <p:embed/>
                        <p:pic>
                          <p:nvPicPr>
                            <p:cNvPr id="15" name="Object 14">
                              <a:extLst>
                                <a:ext uri="{FF2B5EF4-FFF2-40B4-BE49-F238E27FC236}">
                                  <a16:creationId xmlns:a16="http://schemas.microsoft.com/office/drawing/2014/main" id="{CE3372F8-F8C5-4D1A-B790-F24DAABAE5E4}"/>
                                </a:ext>
                              </a:extLst>
                            </p:cNvPr>
                            <p:cNvPicPr/>
                            <p:nvPr/>
                          </p:nvPicPr>
                          <p:blipFill>
                            <a:blip r:embed="rId10"/>
                            <a:stretch>
                              <a:fillRect/>
                            </a:stretch>
                          </p:blipFill>
                          <p:spPr>
                            <a:xfrm>
                              <a:off x="3669228" y="1808760"/>
                              <a:ext cx="985108" cy="430115"/>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06F4A732-6D94-4242-9696-AC1187538ED5}"/>
                  </a:ext>
                </a:extLst>
              </p:cNvPr>
              <p:cNvGraphicFramePr>
                <a:graphicFrameLocks noChangeAspect="1"/>
              </p:cNvGraphicFramePr>
              <p:nvPr>
                <p:extLst>
                  <p:ext uri="{D42A27DB-BD31-4B8C-83A1-F6EECF244321}">
                    <p14:modId xmlns:p14="http://schemas.microsoft.com/office/powerpoint/2010/main" val="3436066890"/>
                  </p:ext>
                </p:extLst>
              </p:nvPr>
            </p:nvGraphicFramePr>
            <p:xfrm>
              <a:off x="7195800" y="2754361"/>
              <a:ext cx="306629" cy="476979"/>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16" name="Object 15">
                            <a:extLst>
                              <a:ext uri="{FF2B5EF4-FFF2-40B4-BE49-F238E27FC236}">
                                <a16:creationId xmlns:a16="http://schemas.microsoft.com/office/drawing/2014/main" id="{FCECCDD9-21D1-4374-B92C-B93377D17DC0}"/>
                              </a:ext>
                            </a:extLst>
                          </p:cNvPr>
                          <p:cNvPicPr/>
                          <p:nvPr/>
                        </p:nvPicPr>
                        <p:blipFill>
                          <a:blip r:embed="rId12"/>
                          <a:stretch>
                            <a:fillRect/>
                          </a:stretch>
                        </p:blipFill>
                        <p:spPr>
                          <a:xfrm>
                            <a:off x="7195800" y="2754361"/>
                            <a:ext cx="306629" cy="476979"/>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BA17AB2-84E7-4A17-B978-C8CDBDD8CA23}"/>
                </a:ext>
              </a:extLst>
            </p:cNvPr>
            <p:cNvGraphicFramePr>
              <a:graphicFrameLocks noChangeAspect="1"/>
            </p:cNvGraphicFramePr>
            <p:nvPr>
              <p:extLst>
                <p:ext uri="{D42A27DB-BD31-4B8C-83A1-F6EECF244321}">
                  <p14:modId xmlns:p14="http://schemas.microsoft.com/office/powerpoint/2010/main" val="3166081424"/>
                </p:ext>
              </p:extLst>
            </p:nvPr>
          </p:nvGraphicFramePr>
          <p:xfrm>
            <a:off x="7173499" y="1629590"/>
            <a:ext cx="956628" cy="572590"/>
          </p:xfrm>
          <a:graphic>
            <a:graphicData uri="http://schemas.openxmlformats.org/presentationml/2006/ole">
              <mc:AlternateContent xmlns:mc="http://schemas.openxmlformats.org/markup-compatibility/2006">
                <mc:Choice xmlns:v="urn:schemas-microsoft-com:vml" Requires="v">
                  <p:oleObj name="Equation" r:id="rId13" imgW="380880" imgH="228600" progId="Equation.DSMT4">
                    <p:embed/>
                  </p:oleObj>
                </mc:Choice>
                <mc:Fallback>
                  <p:oleObj name="Equation" r:id="rId13" imgW="380880" imgH="228600" progId="Equation.DSMT4">
                    <p:embed/>
                    <p:pic>
                      <p:nvPicPr>
                        <p:cNvPr id="18" name="Object 17">
                          <a:extLst>
                            <a:ext uri="{FF2B5EF4-FFF2-40B4-BE49-F238E27FC236}">
                              <a16:creationId xmlns:a16="http://schemas.microsoft.com/office/drawing/2014/main" id="{605AA579-5072-4530-982E-1E484BF51B84}"/>
                            </a:ext>
                          </a:extLst>
                        </p:cNvPr>
                        <p:cNvPicPr/>
                        <p:nvPr/>
                      </p:nvPicPr>
                      <p:blipFill>
                        <a:blip r:embed="rId14"/>
                        <a:stretch>
                          <a:fillRect/>
                        </a:stretch>
                      </p:blipFill>
                      <p:spPr>
                        <a:xfrm>
                          <a:off x="7173499" y="1629590"/>
                          <a:ext cx="956628" cy="572590"/>
                        </a:xfrm>
                        <a:prstGeom prst="rect">
                          <a:avLst/>
                        </a:prstGeom>
                      </p:spPr>
                    </p:pic>
                  </p:oleObj>
                </mc:Fallback>
              </mc:AlternateContent>
            </a:graphicData>
          </a:graphic>
        </p:graphicFrame>
      </p:grpSp>
    </p:spTree>
    <p:extLst>
      <p:ext uri="{BB962C8B-B14F-4D97-AF65-F5344CB8AC3E}">
        <p14:creationId xmlns:p14="http://schemas.microsoft.com/office/powerpoint/2010/main" val="34523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171" y="3819664"/>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 D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3153" y="708448"/>
            <a:ext cx="6490879"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rPr>
              <a:t> 3: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28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7418" y="3858872"/>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4: B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6515" y="443869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p:cNvSpPr>
            <a:spLocks noChangeArrowheads="1"/>
          </p:cNvSpPr>
          <p:nvPr/>
        </p:nvSpPr>
        <p:spPr bwMode="auto">
          <a:xfrm>
            <a:off x="849086" y="1453137"/>
            <a:ext cx="287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628537" y="1506313"/>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511312" y="4086802"/>
            <a:ext cx="10204174" cy="255454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dung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vi-VN" sz="3200">
                <a:solidFill>
                  <a:schemeClr val="bg1"/>
                </a:solidFill>
                <a:latin typeface="Times New Roman" panose="02020603050405020304" pitchFamily="18" charset="0"/>
                <a:cs typeface="Times New Roman" panose="02020603050405020304" pitchFamily="18" charset="0"/>
              </a:rPr>
              <a:t>HS </a:t>
            </a:r>
            <a:r>
              <a:rPr lang="vi-VN" sz="3200" dirty="0">
                <a:solidFill>
                  <a:schemeClr val="bg1"/>
                </a:solidFill>
                <a:latin typeface="Times New Roman" panose="02020603050405020304" pitchFamily="18" charset="0"/>
                <a:cs typeface="Times New Roman" panose="02020603050405020304" pitchFamily="18" charset="0"/>
              </a:rPr>
              <a:t>xem lại các bài GV chữa và hướng dẫn làm ở trên </a:t>
            </a:r>
            <a:r>
              <a:rPr lang="vi-VN" sz="3200">
                <a:solidFill>
                  <a:schemeClr val="bg1"/>
                </a:solidFill>
                <a:latin typeface="Times New Roman" panose="02020603050405020304" pitchFamily="18" charset="0"/>
                <a:cs typeface="Times New Roman" panose="02020603050405020304" pitchFamily="18" charset="0"/>
              </a:rPr>
              <a:t>lớp.</a:t>
            </a:r>
            <a:endParaRPr lang="en-US" sz="320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 thành các bài tập còn lại trong SGK.</a:t>
            </a:r>
            <a:b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b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CÁC </a:t>
            </a:r>
            <a:r>
              <a:rPr lang="en-US" altLang="zh-CN" sz="3600" b="1" kern="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EM</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 </a:t>
            </a: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106664" y="5360957"/>
            <a:ext cx="813556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CÁC HOẠT ĐỘNG</a:t>
            </a:r>
            <a:endParaRPr kumimoji="0" lang="vi-VN"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309906" y="1913326"/>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706352" y="179311"/>
            <a:ext cx="3345606"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938110" y="1042997"/>
              <a:ext cx="2447897"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428356" y="3295475"/>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919858"/>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155821" y="3282704"/>
            <a:ext cx="4594910" cy="1046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3011040" y="1510820"/>
            <a:ext cx="2197209"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Khởi động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052074" y="2690727"/>
            <a:ext cx="3698657" cy="553998"/>
          </a:xfrm>
          <a:prstGeom prst="rect">
            <a:avLst/>
          </a:prstGeom>
        </p:spPr>
        <p:txBody>
          <a:bodyPr wrap="square">
            <a:spAutoFit/>
          </a:bodyPr>
          <a:lstStyle/>
          <a:p>
            <a:pPr lvl="0"/>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10792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a:solidFill>
                  <a:srgbClr val="FFFF00"/>
                </a:solidFill>
                <a:latin typeface="Times New Roman" panose="02020603050405020304" pitchFamily="18" charset="0"/>
                <a:cs typeface="Times New Roman" panose="02020603050405020304" pitchFamily="18" charset="0"/>
              </a:rPr>
              <a:t>1. CĂN BẬC HAI VÀ CĂN BẬC BA CỦA SỐ THỰC </a:t>
            </a:r>
            <a:endParaRPr lang="en-US" sz="2800" dirty="0">
              <a:solidFill>
                <a:srgbClr val="FFFF00"/>
              </a:solidFill>
            </a:endParaRPr>
          </a:p>
        </p:txBody>
      </p:sp>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
            <a:ext cx="12191997"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
        <p:nvSpPr>
          <p:cNvPr id="2" name="Rectangle 1"/>
          <p:cNvSpPr/>
          <p:nvPr/>
        </p:nvSpPr>
        <p:spPr>
          <a:xfrm>
            <a:off x="188954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32800" y="7271656"/>
            <a:ext cx="812800" cy="609600"/>
          </a:xfrm>
          <a:prstGeom prst="rect">
            <a:avLst/>
          </a:prstGeom>
        </p:spPr>
      </p:pic>
    </p:spTree>
    <p:extLst>
      <p:ext uri="{BB962C8B-B14F-4D97-AF65-F5344CB8AC3E}">
        <p14:creationId xmlns:p14="http://schemas.microsoft.com/office/powerpoint/2010/main" val="12206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53D81E8-2E4F-496E-0171-234BAC1BEF13}"/>
              </a:ext>
            </a:extLst>
          </p:cNvPr>
          <p:cNvSpPr txBox="1"/>
          <p:nvPr/>
        </p:nvSpPr>
        <p:spPr>
          <a:xfrm>
            <a:off x="1034836" y="2358241"/>
            <a:ext cx="983424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Xì</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trên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gặp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chướng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ngại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hãy</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giúp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cách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lời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đúng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nhé</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3720712" y="1210040"/>
            <a:ext cx="3004349" cy="83099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785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7639009</TotalTime>
  <Words>2255</Words>
  <Application>Microsoft Office PowerPoint</Application>
  <PresentationFormat>Widescreen</PresentationFormat>
  <Paragraphs>373</Paragraphs>
  <Slides>49</Slides>
  <Notes>1</Notes>
  <HiddenSlides>0</HiddenSlides>
  <MMClips>11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Agency FB</vt:lpstr>
      <vt:lpstr>Arial</vt:lpstr>
      <vt:lpstr>Calibri</vt:lpstr>
      <vt:lpstr>Calibri Light</vt:lpstr>
      <vt:lpstr>Times New Roman</vt:lpstr>
      <vt:lpstr>1_Office Theme</vt:lpstr>
      <vt:lpstr>Equation</vt:lpstr>
      <vt:lpstr>PowerPoint Presentation</vt:lpstr>
      <vt:lpstr>A. THIẾT BỊ DẠY HỌC VÀ HỌC LIỆU</vt:lpstr>
      <vt:lpstr>B. CHÚ THÍCH</vt:lpstr>
      <vt:lpstr>CHƯƠNG III. CĂN THỨC BÀI 1. CĂN BẬC HAI VÀ CĂN BẬC BA CỦA  SỐ THỰC</vt:lpstr>
      <vt:lpstr>PowerPoint Presentation</vt:lpstr>
      <vt:lpstr>BÀI 1. CĂN BẬC HAI VÀ CĂN BẬC BA CỦA SỐ THỰC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CĂN BẬC HAI VÀ CĂN BẬC BA  CỦA  SỐ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 CỦNG CỐ</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Administrator</cp:lastModifiedBy>
  <cp:revision>1</cp:revision>
  <dcterms:created xsi:type="dcterms:W3CDTF">2022-08-03T11:07:12Z</dcterms:created>
  <dcterms:modified xsi:type="dcterms:W3CDTF">2025-11-11T14:35:23Z</dcterms:modified>
</cp:coreProperties>
</file>