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 id="2147483660" r:id="rId2"/>
  </p:sldMasterIdLst>
  <p:notesMasterIdLst>
    <p:notesMasterId r:id="rId35"/>
  </p:notesMasterIdLst>
  <p:sldIdLst>
    <p:sldId id="256" r:id="rId3"/>
    <p:sldId id="257" r:id="rId4"/>
    <p:sldId id="259" r:id="rId5"/>
    <p:sldId id="260" r:id="rId6"/>
    <p:sldId id="262" r:id="rId7"/>
    <p:sldId id="261" r:id="rId8"/>
    <p:sldId id="273" r:id="rId9"/>
    <p:sldId id="274" r:id="rId10"/>
    <p:sldId id="275" r:id="rId11"/>
    <p:sldId id="276" r:id="rId12"/>
    <p:sldId id="278" r:id="rId13"/>
    <p:sldId id="277" r:id="rId14"/>
    <p:sldId id="279" r:id="rId15"/>
    <p:sldId id="280" r:id="rId16"/>
    <p:sldId id="281" r:id="rId17"/>
    <p:sldId id="282" r:id="rId18"/>
    <p:sldId id="263" r:id="rId19"/>
    <p:sldId id="265" r:id="rId20"/>
    <p:sldId id="283" r:id="rId21"/>
    <p:sldId id="284" r:id="rId22"/>
    <p:sldId id="285" r:id="rId23"/>
    <p:sldId id="286" r:id="rId24"/>
    <p:sldId id="287" r:id="rId25"/>
    <p:sldId id="288" r:id="rId26"/>
    <p:sldId id="289" r:id="rId27"/>
    <p:sldId id="290" r:id="rId28"/>
    <p:sldId id="291" r:id="rId29"/>
    <p:sldId id="292" r:id="rId30"/>
    <p:sldId id="268" r:id="rId31"/>
    <p:sldId id="270" r:id="rId32"/>
    <p:sldId id="271" r:id="rId33"/>
    <p:sldId id="272" r:id="rId34"/>
  </p:sldIdLst>
  <p:sldSz cx="12192000" cy="6858000"/>
  <p:notesSz cx="6858000" cy="9144000"/>
  <p:embeddedFontLst>
    <p:embeddedFont>
      <p:font typeface="Cambria Math" panose="02040503050406030204" pitchFamily="18" charset="0"/>
      <p:regular r:id="rId36"/>
    </p:embeddedFont>
    <p:embeddedFont>
      <p:font typeface="UTM Avo" panose="02040603050506020204" pitchFamily="18"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5" roundtripDataSignature="AMtx7mg+TKISDTokyxyqbwrhPLkfeGhRr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679"/>
    <p:restoredTop sz="94609"/>
  </p:normalViewPr>
  <p:slideViewPr>
    <p:cSldViewPr snapToGrid="0" showGuides="1">
      <p:cViewPr varScale="1">
        <p:scale>
          <a:sx n="104" d="100"/>
          <a:sy n="104" d="100"/>
        </p:scale>
        <p:origin x="258" y="13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4.fntdata"/><Relationship Id="rId21" Type="http://schemas.openxmlformats.org/officeDocument/2006/relationships/slide" Target="slides/slide19.xml"/><Relationship Id="rId34" Type="http://schemas.openxmlformats.org/officeDocument/2006/relationships/slide" Target="slides/slide32.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2.fntdata"/><Relationship Id="rId40" Type="http://schemas.openxmlformats.org/officeDocument/2006/relationships/font" Target="fonts/font5.fntdata"/><Relationship Id="rId45" Type="http://customschemas.google.com/relationships/presentationmetadata" Target="meta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1.fntdata"/><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3.fntdata"/><Relationship Id="rId46" Type="http://schemas.openxmlformats.org/officeDocument/2006/relationships/commentAuthors" Target="commentAuthors.xml"/><Relationship Id="rId20" Type="http://schemas.openxmlformats.org/officeDocument/2006/relationships/slide" Target="slides/slide18.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3-11-28T09:32:41.516" idx="1">
    <p:pos x="10" y="10"/>
    <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C1HAPoI"/>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61" name="Google Shape;16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35958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6763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57099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281643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30187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00083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805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96857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135435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395913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94570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99307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78040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223421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312057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33497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1632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34" name="Google Shape;234;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8204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03403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86543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9" name="Google Shape;1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20" name="Google Shape;2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4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76" name="Google Shape;76;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77" name="Google Shape;77;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4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4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82" name="Google Shape;8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83" name="Google Shape;8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0"/>
        <p:cNvGrpSpPr/>
        <p:nvPr/>
      </p:nvGrpSpPr>
      <p:grpSpPr>
        <a:xfrm>
          <a:off x="0" y="0"/>
          <a:ext cx="0" cy="0"/>
          <a:chOff x="0" y="0"/>
          <a:chExt cx="0" cy="0"/>
        </a:xfrm>
      </p:grpSpPr>
      <p:sp>
        <p:nvSpPr>
          <p:cNvPr id="91" name="Google Shape;91;p2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2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3" name="Google Shape;93;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2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2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5" name="Google Shape;105;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2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2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p2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2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8" name="Google Shape;118;p2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 name="Google Shape;119;p2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0" name="Google Shape;120;p2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2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6" name="Google Shape;136;p2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7" name="Google Shape;137;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30"/>
          <p:cNvSpPr>
            <a:spLocks noGrp="1"/>
          </p:cNvSpPr>
          <p:nvPr>
            <p:ph type="pic" idx="2"/>
          </p:nvPr>
        </p:nvSpPr>
        <p:spPr>
          <a:xfrm>
            <a:off x="5183188" y="987425"/>
            <a:ext cx="6172200" cy="4873625"/>
          </a:xfrm>
          <a:prstGeom prst="rect">
            <a:avLst/>
          </a:prstGeom>
          <a:noFill/>
          <a:ln>
            <a:noFill/>
          </a:ln>
        </p:spPr>
      </p:sp>
      <p:sp>
        <p:nvSpPr>
          <p:cNvPr id="143" name="Google Shape;143;p3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4" name="Google Shape;144;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23" name="Google Shape;23;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24" name="Google Shape;24;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3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3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3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 name="Google Shape;156;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29" name="Google Shape;29;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30" name="Google Shape;30;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35" name="Google Shape;35;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36" name="Google Shape;36;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3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42" name="Google Shape;42;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43" name="Google Shape;43;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3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3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51" name="Google Shape;51;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52" name="Google Shape;52;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56" name="Google Shape;56;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57" name="Google Shape;57;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63" name="Google Shape;63;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64" name="Google Shape;64;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9"/>
          <p:cNvSpPr>
            <a:spLocks noGrp="1"/>
          </p:cNvSpPr>
          <p:nvPr>
            <p:ph type="pic" idx="2"/>
          </p:nvPr>
        </p:nvSpPr>
        <p:spPr>
          <a:xfrm>
            <a:off x="5183188" y="987425"/>
            <a:ext cx="6172200" cy="4873625"/>
          </a:xfrm>
          <a:prstGeom prst="rect">
            <a:avLst/>
          </a:prstGeom>
          <a:noFill/>
          <a:ln>
            <a:noFill/>
          </a:ln>
        </p:spPr>
      </p:sp>
      <p:sp>
        <p:nvSpPr>
          <p:cNvPr id="68" name="Google Shape;68;p3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70" name="Google Shape;70;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71" name="Google Shape;71;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24.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25.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hyperlink" Target="https://hoc10.vn/doc-sach/toan-8-tap-1/1/417/103/"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34.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34.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comments" Target="../comments/comment1.xml"/><Relationship Id="rId5" Type="http://schemas.openxmlformats.org/officeDocument/2006/relationships/image" Target="../media/image3.png"/><Relationship Id="rId4" Type="http://schemas.openxmlformats.org/officeDocument/2006/relationships/hyperlink" Target="https://hoc10.vn/doc-sach/toan-8-tap-1/1/417/101/"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34.png"/><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34.pn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image" Target="../media/image34.png"/><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41.png"/><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image" Target="../media/image41.png"/><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47.png"/><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12.xml"/><Relationship Id="rId5" Type="http://schemas.openxmlformats.org/officeDocument/2006/relationships/image" Target="../media/image50.png"/><Relationship Id="rId4" Type="http://schemas.openxmlformats.org/officeDocument/2006/relationships/image" Target="../media/image51.png"/></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9.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hyperlink" Target="https://hoc10.vn/doc-sach/toan-8-tap-1/1/417/102/"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0.xml"/><Relationship Id="rId1" Type="http://schemas.openxmlformats.org/officeDocument/2006/relationships/slideLayout" Target="../slideLayouts/slideLayout1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31.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hyperlink" Target="https://www.facebook.com/hoc10fb/"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hyperlink" Target="https://hoc10.vn/doc-sach/toan-8-tap-1/1/417/101/"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2"/>
        <p:cNvGrpSpPr/>
        <p:nvPr/>
      </p:nvGrpSpPr>
      <p:grpSpPr>
        <a:xfrm>
          <a:off x="0" y="0"/>
          <a:ext cx="0" cy="0"/>
          <a:chOff x="0" y="0"/>
          <a:chExt cx="0" cy="0"/>
        </a:xfrm>
      </p:grpSpPr>
      <p:sp>
        <p:nvSpPr>
          <p:cNvPr id="163" name="Google Shape;163;p1"/>
          <p:cNvSpPr txBox="1"/>
          <p:nvPr/>
        </p:nvSpPr>
        <p:spPr>
          <a:xfrm>
            <a:off x="9510944" y="0"/>
            <a:ext cx="2681056"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rgbClr val="FFFFFF"/>
                </a:solidFill>
                <a:latin typeface="UTM Avo" panose="02040603050506020204" pitchFamily="18"/>
                <a:sym typeface="Arial"/>
              </a:rPr>
              <a:t>TOÁN 8</a:t>
            </a:r>
            <a:endParaRPr>
              <a:latin typeface="UTM Avo" panose="02040603050506020204" pitchFamily="18"/>
            </a:endParaRPr>
          </a:p>
        </p:txBody>
      </p:sp>
      <p:sp>
        <p:nvSpPr>
          <p:cNvPr id="164" name="Google Shape;164;p1"/>
          <p:cNvSpPr/>
          <p:nvPr/>
        </p:nvSpPr>
        <p:spPr>
          <a:xfrm>
            <a:off x="10698870" y="646331"/>
            <a:ext cx="990977"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err="1">
                <a:solidFill>
                  <a:srgbClr val="FFFFFF"/>
                </a:solidFill>
                <a:latin typeface="UTM Avo" panose="02040603050506020204" pitchFamily="18"/>
                <a:sym typeface="Arial"/>
              </a:rPr>
              <a:t>Tập</a:t>
            </a:r>
            <a:r>
              <a:rPr lang="en-US" sz="2400" b="0" i="0" u="none" strike="noStrike" cap="none" dirty="0">
                <a:solidFill>
                  <a:srgbClr val="FFFFFF"/>
                </a:solidFill>
                <a:latin typeface="UTM Avo" panose="02040603050506020204" pitchFamily="18"/>
                <a:sym typeface="Arial"/>
              </a:rPr>
              <a:t> 1</a:t>
            </a:r>
            <a:endParaRPr sz="2400" b="0" i="0" u="none" strike="noStrike" cap="none" dirty="0">
              <a:solidFill>
                <a:srgbClr val="FFFFFF"/>
              </a:solidFill>
              <a:latin typeface="UTM Avo" panose="02040603050506020204" pitchFamily="18"/>
              <a:sym typeface="Arial"/>
            </a:endParaRPr>
          </a:p>
        </p:txBody>
      </p:sp>
      <p:sp>
        <p:nvSpPr>
          <p:cNvPr id="3" name="Google Shape;165;p1">
            <a:extLst>
              <a:ext uri="{FF2B5EF4-FFF2-40B4-BE49-F238E27FC236}">
                <a16:creationId xmlns:a16="http://schemas.microsoft.com/office/drawing/2014/main" id="{3D0C4371-6BD8-E039-01C8-D19CC6AAA429}"/>
              </a:ext>
            </a:extLst>
          </p:cNvPr>
          <p:cNvSpPr txBox="1"/>
          <p:nvPr/>
        </p:nvSpPr>
        <p:spPr>
          <a:xfrm>
            <a:off x="819471" y="2128550"/>
            <a:ext cx="10737785" cy="2467154"/>
          </a:xfrm>
          <a:prstGeom prst="rect">
            <a:avLst/>
          </a:prstGeom>
          <a:noFill/>
          <a:ln>
            <a:noFill/>
          </a:ln>
        </p:spPr>
        <p:txBody>
          <a:bodyPr spcFirstLastPara="1" wrap="square" lIns="91425" tIns="45700" rIns="91425" bIns="45700" anchor="b" anchorCtr="0">
            <a:noAutofit/>
          </a:bodyPr>
          <a:lstStyle/>
          <a:p>
            <a:pPr marL="0" marR="0" lvl="0" indent="0" algn="ctr" rtl="0">
              <a:lnSpc>
                <a:spcPct val="150000"/>
              </a:lnSpc>
              <a:spcBef>
                <a:spcPts val="0"/>
              </a:spcBef>
              <a:spcAft>
                <a:spcPts val="0"/>
              </a:spcAft>
              <a:buClr>
                <a:srgbClr val="000000"/>
              </a:buClr>
              <a:buSzPts val="990"/>
              <a:buFont typeface="Arial"/>
              <a:buNone/>
            </a:pPr>
            <a:r>
              <a:rPr lang="en-US" sz="5200" b="1" i="0" u="none" strike="noStrike" cap="none" dirty="0" err="1">
                <a:solidFill>
                  <a:srgbClr val="002060"/>
                </a:solidFill>
                <a:latin typeface="UTM Avo" panose="02040603050506020204" pitchFamily="18"/>
                <a:sym typeface="Arial"/>
              </a:rPr>
              <a:t>Chương</a:t>
            </a:r>
            <a:r>
              <a:rPr lang="en-US" sz="5200" b="1" i="0" u="none" strike="noStrike" cap="none" dirty="0">
                <a:solidFill>
                  <a:srgbClr val="002060"/>
                </a:solidFill>
                <a:latin typeface="UTM Avo" panose="02040603050506020204" pitchFamily="18"/>
                <a:sym typeface="Arial"/>
              </a:rPr>
              <a:t> V</a:t>
            </a:r>
          </a:p>
          <a:p>
            <a:pPr marL="0" marR="0" lvl="0" indent="0" algn="ctr" rtl="0">
              <a:lnSpc>
                <a:spcPct val="150000"/>
              </a:lnSpc>
              <a:spcBef>
                <a:spcPts val="0"/>
              </a:spcBef>
              <a:spcAft>
                <a:spcPts val="0"/>
              </a:spcAft>
              <a:buClr>
                <a:srgbClr val="000000"/>
              </a:buClr>
              <a:buSzPts val="4400"/>
              <a:buFont typeface="Calibri"/>
              <a:buNone/>
            </a:pPr>
            <a:r>
              <a:rPr lang="en-US" sz="5200" b="1" i="0" u="none" strike="noStrike" cap="none" dirty="0" err="1">
                <a:solidFill>
                  <a:srgbClr val="FF0000"/>
                </a:solidFill>
                <a:latin typeface="UTM Avo" panose="02040603050506020204" pitchFamily="18"/>
                <a:sym typeface="Arial"/>
              </a:rPr>
              <a:t>Bài</a:t>
            </a:r>
            <a:r>
              <a:rPr lang="en-US" sz="5200" b="1" i="0" u="none" strike="noStrike" cap="none" dirty="0">
                <a:solidFill>
                  <a:srgbClr val="FF0000"/>
                </a:solidFill>
                <a:latin typeface="UTM Avo" panose="02040603050506020204" pitchFamily="18"/>
                <a:sym typeface="Arial"/>
              </a:rPr>
              <a:t> 3: </a:t>
            </a:r>
            <a:r>
              <a:rPr lang="en-US" sz="5200" b="1" i="0" u="none" strike="noStrike" cap="none" dirty="0" err="1">
                <a:solidFill>
                  <a:srgbClr val="FF0000"/>
                </a:solidFill>
                <a:latin typeface="UTM Avo" panose="02040603050506020204" pitchFamily="18"/>
                <a:sym typeface="Arial"/>
              </a:rPr>
              <a:t>Hình</a:t>
            </a:r>
            <a:r>
              <a:rPr lang="en-US" sz="5200" b="1" i="0" u="none" strike="noStrike" cap="none" dirty="0">
                <a:solidFill>
                  <a:srgbClr val="FF0000"/>
                </a:solidFill>
                <a:latin typeface="UTM Avo" panose="02040603050506020204" pitchFamily="18"/>
                <a:sym typeface="Arial"/>
              </a:rPr>
              <a:t> thang </a:t>
            </a:r>
            <a:r>
              <a:rPr lang="en-US" sz="5200" b="1" i="0" u="none" strike="noStrike" cap="none" dirty="0" err="1">
                <a:solidFill>
                  <a:srgbClr val="FF0000"/>
                </a:solidFill>
                <a:latin typeface="UTM Avo" panose="02040603050506020204" pitchFamily="18"/>
                <a:sym typeface="Arial"/>
              </a:rPr>
              <a:t>cân</a:t>
            </a:r>
            <a:r>
              <a:rPr lang="en-US" sz="5200" b="1" dirty="0">
                <a:solidFill>
                  <a:srgbClr val="FF0000"/>
                </a:solidFill>
                <a:latin typeface="UTM Avo" panose="02040603050506020204" pitchFamily="18"/>
              </a:rPr>
              <a:t> - </a:t>
            </a:r>
            <a:r>
              <a:rPr lang="en-US" sz="5200" b="1" i="0" u="none" strike="noStrike" cap="none" dirty="0" err="1">
                <a:solidFill>
                  <a:srgbClr val="FF0000"/>
                </a:solidFill>
                <a:latin typeface="UTM Avo" panose="02040603050506020204" pitchFamily="18"/>
                <a:sym typeface="Arial"/>
              </a:rPr>
              <a:t>Tiết</a:t>
            </a:r>
            <a:r>
              <a:rPr lang="en-US" sz="5200" b="1" i="0" u="none" strike="noStrike" cap="none" dirty="0">
                <a:solidFill>
                  <a:srgbClr val="FF0000"/>
                </a:solidFill>
                <a:latin typeface="UTM Avo" panose="02040603050506020204" pitchFamily="18"/>
                <a:sym typeface="Arial"/>
              </a:rPr>
              <a:t> 1</a:t>
            </a:r>
            <a:endParaRPr lang="en-US" sz="5400" dirty="0">
              <a:latin typeface="UTM Avo" panose="02040603050506020204" pitchFamily="1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5"/>
        <p:cNvGrpSpPr/>
        <p:nvPr/>
      </p:nvGrpSpPr>
      <p:grpSpPr>
        <a:xfrm>
          <a:off x="0" y="0"/>
          <a:ext cx="0" cy="0"/>
          <a:chOff x="0" y="0"/>
          <a:chExt cx="0" cy="0"/>
        </a:xfrm>
      </p:grpSpPr>
      <p:sp>
        <p:nvSpPr>
          <p:cNvPr id="16" name="TextBox 15">
            <a:extLst>
              <a:ext uri="{FF2B5EF4-FFF2-40B4-BE49-F238E27FC236}">
                <a16:creationId xmlns:a16="http://schemas.microsoft.com/office/drawing/2014/main" id="{AB185673-5F5A-01DB-67C1-2BE83D7F001E}"/>
              </a:ext>
            </a:extLst>
          </p:cNvPr>
          <p:cNvSpPr txBox="1"/>
          <p:nvPr/>
        </p:nvSpPr>
        <p:spPr>
          <a:xfrm>
            <a:off x="629633" y="1728721"/>
            <a:ext cx="3687825" cy="649188"/>
          </a:xfrm>
          <a:prstGeom prst="flowChartTerminator">
            <a:avLst/>
          </a:prstGeom>
          <a:solidFill>
            <a:srgbClr val="FFFFFF"/>
          </a:solidFill>
          <a:ln w="38100">
            <a:solidFill>
              <a:srgbClr val="00B050"/>
            </a:solidFill>
            <a:prstDash val="solid"/>
          </a:ln>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2400" b="1" i="0" u="none" strike="noStrike" kern="1200" cap="none" spc="0" normalizeH="0" baseline="0" noProof="0" dirty="0" err="1">
                <a:ln>
                  <a:noFill/>
                </a:ln>
                <a:solidFill>
                  <a:schemeClr val="tx1"/>
                </a:solidFill>
                <a:effectLst/>
                <a:uLnTx/>
                <a:uFillTx/>
                <a:latin typeface="UTM Avo" panose="02040603050506020204" pitchFamily="18"/>
                <a:ea typeface="+mn-ea"/>
                <a:cs typeface="Arial" panose="020B0604020202020204" pitchFamily="34" charset="0"/>
              </a:rPr>
              <a:t>Ví</a:t>
            </a:r>
            <a:r>
              <a:rPr kumimoji="0" lang="nl-NL" sz="2400" b="1" i="0" u="none" strike="noStrike" kern="1200" cap="none" spc="0" normalizeH="0" baseline="0" noProof="0" dirty="0">
                <a:ln>
                  <a:noFill/>
                </a:ln>
                <a:solidFill>
                  <a:schemeClr val="tx1"/>
                </a:solidFill>
                <a:effectLst/>
                <a:uLnTx/>
                <a:uFillTx/>
                <a:latin typeface="UTM Avo" panose="02040603050506020204" pitchFamily="18"/>
                <a:ea typeface="+mn-ea"/>
                <a:cs typeface="Arial" panose="020B0604020202020204" pitchFamily="34" charset="0"/>
              </a:rPr>
              <a:t> </a:t>
            </a:r>
            <a:r>
              <a:rPr kumimoji="0" lang="nl-NL" sz="2400" b="1" i="0" u="none" strike="noStrike" kern="1200" cap="none" spc="0" normalizeH="0" baseline="0" noProof="0" dirty="0" err="1">
                <a:ln>
                  <a:noFill/>
                </a:ln>
                <a:solidFill>
                  <a:schemeClr val="tx1"/>
                </a:solidFill>
                <a:effectLst/>
                <a:uLnTx/>
                <a:uFillTx/>
                <a:latin typeface="UTM Avo" panose="02040603050506020204" pitchFamily="18"/>
                <a:ea typeface="+mn-ea"/>
                <a:cs typeface="Arial" panose="020B0604020202020204" pitchFamily="34" charset="0"/>
              </a:rPr>
              <a:t>dụ</a:t>
            </a:r>
            <a:r>
              <a:rPr kumimoji="0" lang="nl-NL" sz="2400" b="1" i="0" u="none" strike="noStrike" kern="1200" cap="none" spc="0" normalizeH="0" baseline="0" noProof="0" dirty="0">
                <a:ln>
                  <a:noFill/>
                </a:ln>
                <a:solidFill>
                  <a:schemeClr val="tx1"/>
                </a:solidFill>
                <a:effectLst/>
                <a:uLnTx/>
                <a:uFillTx/>
                <a:latin typeface="UTM Avo" panose="02040603050506020204" pitchFamily="18"/>
                <a:ea typeface="+mn-ea"/>
                <a:cs typeface="Arial" panose="020B0604020202020204" pitchFamily="34" charset="0"/>
              </a:rPr>
              <a:t> 1: SGK – tr.101</a:t>
            </a:r>
            <a:endParaRPr kumimoji="0" lang="en-US" sz="2400" b="0" i="0" u="none" strike="noStrike" kern="1200" cap="none" spc="0" normalizeH="0" baseline="0" noProof="0" dirty="0">
              <a:ln>
                <a:noFill/>
              </a:ln>
              <a:solidFill>
                <a:schemeClr val="tx1"/>
              </a:solidFill>
              <a:effectLst/>
              <a:uLnTx/>
              <a:uFillTx/>
              <a:latin typeface="UTM Avo" panose="02040603050506020204" pitchFamily="18"/>
              <a:ea typeface="+mn-ea"/>
              <a:cs typeface="Arial" panose="020B0604020202020204" pitchFamily="34" charset="0"/>
            </a:endParaRPr>
          </a:p>
        </p:txBody>
      </p:sp>
      <p:sp>
        <p:nvSpPr>
          <p:cNvPr id="17" name="TextBox 16">
            <a:extLst>
              <a:ext uri="{FF2B5EF4-FFF2-40B4-BE49-F238E27FC236}">
                <a16:creationId xmlns:a16="http://schemas.microsoft.com/office/drawing/2014/main" id="{15146536-CEA3-4021-4B9D-016DFBE7C379}"/>
              </a:ext>
            </a:extLst>
          </p:cNvPr>
          <p:cNvSpPr txBox="1"/>
          <p:nvPr/>
        </p:nvSpPr>
        <p:spPr>
          <a:xfrm>
            <a:off x="629633" y="1785413"/>
            <a:ext cx="10575141" cy="1121846"/>
          </a:xfrm>
          <a:prstGeom prst="rect">
            <a:avLst/>
          </a:prstGeom>
          <a:noFill/>
        </p:spPr>
        <p:txBody>
          <a:bodyPr wrap="square">
            <a:spAutoFit/>
          </a:bodyPr>
          <a:lstStyle/>
          <a:p>
            <a:pPr algn="just">
              <a:lnSpc>
                <a:spcPct val="150000"/>
              </a:lnSpc>
              <a:buClrTx/>
              <a:buFontTx/>
              <a:buNone/>
            </a:pPr>
            <a:r>
              <a:rPr lang="en-US" sz="2400" kern="1200" dirty="0">
                <a:solidFill>
                  <a:schemeClr val="tx1"/>
                </a:solidFill>
                <a:latin typeface="UTM Avo" panose="02040603050506020204" pitchFamily="18"/>
                <a:ea typeface="+mn-ea"/>
                <a:cs typeface="Arial" panose="020B0604020202020204" pitchFamily="34" charset="0"/>
              </a:rPr>
              <a:t>			            Quan </a:t>
            </a:r>
            <a:r>
              <a:rPr lang="en-US" sz="2400" kern="1200" dirty="0" err="1">
                <a:solidFill>
                  <a:schemeClr val="tx1"/>
                </a:solidFill>
                <a:latin typeface="UTM Avo" panose="02040603050506020204" pitchFamily="18"/>
                <a:ea typeface="+mn-ea"/>
                <a:cs typeface="Arial" panose="020B0604020202020204" pitchFamily="34" charset="0"/>
              </a:rPr>
              <a:t>sát</a:t>
            </a:r>
            <a:r>
              <a:rPr lang="en-US" sz="2400" kern="1200" dirty="0">
                <a:solidFill>
                  <a:schemeClr val="tx1"/>
                </a:solidFill>
                <a:latin typeface="UTM Avo" panose="02040603050506020204" pitchFamily="18"/>
                <a:ea typeface="+mn-ea"/>
                <a:cs typeface="Arial" panose="020B0604020202020204" pitchFamily="34" charset="0"/>
              </a:rPr>
              <a:t> </a:t>
            </a:r>
            <a:r>
              <a:rPr lang="en-US" sz="2400" kern="1200" dirty="0" err="1">
                <a:solidFill>
                  <a:schemeClr val="tx1"/>
                </a:solidFill>
                <a:latin typeface="UTM Avo" panose="02040603050506020204" pitchFamily="18"/>
                <a:ea typeface="+mn-ea"/>
                <a:cs typeface="Arial" panose="020B0604020202020204" pitchFamily="34" charset="0"/>
              </a:rPr>
              <a:t>Hình</a:t>
            </a:r>
            <a:r>
              <a:rPr lang="en-US" sz="2400" kern="1200" dirty="0">
                <a:solidFill>
                  <a:schemeClr val="tx1"/>
                </a:solidFill>
                <a:latin typeface="UTM Avo" panose="02040603050506020204" pitchFamily="18"/>
                <a:ea typeface="+mn-ea"/>
                <a:cs typeface="Arial" panose="020B0604020202020204" pitchFamily="34" charset="0"/>
              </a:rPr>
              <a:t> 24 </a:t>
            </a:r>
            <a:r>
              <a:rPr lang="en-US" sz="2400" kern="1200" dirty="0" err="1">
                <a:solidFill>
                  <a:schemeClr val="tx1"/>
                </a:solidFill>
                <a:latin typeface="UTM Avo" panose="02040603050506020204" pitchFamily="18"/>
                <a:ea typeface="+mn-ea"/>
                <a:cs typeface="Arial" panose="020B0604020202020204" pitchFamily="34" charset="0"/>
              </a:rPr>
              <a:t>và</a:t>
            </a:r>
            <a:r>
              <a:rPr lang="en-US" sz="2400" kern="1200" dirty="0">
                <a:solidFill>
                  <a:schemeClr val="tx1"/>
                </a:solidFill>
                <a:latin typeface="UTM Avo" panose="02040603050506020204" pitchFamily="18"/>
                <a:ea typeface="+mn-ea"/>
                <a:cs typeface="Arial" panose="020B0604020202020204" pitchFamily="34" charset="0"/>
              </a:rPr>
              <a:t> </a:t>
            </a:r>
            <a:r>
              <a:rPr lang="en-US" sz="2400" kern="1200" dirty="0" err="1">
                <a:solidFill>
                  <a:schemeClr val="tx1"/>
                </a:solidFill>
                <a:latin typeface="UTM Avo" panose="02040603050506020204" pitchFamily="18"/>
                <a:ea typeface="+mn-ea"/>
                <a:cs typeface="Arial" panose="020B0604020202020204" pitchFamily="34" charset="0"/>
              </a:rPr>
              <a:t>cho</a:t>
            </a:r>
            <a:r>
              <a:rPr lang="en-US" sz="2400" kern="1200" dirty="0">
                <a:solidFill>
                  <a:schemeClr val="tx1"/>
                </a:solidFill>
                <a:latin typeface="UTM Avo" panose="02040603050506020204" pitchFamily="18"/>
                <a:ea typeface="+mn-ea"/>
                <a:cs typeface="Arial" panose="020B0604020202020204" pitchFamily="34" charset="0"/>
              </a:rPr>
              <a:t> </a:t>
            </a:r>
            <a:r>
              <a:rPr lang="en-US" sz="2400" kern="1200" dirty="0" err="1">
                <a:solidFill>
                  <a:schemeClr val="tx1"/>
                </a:solidFill>
                <a:latin typeface="UTM Avo" panose="02040603050506020204" pitchFamily="18"/>
                <a:ea typeface="+mn-ea"/>
                <a:cs typeface="Arial" panose="020B0604020202020204" pitchFamily="34" charset="0"/>
              </a:rPr>
              <a:t>biết</a:t>
            </a:r>
            <a:r>
              <a:rPr lang="en-US" sz="2400" kern="1200" dirty="0">
                <a:solidFill>
                  <a:schemeClr val="tx1"/>
                </a:solidFill>
                <a:latin typeface="UTM Avo" panose="02040603050506020204" pitchFamily="18"/>
                <a:ea typeface="+mn-ea"/>
                <a:cs typeface="Arial" panose="020B0604020202020204" pitchFamily="34" charset="0"/>
              </a:rPr>
              <a:t> </a:t>
            </a:r>
            <a:r>
              <a:rPr lang="en-US" sz="2400" kern="1200" dirty="0" err="1">
                <a:solidFill>
                  <a:schemeClr val="tx1"/>
                </a:solidFill>
                <a:latin typeface="UTM Avo" panose="02040603050506020204" pitchFamily="18"/>
                <a:ea typeface="+mn-ea"/>
                <a:cs typeface="Arial" panose="020B0604020202020204" pitchFamily="34" charset="0"/>
              </a:rPr>
              <a:t>hình</a:t>
            </a:r>
            <a:r>
              <a:rPr lang="en-US" sz="2400" kern="1200" dirty="0">
                <a:solidFill>
                  <a:schemeClr val="tx1"/>
                </a:solidFill>
                <a:latin typeface="UTM Avo" panose="02040603050506020204" pitchFamily="18"/>
                <a:ea typeface="+mn-ea"/>
                <a:cs typeface="Arial" panose="020B0604020202020204" pitchFamily="34" charset="0"/>
              </a:rPr>
              <a:t> thang </a:t>
            </a:r>
            <a:r>
              <a:rPr lang="en-US" sz="2400" kern="1200" dirty="0" err="1">
                <a:solidFill>
                  <a:schemeClr val="tx1"/>
                </a:solidFill>
                <a:latin typeface="UTM Avo" panose="02040603050506020204" pitchFamily="18"/>
                <a:ea typeface="+mn-ea"/>
                <a:cs typeface="Arial" panose="020B0604020202020204" pitchFamily="34" charset="0"/>
              </a:rPr>
              <a:t>nào</a:t>
            </a:r>
            <a:r>
              <a:rPr lang="en-US" sz="2400" kern="1200" dirty="0">
                <a:solidFill>
                  <a:schemeClr val="tx1"/>
                </a:solidFill>
                <a:latin typeface="UTM Avo" panose="02040603050506020204" pitchFamily="18"/>
                <a:ea typeface="+mn-ea"/>
                <a:cs typeface="Arial" panose="020B0604020202020204" pitchFamily="34" charset="0"/>
              </a:rPr>
              <a:t> </a:t>
            </a:r>
            <a:r>
              <a:rPr lang="en-US" sz="2400" kern="1200" dirty="0" err="1">
                <a:solidFill>
                  <a:schemeClr val="tx1"/>
                </a:solidFill>
                <a:latin typeface="UTM Avo" panose="02040603050506020204" pitchFamily="18"/>
                <a:ea typeface="+mn-ea"/>
                <a:cs typeface="Arial" panose="020B0604020202020204" pitchFamily="34" charset="0"/>
              </a:rPr>
              <a:t>là</a:t>
            </a:r>
            <a:r>
              <a:rPr lang="en-US" sz="2400" kern="1200" dirty="0">
                <a:solidFill>
                  <a:schemeClr val="tx1"/>
                </a:solidFill>
                <a:latin typeface="UTM Avo" panose="02040603050506020204" pitchFamily="18"/>
                <a:ea typeface="+mn-ea"/>
                <a:cs typeface="Arial" panose="020B0604020202020204" pitchFamily="34" charset="0"/>
              </a:rPr>
              <a:t> </a:t>
            </a:r>
            <a:r>
              <a:rPr lang="en-US" sz="2400" kern="1200" dirty="0" err="1">
                <a:solidFill>
                  <a:schemeClr val="tx1"/>
                </a:solidFill>
                <a:latin typeface="UTM Avo" panose="02040603050506020204" pitchFamily="18"/>
                <a:ea typeface="+mn-ea"/>
                <a:cs typeface="Arial" panose="020B0604020202020204" pitchFamily="34" charset="0"/>
              </a:rPr>
              <a:t>hình</a:t>
            </a:r>
            <a:r>
              <a:rPr lang="en-US" sz="2400" kern="1200" dirty="0">
                <a:solidFill>
                  <a:schemeClr val="tx1"/>
                </a:solidFill>
                <a:latin typeface="UTM Avo" panose="02040603050506020204" pitchFamily="18"/>
                <a:ea typeface="+mn-ea"/>
                <a:cs typeface="Arial" panose="020B0604020202020204" pitchFamily="34" charset="0"/>
              </a:rPr>
              <a:t> thang </a:t>
            </a:r>
            <a:r>
              <a:rPr lang="en-US" sz="2400" kern="1200" dirty="0" err="1">
                <a:solidFill>
                  <a:schemeClr val="tx1"/>
                </a:solidFill>
                <a:latin typeface="UTM Avo" panose="02040603050506020204" pitchFamily="18"/>
                <a:ea typeface="+mn-ea"/>
                <a:cs typeface="Arial" panose="020B0604020202020204" pitchFamily="34" charset="0"/>
              </a:rPr>
              <a:t>cân</a:t>
            </a:r>
            <a:r>
              <a:rPr lang="en-US" sz="2400" kern="1200" dirty="0">
                <a:solidFill>
                  <a:schemeClr val="tx1"/>
                </a:solidFill>
                <a:latin typeface="UTM Avo" panose="02040603050506020204" pitchFamily="18"/>
                <a:ea typeface="+mn-ea"/>
                <a:cs typeface="Arial" panose="020B0604020202020204" pitchFamily="34" charset="0"/>
              </a:rPr>
              <a:t>. </a:t>
            </a:r>
            <a:r>
              <a:rPr lang="en-US" sz="2400" kern="1200" dirty="0" err="1">
                <a:solidFill>
                  <a:schemeClr val="tx1"/>
                </a:solidFill>
                <a:latin typeface="UTM Avo" panose="02040603050506020204" pitchFamily="18"/>
                <a:ea typeface="+mn-ea"/>
                <a:cs typeface="Arial" panose="020B0604020202020204" pitchFamily="34" charset="0"/>
              </a:rPr>
              <a:t>Vì</a:t>
            </a:r>
            <a:r>
              <a:rPr lang="en-US" sz="2400" kern="1200" dirty="0">
                <a:solidFill>
                  <a:schemeClr val="tx1"/>
                </a:solidFill>
                <a:latin typeface="UTM Avo" panose="02040603050506020204" pitchFamily="18"/>
                <a:ea typeface="+mn-ea"/>
                <a:cs typeface="Arial" panose="020B0604020202020204" pitchFamily="34" charset="0"/>
              </a:rPr>
              <a:t> </a:t>
            </a:r>
            <a:r>
              <a:rPr lang="en-US" sz="2400" kern="1200" dirty="0" err="1">
                <a:solidFill>
                  <a:schemeClr val="tx1"/>
                </a:solidFill>
                <a:latin typeface="UTM Avo" panose="02040603050506020204" pitchFamily="18"/>
                <a:ea typeface="+mn-ea"/>
                <a:cs typeface="Arial" panose="020B0604020202020204" pitchFamily="34" charset="0"/>
              </a:rPr>
              <a:t>sao</a:t>
            </a:r>
            <a:r>
              <a:rPr lang="en-US" sz="2400" kern="1200" dirty="0">
                <a:solidFill>
                  <a:schemeClr val="tx1"/>
                </a:solidFill>
                <a:latin typeface="UTM Avo" panose="02040603050506020204" pitchFamily="18"/>
                <a:ea typeface="+mn-ea"/>
                <a:cs typeface="Arial" panose="020B0604020202020204" pitchFamily="34" charset="0"/>
              </a:rPr>
              <a:t>?</a:t>
            </a:r>
          </a:p>
        </p:txBody>
      </p:sp>
      <p:sp>
        <p:nvSpPr>
          <p:cNvPr id="18" name="Oval Callout 29">
            <a:extLst>
              <a:ext uri="{FF2B5EF4-FFF2-40B4-BE49-F238E27FC236}">
                <a16:creationId xmlns:a16="http://schemas.microsoft.com/office/drawing/2014/main" id="{FFCCE478-D4F8-5D76-7E79-4D45E78750FF}"/>
              </a:ext>
            </a:extLst>
          </p:cNvPr>
          <p:cNvSpPr/>
          <p:nvPr/>
        </p:nvSpPr>
        <p:spPr>
          <a:xfrm>
            <a:off x="819663" y="5275717"/>
            <a:ext cx="1297003" cy="567407"/>
          </a:xfrm>
          <a:prstGeom prst="wedgeEllipseCallout">
            <a:avLst>
              <a:gd name="adj1" fmla="val 33213"/>
              <a:gd name="adj2" fmla="val 75308"/>
            </a:avLst>
          </a:prstGeom>
          <a:solidFill>
            <a:srgbClr val="ED713E"/>
          </a:solidFill>
          <a:ln w="38100" cap="flat" cmpd="sng" algn="ctr">
            <a:solidFill>
              <a:srgbClr val="FCEBE3"/>
            </a:solidFill>
            <a:prstDash val="solid"/>
          </a:ln>
          <a:effectLst>
            <a:outerShdw blurRad="40000" dist="20000" dir="5400000" rotWithShape="0">
              <a:srgbClr val="000000">
                <a:alpha val="38000"/>
              </a:srgbClr>
            </a:outerShdw>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chemeClr val="tx1"/>
                </a:solidFill>
                <a:effectLst/>
                <a:uLnTx/>
                <a:uFillTx/>
                <a:latin typeface="UTM Avo" panose="02040603050506020204" pitchFamily="18"/>
                <a:ea typeface="+mn-ea"/>
                <a:cs typeface="+mn-cs"/>
              </a:rPr>
              <a:t>Giải</a:t>
            </a:r>
            <a:endParaRPr kumimoji="0" lang="en-US" sz="2400" b="1" i="0" u="none" strike="noStrike" kern="1200" cap="none" spc="0" normalizeH="0" baseline="0" noProof="0" dirty="0">
              <a:ln>
                <a:noFill/>
              </a:ln>
              <a:solidFill>
                <a:schemeClr val="tx1"/>
              </a:solidFill>
              <a:effectLst/>
              <a:uLnTx/>
              <a:uFillTx/>
              <a:latin typeface="UTM Avo" panose="02040603050506020204" pitchFamily="18"/>
              <a:ea typeface="+mn-ea"/>
              <a:cs typeface="+mn-cs"/>
            </a:endParaRP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2B6DD6B8-5AA7-D2D0-9D4D-365A7DCCD3A4}"/>
                  </a:ext>
                </a:extLst>
              </p:cNvPr>
              <p:cNvSpPr txBox="1"/>
              <p:nvPr/>
            </p:nvSpPr>
            <p:spPr>
              <a:xfrm>
                <a:off x="2393159" y="5084534"/>
                <a:ext cx="9156051" cy="1780039"/>
              </a:xfrm>
              <a:prstGeom prst="rect">
                <a:avLst/>
              </a:prstGeom>
              <a:noFill/>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en-US" sz="2400" b="0" u="none" strike="noStrike" kern="1200" cap="none" spc="0" normalizeH="0" baseline="0" noProof="0" dirty="0">
                    <a:ln>
                      <a:noFill/>
                    </a:ln>
                    <a:solidFill>
                      <a:schemeClr val="tx1"/>
                    </a:solidFill>
                    <a:effectLst/>
                    <a:uLnTx/>
                    <a:uFillTx/>
                    <a:latin typeface="UTM Avo" panose="02040603050506020204" pitchFamily="18" charset="0"/>
                    <a:ea typeface="+mn-ea"/>
                    <a:cs typeface="Arial" panose="020B0604020202020204" pitchFamily="34" charset="0"/>
                  </a:rPr>
                  <a:t>Trong </a:t>
                </a:r>
                <a:r>
                  <a:rPr kumimoji="0" lang="en-US" sz="2400" b="0" u="none" strike="noStrike" kern="1200" cap="none" spc="0" normalizeH="0" baseline="0" noProof="0" dirty="0" err="1">
                    <a:ln>
                      <a:noFill/>
                    </a:ln>
                    <a:solidFill>
                      <a:schemeClr val="tx1"/>
                    </a:solidFill>
                    <a:effectLst/>
                    <a:uLnTx/>
                    <a:uFillTx/>
                    <a:latin typeface="UTM Avo" panose="02040603050506020204" pitchFamily="18" charset="0"/>
                    <a:ea typeface="+mn-ea"/>
                    <a:cs typeface="Arial" panose="020B0604020202020204" pitchFamily="34" charset="0"/>
                  </a:rPr>
                  <a:t>bốn</a:t>
                </a:r>
                <a:r>
                  <a:rPr kumimoji="0" lang="en-US" sz="2400" b="0" u="none" strike="noStrike" kern="1200" cap="none" spc="0" normalizeH="0" baseline="0" noProof="0" dirty="0">
                    <a:ln>
                      <a:noFill/>
                    </a:ln>
                    <a:solidFill>
                      <a:schemeClr val="tx1"/>
                    </a:solidFill>
                    <a:effectLst/>
                    <a:uLnTx/>
                    <a:uFillTx/>
                    <a:latin typeface="UTM Avo" panose="02040603050506020204" pitchFamily="18" charset="0"/>
                    <a:ea typeface="+mn-ea"/>
                    <a:cs typeface="Arial" panose="020B0604020202020204" pitchFamily="34" charset="0"/>
                  </a:rPr>
                  <a:t> </a:t>
                </a:r>
                <a:r>
                  <a:rPr kumimoji="0" lang="en-US" sz="2400" b="0" u="none" strike="noStrike" kern="1200" cap="none" spc="0" normalizeH="0" baseline="0" noProof="0" dirty="0" err="1">
                    <a:ln>
                      <a:noFill/>
                    </a:ln>
                    <a:solidFill>
                      <a:schemeClr val="tx1"/>
                    </a:solidFill>
                    <a:effectLst/>
                    <a:uLnTx/>
                    <a:uFillTx/>
                    <a:latin typeface="UTM Avo" panose="02040603050506020204" pitchFamily="18" charset="0"/>
                    <a:ea typeface="+mn-ea"/>
                    <a:cs typeface="Arial" panose="020B0604020202020204" pitchFamily="34" charset="0"/>
                  </a:rPr>
                  <a:t>hình</a:t>
                </a:r>
                <a:r>
                  <a:rPr kumimoji="0" lang="en-US" sz="2400" b="0" u="none" strike="noStrike" kern="1200" cap="none" spc="0" normalizeH="0" baseline="0" noProof="0" dirty="0">
                    <a:ln>
                      <a:noFill/>
                    </a:ln>
                    <a:solidFill>
                      <a:schemeClr val="tx1"/>
                    </a:solidFill>
                    <a:effectLst/>
                    <a:uLnTx/>
                    <a:uFillTx/>
                    <a:latin typeface="UTM Avo" panose="02040603050506020204" pitchFamily="18" charset="0"/>
                    <a:ea typeface="+mn-ea"/>
                    <a:cs typeface="Arial" panose="020B0604020202020204" pitchFamily="34" charset="0"/>
                  </a:rPr>
                  <a:t> thang ở </a:t>
                </a:r>
                <a:r>
                  <a:rPr kumimoji="0" lang="en-US" sz="2400" b="0" u="none" strike="noStrike" kern="1200" cap="none" spc="0" normalizeH="0" baseline="0" noProof="0" dirty="0" err="1">
                    <a:ln>
                      <a:noFill/>
                    </a:ln>
                    <a:solidFill>
                      <a:schemeClr val="tx1"/>
                    </a:solidFill>
                    <a:effectLst/>
                    <a:uLnTx/>
                    <a:uFillTx/>
                    <a:latin typeface="UTM Avo" panose="02040603050506020204" pitchFamily="18" charset="0"/>
                    <a:ea typeface="+mn-ea"/>
                    <a:cs typeface="Arial" panose="020B0604020202020204" pitchFamily="34" charset="0"/>
                  </a:rPr>
                  <a:t>Hình</a:t>
                </a:r>
                <a:r>
                  <a:rPr kumimoji="0" lang="en-US" sz="2400" b="0" u="none" strike="noStrike" kern="1200" cap="none" spc="0" normalizeH="0" baseline="0" noProof="0" dirty="0">
                    <a:ln>
                      <a:noFill/>
                    </a:ln>
                    <a:solidFill>
                      <a:schemeClr val="tx1"/>
                    </a:solidFill>
                    <a:effectLst/>
                    <a:uLnTx/>
                    <a:uFillTx/>
                    <a:latin typeface="UTM Avo" panose="02040603050506020204" pitchFamily="18" charset="0"/>
                    <a:ea typeface="+mn-ea"/>
                    <a:cs typeface="Arial" panose="020B0604020202020204" pitchFamily="34" charset="0"/>
                  </a:rPr>
                  <a:t> 24, </a:t>
                </a:r>
                <a:r>
                  <a:rPr kumimoji="0" lang="en-US" sz="2400" b="0" u="none" strike="noStrike" kern="1200" cap="none" spc="0" normalizeH="0" baseline="0" noProof="0" dirty="0" err="1">
                    <a:ln>
                      <a:noFill/>
                    </a:ln>
                    <a:solidFill>
                      <a:schemeClr val="tx1"/>
                    </a:solidFill>
                    <a:effectLst/>
                    <a:uLnTx/>
                    <a:uFillTx/>
                    <a:latin typeface="UTM Avo" panose="02040603050506020204" pitchFamily="18" charset="0"/>
                    <a:ea typeface="+mn-ea"/>
                    <a:cs typeface="Arial" panose="020B0604020202020204" pitchFamily="34" charset="0"/>
                  </a:rPr>
                  <a:t>chỉ</a:t>
                </a:r>
                <a:r>
                  <a:rPr kumimoji="0" lang="en-US" sz="2400" b="0" u="none" strike="noStrike" kern="1200" cap="none" spc="0" normalizeH="0" baseline="0" noProof="0" dirty="0">
                    <a:ln>
                      <a:noFill/>
                    </a:ln>
                    <a:solidFill>
                      <a:schemeClr val="tx1"/>
                    </a:solidFill>
                    <a:effectLst/>
                    <a:uLnTx/>
                    <a:uFillTx/>
                    <a:latin typeface="UTM Avo" panose="02040603050506020204" pitchFamily="18" charset="0"/>
                    <a:ea typeface="+mn-ea"/>
                    <a:cs typeface="Arial" panose="020B0604020202020204" pitchFamily="34" charset="0"/>
                  </a:rPr>
                  <a:t> </a:t>
                </a:r>
                <a:r>
                  <a:rPr kumimoji="0" lang="en-US" sz="2400" b="0" u="none" strike="noStrike" kern="1200" cap="none" spc="0" normalizeH="0" baseline="0" noProof="0" dirty="0" err="1">
                    <a:ln>
                      <a:noFill/>
                    </a:ln>
                    <a:solidFill>
                      <a:schemeClr val="tx1"/>
                    </a:solidFill>
                    <a:effectLst/>
                    <a:uLnTx/>
                    <a:uFillTx/>
                    <a:latin typeface="UTM Avo" panose="02040603050506020204" pitchFamily="18" charset="0"/>
                    <a:ea typeface="+mn-ea"/>
                    <a:cs typeface="Arial" panose="020B0604020202020204" pitchFamily="34" charset="0"/>
                  </a:rPr>
                  <a:t>có</a:t>
                </a:r>
                <a:r>
                  <a:rPr kumimoji="0" lang="en-US" sz="2400" b="0" u="none" strike="noStrike" kern="1200" cap="none" spc="0" normalizeH="0" baseline="0" noProof="0" dirty="0">
                    <a:ln>
                      <a:noFill/>
                    </a:ln>
                    <a:solidFill>
                      <a:schemeClr val="tx1"/>
                    </a:solidFill>
                    <a:effectLst/>
                    <a:uLnTx/>
                    <a:uFillTx/>
                    <a:latin typeface="UTM Avo" panose="02040603050506020204" pitchFamily="18" charset="0"/>
                    <a:ea typeface="+mn-ea"/>
                    <a:cs typeface="Arial" panose="020B0604020202020204" pitchFamily="34" charset="0"/>
                  </a:rPr>
                  <a:t> </a:t>
                </a:r>
                <a:r>
                  <a:rPr kumimoji="0" lang="en-US" sz="2400" b="0" u="none" strike="noStrike" kern="1200" cap="none" spc="0" normalizeH="0" baseline="0" noProof="0" dirty="0" err="1">
                    <a:ln>
                      <a:noFill/>
                    </a:ln>
                    <a:solidFill>
                      <a:schemeClr val="tx1"/>
                    </a:solidFill>
                    <a:effectLst/>
                    <a:uLnTx/>
                    <a:uFillTx/>
                    <a:latin typeface="UTM Avo" panose="02040603050506020204" pitchFamily="18" charset="0"/>
                    <a:ea typeface="+mn-ea"/>
                    <a:cs typeface="Arial" panose="020B0604020202020204" pitchFamily="34" charset="0"/>
                  </a:rPr>
                  <a:t>hình</a:t>
                </a:r>
                <a:r>
                  <a:rPr kumimoji="0" lang="en-US" sz="2400" b="0" u="none" strike="noStrike" kern="1200" cap="none" spc="0" normalizeH="0" baseline="0" noProof="0" dirty="0">
                    <a:ln>
                      <a:noFill/>
                    </a:ln>
                    <a:solidFill>
                      <a:schemeClr val="tx1"/>
                    </a:solidFill>
                    <a:effectLst/>
                    <a:uLnTx/>
                    <a:uFillTx/>
                    <a:latin typeface="UTM Avo" panose="02040603050506020204" pitchFamily="18" charset="0"/>
                    <a:ea typeface="+mn-ea"/>
                    <a:cs typeface="Arial" panose="020B0604020202020204" pitchFamily="34" charset="0"/>
                  </a:rPr>
                  <a:t> thang </a:t>
                </a:r>
                <a:r>
                  <a:rPr kumimoji="0" lang="en-US" sz="2400" b="0" u="none" strike="noStrike" kern="1200" cap="none" spc="0" normalizeH="0" baseline="0" noProof="0" dirty="0">
                    <a:ln>
                      <a:noFill/>
                    </a:ln>
                    <a:solidFill>
                      <a:schemeClr val="tx1"/>
                    </a:solidFill>
                    <a:effectLst/>
                    <a:uLnTx/>
                    <a:uFillTx/>
                    <a:latin typeface="UTM Avo" panose="02040603050506020204" pitchFamily="18" charset="0"/>
                    <a:ea typeface="Cambria Math" panose="02040503050406030204" pitchFamily="18" charset="0"/>
                    <a:cs typeface="Arial" panose="020B0604020202020204" pitchFamily="34" charset="0"/>
                  </a:rPr>
                  <a:t>GHIK</a:t>
                </a:r>
                <a:r>
                  <a:rPr kumimoji="0" lang="en-US" sz="2400" b="0" u="none" strike="noStrike" kern="1200" cap="none" spc="0" normalizeH="0" baseline="0" noProof="0" dirty="0">
                    <a:ln>
                      <a:noFill/>
                    </a:ln>
                    <a:solidFill>
                      <a:schemeClr val="tx1"/>
                    </a:solidFill>
                    <a:effectLst/>
                    <a:uLnTx/>
                    <a:uFillTx/>
                    <a:latin typeface="UTM Avo" panose="02040603050506020204" pitchFamily="18" charset="0"/>
                    <a:ea typeface="+mn-ea"/>
                    <a:cs typeface="Arial" panose="020B0604020202020204" pitchFamily="34" charset="0"/>
                  </a:rPr>
                  <a:t> </a:t>
                </a:r>
                <a:r>
                  <a:rPr kumimoji="0" lang="en-US" sz="2400" b="0" u="none" strike="noStrike" kern="1200" cap="none" spc="0" normalizeH="0" baseline="0" noProof="0" dirty="0" err="1">
                    <a:ln>
                      <a:noFill/>
                    </a:ln>
                    <a:solidFill>
                      <a:schemeClr val="tx1"/>
                    </a:solidFill>
                    <a:effectLst/>
                    <a:uLnTx/>
                    <a:uFillTx/>
                    <a:latin typeface="UTM Avo" panose="02040603050506020204" pitchFamily="18" charset="0"/>
                    <a:ea typeface="+mn-ea"/>
                    <a:cs typeface="Arial" panose="020B0604020202020204" pitchFamily="34" charset="0"/>
                  </a:rPr>
                  <a:t>là</a:t>
                </a:r>
                <a:r>
                  <a:rPr kumimoji="0" lang="en-US" sz="2400" b="0" u="none" strike="noStrike" kern="1200" cap="none" spc="0" normalizeH="0" baseline="0" noProof="0" dirty="0">
                    <a:ln>
                      <a:noFill/>
                    </a:ln>
                    <a:solidFill>
                      <a:schemeClr val="tx1"/>
                    </a:solidFill>
                    <a:effectLst/>
                    <a:uLnTx/>
                    <a:uFillTx/>
                    <a:latin typeface="UTM Avo" panose="02040603050506020204" pitchFamily="18" charset="0"/>
                    <a:ea typeface="+mn-ea"/>
                    <a:cs typeface="Arial" panose="020B0604020202020204" pitchFamily="34" charset="0"/>
                  </a:rPr>
                  <a:t> </a:t>
                </a:r>
                <a:r>
                  <a:rPr kumimoji="0" lang="en-US" sz="2400" b="0" u="none" strike="noStrike" kern="1200" cap="none" spc="0" normalizeH="0" baseline="0" noProof="0" dirty="0" err="1">
                    <a:ln>
                      <a:noFill/>
                    </a:ln>
                    <a:solidFill>
                      <a:schemeClr val="tx1"/>
                    </a:solidFill>
                    <a:effectLst/>
                    <a:uLnTx/>
                    <a:uFillTx/>
                    <a:latin typeface="UTM Avo" panose="02040603050506020204" pitchFamily="18" charset="0"/>
                    <a:ea typeface="+mn-ea"/>
                    <a:cs typeface="Arial" panose="020B0604020202020204" pitchFamily="34" charset="0"/>
                  </a:rPr>
                  <a:t>hình</a:t>
                </a:r>
                <a:r>
                  <a:rPr kumimoji="0" lang="en-US" sz="2400" b="0" u="none" strike="noStrike" kern="1200" cap="none" spc="0" normalizeH="0" baseline="0" noProof="0" dirty="0">
                    <a:ln>
                      <a:noFill/>
                    </a:ln>
                    <a:solidFill>
                      <a:schemeClr val="tx1"/>
                    </a:solidFill>
                    <a:effectLst/>
                    <a:uLnTx/>
                    <a:uFillTx/>
                    <a:latin typeface="UTM Avo" panose="02040603050506020204" pitchFamily="18" charset="0"/>
                    <a:ea typeface="+mn-ea"/>
                    <a:cs typeface="Arial" panose="020B0604020202020204" pitchFamily="34" charset="0"/>
                  </a:rPr>
                  <a:t> thang </a:t>
                </a:r>
                <a:r>
                  <a:rPr kumimoji="0" lang="en-US" sz="2400" b="0" u="none" strike="noStrike" kern="1200" cap="none" spc="0" normalizeH="0" baseline="0" noProof="0" dirty="0" err="1">
                    <a:ln>
                      <a:noFill/>
                    </a:ln>
                    <a:solidFill>
                      <a:schemeClr val="tx1"/>
                    </a:solidFill>
                    <a:effectLst/>
                    <a:uLnTx/>
                    <a:uFillTx/>
                    <a:latin typeface="UTM Avo" panose="02040603050506020204" pitchFamily="18" charset="0"/>
                    <a:ea typeface="+mn-ea"/>
                    <a:cs typeface="Arial" panose="020B0604020202020204" pitchFamily="34" charset="0"/>
                  </a:rPr>
                  <a:t>cân</a:t>
                </a:r>
                <a:r>
                  <a:rPr kumimoji="0" lang="en-US" sz="2400" b="0" u="none" strike="noStrike" kern="1200" cap="none" spc="0" normalizeH="0" baseline="0" noProof="0" dirty="0">
                    <a:ln>
                      <a:noFill/>
                    </a:ln>
                    <a:solidFill>
                      <a:schemeClr val="tx1"/>
                    </a:solidFill>
                    <a:effectLst/>
                    <a:uLnTx/>
                    <a:uFillTx/>
                    <a:latin typeface="UTM Avo" panose="02040603050506020204" pitchFamily="18" charset="0"/>
                    <a:ea typeface="+mn-ea"/>
                    <a:cs typeface="Arial" panose="020B0604020202020204" pitchFamily="34" charset="0"/>
                  </a:rPr>
                  <a:t> </a:t>
                </a:r>
                <a:r>
                  <a:rPr kumimoji="0" lang="en-US" sz="2400" b="0" u="none" strike="noStrike" kern="1200" cap="none" spc="0" normalizeH="0" baseline="0" noProof="0" dirty="0" err="1">
                    <a:ln>
                      <a:noFill/>
                    </a:ln>
                    <a:solidFill>
                      <a:schemeClr val="tx1"/>
                    </a:solidFill>
                    <a:effectLst/>
                    <a:uLnTx/>
                    <a:uFillTx/>
                    <a:latin typeface="UTM Avo" panose="02040603050506020204" pitchFamily="18" charset="0"/>
                    <a:ea typeface="+mn-ea"/>
                    <a:cs typeface="Arial" panose="020B0604020202020204" pitchFamily="34" charset="0"/>
                  </a:rPr>
                  <a:t>vì</a:t>
                </a:r>
                <a:r>
                  <a:rPr kumimoji="0" lang="en-US" sz="2400" b="0" u="none" strike="noStrike" kern="1200" cap="none" spc="0" normalizeH="0" baseline="0" noProof="0" dirty="0">
                    <a:ln>
                      <a:noFill/>
                    </a:ln>
                    <a:solidFill>
                      <a:schemeClr val="tx1"/>
                    </a:solidFill>
                    <a:effectLst/>
                    <a:uLnTx/>
                    <a:uFillTx/>
                    <a:latin typeface="UTM Avo" panose="02040603050506020204" pitchFamily="18" charset="0"/>
                    <a:ea typeface="+mn-ea"/>
                    <a:cs typeface="Arial" panose="020B0604020202020204" pitchFamily="34" charset="0"/>
                  </a:rPr>
                  <a:t> </a:t>
                </a:r>
                <a:r>
                  <a:rPr kumimoji="0" lang="en-US" sz="2400" b="0" u="none" strike="noStrike" kern="1200" cap="none" spc="0" normalizeH="0" baseline="0" noProof="0" dirty="0" err="1">
                    <a:ln>
                      <a:noFill/>
                    </a:ln>
                    <a:solidFill>
                      <a:schemeClr val="tx1"/>
                    </a:solidFill>
                    <a:effectLst/>
                    <a:uLnTx/>
                    <a:uFillTx/>
                    <a:latin typeface="UTM Avo" panose="02040603050506020204" pitchFamily="18" charset="0"/>
                    <a:ea typeface="+mn-ea"/>
                    <a:cs typeface="Arial" panose="020B0604020202020204" pitchFamily="34" charset="0"/>
                  </a:rPr>
                  <a:t>hình</a:t>
                </a:r>
                <a:r>
                  <a:rPr kumimoji="0" lang="en-US" sz="2400" b="0" u="none" strike="noStrike" kern="1200" cap="none" spc="0" normalizeH="0" baseline="0" noProof="0" dirty="0">
                    <a:ln>
                      <a:noFill/>
                    </a:ln>
                    <a:solidFill>
                      <a:schemeClr val="tx1"/>
                    </a:solidFill>
                    <a:effectLst/>
                    <a:uLnTx/>
                    <a:uFillTx/>
                    <a:latin typeface="UTM Avo" panose="02040603050506020204" pitchFamily="18" charset="0"/>
                    <a:ea typeface="+mn-ea"/>
                    <a:cs typeface="Arial" panose="020B0604020202020204" pitchFamily="34" charset="0"/>
                  </a:rPr>
                  <a:t> thang </a:t>
                </a:r>
                <a:r>
                  <a:rPr kumimoji="0" lang="en-US" sz="2400" b="0" u="none" strike="noStrike" kern="1200" cap="none" spc="0" normalizeH="0" baseline="0" noProof="0" dirty="0">
                    <a:ln>
                      <a:noFill/>
                    </a:ln>
                    <a:solidFill>
                      <a:schemeClr val="tx1"/>
                    </a:solidFill>
                    <a:effectLst/>
                    <a:uLnTx/>
                    <a:uFillTx/>
                    <a:latin typeface="UTM Avo" panose="02040603050506020204" pitchFamily="18" charset="0"/>
                    <a:ea typeface="Cambria Math" panose="02040503050406030204" pitchFamily="18" charset="0"/>
                    <a:cs typeface="Arial" panose="020B0604020202020204" pitchFamily="34" charset="0"/>
                  </a:rPr>
                  <a:t>GHIK</a:t>
                </a:r>
                <a:r>
                  <a:rPr kumimoji="0" lang="en-US" sz="2400" b="0" u="none" strike="noStrike" kern="1200" cap="none" spc="0" normalizeH="0" baseline="0" noProof="0" dirty="0">
                    <a:ln>
                      <a:noFill/>
                    </a:ln>
                    <a:solidFill>
                      <a:schemeClr val="tx1"/>
                    </a:solidFill>
                    <a:effectLst/>
                    <a:uLnTx/>
                    <a:uFillTx/>
                    <a:latin typeface="UTM Avo" panose="02040603050506020204" pitchFamily="18" charset="0"/>
                    <a:ea typeface="+mn-ea"/>
                    <a:cs typeface="Arial" panose="020B0604020202020204" pitchFamily="34" charset="0"/>
                  </a:rPr>
                  <a:t> </a:t>
                </a:r>
                <a:r>
                  <a:rPr kumimoji="0" lang="en-US" sz="2400" b="0" u="none" strike="noStrike" kern="1200" cap="none" spc="0" normalizeH="0" baseline="0" noProof="0" dirty="0" err="1">
                    <a:ln>
                      <a:noFill/>
                    </a:ln>
                    <a:solidFill>
                      <a:schemeClr val="tx1"/>
                    </a:solidFill>
                    <a:effectLst/>
                    <a:uLnTx/>
                    <a:uFillTx/>
                    <a:latin typeface="UTM Avo" panose="02040603050506020204" pitchFamily="18" charset="0"/>
                    <a:ea typeface="+mn-ea"/>
                    <a:cs typeface="Arial" panose="020B0604020202020204" pitchFamily="34" charset="0"/>
                  </a:rPr>
                  <a:t>có</a:t>
                </a:r>
                <a:r>
                  <a:rPr kumimoji="0" lang="en-US" sz="2400" b="0" u="none" strike="noStrike" kern="1200" cap="none" spc="0" normalizeH="0" baseline="0" noProof="0" dirty="0">
                    <a:ln>
                      <a:noFill/>
                    </a:ln>
                    <a:solidFill>
                      <a:schemeClr val="tx1"/>
                    </a:solidFill>
                    <a:effectLst/>
                    <a:uLnTx/>
                    <a:uFillTx/>
                    <a:latin typeface="UTM Avo" panose="02040603050506020204" pitchFamily="18" charset="0"/>
                    <a:ea typeface="+mn-ea"/>
                    <a:cs typeface="Arial" panose="020B0604020202020204" pitchFamily="34" charset="0"/>
                  </a:rPr>
                  <a:t> </a:t>
                </a:r>
                <a14:m>
                  <m:oMath xmlns:m="http://schemas.openxmlformats.org/officeDocument/2006/math">
                    <m:acc>
                      <m:accPr>
                        <m:chr m:val="̂"/>
                        <m:ctrlPr>
                          <a:rPr kumimoji="0" lang="en-US" sz="24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Arial" panose="020B0604020202020204" pitchFamily="34" charset="0"/>
                          </a:rPr>
                        </m:ctrlPr>
                      </m:accPr>
                      <m:e>
                        <m:r>
                          <m:rPr>
                            <m:nor/>
                          </m:rPr>
                          <a:rPr kumimoji="0" lang="en-US" sz="2400" b="0" u="none" strike="noStrike" kern="1200" cap="none" spc="0" normalizeH="0" baseline="0" noProof="0" smtClean="0">
                            <a:ln>
                              <a:noFill/>
                            </a:ln>
                            <a:solidFill>
                              <a:schemeClr val="tx1"/>
                            </a:solidFill>
                            <a:effectLst/>
                            <a:uLnTx/>
                            <a:uFillTx/>
                            <a:latin typeface="UTM Avo" panose="02040603050506020204" pitchFamily="18" charset="0"/>
                            <a:ea typeface="+mn-ea"/>
                            <a:cs typeface="Arial" panose="020B0604020202020204" pitchFamily="34" charset="0"/>
                          </a:rPr>
                          <m:t>G</m:t>
                        </m:r>
                      </m:e>
                    </m:acc>
                  </m:oMath>
                </a14:m>
                <a:r>
                  <a:rPr kumimoji="0" lang="en-US" sz="2400" b="0" u="none" strike="noStrike" kern="0" cap="none" spc="0" normalizeH="0" baseline="0" noProof="0" dirty="0">
                    <a:ln>
                      <a:noFill/>
                    </a:ln>
                    <a:solidFill>
                      <a:schemeClr val="tx1"/>
                    </a:solidFill>
                    <a:effectLst/>
                    <a:uLnTx/>
                    <a:uFillTx/>
                    <a:latin typeface="UTM Avo" panose="02040603050506020204" pitchFamily="18" charset="0"/>
                  </a:rPr>
                  <a:t> </a:t>
                </a:r>
                <a:r>
                  <a:rPr kumimoji="0" lang="en-US" sz="2400" b="0" u="none" strike="noStrike" kern="0" cap="none" spc="0" normalizeH="0" baseline="0" noProof="0" dirty="0" err="1">
                    <a:ln>
                      <a:noFill/>
                    </a:ln>
                    <a:solidFill>
                      <a:schemeClr val="tx1"/>
                    </a:solidFill>
                    <a:effectLst/>
                    <a:uLnTx/>
                    <a:uFillTx/>
                    <a:latin typeface="UTM Avo" panose="02040603050506020204" pitchFamily="18" charset="0"/>
                  </a:rPr>
                  <a:t>và</a:t>
                </a:r>
                <a:r>
                  <a:rPr kumimoji="0" lang="en-US" sz="2400" b="0" u="none" strike="noStrike" kern="0" cap="none" spc="0" normalizeH="0" baseline="0" noProof="0" dirty="0">
                    <a:ln>
                      <a:noFill/>
                    </a:ln>
                    <a:solidFill>
                      <a:schemeClr val="tx1"/>
                    </a:solidFill>
                    <a:effectLst/>
                    <a:uLnTx/>
                    <a:uFillTx/>
                    <a:latin typeface="UTM Avo" panose="02040603050506020204" pitchFamily="18" charset="0"/>
                  </a:rPr>
                  <a:t> </a:t>
                </a:r>
                <a14:m>
                  <m:oMath xmlns:m="http://schemas.openxmlformats.org/officeDocument/2006/math">
                    <m:acc>
                      <m:accPr>
                        <m:chr m:val="̂"/>
                        <m:ctrlPr>
                          <a:rPr kumimoji="0" lang="en-US" sz="2400" b="0" i="1" u="none" strike="noStrike" kern="0" cap="none" spc="0" normalizeH="0" baseline="0" noProof="0" smtClean="0">
                            <a:ln>
                              <a:noFill/>
                            </a:ln>
                            <a:solidFill>
                              <a:schemeClr val="tx1"/>
                            </a:solidFill>
                            <a:effectLst/>
                            <a:uLnTx/>
                            <a:uFillTx/>
                            <a:latin typeface="Cambria Math" panose="02040503050406030204" pitchFamily="18" charset="0"/>
                          </a:rPr>
                        </m:ctrlPr>
                      </m:accPr>
                      <m:e>
                        <m:r>
                          <m:rPr>
                            <m:nor/>
                          </m:rPr>
                          <a:rPr kumimoji="0" lang="en-US" sz="2400" b="0" u="none" strike="noStrike" kern="0" cap="none" spc="0" normalizeH="0" baseline="0" noProof="0" smtClean="0">
                            <a:ln>
                              <a:noFill/>
                            </a:ln>
                            <a:solidFill>
                              <a:schemeClr val="tx1"/>
                            </a:solidFill>
                            <a:effectLst/>
                            <a:uLnTx/>
                            <a:uFillTx/>
                            <a:latin typeface="UTM Avo" panose="02040603050506020204" pitchFamily="18" charset="0"/>
                          </a:rPr>
                          <m:t>H</m:t>
                        </m:r>
                      </m:e>
                    </m:acc>
                  </m:oMath>
                </a14:m>
                <a:r>
                  <a:rPr kumimoji="0" lang="en-US" sz="2400" b="0" u="none" strike="noStrike" kern="0" cap="none" spc="0" normalizeH="0" baseline="0" noProof="0" dirty="0">
                    <a:ln>
                      <a:noFill/>
                    </a:ln>
                    <a:solidFill>
                      <a:schemeClr val="tx1"/>
                    </a:solidFill>
                    <a:effectLst/>
                    <a:uLnTx/>
                    <a:uFillTx/>
                    <a:latin typeface="UTM Avo" panose="02040603050506020204" pitchFamily="18" charset="0"/>
                  </a:rPr>
                  <a:t> </a:t>
                </a:r>
                <a:r>
                  <a:rPr kumimoji="0" lang="en-US" sz="2400" b="0" u="none" strike="noStrike" kern="0" cap="none" spc="0" normalizeH="0" baseline="0" noProof="0" dirty="0" err="1">
                    <a:ln>
                      <a:noFill/>
                    </a:ln>
                    <a:solidFill>
                      <a:schemeClr val="tx1"/>
                    </a:solidFill>
                    <a:effectLst/>
                    <a:uLnTx/>
                    <a:uFillTx/>
                    <a:latin typeface="UTM Avo" panose="02040603050506020204" pitchFamily="18" charset="0"/>
                  </a:rPr>
                  <a:t>cùng</a:t>
                </a:r>
                <a:r>
                  <a:rPr kumimoji="0" lang="en-US" sz="2400" b="0" u="none" strike="noStrike" kern="0" cap="none" spc="0" normalizeH="0" baseline="0" noProof="0" dirty="0">
                    <a:ln>
                      <a:noFill/>
                    </a:ln>
                    <a:solidFill>
                      <a:schemeClr val="tx1"/>
                    </a:solidFill>
                    <a:effectLst/>
                    <a:uLnTx/>
                    <a:uFillTx/>
                    <a:latin typeface="UTM Avo" panose="02040603050506020204" pitchFamily="18" charset="0"/>
                  </a:rPr>
                  <a:t> </a:t>
                </a:r>
                <a:r>
                  <a:rPr kumimoji="0" lang="en-US" sz="2400" b="0" u="none" strike="noStrike" kern="0" cap="none" spc="0" normalizeH="0" baseline="0" noProof="0" dirty="0" err="1">
                    <a:ln>
                      <a:noFill/>
                    </a:ln>
                    <a:solidFill>
                      <a:schemeClr val="tx1"/>
                    </a:solidFill>
                    <a:effectLst/>
                    <a:uLnTx/>
                    <a:uFillTx/>
                    <a:latin typeface="UTM Avo" panose="02040603050506020204" pitchFamily="18" charset="0"/>
                  </a:rPr>
                  <a:t>kề</a:t>
                </a:r>
                <a:r>
                  <a:rPr kumimoji="0" lang="en-US" sz="2400" b="0" u="none" strike="noStrike" kern="0" cap="none" spc="0" normalizeH="0" baseline="0" noProof="0" dirty="0">
                    <a:ln>
                      <a:noFill/>
                    </a:ln>
                    <a:solidFill>
                      <a:schemeClr val="tx1"/>
                    </a:solidFill>
                    <a:effectLst/>
                    <a:uLnTx/>
                    <a:uFillTx/>
                    <a:latin typeface="UTM Avo" panose="02040603050506020204" pitchFamily="18" charset="0"/>
                  </a:rPr>
                  <a:t> </a:t>
                </a:r>
                <a:r>
                  <a:rPr kumimoji="0" lang="en-US" sz="2400" b="0" u="none" strike="noStrike" kern="0" cap="none" spc="0" normalizeH="0" baseline="0" noProof="0" dirty="0" err="1">
                    <a:ln>
                      <a:noFill/>
                    </a:ln>
                    <a:solidFill>
                      <a:schemeClr val="tx1"/>
                    </a:solidFill>
                    <a:effectLst/>
                    <a:uLnTx/>
                    <a:uFillTx/>
                    <a:latin typeface="UTM Avo" panose="02040603050506020204" pitchFamily="18" charset="0"/>
                  </a:rPr>
                  <a:t>với</a:t>
                </a:r>
                <a:r>
                  <a:rPr kumimoji="0" lang="en-US" sz="2400" b="0" u="none" strike="noStrike" kern="0" cap="none" spc="0" normalizeH="0" baseline="0" noProof="0" dirty="0">
                    <a:ln>
                      <a:noFill/>
                    </a:ln>
                    <a:solidFill>
                      <a:schemeClr val="tx1"/>
                    </a:solidFill>
                    <a:effectLst/>
                    <a:uLnTx/>
                    <a:uFillTx/>
                    <a:latin typeface="UTM Avo" panose="02040603050506020204" pitchFamily="18" charset="0"/>
                  </a:rPr>
                  <a:t> </a:t>
                </a:r>
                <a:r>
                  <a:rPr kumimoji="0" lang="en-US" sz="2400" b="0" u="none" strike="noStrike" kern="0" cap="none" spc="0" normalizeH="0" baseline="0" noProof="0" dirty="0" err="1">
                    <a:ln>
                      <a:noFill/>
                    </a:ln>
                    <a:solidFill>
                      <a:schemeClr val="tx1"/>
                    </a:solidFill>
                    <a:effectLst/>
                    <a:uLnTx/>
                    <a:uFillTx/>
                    <a:latin typeface="UTM Avo" panose="02040603050506020204" pitchFamily="18" charset="0"/>
                  </a:rPr>
                  <a:t>đáy</a:t>
                </a:r>
                <a:r>
                  <a:rPr kumimoji="0" lang="en-US" sz="2400" b="0" u="none" strike="noStrike" kern="0" cap="none" spc="0" normalizeH="0" baseline="0" noProof="0" dirty="0">
                    <a:ln>
                      <a:noFill/>
                    </a:ln>
                    <a:solidFill>
                      <a:schemeClr val="tx1"/>
                    </a:solidFill>
                    <a:effectLst/>
                    <a:uLnTx/>
                    <a:uFillTx/>
                    <a:latin typeface="UTM Avo" panose="02040603050506020204" pitchFamily="18" charset="0"/>
                  </a:rPr>
                  <a:t> </a:t>
                </a:r>
                <a:r>
                  <a:rPr kumimoji="0" lang="en-US" sz="2400" b="0" u="none" strike="noStrike" kern="0" cap="none" spc="0" normalizeH="0" baseline="0" noProof="0" dirty="0">
                    <a:ln>
                      <a:noFill/>
                    </a:ln>
                    <a:solidFill>
                      <a:schemeClr val="tx1"/>
                    </a:solidFill>
                    <a:effectLst/>
                    <a:uLnTx/>
                    <a:uFillTx/>
                    <a:latin typeface="UTM Avo" panose="02040603050506020204" pitchFamily="18" charset="0"/>
                    <a:ea typeface="Cambria Math" panose="02040503050406030204" pitchFamily="18" charset="0"/>
                  </a:rPr>
                  <a:t>GH</a:t>
                </a:r>
                <a:r>
                  <a:rPr kumimoji="0" lang="en-US" sz="2400" b="0" u="none" strike="noStrike" kern="0" cap="none" spc="0" normalizeH="0" baseline="0" noProof="0" dirty="0">
                    <a:ln>
                      <a:noFill/>
                    </a:ln>
                    <a:solidFill>
                      <a:schemeClr val="tx1"/>
                    </a:solidFill>
                    <a:effectLst/>
                    <a:uLnTx/>
                    <a:uFillTx/>
                    <a:latin typeface="UTM Avo" panose="02040603050506020204" pitchFamily="18" charset="0"/>
                  </a:rPr>
                  <a:t> </a:t>
                </a:r>
                <a:r>
                  <a:rPr kumimoji="0" lang="en-US" sz="2400" b="0" u="none" strike="noStrike" kern="0" cap="none" spc="0" normalizeH="0" baseline="0" noProof="0" dirty="0" err="1">
                    <a:ln>
                      <a:noFill/>
                    </a:ln>
                    <a:solidFill>
                      <a:schemeClr val="tx1"/>
                    </a:solidFill>
                    <a:effectLst/>
                    <a:uLnTx/>
                    <a:uFillTx/>
                    <a:latin typeface="UTM Avo" panose="02040603050506020204" pitchFamily="18" charset="0"/>
                  </a:rPr>
                  <a:t>và</a:t>
                </a:r>
                <a:r>
                  <a:rPr kumimoji="0" lang="en-US" sz="2400" b="0" u="none" strike="noStrike" kern="0" cap="none" spc="0" normalizeH="0" baseline="0" noProof="0" dirty="0">
                    <a:ln>
                      <a:noFill/>
                    </a:ln>
                    <a:solidFill>
                      <a:schemeClr val="tx1"/>
                    </a:solidFill>
                    <a:effectLst/>
                    <a:uLnTx/>
                    <a:uFillTx/>
                    <a:latin typeface="UTM Avo" panose="02040603050506020204" pitchFamily="18" charset="0"/>
                  </a:rPr>
                  <a:t> </a:t>
                </a:r>
                <a14:m>
                  <m:oMath xmlns:m="http://schemas.openxmlformats.org/officeDocument/2006/math">
                    <m:acc>
                      <m:accPr>
                        <m:chr m:val="̂"/>
                        <m:ctrlPr>
                          <a:rPr kumimoji="0" lang="en-US" sz="2400" b="0" i="1" u="none" strike="noStrike" kern="0" cap="none" spc="0" normalizeH="0" baseline="0" noProof="0" smtClean="0">
                            <a:ln>
                              <a:noFill/>
                            </a:ln>
                            <a:solidFill>
                              <a:schemeClr val="tx1"/>
                            </a:solidFill>
                            <a:effectLst/>
                            <a:uLnTx/>
                            <a:uFillTx/>
                            <a:latin typeface="Cambria Math" panose="02040503050406030204" pitchFamily="18" charset="0"/>
                          </a:rPr>
                        </m:ctrlPr>
                      </m:accPr>
                      <m:e>
                        <m:r>
                          <m:rPr>
                            <m:nor/>
                          </m:rPr>
                          <a:rPr kumimoji="0" lang="en-US" sz="2400" b="0" u="none" strike="noStrike" kern="0" cap="none" spc="0" normalizeH="0" baseline="0" noProof="0" smtClean="0">
                            <a:ln>
                              <a:noFill/>
                            </a:ln>
                            <a:solidFill>
                              <a:schemeClr val="tx1"/>
                            </a:solidFill>
                            <a:effectLst/>
                            <a:uLnTx/>
                            <a:uFillTx/>
                            <a:latin typeface="UTM Avo" panose="02040603050506020204" pitchFamily="18" charset="0"/>
                          </a:rPr>
                          <m:t>G</m:t>
                        </m:r>
                      </m:e>
                    </m:acc>
                    <m:r>
                      <m:rPr>
                        <m:nor/>
                      </m:rPr>
                      <a:rPr kumimoji="0" lang="en-US" sz="2400" b="0" i="0" u="none" strike="noStrike" kern="1200" cap="none" spc="0" normalizeH="0" baseline="0" noProof="0" dirty="0" smtClean="0">
                        <a:ln>
                          <a:noFill/>
                        </a:ln>
                        <a:solidFill>
                          <a:schemeClr val="tx1"/>
                        </a:solidFill>
                        <a:effectLst/>
                        <a:uLnTx/>
                        <a:uFillTx/>
                        <a:latin typeface="UTM Avo" panose="02040603050506020204" pitchFamily="18" charset="0"/>
                        <a:ea typeface="+mn-ea"/>
                      </a:rPr>
                      <m:t> </m:t>
                    </m:r>
                    <m:r>
                      <a:rPr kumimoji="0" lang="en-US" sz="2400" b="0" i="1" u="none" strike="noStrike" kern="1200" cap="none" spc="0" normalizeH="0" baseline="0" noProof="0" dirty="0" smtClean="0">
                        <a:ln>
                          <a:noFill/>
                        </a:ln>
                        <a:solidFill>
                          <a:schemeClr val="tx1"/>
                        </a:solidFill>
                        <a:effectLst/>
                        <a:uLnTx/>
                        <a:uFillTx/>
                        <a:latin typeface="Cambria Math" panose="02040503050406030204" pitchFamily="18" charset="0"/>
                        <a:ea typeface="+mn-ea"/>
                      </a:rPr>
                      <m:t> = </m:t>
                    </m:r>
                    <m:r>
                      <m:rPr>
                        <m:nor/>
                      </m:rPr>
                      <a:rPr kumimoji="0" lang="en-US" sz="2400" b="0" i="0" u="none" strike="noStrike" kern="1200" cap="none" spc="0" normalizeH="0" baseline="0" noProof="0" dirty="0" smtClean="0">
                        <a:ln>
                          <a:noFill/>
                        </a:ln>
                        <a:solidFill>
                          <a:schemeClr val="tx1"/>
                        </a:solidFill>
                        <a:effectLst/>
                        <a:uLnTx/>
                        <a:uFillTx/>
                        <a:latin typeface="UTM Avo" panose="02040603050506020204" pitchFamily="18" charset="0"/>
                        <a:ea typeface="+mn-ea"/>
                      </a:rPr>
                      <m:t> </m:t>
                    </m:r>
                    <m:acc>
                      <m:accPr>
                        <m:chr m:val="̂"/>
                        <m:ctrlPr>
                          <a:rPr kumimoji="0" lang="en-US" sz="2400" b="0" i="1" u="none" strike="noStrike" kern="1200" cap="none" spc="0" normalizeH="0" baseline="0" noProof="0" dirty="0" smtClean="0">
                            <a:ln>
                              <a:noFill/>
                            </a:ln>
                            <a:solidFill>
                              <a:schemeClr val="tx1"/>
                            </a:solidFill>
                            <a:effectLst/>
                            <a:uLnTx/>
                            <a:uFillTx/>
                            <a:latin typeface="Cambria Math" panose="02040503050406030204" pitchFamily="18" charset="0"/>
                            <a:ea typeface="+mn-ea"/>
                          </a:rPr>
                        </m:ctrlPr>
                      </m:accPr>
                      <m:e>
                        <m:r>
                          <m:rPr>
                            <m:nor/>
                          </m:rPr>
                          <a:rPr kumimoji="0" lang="en-US" sz="2400" b="0" u="none" strike="noStrike" kern="1200" cap="none" spc="0" normalizeH="0" baseline="0" noProof="0" dirty="0" smtClean="0">
                            <a:ln>
                              <a:noFill/>
                            </a:ln>
                            <a:solidFill>
                              <a:schemeClr val="tx1"/>
                            </a:solidFill>
                            <a:effectLst/>
                            <a:uLnTx/>
                            <a:uFillTx/>
                            <a:latin typeface="UTM Avo" panose="02040603050506020204" pitchFamily="18" charset="0"/>
                            <a:ea typeface="+mn-ea"/>
                          </a:rPr>
                          <m:t>H</m:t>
                        </m:r>
                      </m:e>
                    </m:acc>
                  </m:oMath>
                </a14:m>
                <a:r>
                  <a:rPr kumimoji="0" lang="en-US" sz="2400" b="0" u="none" strike="noStrike" kern="0" cap="none" spc="0" normalizeH="0" baseline="0" noProof="0" dirty="0">
                    <a:ln>
                      <a:noFill/>
                    </a:ln>
                    <a:solidFill>
                      <a:schemeClr val="tx1"/>
                    </a:solidFill>
                    <a:effectLst/>
                    <a:uLnTx/>
                    <a:uFillTx/>
                    <a:latin typeface="UTM Avo" panose="02040603050506020204" pitchFamily="18" charset="0"/>
                  </a:rPr>
                  <a:t> </a:t>
                </a:r>
                <a:r>
                  <a:rPr kumimoji="0" lang="en-US" sz="2400" b="0" i="0" u="none" strike="noStrike" kern="0" cap="none" spc="0" normalizeH="0" baseline="0" noProof="0" dirty="0">
                    <a:ln>
                      <a:noFill/>
                    </a:ln>
                    <a:solidFill>
                      <a:schemeClr val="tx1"/>
                    </a:solidFill>
                    <a:effectLst/>
                    <a:uLnTx/>
                    <a:uFillTx/>
                    <a:latin typeface="UTM Avo" panose="02040603050506020204" pitchFamily="18" charset="0"/>
                  </a:rPr>
                  <a:t>(</a:t>
                </a:r>
                <a:r>
                  <a:rPr kumimoji="0" lang="en-US" sz="2400" b="0" i="0" u="none" strike="noStrike" kern="0" cap="none" spc="0" normalizeH="0" baseline="0" noProof="0" dirty="0" err="1">
                    <a:ln>
                      <a:noFill/>
                    </a:ln>
                    <a:solidFill>
                      <a:schemeClr val="tx1"/>
                    </a:solidFill>
                    <a:effectLst/>
                    <a:uLnTx/>
                    <a:uFillTx/>
                    <a:latin typeface="UTM Avo" panose="02040603050506020204" pitchFamily="18" charset="0"/>
                  </a:rPr>
                  <a:t>vì</a:t>
                </a:r>
                <a:r>
                  <a:rPr kumimoji="0" lang="en-US" sz="2400" b="0" i="0" u="none" strike="noStrike" kern="0" cap="none" spc="0" normalizeH="0" baseline="0" noProof="0" dirty="0">
                    <a:ln>
                      <a:noFill/>
                    </a:ln>
                    <a:solidFill>
                      <a:schemeClr val="tx1"/>
                    </a:solidFill>
                    <a:effectLst/>
                    <a:uLnTx/>
                    <a:uFillTx/>
                    <a:latin typeface="UTM Avo" panose="02040603050506020204" pitchFamily="18" charset="0"/>
                  </a:rPr>
                  <a:t> </a:t>
                </a:r>
                <a:r>
                  <a:rPr kumimoji="0" lang="en-US" sz="2400" b="0" i="0" u="none" strike="noStrike" kern="0" cap="none" spc="0" normalizeH="0" baseline="0" noProof="0" dirty="0" err="1">
                    <a:ln>
                      <a:noFill/>
                    </a:ln>
                    <a:solidFill>
                      <a:schemeClr val="tx1"/>
                    </a:solidFill>
                    <a:effectLst/>
                    <a:uLnTx/>
                    <a:uFillTx/>
                    <a:latin typeface="UTM Avo" panose="02040603050506020204" pitchFamily="18" charset="0"/>
                  </a:rPr>
                  <a:t>cùng</a:t>
                </a:r>
                <a:r>
                  <a:rPr kumimoji="0" lang="en-US" sz="2400" b="0" i="0" u="none" strike="noStrike" kern="0" cap="none" spc="0" normalizeH="0" baseline="0" noProof="0" dirty="0">
                    <a:ln>
                      <a:noFill/>
                    </a:ln>
                    <a:solidFill>
                      <a:schemeClr val="tx1"/>
                    </a:solidFill>
                    <a:effectLst/>
                    <a:uLnTx/>
                    <a:uFillTx/>
                    <a:latin typeface="UTM Avo" panose="02040603050506020204" pitchFamily="18" charset="0"/>
                  </a:rPr>
                  <a:t> </a:t>
                </a:r>
                <a:r>
                  <a:rPr kumimoji="0" lang="en-US" sz="2400" b="0" i="0" u="none" strike="noStrike" kern="0" cap="none" spc="0" normalizeH="0" baseline="0" noProof="0" dirty="0" err="1">
                    <a:ln>
                      <a:noFill/>
                    </a:ln>
                    <a:solidFill>
                      <a:schemeClr val="tx1"/>
                    </a:solidFill>
                    <a:effectLst/>
                    <a:uLnTx/>
                    <a:uFillTx/>
                    <a:latin typeface="UTM Avo" panose="02040603050506020204" pitchFamily="18" charset="0"/>
                  </a:rPr>
                  <a:t>bằng</a:t>
                </a:r>
                <a:r>
                  <a:rPr kumimoji="0" lang="en-US" sz="2400" b="0" i="0" u="none" strike="noStrike" kern="0" cap="none" spc="0" normalizeH="0" baseline="0" noProof="0" dirty="0">
                    <a:ln>
                      <a:noFill/>
                    </a:ln>
                    <a:solidFill>
                      <a:schemeClr val="tx1"/>
                    </a:solidFill>
                    <a:effectLst/>
                    <a:uLnTx/>
                    <a:uFillTx/>
                    <a:latin typeface="UTM Avo" panose="02040603050506020204" pitchFamily="18" charset="0"/>
                  </a:rPr>
                  <a:t> </a:t>
                </a:r>
                <a14:m>
                  <m:oMath xmlns:m="http://schemas.openxmlformats.org/officeDocument/2006/math">
                    <m:sSup>
                      <m:sSupPr>
                        <m:ctrlPr>
                          <a:rPr kumimoji="0" lang="en-US" sz="2400" b="0" i="1" u="none" strike="noStrike" kern="0" cap="none" spc="0" normalizeH="0" baseline="0" noProof="0" smtClean="0">
                            <a:ln>
                              <a:noFill/>
                            </a:ln>
                            <a:solidFill>
                              <a:schemeClr val="tx1"/>
                            </a:solidFill>
                            <a:effectLst/>
                            <a:uLnTx/>
                            <a:uFillTx/>
                            <a:latin typeface="Cambria Math" panose="02040503050406030204" pitchFamily="18" charset="0"/>
                          </a:rPr>
                        </m:ctrlPr>
                      </m:sSupPr>
                      <m:e>
                        <m:r>
                          <m:rPr>
                            <m:nor/>
                          </m:rPr>
                          <a:rPr kumimoji="0" lang="en-US" sz="2400" b="0" i="0" u="none" strike="noStrike" kern="0" cap="none" spc="0" normalizeH="0" baseline="0" noProof="0" smtClean="0">
                            <a:ln>
                              <a:noFill/>
                            </a:ln>
                            <a:solidFill>
                              <a:schemeClr val="tx1"/>
                            </a:solidFill>
                            <a:effectLst/>
                            <a:uLnTx/>
                            <a:uFillTx/>
                            <a:latin typeface="UTM Avo" panose="02040603050506020204" pitchFamily="18" charset="0"/>
                          </a:rPr>
                          <m:t>105</m:t>
                        </m:r>
                      </m:e>
                      <m:sup>
                        <m:r>
                          <m:rPr>
                            <m:sty m:val="p"/>
                          </m:rPr>
                          <a:rPr kumimoji="0" lang="en-US" sz="2400" b="0" i="0" u="none" strike="noStrike" kern="0" cap="none" spc="0" normalizeH="0" baseline="0" noProof="0" smtClean="0">
                            <a:ln>
                              <a:noFill/>
                            </a:ln>
                            <a:solidFill>
                              <a:schemeClr val="tx1"/>
                            </a:solidFill>
                            <a:effectLst/>
                            <a:uLnTx/>
                            <a:uFillTx/>
                            <a:latin typeface="Cambria Math" panose="02040503050406030204" pitchFamily="18" charset="0"/>
                          </a:rPr>
                          <m:t>o</m:t>
                        </m:r>
                      </m:sup>
                    </m:sSup>
                  </m:oMath>
                </a14:m>
                <a:r>
                  <a:rPr kumimoji="0" lang="en-US" sz="2400" b="0" i="0" u="none" strike="noStrike" kern="0" cap="none" spc="0" normalizeH="0" baseline="0" noProof="0" dirty="0">
                    <a:ln>
                      <a:noFill/>
                    </a:ln>
                    <a:solidFill>
                      <a:schemeClr val="tx1"/>
                    </a:solidFill>
                    <a:effectLst/>
                    <a:uLnTx/>
                    <a:uFillTx/>
                    <a:latin typeface="UTM Avo" panose="02040603050506020204" pitchFamily="18"/>
                  </a:rPr>
                  <a:t>).</a:t>
                </a:r>
              </a:p>
            </p:txBody>
          </p:sp>
        </mc:Choice>
        <mc:Fallback xmlns="">
          <p:sp>
            <p:nvSpPr>
              <p:cNvPr id="19" name="TextBox 18">
                <a:extLst>
                  <a:ext uri="{FF2B5EF4-FFF2-40B4-BE49-F238E27FC236}">
                    <a16:creationId xmlns:a16="http://schemas.microsoft.com/office/drawing/2014/main" id="{2B6DD6B8-5AA7-D2D0-9D4D-365A7DCCD3A4}"/>
                  </a:ext>
                </a:extLst>
              </p:cNvPr>
              <p:cNvSpPr txBox="1">
                <a:spLocks noRot="1" noChangeAspect="1" noMove="1" noResize="1" noEditPoints="1" noAdjustHandles="1" noChangeArrowheads="1" noChangeShapeType="1" noTextEdit="1"/>
              </p:cNvSpPr>
              <p:nvPr/>
            </p:nvSpPr>
            <p:spPr>
              <a:xfrm>
                <a:off x="2393159" y="5084534"/>
                <a:ext cx="9156051" cy="1780039"/>
              </a:xfrm>
              <a:prstGeom prst="rect">
                <a:avLst/>
              </a:prstGeom>
              <a:blipFill>
                <a:blip r:embed="rId4"/>
                <a:stretch>
                  <a:fillRect l="-1065" b="-6507"/>
                </a:stretch>
              </a:blipFill>
            </p:spPr>
            <p:txBody>
              <a:bodyPr/>
              <a:lstStyle/>
              <a:p>
                <a:r>
                  <a:rPr lang="en-US">
                    <a:noFill/>
                  </a:rPr>
                  <a:t> </a:t>
                </a:r>
              </a:p>
            </p:txBody>
          </p:sp>
        </mc:Fallback>
      </mc:AlternateContent>
      <p:pic>
        <p:nvPicPr>
          <p:cNvPr id="20" name="Picture 19">
            <a:extLst>
              <a:ext uri="{FF2B5EF4-FFF2-40B4-BE49-F238E27FC236}">
                <a16:creationId xmlns:a16="http://schemas.microsoft.com/office/drawing/2014/main" id="{281E0C4E-F0BF-603D-8539-6762AAD3B462}"/>
              </a:ext>
            </a:extLst>
          </p:cNvPr>
          <p:cNvPicPr>
            <a:picLocks noChangeAspect="1"/>
          </p:cNvPicPr>
          <p:nvPr/>
        </p:nvPicPr>
        <p:blipFill>
          <a:blip r:embed="rId5"/>
          <a:stretch>
            <a:fillRect/>
          </a:stretch>
        </p:blipFill>
        <p:spPr>
          <a:xfrm>
            <a:off x="808429" y="2964429"/>
            <a:ext cx="10575141" cy="2196948"/>
          </a:xfrm>
          <a:prstGeom prst="rect">
            <a:avLst/>
          </a:prstGeom>
        </p:spPr>
      </p:pic>
    </p:spTree>
    <p:extLst>
      <p:ext uri="{BB962C8B-B14F-4D97-AF65-F5344CB8AC3E}">
        <p14:creationId xmlns:p14="http://schemas.microsoft.com/office/powerpoint/2010/main" val="86195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anim calcmode="lin" valueType="num">
                                      <p:cBhvr>
                                        <p:cTn id="13" dur="500" fill="hold"/>
                                        <p:tgtEl>
                                          <p:spTgt spid="17"/>
                                        </p:tgtEl>
                                        <p:attrNameLst>
                                          <p:attrName>ppt_x</p:attrName>
                                        </p:attrNameLst>
                                      </p:cBhvr>
                                      <p:tavLst>
                                        <p:tav tm="0">
                                          <p:val>
                                            <p:strVal val="#ppt_x"/>
                                          </p:val>
                                        </p:tav>
                                        <p:tav tm="100000">
                                          <p:val>
                                            <p:strVal val="#ppt_x"/>
                                          </p:val>
                                        </p:tav>
                                      </p:tavLst>
                                    </p:anim>
                                    <p:anim calcmode="lin" valueType="num">
                                      <p:cBhvr>
                                        <p:cTn id="14"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randombar(horizontal)">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animBg="1"/>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5"/>
        <p:cNvGrpSpPr/>
        <p:nvPr/>
      </p:nvGrpSpPr>
      <p:grpSpPr>
        <a:xfrm>
          <a:off x="0" y="0"/>
          <a:ext cx="0" cy="0"/>
          <a:chOff x="0" y="0"/>
          <a:chExt cx="0" cy="0"/>
        </a:xfrm>
      </p:grpSpPr>
      <p:sp>
        <p:nvSpPr>
          <p:cNvPr id="2" name="Rectangle 1">
            <a:extLst>
              <a:ext uri="{FF2B5EF4-FFF2-40B4-BE49-F238E27FC236}">
                <a16:creationId xmlns:a16="http://schemas.microsoft.com/office/drawing/2014/main" id="{294B9088-044E-322A-8189-DD1255D14F91}"/>
              </a:ext>
            </a:extLst>
          </p:cNvPr>
          <p:cNvSpPr/>
          <p:nvPr/>
        </p:nvSpPr>
        <p:spPr>
          <a:xfrm>
            <a:off x="111681" y="1622486"/>
            <a:ext cx="3234420" cy="574388"/>
          </a:xfrm>
          <a:prstGeom prst="rect">
            <a:avLst/>
          </a:prstGeom>
        </p:spPr>
        <p:txBody>
          <a:bodyPr wrap="square">
            <a:spAutoFit/>
          </a:bodyPr>
          <a:lstStyle/>
          <a:p>
            <a:pPr algn="ctr" defTabSz="609630">
              <a:lnSpc>
                <a:spcPct val="150000"/>
              </a:lnSpc>
              <a:buFont typeface="Arial"/>
              <a:buNone/>
              <a:defRPr/>
            </a:pPr>
            <a:r>
              <a:rPr lang="en-US" sz="2400" b="1" kern="0" dirty="0">
                <a:solidFill>
                  <a:srgbClr val="262624"/>
                </a:solidFill>
                <a:latin typeface="UTM Avo" panose="02040603050506020204" pitchFamily="18"/>
                <a:cs typeface="Arial"/>
                <a:sym typeface="Arial"/>
              </a:rPr>
              <a:t>II. </a:t>
            </a:r>
            <a:r>
              <a:rPr lang="en-US" sz="2400" b="1" dirty="0">
                <a:solidFill>
                  <a:srgbClr val="262624"/>
                </a:solidFill>
                <a:latin typeface="UTM Avo" panose="02040603050506020204" pitchFamily="18"/>
              </a:rPr>
              <a:t>TÍNH CHẤT</a:t>
            </a:r>
            <a:endParaRPr lang="en-US" sz="2400" b="1" kern="0" dirty="0">
              <a:solidFill>
                <a:srgbClr val="262624"/>
              </a:solidFill>
              <a:latin typeface="UTM Avo" panose="02040603050506020204" pitchFamily="18"/>
              <a:cs typeface="Arial"/>
              <a:sym typeface="Arial"/>
            </a:endParaRPr>
          </a:p>
        </p:txBody>
      </p:sp>
      <p:sp>
        <p:nvSpPr>
          <p:cNvPr id="12" name="Rectangle 11">
            <a:extLst>
              <a:ext uri="{FF2B5EF4-FFF2-40B4-BE49-F238E27FC236}">
                <a16:creationId xmlns:a16="http://schemas.microsoft.com/office/drawing/2014/main" id="{557AF620-FB46-C7CB-B329-E80B2E60D259}"/>
              </a:ext>
            </a:extLst>
          </p:cNvPr>
          <p:cNvSpPr/>
          <p:nvPr/>
        </p:nvSpPr>
        <p:spPr>
          <a:xfrm>
            <a:off x="551966" y="2291824"/>
            <a:ext cx="1176925" cy="523220"/>
          </a:xfrm>
          <a:prstGeom prst="rect">
            <a:avLst/>
          </a:prstGeom>
        </p:spPr>
        <p:txBody>
          <a:bodyPr wrap="none">
            <a:spAutoFit/>
          </a:bodyPr>
          <a:lstStyle/>
          <a:p>
            <a:pPr algn="ctr">
              <a:buClrTx/>
              <a:buFontTx/>
              <a:buNone/>
              <a:defRPr/>
            </a:pPr>
            <a:r>
              <a:rPr lang="en-US" sz="2800" b="1" kern="1200" dirty="0">
                <a:solidFill>
                  <a:prstClr val="black"/>
                </a:solidFill>
                <a:latin typeface="UTM Avo" panose="02040603050506020204" pitchFamily="18"/>
                <a:ea typeface="+mn-ea"/>
                <a:cs typeface="Arial" panose="020B0604020202020204" pitchFamily="34" charset="0"/>
              </a:rPr>
              <a:t>HĐ 3.</a:t>
            </a:r>
          </a:p>
        </p:txBody>
      </p: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161DF287-28F7-626B-2952-A190C14B9933}"/>
                  </a:ext>
                </a:extLst>
              </p:cNvPr>
              <p:cNvSpPr/>
              <p:nvPr/>
            </p:nvSpPr>
            <p:spPr>
              <a:xfrm>
                <a:off x="453325" y="2702215"/>
                <a:ext cx="8704501" cy="3910301"/>
              </a:xfrm>
              <a:prstGeom prst="rect">
                <a:avLst/>
              </a:prstGeom>
            </p:spPr>
            <p:txBody>
              <a:bodyPr wrap="square">
                <a:spAutoFit/>
              </a:bodyPr>
              <a:lstStyle/>
              <a:p>
                <a:pPr algn="just">
                  <a:lnSpc>
                    <a:spcPct val="150000"/>
                  </a:lnSpc>
                </a:pPr>
                <a:r>
                  <a:rPr lang="en-US" sz="2400" dirty="0">
                    <a:latin typeface="UTM Avo" panose="02040603050506020204" pitchFamily="18" charset="0"/>
                  </a:rPr>
                  <a:t>Cho </a:t>
                </a:r>
                <a:r>
                  <a:rPr lang="en-US" sz="2400" dirty="0" err="1">
                    <a:latin typeface="UTM Avo" panose="02040603050506020204" pitchFamily="18" charset="0"/>
                  </a:rPr>
                  <a:t>hình</a:t>
                </a:r>
                <a:r>
                  <a:rPr lang="en-US" sz="2400" dirty="0">
                    <a:latin typeface="UTM Avo" panose="02040603050506020204" pitchFamily="18" charset="0"/>
                  </a:rPr>
                  <a:t> thang </a:t>
                </a:r>
                <a:r>
                  <a:rPr lang="en-US" sz="2400" dirty="0" err="1">
                    <a:latin typeface="UTM Avo" panose="02040603050506020204" pitchFamily="18" charset="0"/>
                  </a:rPr>
                  <a:t>cân</a:t>
                </a:r>
                <a:r>
                  <a:rPr lang="en-US" sz="2400" dirty="0">
                    <a:latin typeface="UTM Avo" panose="02040603050506020204" pitchFamily="18" charset="0"/>
                  </a:rPr>
                  <a:t> </a:t>
                </a:r>
                <a:r>
                  <a:rPr lang="en-US" sz="2400" dirty="0">
                    <a:latin typeface="UTM Avo" panose="02040603050506020204" pitchFamily="18" charset="0"/>
                    <a:ea typeface="Cambria Math" panose="02040503050406030204" pitchFamily="18" charset="0"/>
                  </a:rPr>
                  <a:t>ABCD</a:t>
                </a:r>
                <a:r>
                  <a:rPr lang="en-US" sz="2400" dirty="0">
                    <a:latin typeface="UTM Avo" panose="02040603050506020204" pitchFamily="18" charset="0"/>
                  </a:rPr>
                  <a:t> </a:t>
                </a:r>
                <a:r>
                  <a:rPr lang="en-US" sz="2400" dirty="0" err="1">
                    <a:latin typeface="UTM Avo" panose="02040603050506020204" pitchFamily="18" charset="0"/>
                  </a:rPr>
                  <a:t>có</a:t>
                </a:r>
                <a:r>
                  <a:rPr lang="en-US" sz="2400" dirty="0">
                    <a:latin typeface="UTM Avo" panose="02040603050506020204" pitchFamily="18" charset="0"/>
                  </a:rPr>
                  <a:t> </a:t>
                </a:r>
                <a:r>
                  <a:rPr lang="en-US" sz="2400" dirty="0">
                    <a:latin typeface="UTM Avo" panose="02040603050506020204" pitchFamily="18" charset="0"/>
                    <a:ea typeface="Cambria Math" panose="02040503050406030204" pitchFamily="18" charset="0"/>
                  </a:rPr>
                  <a:t>AB</a:t>
                </a:r>
                <a:r>
                  <a:rPr lang="en-US" sz="2400" dirty="0">
                    <a:latin typeface="UTM Avo" panose="02040603050506020204" pitchFamily="18" charset="0"/>
                  </a:rPr>
                  <a:t> // </a:t>
                </a:r>
                <a:r>
                  <a:rPr lang="en-US" sz="2400" dirty="0">
                    <a:latin typeface="UTM Avo" panose="02040603050506020204" pitchFamily="18" charset="0"/>
                    <a:ea typeface="Cambria Math" panose="02040503050406030204" pitchFamily="18" charset="0"/>
                  </a:rPr>
                  <a:t>CD</a:t>
                </a:r>
                <a:r>
                  <a:rPr lang="en-US" sz="2400" dirty="0">
                    <a:latin typeface="UTM Avo" panose="02040603050506020204" pitchFamily="18" charset="0"/>
                  </a:rPr>
                  <a:t>, </a:t>
                </a:r>
                <a:r>
                  <a:rPr lang="en-US" sz="2400" dirty="0">
                    <a:latin typeface="UTM Avo" panose="02040603050506020204" pitchFamily="18" charset="0"/>
                    <a:ea typeface="Cambria Math" panose="02040503050406030204" pitchFamily="18" charset="0"/>
                  </a:rPr>
                  <a:t>AB</a:t>
                </a:r>
                <a:r>
                  <a:rPr lang="en-US" sz="2400" dirty="0">
                    <a:latin typeface="UTM Avo" panose="02040603050506020204" pitchFamily="18" charset="0"/>
                  </a:rPr>
                  <a:t> &lt; </a:t>
                </a:r>
                <a:r>
                  <a:rPr lang="en-US" sz="2400" dirty="0">
                    <a:latin typeface="UTM Avo" panose="02040603050506020204" pitchFamily="18" charset="0"/>
                    <a:ea typeface="Cambria Math" panose="02040503050406030204" pitchFamily="18" charset="0"/>
                  </a:rPr>
                  <a:t>CD</a:t>
                </a:r>
                <a:r>
                  <a:rPr lang="en-US" sz="2400" dirty="0">
                    <a:latin typeface="UTM Avo" panose="02040603050506020204" pitchFamily="18" charset="0"/>
                  </a:rPr>
                  <a:t>, </a:t>
                </a:r>
                <a:r>
                  <a:rPr lang="en-US" sz="2400" dirty="0">
                    <a:latin typeface="UTM Avo" panose="02040603050506020204" pitchFamily="18" charset="0"/>
                    <a:ea typeface="Cambria Math" panose="02040503050406030204" pitchFamily="18" charset="0"/>
                  </a:rPr>
                  <a:t>E</a:t>
                </a:r>
                <a:r>
                  <a:rPr lang="en-US" sz="2400" dirty="0">
                    <a:latin typeface="UTM Avo" panose="02040603050506020204" pitchFamily="18" charset="0"/>
                  </a:rPr>
                  <a:t> </a:t>
                </a:r>
                <a:r>
                  <a:rPr lang="en-US" sz="2400" dirty="0" err="1">
                    <a:latin typeface="UTM Avo" panose="02040603050506020204" pitchFamily="18" charset="0"/>
                  </a:rPr>
                  <a:t>là</a:t>
                </a:r>
                <a:r>
                  <a:rPr lang="en-US" sz="2400" dirty="0">
                    <a:latin typeface="UTM Avo" panose="02040603050506020204" pitchFamily="18" charset="0"/>
                  </a:rPr>
                  <a:t> </a:t>
                </a:r>
                <a:r>
                  <a:rPr lang="en-US" sz="2400" dirty="0" err="1">
                    <a:latin typeface="UTM Avo" panose="02040603050506020204" pitchFamily="18" charset="0"/>
                  </a:rPr>
                  <a:t>giao</a:t>
                </a:r>
                <a:r>
                  <a:rPr lang="en-US" sz="2400" dirty="0">
                    <a:latin typeface="UTM Avo" panose="02040603050506020204" pitchFamily="18" charset="0"/>
                  </a:rPr>
                  <a:t> </a:t>
                </a:r>
                <a:r>
                  <a:rPr lang="en-US" sz="2400" dirty="0" err="1">
                    <a:latin typeface="UTM Avo" panose="02040603050506020204" pitchFamily="18" charset="0"/>
                  </a:rPr>
                  <a:t>điểm</a:t>
                </a:r>
                <a:r>
                  <a:rPr lang="en-US" sz="2400" dirty="0">
                    <a:latin typeface="UTM Avo" panose="02040603050506020204" pitchFamily="18" charset="0"/>
                  </a:rPr>
                  <a:t> </a:t>
                </a:r>
                <a:r>
                  <a:rPr lang="en-US" sz="2400" dirty="0" err="1">
                    <a:latin typeface="UTM Avo" panose="02040603050506020204" pitchFamily="18" charset="0"/>
                  </a:rPr>
                  <a:t>của</a:t>
                </a:r>
                <a:r>
                  <a:rPr lang="en-US" sz="2400" dirty="0">
                    <a:latin typeface="UTM Avo" panose="02040603050506020204" pitchFamily="18" charset="0"/>
                  </a:rPr>
                  <a:t> </a:t>
                </a:r>
                <a:r>
                  <a:rPr lang="en-US" sz="2400" dirty="0">
                    <a:latin typeface="UTM Avo" panose="02040603050506020204" pitchFamily="18" charset="0"/>
                    <a:ea typeface="Cambria Math" panose="02040503050406030204" pitchFamily="18" charset="0"/>
                  </a:rPr>
                  <a:t>AD</a:t>
                </a:r>
                <a:r>
                  <a:rPr lang="en-US" sz="2400" dirty="0">
                    <a:latin typeface="UTM Avo" panose="02040603050506020204" pitchFamily="18" charset="0"/>
                  </a:rPr>
                  <a:t> </a:t>
                </a:r>
                <a:r>
                  <a:rPr lang="en-US" sz="2400" dirty="0" err="1">
                    <a:latin typeface="UTM Avo" panose="02040603050506020204" pitchFamily="18" charset="0"/>
                  </a:rPr>
                  <a:t>và</a:t>
                </a:r>
                <a:r>
                  <a:rPr lang="en-US" sz="2400" dirty="0">
                    <a:latin typeface="UTM Avo" panose="02040603050506020204" pitchFamily="18" charset="0"/>
                  </a:rPr>
                  <a:t> </a:t>
                </a:r>
                <a:r>
                  <a:rPr lang="en-US" sz="2400" dirty="0">
                    <a:latin typeface="UTM Avo" panose="02040603050506020204" pitchFamily="18" charset="0"/>
                    <a:ea typeface="Cambria Math" panose="02040503050406030204" pitchFamily="18" charset="0"/>
                  </a:rPr>
                  <a:t>BC</a:t>
                </a:r>
                <a:r>
                  <a:rPr lang="en-US" sz="2400" dirty="0">
                    <a:latin typeface="UTM Avo" panose="02040603050506020204" pitchFamily="18" charset="0"/>
                  </a:rPr>
                  <a:t> (</a:t>
                </a:r>
                <a:r>
                  <a:rPr lang="en-US" sz="2400" dirty="0" err="1">
                    <a:latin typeface="UTM Avo" panose="02040603050506020204" pitchFamily="18" charset="0"/>
                  </a:rPr>
                  <a:t>Hình</a:t>
                </a:r>
                <a:r>
                  <a:rPr lang="en-US" sz="2400" dirty="0">
                    <a:latin typeface="UTM Avo" panose="02040603050506020204" pitchFamily="18" charset="0"/>
                  </a:rPr>
                  <a:t> 25).</a:t>
                </a:r>
              </a:p>
              <a:p>
                <a:pPr algn="just">
                  <a:lnSpc>
                    <a:spcPct val="150000"/>
                  </a:lnSpc>
                </a:pPr>
                <a:r>
                  <a:rPr lang="en-US" sz="2400" dirty="0">
                    <a:latin typeface="UTM Avo" panose="02040603050506020204" pitchFamily="18" charset="0"/>
                  </a:rPr>
                  <a:t>a) So </a:t>
                </a:r>
                <a:r>
                  <a:rPr lang="en-US" sz="2400" dirty="0" err="1">
                    <a:latin typeface="UTM Avo" panose="02040603050506020204" pitchFamily="18" charset="0"/>
                  </a:rPr>
                  <a:t>sánh</a:t>
                </a:r>
                <a:r>
                  <a:rPr lang="en-US" sz="2400" dirty="0">
                    <a:latin typeface="UTM Avo" panose="02040603050506020204" pitchFamily="18" charset="0"/>
                  </a:rPr>
                  <a:t> </a:t>
                </a:r>
                <a:r>
                  <a:rPr lang="en-US" sz="2400" dirty="0" err="1">
                    <a:latin typeface="UTM Avo" panose="02040603050506020204" pitchFamily="18" charset="0"/>
                  </a:rPr>
                  <a:t>các</a:t>
                </a:r>
                <a:r>
                  <a:rPr lang="en-US" sz="2400" dirty="0">
                    <a:latin typeface="UTM Avo" panose="02040603050506020204" pitchFamily="18" charset="0"/>
                  </a:rPr>
                  <a:t> </a:t>
                </a:r>
                <a:r>
                  <a:rPr lang="en-US" sz="2400" dirty="0" err="1">
                    <a:latin typeface="UTM Avo" panose="02040603050506020204" pitchFamily="18" charset="0"/>
                  </a:rPr>
                  <a:t>cặp</a:t>
                </a:r>
                <a:r>
                  <a:rPr lang="en-US" sz="2400" dirty="0">
                    <a:latin typeface="UTM Avo" panose="02040603050506020204" pitchFamily="18" charset="0"/>
                  </a:rPr>
                  <a:t> </a:t>
                </a:r>
                <a:r>
                  <a:rPr lang="en-US" sz="2400" dirty="0" err="1">
                    <a:latin typeface="UTM Avo" panose="02040603050506020204" pitchFamily="18" charset="0"/>
                  </a:rPr>
                  <a:t>góc</a:t>
                </a:r>
                <a:r>
                  <a:rPr lang="en-US" sz="2400" dirty="0">
                    <a:latin typeface="UTM Avo" panose="02040603050506020204" pitchFamily="18" charset="0"/>
                  </a:rPr>
                  <a:t>: </a:t>
                </a:r>
                <a14:m>
                  <m:oMath xmlns:m="http://schemas.openxmlformats.org/officeDocument/2006/math">
                    <m:acc>
                      <m:accPr>
                        <m:chr m:val="̂"/>
                        <m:ctrlPr>
                          <a:rPr lang="en-US" sz="2400" i="1">
                            <a:latin typeface="Cambria Math" panose="02040503050406030204" pitchFamily="18" charset="0"/>
                          </a:rPr>
                        </m:ctrlPr>
                      </m:accPr>
                      <m:e>
                        <m:r>
                          <m:rPr>
                            <m:nor/>
                          </m:rPr>
                          <a:rPr lang="en-US" sz="2400">
                            <a:latin typeface="UTM Avo" panose="02040603050506020204" pitchFamily="18" charset="0"/>
                          </a:rPr>
                          <m:t>EDC</m:t>
                        </m:r>
                      </m:e>
                    </m:acc>
                  </m:oMath>
                </a14:m>
                <a:r>
                  <a:rPr lang="en-US" sz="2400" dirty="0">
                    <a:latin typeface="UTM Avo" panose="02040603050506020204" pitchFamily="18" charset="0"/>
                  </a:rPr>
                  <a:t> </a:t>
                </a:r>
                <a:r>
                  <a:rPr lang="en-US" sz="2400" dirty="0" err="1">
                    <a:latin typeface="UTM Avo" panose="02040603050506020204" pitchFamily="18" charset="0"/>
                  </a:rPr>
                  <a:t>và</a:t>
                </a:r>
                <a:r>
                  <a:rPr lang="en-US" sz="2400" dirty="0">
                    <a:latin typeface="UTM Avo" panose="02040603050506020204" pitchFamily="18" charset="0"/>
                  </a:rPr>
                  <a:t> </a:t>
                </a:r>
                <a14:m>
                  <m:oMath xmlns:m="http://schemas.openxmlformats.org/officeDocument/2006/math">
                    <m:acc>
                      <m:accPr>
                        <m:chr m:val="̂"/>
                        <m:ctrlPr>
                          <a:rPr lang="en-US" sz="2400" i="1">
                            <a:latin typeface="Cambria Math" panose="02040503050406030204" pitchFamily="18" charset="0"/>
                          </a:rPr>
                        </m:ctrlPr>
                      </m:accPr>
                      <m:e>
                        <m:r>
                          <m:rPr>
                            <m:nor/>
                          </m:rPr>
                          <a:rPr lang="en-US" sz="2400">
                            <a:latin typeface="UTM Avo" panose="02040603050506020204" pitchFamily="18" charset="0"/>
                          </a:rPr>
                          <m:t>ECD</m:t>
                        </m:r>
                      </m:e>
                    </m:acc>
                  </m:oMath>
                </a14:m>
                <a:r>
                  <a:rPr lang="en-US" sz="2400" dirty="0">
                    <a:latin typeface="UTM Avo" panose="02040603050506020204" pitchFamily="18" charset="0"/>
                  </a:rPr>
                  <a:t>; </a:t>
                </a:r>
                <a14:m>
                  <m:oMath xmlns:m="http://schemas.openxmlformats.org/officeDocument/2006/math">
                    <m:acc>
                      <m:accPr>
                        <m:chr m:val="̂"/>
                        <m:ctrlPr>
                          <a:rPr lang="en-US" sz="2400" i="1">
                            <a:latin typeface="Cambria Math" panose="02040503050406030204" pitchFamily="18" charset="0"/>
                          </a:rPr>
                        </m:ctrlPr>
                      </m:accPr>
                      <m:e>
                        <m:r>
                          <m:rPr>
                            <m:nor/>
                          </m:rPr>
                          <a:rPr lang="en-US" sz="2400">
                            <a:latin typeface="UTM Avo" panose="02040603050506020204" pitchFamily="18" charset="0"/>
                          </a:rPr>
                          <m:t>EAB</m:t>
                        </m:r>
                      </m:e>
                    </m:acc>
                  </m:oMath>
                </a14:m>
                <a:r>
                  <a:rPr lang="en-US" sz="2400" dirty="0">
                    <a:latin typeface="UTM Avo" panose="02040603050506020204" pitchFamily="18" charset="0"/>
                  </a:rPr>
                  <a:t> </a:t>
                </a:r>
                <a:r>
                  <a:rPr lang="en-US" sz="2400" dirty="0" err="1">
                    <a:latin typeface="UTM Avo" panose="02040603050506020204" pitchFamily="18" charset="0"/>
                  </a:rPr>
                  <a:t>và</a:t>
                </a:r>
                <a:r>
                  <a:rPr lang="en-US" sz="2400" dirty="0">
                    <a:latin typeface="UTM Avo" panose="02040603050506020204" pitchFamily="18" charset="0"/>
                  </a:rPr>
                  <a:t> </a:t>
                </a:r>
                <a14:m>
                  <m:oMath xmlns:m="http://schemas.openxmlformats.org/officeDocument/2006/math">
                    <m:acc>
                      <m:accPr>
                        <m:chr m:val="̂"/>
                        <m:ctrlPr>
                          <a:rPr lang="en-US" sz="2400" i="1">
                            <a:latin typeface="Cambria Math" panose="02040503050406030204" pitchFamily="18" charset="0"/>
                          </a:rPr>
                        </m:ctrlPr>
                      </m:accPr>
                      <m:e>
                        <m:r>
                          <m:rPr>
                            <m:nor/>
                          </m:rPr>
                          <a:rPr lang="en-US" sz="2400">
                            <a:latin typeface="UTM Avo" panose="02040603050506020204" pitchFamily="18" charset="0"/>
                          </a:rPr>
                          <m:t>EBA</m:t>
                        </m:r>
                      </m:e>
                    </m:acc>
                  </m:oMath>
                </a14:m>
                <a:endParaRPr lang="en-US" sz="2400" dirty="0">
                  <a:latin typeface="UTM Avo" panose="02040603050506020204" pitchFamily="18" charset="0"/>
                </a:endParaRPr>
              </a:p>
              <a:p>
                <a:pPr algn="just">
                  <a:lnSpc>
                    <a:spcPct val="150000"/>
                  </a:lnSpc>
                </a:pPr>
                <a:r>
                  <a:rPr lang="en-US" sz="2400" dirty="0">
                    <a:latin typeface="UTM Avo" panose="02040603050506020204" pitchFamily="18" charset="0"/>
                  </a:rPr>
                  <a:t>b) So </a:t>
                </a:r>
                <a:r>
                  <a:rPr lang="en-US" sz="2400" dirty="0" err="1">
                    <a:latin typeface="UTM Avo" panose="02040603050506020204" pitchFamily="18" charset="0"/>
                  </a:rPr>
                  <a:t>sánh</a:t>
                </a:r>
                <a:r>
                  <a:rPr lang="en-US" sz="2400" dirty="0">
                    <a:latin typeface="UTM Avo" panose="02040603050506020204" pitchFamily="18" charset="0"/>
                  </a:rPr>
                  <a:t> </a:t>
                </a:r>
                <a:r>
                  <a:rPr lang="en-US" sz="2400" dirty="0" err="1">
                    <a:latin typeface="UTM Avo" panose="02040603050506020204" pitchFamily="18" charset="0"/>
                  </a:rPr>
                  <a:t>các</a:t>
                </a:r>
                <a:r>
                  <a:rPr lang="en-US" sz="2400" dirty="0">
                    <a:latin typeface="UTM Avo" panose="02040603050506020204" pitchFamily="18" charset="0"/>
                  </a:rPr>
                  <a:t> </a:t>
                </a:r>
                <a:r>
                  <a:rPr lang="en-US" sz="2400" dirty="0" err="1">
                    <a:latin typeface="UTM Avo" panose="02040603050506020204" pitchFamily="18" charset="0"/>
                  </a:rPr>
                  <a:t>cặp</a:t>
                </a:r>
                <a:r>
                  <a:rPr lang="en-US" sz="2400" dirty="0">
                    <a:latin typeface="UTM Avo" panose="02040603050506020204" pitchFamily="18" charset="0"/>
                  </a:rPr>
                  <a:t> </a:t>
                </a:r>
                <a:r>
                  <a:rPr lang="en-US" sz="2400" dirty="0" err="1">
                    <a:latin typeface="UTM Avo" panose="02040603050506020204" pitchFamily="18" charset="0"/>
                  </a:rPr>
                  <a:t>đoạn</a:t>
                </a:r>
                <a:r>
                  <a:rPr lang="en-US" sz="2400" dirty="0">
                    <a:latin typeface="UTM Avo" panose="02040603050506020204" pitchFamily="18" charset="0"/>
                  </a:rPr>
                  <a:t> </a:t>
                </a:r>
                <a:r>
                  <a:rPr lang="en-US" sz="2400" dirty="0" err="1">
                    <a:latin typeface="UTM Avo" panose="02040603050506020204" pitchFamily="18" charset="0"/>
                  </a:rPr>
                  <a:t>thẳng</a:t>
                </a:r>
                <a:r>
                  <a:rPr lang="en-US" sz="2400" dirty="0">
                    <a:latin typeface="UTM Avo" panose="02040603050506020204" pitchFamily="18" charset="0"/>
                  </a:rPr>
                  <a:t>: </a:t>
                </a:r>
                <a:r>
                  <a:rPr lang="en-US" sz="2400" dirty="0">
                    <a:latin typeface="UTM Avo" panose="02040603050506020204" pitchFamily="18" charset="0"/>
                    <a:ea typeface="Cambria Math" panose="02040503050406030204" pitchFamily="18" charset="0"/>
                  </a:rPr>
                  <a:t>EA</a:t>
                </a:r>
                <a:r>
                  <a:rPr lang="en-US" sz="2400" dirty="0">
                    <a:latin typeface="UTM Avo" panose="02040603050506020204" pitchFamily="18" charset="0"/>
                  </a:rPr>
                  <a:t> </a:t>
                </a:r>
                <a:r>
                  <a:rPr lang="en-US" sz="2400" dirty="0" err="1">
                    <a:latin typeface="UTM Avo" panose="02040603050506020204" pitchFamily="18" charset="0"/>
                  </a:rPr>
                  <a:t>và</a:t>
                </a:r>
                <a:r>
                  <a:rPr lang="en-US" sz="2400" dirty="0">
                    <a:latin typeface="UTM Avo" panose="02040603050506020204" pitchFamily="18" charset="0"/>
                  </a:rPr>
                  <a:t> </a:t>
                </a:r>
                <a:r>
                  <a:rPr lang="en-US" sz="2400" dirty="0">
                    <a:latin typeface="UTM Avo" panose="02040603050506020204" pitchFamily="18" charset="0"/>
                    <a:ea typeface="Cambria Math" panose="02040503050406030204" pitchFamily="18" charset="0"/>
                  </a:rPr>
                  <a:t>EB</a:t>
                </a:r>
                <a:r>
                  <a:rPr lang="en-US" sz="2400" dirty="0">
                    <a:latin typeface="UTM Avo" panose="02040603050506020204" pitchFamily="18" charset="0"/>
                  </a:rPr>
                  <a:t>; </a:t>
                </a:r>
                <a:r>
                  <a:rPr lang="en-US" sz="2400" dirty="0">
                    <a:latin typeface="UTM Avo" panose="02040603050506020204" pitchFamily="18" charset="0"/>
                    <a:ea typeface="Cambria Math" panose="02040503050406030204" pitchFamily="18" charset="0"/>
                  </a:rPr>
                  <a:t>ED</a:t>
                </a:r>
                <a:r>
                  <a:rPr lang="en-US" sz="2400" dirty="0">
                    <a:latin typeface="UTM Avo" panose="02040603050506020204" pitchFamily="18" charset="0"/>
                  </a:rPr>
                  <a:t> </a:t>
                </a:r>
                <a:r>
                  <a:rPr lang="en-US" sz="2400" dirty="0" err="1">
                    <a:latin typeface="UTM Avo" panose="02040603050506020204" pitchFamily="18" charset="0"/>
                  </a:rPr>
                  <a:t>và</a:t>
                </a:r>
                <a:r>
                  <a:rPr lang="en-US" sz="2400" dirty="0">
                    <a:latin typeface="UTM Avo" panose="02040603050506020204" pitchFamily="18" charset="0"/>
                  </a:rPr>
                  <a:t> </a:t>
                </a:r>
                <a:r>
                  <a:rPr lang="en-US" sz="2400" dirty="0">
                    <a:latin typeface="UTM Avo" panose="02040603050506020204" pitchFamily="18" charset="0"/>
                    <a:ea typeface="Cambria Math" panose="02040503050406030204" pitchFamily="18" charset="0"/>
                  </a:rPr>
                  <a:t>EC</a:t>
                </a:r>
                <a:r>
                  <a:rPr lang="en-US" sz="2400" dirty="0">
                    <a:latin typeface="UTM Avo" panose="02040603050506020204" pitchFamily="18" charset="0"/>
                  </a:rPr>
                  <a:t>. </a:t>
                </a:r>
                <a:r>
                  <a:rPr lang="en-US" sz="2400" dirty="0" err="1">
                    <a:latin typeface="UTM Avo" panose="02040603050506020204" pitchFamily="18" charset="0"/>
                  </a:rPr>
                  <a:t>Từ</a:t>
                </a:r>
                <a:r>
                  <a:rPr lang="en-US" sz="2400" dirty="0">
                    <a:latin typeface="UTM Avo" panose="02040603050506020204" pitchFamily="18" charset="0"/>
                  </a:rPr>
                  <a:t> </a:t>
                </a:r>
                <a:r>
                  <a:rPr lang="en-US" sz="2400" dirty="0" err="1">
                    <a:latin typeface="UTM Avo" panose="02040603050506020204" pitchFamily="18" charset="0"/>
                  </a:rPr>
                  <a:t>đó</a:t>
                </a:r>
                <a:r>
                  <a:rPr lang="en-US" sz="2400" dirty="0">
                    <a:latin typeface="UTM Avo" panose="02040603050506020204" pitchFamily="18" charset="0"/>
                  </a:rPr>
                  <a:t>, </a:t>
                </a:r>
                <a:r>
                  <a:rPr lang="en-US" sz="2400" dirty="0" err="1">
                    <a:latin typeface="UTM Avo" panose="02040603050506020204" pitchFamily="18" charset="0"/>
                  </a:rPr>
                  <a:t>hãy</a:t>
                </a:r>
                <a:r>
                  <a:rPr lang="en-US" sz="2400" dirty="0">
                    <a:latin typeface="UTM Avo" panose="02040603050506020204" pitchFamily="18" charset="0"/>
                  </a:rPr>
                  <a:t> so </a:t>
                </a:r>
                <a:r>
                  <a:rPr lang="en-US" sz="2400" dirty="0" err="1">
                    <a:latin typeface="UTM Avo" panose="02040603050506020204" pitchFamily="18" charset="0"/>
                  </a:rPr>
                  <a:t>sánh</a:t>
                </a:r>
                <a:r>
                  <a:rPr lang="en-US" sz="2400" dirty="0">
                    <a:latin typeface="UTM Avo" panose="02040603050506020204" pitchFamily="18" charset="0"/>
                  </a:rPr>
                  <a:t> </a:t>
                </a:r>
                <a:r>
                  <a:rPr lang="en-US" sz="2400" dirty="0">
                    <a:latin typeface="UTM Avo" panose="02040603050506020204" pitchFamily="18" charset="0"/>
                    <a:ea typeface="Cambria Math" panose="02040503050406030204" pitchFamily="18" charset="0"/>
                  </a:rPr>
                  <a:t>AD</a:t>
                </a:r>
                <a:r>
                  <a:rPr lang="en-US" sz="2400" dirty="0">
                    <a:latin typeface="UTM Avo" panose="02040603050506020204" pitchFamily="18" charset="0"/>
                  </a:rPr>
                  <a:t> </a:t>
                </a:r>
                <a:r>
                  <a:rPr lang="en-US" sz="2400" dirty="0" err="1">
                    <a:latin typeface="UTM Avo" panose="02040603050506020204" pitchFamily="18" charset="0"/>
                  </a:rPr>
                  <a:t>và</a:t>
                </a:r>
                <a:r>
                  <a:rPr lang="en-US" sz="2400" dirty="0">
                    <a:latin typeface="UTM Avo" panose="02040603050506020204" pitchFamily="18" charset="0"/>
                  </a:rPr>
                  <a:t> </a:t>
                </a:r>
                <a:r>
                  <a:rPr lang="en-US" sz="2400" dirty="0">
                    <a:latin typeface="UTM Avo" panose="02040603050506020204" pitchFamily="18" charset="0"/>
                    <a:ea typeface="Cambria Math" panose="02040503050406030204" pitchFamily="18" charset="0"/>
                  </a:rPr>
                  <a:t>BC</a:t>
                </a:r>
                <a:r>
                  <a:rPr lang="en-US" sz="2400" dirty="0">
                    <a:latin typeface="UTM Avo" panose="02040603050506020204" pitchFamily="18" charset="0"/>
                  </a:rPr>
                  <a:t>.</a:t>
                </a:r>
              </a:p>
              <a:p>
                <a:pPr algn="just">
                  <a:lnSpc>
                    <a:spcPct val="150000"/>
                  </a:lnSpc>
                </a:pPr>
                <a:r>
                  <a:rPr lang="en-US" sz="2400" dirty="0">
                    <a:latin typeface="UTM Avo" panose="02040603050506020204" pitchFamily="18" charset="0"/>
                  </a:rPr>
                  <a:t>c) Hai tam </a:t>
                </a:r>
                <a:r>
                  <a:rPr lang="en-US" sz="2400" dirty="0" err="1">
                    <a:latin typeface="UTM Avo" panose="02040603050506020204" pitchFamily="18" charset="0"/>
                  </a:rPr>
                  <a:t>giác</a:t>
                </a:r>
                <a:r>
                  <a:rPr lang="en-US" sz="2400" dirty="0">
                    <a:latin typeface="UTM Avo" panose="02040603050506020204" pitchFamily="18" charset="0"/>
                  </a:rPr>
                  <a:t> </a:t>
                </a:r>
                <a:r>
                  <a:rPr lang="en-US" sz="2400" dirty="0">
                    <a:latin typeface="UTM Avo" panose="02040603050506020204" pitchFamily="18" charset="0"/>
                    <a:ea typeface="Cambria Math" panose="02040503050406030204" pitchFamily="18" charset="0"/>
                  </a:rPr>
                  <a:t>ADC</a:t>
                </a:r>
                <a:r>
                  <a:rPr lang="en-US" sz="2400" dirty="0">
                    <a:latin typeface="UTM Avo" panose="02040603050506020204" pitchFamily="18" charset="0"/>
                  </a:rPr>
                  <a:t> </a:t>
                </a:r>
                <a:r>
                  <a:rPr lang="en-US" sz="2400" dirty="0" err="1">
                    <a:latin typeface="UTM Avo" panose="02040603050506020204" pitchFamily="18" charset="0"/>
                  </a:rPr>
                  <a:t>và</a:t>
                </a:r>
                <a:r>
                  <a:rPr lang="en-US" sz="2400" dirty="0">
                    <a:latin typeface="UTM Avo" panose="02040603050506020204" pitchFamily="18" charset="0"/>
                  </a:rPr>
                  <a:t> </a:t>
                </a:r>
                <a:r>
                  <a:rPr lang="en-US" sz="2400" dirty="0">
                    <a:latin typeface="UTM Avo" panose="02040603050506020204" pitchFamily="18" charset="0"/>
                    <a:ea typeface="Cambria Math" panose="02040503050406030204" pitchFamily="18" charset="0"/>
                  </a:rPr>
                  <a:t>BCD</a:t>
                </a:r>
                <a:r>
                  <a:rPr lang="en-US" sz="2400" dirty="0">
                    <a:latin typeface="UTM Avo" panose="02040603050506020204" pitchFamily="18" charset="0"/>
                  </a:rPr>
                  <a:t> </a:t>
                </a:r>
                <a:r>
                  <a:rPr lang="en-US" sz="2400" dirty="0" err="1">
                    <a:latin typeface="UTM Avo" panose="02040603050506020204" pitchFamily="18" charset="0"/>
                  </a:rPr>
                  <a:t>có</a:t>
                </a:r>
                <a:r>
                  <a:rPr lang="en-US" sz="2400" dirty="0">
                    <a:latin typeface="UTM Avo" panose="02040603050506020204" pitchFamily="18" charset="0"/>
                  </a:rPr>
                  <a:t> </a:t>
                </a:r>
                <a:r>
                  <a:rPr lang="en-US" sz="2400" dirty="0" err="1">
                    <a:latin typeface="UTM Avo" panose="02040603050506020204" pitchFamily="18" charset="0"/>
                  </a:rPr>
                  <a:t>bằng</a:t>
                </a:r>
                <a:r>
                  <a:rPr lang="en-US" sz="2400" dirty="0">
                    <a:latin typeface="UTM Avo" panose="02040603050506020204" pitchFamily="18" charset="0"/>
                  </a:rPr>
                  <a:t> </a:t>
                </a:r>
                <a:r>
                  <a:rPr lang="en-US" sz="2400" dirty="0" err="1">
                    <a:latin typeface="UTM Avo" panose="02040603050506020204" pitchFamily="18" charset="0"/>
                  </a:rPr>
                  <a:t>nhau</a:t>
                </a:r>
                <a:r>
                  <a:rPr lang="en-US" sz="2400" dirty="0">
                    <a:latin typeface="UTM Avo" panose="02040603050506020204" pitchFamily="18" charset="0"/>
                  </a:rPr>
                  <a:t> hay </a:t>
                </a:r>
                <a:r>
                  <a:rPr lang="en-US" sz="2400" dirty="0" err="1">
                    <a:latin typeface="UTM Avo" panose="02040603050506020204" pitchFamily="18" charset="0"/>
                  </a:rPr>
                  <a:t>không</a:t>
                </a:r>
                <a:r>
                  <a:rPr lang="en-US" sz="2400" dirty="0">
                    <a:latin typeface="UTM Avo" panose="02040603050506020204" pitchFamily="18" charset="0"/>
                  </a:rPr>
                  <a:t>? </a:t>
                </a:r>
                <a:r>
                  <a:rPr lang="en-US" sz="2400" dirty="0" err="1">
                    <a:latin typeface="UTM Avo" panose="02040603050506020204" pitchFamily="18" charset="0"/>
                  </a:rPr>
                  <a:t>Từ</a:t>
                </a:r>
                <a:r>
                  <a:rPr lang="en-US" sz="2400" dirty="0">
                    <a:latin typeface="UTM Avo" panose="02040603050506020204" pitchFamily="18" charset="0"/>
                  </a:rPr>
                  <a:t> </a:t>
                </a:r>
                <a:r>
                  <a:rPr lang="en-US" sz="2400" dirty="0" err="1">
                    <a:latin typeface="UTM Avo" panose="02040603050506020204" pitchFamily="18" charset="0"/>
                  </a:rPr>
                  <a:t>đó</a:t>
                </a:r>
                <a:r>
                  <a:rPr lang="en-US" sz="2400" dirty="0">
                    <a:latin typeface="UTM Avo" panose="02040603050506020204" pitchFamily="18" charset="0"/>
                  </a:rPr>
                  <a:t>, </a:t>
                </a:r>
                <a:r>
                  <a:rPr lang="en-US" sz="2400" dirty="0" err="1">
                    <a:latin typeface="UTM Avo" panose="02040603050506020204" pitchFamily="18" charset="0"/>
                  </a:rPr>
                  <a:t>hãy</a:t>
                </a:r>
                <a:r>
                  <a:rPr lang="en-US" sz="2400" dirty="0">
                    <a:latin typeface="UTM Avo" panose="02040603050506020204" pitchFamily="18" charset="0"/>
                  </a:rPr>
                  <a:t> so </a:t>
                </a:r>
                <a:r>
                  <a:rPr lang="en-US" sz="2400" dirty="0" err="1">
                    <a:latin typeface="UTM Avo" panose="02040603050506020204" pitchFamily="18" charset="0"/>
                  </a:rPr>
                  <a:t>sánh</a:t>
                </a:r>
                <a:r>
                  <a:rPr lang="en-US" sz="2400" dirty="0">
                    <a:latin typeface="UTM Avo" panose="02040603050506020204" pitchFamily="18" charset="0"/>
                  </a:rPr>
                  <a:t> </a:t>
                </a:r>
                <a:r>
                  <a:rPr lang="en-US" sz="2400" dirty="0">
                    <a:latin typeface="UTM Avo" panose="02040603050506020204" pitchFamily="18" charset="0"/>
                    <a:ea typeface="Cambria Math" panose="02040503050406030204" pitchFamily="18" charset="0"/>
                  </a:rPr>
                  <a:t>AC</a:t>
                </a:r>
                <a:r>
                  <a:rPr lang="en-US" sz="2400" dirty="0">
                    <a:latin typeface="UTM Avo" panose="02040603050506020204" pitchFamily="18" charset="0"/>
                  </a:rPr>
                  <a:t> </a:t>
                </a:r>
                <a:r>
                  <a:rPr lang="en-US" sz="2400" dirty="0" err="1">
                    <a:latin typeface="UTM Avo" panose="02040603050506020204" pitchFamily="18" charset="0"/>
                  </a:rPr>
                  <a:t>và</a:t>
                </a:r>
                <a:r>
                  <a:rPr lang="en-US" sz="2400" dirty="0">
                    <a:latin typeface="UTM Avo" panose="02040603050506020204" pitchFamily="18" charset="0"/>
                  </a:rPr>
                  <a:t> </a:t>
                </a:r>
                <a:r>
                  <a:rPr lang="en-US" sz="2400" dirty="0">
                    <a:latin typeface="UTM Avo" panose="02040603050506020204" pitchFamily="18" charset="0"/>
                    <a:ea typeface="Cambria Math" panose="02040503050406030204" pitchFamily="18" charset="0"/>
                  </a:rPr>
                  <a:t>BD</a:t>
                </a:r>
                <a:r>
                  <a:rPr lang="en-US" sz="2400" dirty="0">
                    <a:latin typeface="UTM Avo" panose="02040603050506020204" pitchFamily="18" charset="0"/>
                  </a:rPr>
                  <a:t>.</a:t>
                </a:r>
              </a:p>
            </p:txBody>
          </p:sp>
        </mc:Choice>
        <mc:Fallback xmlns="">
          <p:sp>
            <p:nvSpPr>
              <p:cNvPr id="13" name="Rectangle 12">
                <a:extLst>
                  <a:ext uri="{FF2B5EF4-FFF2-40B4-BE49-F238E27FC236}">
                    <a16:creationId xmlns:a16="http://schemas.microsoft.com/office/drawing/2014/main" id="{161DF287-28F7-626B-2952-A190C14B9933}"/>
                  </a:ext>
                </a:extLst>
              </p:cNvPr>
              <p:cNvSpPr>
                <a:spLocks noRot="1" noChangeAspect="1" noMove="1" noResize="1" noEditPoints="1" noAdjustHandles="1" noChangeArrowheads="1" noChangeShapeType="1" noTextEdit="1"/>
              </p:cNvSpPr>
              <p:nvPr/>
            </p:nvSpPr>
            <p:spPr>
              <a:xfrm>
                <a:off x="453325" y="2702215"/>
                <a:ext cx="8704501" cy="3910301"/>
              </a:xfrm>
              <a:prstGeom prst="rect">
                <a:avLst/>
              </a:prstGeom>
              <a:blipFill>
                <a:blip r:embed="rId4"/>
                <a:stretch>
                  <a:fillRect l="-1050" r="-1120" b="-3427"/>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CC75B0F3-F365-43A3-94AB-4E9E1D1DF6E8}"/>
              </a:ext>
            </a:extLst>
          </p:cNvPr>
          <p:cNvPicPr>
            <a:picLocks noChangeAspect="1"/>
          </p:cNvPicPr>
          <p:nvPr/>
        </p:nvPicPr>
        <p:blipFill>
          <a:blip r:embed="rId5"/>
          <a:stretch>
            <a:fillRect/>
          </a:stretch>
        </p:blipFill>
        <p:spPr>
          <a:xfrm>
            <a:off x="9362000" y="2815044"/>
            <a:ext cx="2376675" cy="3684644"/>
          </a:xfrm>
          <a:prstGeom prst="rect">
            <a:avLst/>
          </a:prstGeom>
        </p:spPr>
      </p:pic>
    </p:spTree>
    <p:extLst>
      <p:ext uri="{BB962C8B-B14F-4D97-AF65-F5344CB8AC3E}">
        <p14:creationId xmlns:p14="http://schemas.microsoft.com/office/powerpoint/2010/main" val="1966116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par>
                                <p:cTn id="15" presetID="10"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5"/>
        <p:cNvGrpSpPr/>
        <p:nvPr/>
      </p:nvGrpSpPr>
      <p:grpSpPr>
        <a:xfrm>
          <a:off x="0" y="0"/>
          <a:ext cx="0" cy="0"/>
          <a:chOff x="0" y="0"/>
          <a:chExt cx="0" cy="0"/>
        </a:xfrm>
      </p:grpSpPr>
      <p:sp>
        <p:nvSpPr>
          <p:cNvPr id="12" name="Rectangle 11">
            <a:extLst>
              <a:ext uri="{FF2B5EF4-FFF2-40B4-BE49-F238E27FC236}">
                <a16:creationId xmlns:a16="http://schemas.microsoft.com/office/drawing/2014/main" id="{557AF620-FB46-C7CB-B329-E80B2E60D259}"/>
              </a:ext>
            </a:extLst>
          </p:cNvPr>
          <p:cNvSpPr/>
          <p:nvPr/>
        </p:nvSpPr>
        <p:spPr>
          <a:xfrm>
            <a:off x="953360" y="1613296"/>
            <a:ext cx="1176925" cy="523220"/>
          </a:xfrm>
          <a:prstGeom prst="rect">
            <a:avLst/>
          </a:prstGeom>
        </p:spPr>
        <p:txBody>
          <a:bodyPr wrap="none">
            <a:spAutoFit/>
          </a:bodyPr>
          <a:lstStyle/>
          <a:p>
            <a:pPr algn="ctr">
              <a:buClrTx/>
              <a:buFontTx/>
              <a:buNone/>
              <a:defRPr/>
            </a:pPr>
            <a:r>
              <a:rPr lang="en-US" sz="2800" b="1" kern="1200" dirty="0">
                <a:solidFill>
                  <a:prstClr val="black"/>
                </a:solidFill>
                <a:latin typeface="UTM Avo" panose="02040603050506020204" pitchFamily="18"/>
                <a:ea typeface="+mn-ea"/>
                <a:cs typeface="Arial" panose="020B0604020202020204" pitchFamily="34" charset="0"/>
              </a:rPr>
              <a:t>HĐ 3.</a:t>
            </a:r>
          </a:p>
        </p:txBody>
      </p:sp>
      <p:grpSp>
        <p:nvGrpSpPr>
          <p:cNvPr id="18" name="Group 17">
            <a:extLst>
              <a:ext uri="{FF2B5EF4-FFF2-40B4-BE49-F238E27FC236}">
                <a16:creationId xmlns:a16="http://schemas.microsoft.com/office/drawing/2014/main" id="{326CBB28-C9AC-6869-DDFB-B707152407C1}"/>
              </a:ext>
            </a:extLst>
          </p:cNvPr>
          <p:cNvGrpSpPr/>
          <p:nvPr/>
        </p:nvGrpSpPr>
        <p:grpSpPr>
          <a:xfrm flipH="1">
            <a:off x="953360" y="2305756"/>
            <a:ext cx="1583024" cy="716352"/>
            <a:chOff x="8441668" y="4587774"/>
            <a:chExt cx="1263473" cy="823613"/>
          </a:xfrm>
        </p:grpSpPr>
        <p:pic>
          <p:nvPicPr>
            <p:cNvPr id="19" name="Picture 18">
              <a:extLst>
                <a:ext uri="{FF2B5EF4-FFF2-40B4-BE49-F238E27FC236}">
                  <a16:creationId xmlns:a16="http://schemas.microsoft.com/office/drawing/2014/main" id="{FDFA0CDF-7AAE-5BD6-CD2F-01C45A54FF22}"/>
                </a:ext>
              </a:extLst>
            </p:cNvPr>
            <p:cNvPicPr>
              <a:picLocks noChangeAspect="1"/>
            </p:cNvPicPr>
            <p:nvPr/>
          </p:nvPicPr>
          <p:blipFill>
            <a:blip r:embed="rId4"/>
            <a:stretch>
              <a:fillRect/>
            </a:stretch>
          </p:blipFill>
          <p:spPr>
            <a:xfrm>
              <a:off x="8553553" y="4587774"/>
              <a:ext cx="962685" cy="823613"/>
            </a:xfrm>
            <a:prstGeom prst="rect">
              <a:avLst/>
            </a:prstGeom>
          </p:spPr>
        </p:pic>
        <p:sp>
          <p:nvSpPr>
            <p:cNvPr id="20" name="TextBox 19">
              <a:extLst>
                <a:ext uri="{FF2B5EF4-FFF2-40B4-BE49-F238E27FC236}">
                  <a16:creationId xmlns:a16="http://schemas.microsoft.com/office/drawing/2014/main" id="{D9160A00-7A0A-B403-2D18-BA0684BE86E2}"/>
                </a:ext>
              </a:extLst>
            </p:cNvPr>
            <p:cNvSpPr txBox="1"/>
            <p:nvPr/>
          </p:nvSpPr>
          <p:spPr>
            <a:xfrm>
              <a:off x="8441668" y="4629957"/>
              <a:ext cx="1263473" cy="625081"/>
            </a:xfrm>
            <a:prstGeom prst="rect">
              <a:avLst/>
            </a:prstGeom>
            <a:noFill/>
          </p:spPr>
          <p:txBody>
            <a:bodyPr wrap="square" rtlCol="0">
              <a:spAutoFit/>
            </a:bodyPr>
            <a:lstStyle/>
            <a:p>
              <a:pPr algn="ctr" defTabSz="1219170">
                <a:buClrTx/>
                <a:defRPr/>
              </a:pPr>
              <a:r>
                <a:rPr lang="en-US" sz="2800" b="1" kern="1200" dirty="0" err="1">
                  <a:solidFill>
                    <a:prstClr val="black"/>
                  </a:solidFill>
                  <a:latin typeface="UTM Avo" panose="02040603050506020204" pitchFamily="18"/>
                  <a:ea typeface="+mn-ea"/>
                  <a:cs typeface="Arial" panose="020B0604020202020204" pitchFamily="34" charset="0"/>
                </a:rPr>
                <a:t>Giải</a:t>
              </a:r>
              <a:endParaRPr lang="en-US" sz="2800" b="1" kern="1200" dirty="0">
                <a:solidFill>
                  <a:prstClr val="black"/>
                </a:solidFill>
                <a:latin typeface="UTM Avo" panose="02040603050506020204" pitchFamily="18"/>
                <a:ea typeface="+mn-ea"/>
                <a:cs typeface="Arial" panose="020B0604020202020204" pitchFamily="34" charset="0"/>
              </a:endParaRPr>
            </a:p>
          </p:txBody>
        </p:sp>
      </p:gr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1BA47862-FA4E-122B-B767-0DE32212E9B0}"/>
                  </a:ext>
                </a:extLst>
              </p:cNvPr>
              <p:cNvSpPr txBox="1"/>
              <p:nvPr/>
            </p:nvSpPr>
            <p:spPr>
              <a:xfrm>
                <a:off x="2632880" y="2305756"/>
                <a:ext cx="10603323" cy="3771545"/>
              </a:xfrm>
              <a:prstGeom prst="rect">
                <a:avLst/>
              </a:prstGeom>
              <a:noFill/>
            </p:spPr>
            <p:txBody>
              <a:bodyPr wrap="square">
                <a:spAutoFit/>
              </a:bodyPr>
              <a:lstStyle/>
              <a:p>
                <a:pPr algn="just">
                  <a:lnSpc>
                    <a:spcPct val="150000"/>
                  </a:lnSpc>
                  <a:spcBef>
                    <a:spcPts val="133"/>
                  </a:spcBef>
                  <a:spcAft>
                    <a:spcPts val="133"/>
                  </a:spcAft>
                </a:pPr>
                <a:r>
                  <a:rPr lang="en-US" sz="2400" kern="100" dirty="0">
                    <a:latin typeface="UTM Avo" panose="02040603050506020204" pitchFamily="18"/>
                    <a:ea typeface="Calibri" panose="020F0502020204030204" pitchFamily="34" charset="0"/>
                    <a:cs typeface="Times New Roman" panose="02020603050405020304" pitchFamily="18" charset="0"/>
                  </a:rPr>
                  <a:t>a) </a:t>
                </a:r>
                <a14:m>
                  <m:oMath xmlns:m="http://schemas.openxmlformats.org/officeDocument/2006/math">
                    <m:r>
                      <m:rPr>
                        <m:nor/>
                      </m:rPr>
                      <a:rPr lang="en-US" sz="2400" kern="100">
                        <a:latin typeface="UTM Avo" panose="02040603050506020204" pitchFamily="18" charset="0"/>
                        <a:ea typeface="Calibri" panose="020F0502020204030204" pitchFamily="34" charset="0"/>
                        <a:cs typeface="Times New Roman" panose="02020603050405020304" pitchFamily="18" charset="0"/>
                      </a:rPr>
                      <m:t>ABCD</m:t>
                    </m:r>
                  </m:oMath>
                </a14:m>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là</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hình</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thang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cân</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14:m>
                  <m:oMath xmlns:m="http://schemas.openxmlformats.org/officeDocument/2006/math">
                    <m:r>
                      <m:rPr>
                        <m:nor/>
                      </m:rPr>
                      <a:rPr lang="en-US" sz="2400" kern="100">
                        <a:latin typeface="UTM Avo" panose="02040603050506020204" pitchFamily="18" charset="0"/>
                        <a:ea typeface="Times New Roman" panose="02020603050405020304" pitchFamily="18" charset="0"/>
                        <a:cs typeface="Times New Roman" panose="02020603050405020304" pitchFamily="18" charset="0"/>
                      </a:rPr>
                      <m:t>⇒</m:t>
                    </m:r>
                  </m:oMath>
                </a14:m>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400" i="1" kern="100">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en-US" sz="2400" kern="100">
                            <a:latin typeface="UTM Avo" panose="02040603050506020204" pitchFamily="18" charset="0"/>
                            <a:ea typeface="Times New Roman" panose="02020603050405020304" pitchFamily="18" charset="0"/>
                            <a:cs typeface="Times New Roman" panose="02020603050405020304" pitchFamily="18" charset="0"/>
                          </a:rPr>
                          <m:t>ADC</m:t>
                        </m:r>
                      </m:e>
                    </m:acc>
                    <m:r>
                      <m:rPr>
                        <m:nor/>
                      </m:rPr>
                      <a:rPr lang="en-US" sz="2400" b="0" kern="100" smtClean="0">
                        <a:latin typeface="Cambria Math" panose="02040503050406030204" pitchFamily="18" charset="0"/>
                        <a:ea typeface="Times New Roman" panose="02020603050405020304" pitchFamily="18" charset="0"/>
                        <a:cs typeface="Times New Roman" panose="02020603050405020304" pitchFamily="18" charset="0"/>
                      </a:rPr>
                      <m:t> </m:t>
                    </m:r>
                    <m:r>
                      <a:rPr lang="en-US" sz="2400" i="1" kern="100" smtClean="0">
                        <a:latin typeface="Cambria Math" panose="02040503050406030204" pitchFamily="18" charset="0"/>
                        <a:ea typeface="Times New Roman" panose="02020603050405020304" pitchFamily="18" charset="0"/>
                        <a:cs typeface="Times New Roman" panose="02020603050405020304" pitchFamily="18" charset="0"/>
                      </a:rPr>
                      <m:t> = </m:t>
                    </m:r>
                    <m:r>
                      <m:rPr>
                        <m:nor/>
                      </m:rPr>
                      <a:rPr lang="en-US" sz="2400" b="0" kern="100" smtClean="0">
                        <a:latin typeface="UTM Avo" panose="02040603050506020204" pitchFamily="18" charset="0"/>
                        <a:ea typeface="Times New Roman" panose="02020603050405020304" pitchFamily="18" charset="0"/>
                        <a:cs typeface="Times New Roman" panose="02020603050405020304" pitchFamily="18" charset="0"/>
                      </a:rPr>
                      <m:t> </m:t>
                    </m:r>
                    <m:acc>
                      <m:accPr>
                        <m:chr m:val="̂"/>
                        <m:ctrlPr>
                          <a:rPr lang="en-US" sz="2400" i="1" kern="100">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en-US" sz="2400" kern="100">
                            <a:latin typeface="UTM Avo" panose="02040603050506020204" pitchFamily="18" charset="0"/>
                            <a:ea typeface="Times New Roman" panose="02020603050405020304" pitchFamily="18" charset="0"/>
                            <a:cs typeface="Times New Roman" panose="02020603050405020304" pitchFamily="18" charset="0"/>
                          </a:rPr>
                          <m:t>BCD</m:t>
                        </m:r>
                      </m:e>
                    </m:acc>
                  </m:oMath>
                </a14:m>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và</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400" i="1" kern="100">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en-US" sz="2400" kern="100">
                            <a:latin typeface="UTM Avo" panose="02040603050506020204" pitchFamily="18" charset="0"/>
                            <a:ea typeface="Times New Roman" panose="02020603050405020304" pitchFamily="18" charset="0"/>
                            <a:cs typeface="Times New Roman" panose="02020603050405020304" pitchFamily="18" charset="0"/>
                          </a:rPr>
                          <m:t>DAB</m:t>
                        </m:r>
                      </m:e>
                    </m:acc>
                    <m:r>
                      <m:rPr>
                        <m:nor/>
                      </m:rPr>
                      <a:rPr lang="en-US" sz="2400" b="0" kern="100" smtClean="0">
                        <a:latin typeface="Cambria Math" panose="02040503050406030204" pitchFamily="18" charset="0"/>
                        <a:ea typeface="Times New Roman" panose="02020603050405020304" pitchFamily="18" charset="0"/>
                        <a:cs typeface="Times New Roman" panose="02020603050405020304" pitchFamily="18" charset="0"/>
                      </a:rPr>
                      <m:t> </m:t>
                    </m:r>
                    <m:r>
                      <a:rPr lang="en-US" sz="2400" i="1" kern="100" smtClean="0">
                        <a:latin typeface="Cambria Math" panose="02040503050406030204" pitchFamily="18" charset="0"/>
                        <a:ea typeface="Times New Roman" panose="02020603050405020304" pitchFamily="18" charset="0"/>
                        <a:cs typeface="Times New Roman" panose="02020603050405020304" pitchFamily="18" charset="0"/>
                      </a:rPr>
                      <m:t> = </m:t>
                    </m:r>
                    <m:r>
                      <m:rPr>
                        <m:nor/>
                      </m:rPr>
                      <a:rPr lang="en-US" sz="2400" b="0" kern="100" smtClean="0">
                        <a:latin typeface="UTM Avo" panose="02040603050506020204" pitchFamily="18" charset="0"/>
                        <a:ea typeface="Times New Roman" panose="02020603050405020304" pitchFamily="18" charset="0"/>
                        <a:cs typeface="Times New Roman" panose="02020603050405020304" pitchFamily="18" charset="0"/>
                      </a:rPr>
                      <m:t> </m:t>
                    </m:r>
                    <m:acc>
                      <m:accPr>
                        <m:chr m:val="̂"/>
                        <m:ctrlPr>
                          <a:rPr lang="en-US" sz="2400" i="1" kern="100">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en-US" sz="2400" kern="100">
                            <a:latin typeface="UTM Avo" panose="02040603050506020204" pitchFamily="18" charset="0"/>
                            <a:ea typeface="Times New Roman" panose="02020603050405020304" pitchFamily="18" charset="0"/>
                            <a:cs typeface="Times New Roman" panose="02020603050405020304" pitchFamily="18" charset="0"/>
                          </a:rPr>
                          <m:t>CBA</m:t>
                        </m:r>
                      </m:e>
                    </m:acc>
                  </m:oMath>
                </a14:m>
                <a:r>
                  <a:rPr lang="en-US" sz="2400" kern="100" dirty="0">
                    <a:latin typeface="UTM Avo" panose="02040603050506020204" pitchFamily="18" charset="0"/>
                    <a:ea typeface="Times New Roman" panose="02020603050405020304" pitchFamily="18" charset="0"/>
                    <a:cs typeface="Times New Roman" panose="02020603050405020304" pitchFamily="18" charset="0"/>
                  </a:rPr>
                  <a:t> (1)</a:t>
                </a:r>
                <a:endParaRPr lang="en-US" sz="2400" kern="100" dirty="0">
                  <a:latin typeface="UTM Avo" panose="02040603050506020204" pitchFamily="18" charset="0"/>
                  <a:ea typeface="Calibri" panose="020F0502020204030204" pitchFamily="34" charset="0"/>
                  <a:cs typeface="Times New Roman" panose="02020603050405020304" pitchFamily="18" charset="0"/>
                </a:endParaRPr>
              </a:p>
              <a:p>
                <a:pPr algn="just">
                  <a:lnSpc>
                    <a:spcPct val="150000"/>
                  </a:lnSpc>
                  <a:spcBef>
                    <a:spcPts val="133"/>
                  </a:spcBef>
                  <a:spcAft>
                    <a:spcPts val="133"/>
                  </a:spcAft>
                </a:pPr>
                <a:r>
                  <a:rPr lang="pt-BR" sz="2400" kern="100" dirty="0">
                    <a:latin typeface="UTM Avo" panose="02040603050506020204" pitchFamily="18" charset="0"/>
                    <a:ea typeface="Calibri" panose="020F0502020204030204" pitchFamily="34" charset="0"/>
                    <a:cs typeface="Times New Roman" panose="02020603050405020304" pitchFamily="18" charset="0"/>
                  </a:rPr>
                  <a:t>Do </a:t>
                </a:r>
                <a14:m>
                  <m:oMath xmlns:m="http://schemas.openxmlformats.org/officeDocument/2006/math">
                    <m:acc>
                      <m:accPr>
                        <m:chr m:val="̂"/>
                        <m:ctrlPr>
                          <a:rPr lang="en-US" sz="2400" i="1" kern="100">
                            <a:latin typeface="Cambria Math" panose="02040503050406030204" pitchFamily="18" charset="0"/>
                            <a:ea typeface="Calibri" panose="020F0502020204030204" pitchFamily="34" charset="0"/>
                            <a:cs typeface="Times New Roman" panose="02020603050405020304" pitchFamily="18" charset="0"/>
                          </a:rPr>
                        </m:ctrlPr>
                      </m:accPr>
                      <m:e>
                        <m:r>
                          <m:rPr>
                            <m:nor/>
                          </m:rPr>
                          <a:rPr lang="en-US" sz="2400" kern="100">
                            <a:latin typeface="UTM Avo" panose="02040603050506020204" pitchFamily="18" charset="0"/>
                            <a:ea typeface="Calibri" panose="020F0502020204030204" pitchFamily="34" charset="0"/>
                            <a:cs typeface="Times New Roman" panose="02020603050405020304" pitchFamily="18" charset="0"/>
                          </a:rPr>
                          <m:t>ADC</m:t>
                        </m:r>
                      </m:e>
                    </m:acc>
                    <m:r>
                      <m:rPr>
                        <m:nor/>
                      </m:rPr>
                      <a:rPr lang="en-US" sz="2400" b="0" kern="100" smtClean="0">
                        <a:latin typeface="Cambria Math" panose="02040503050406030204" pitchFamily="18" charset="0"/>
                        <a:ea typeface="Calibri" panose="020F0502020204030204" pitchFamily="34" charset="0"/>
                        <a:cs typeface="Times New Roman" panose="02020603050405020304" pitchFamily="18" charset="0"/>
                      </a:rPr>
                      <m:t> </m:t>
                    </m:r>
                    <m:r>
                      <a:rPr lang="pt-BR" sz="2400" i="1" kern="100" smtClean="0">
                        <a:latin typeface="Cambria Math" panose="02040503050406030204" pitchFamily="18" charset="0"/>
                        <a:ea typeface="Calibri" panose="020F0502020204030204" pitchFamily="34" charset="0"/>
                        <a:cs typeface="Times New Roman" panose="02020603050405020304" pitchFamily="18" charset="0"/>
                      </a:rPr>
                      <m:t> = </m:t>
                    </m:r>
                    <m:r>
                      <m:rPr>
                        <m:nor/>
                      </m:rPr>
                      <a:rPr lang="en-US" sz="2400" b="0" kern="100" smtClean="0">
                        <a:latin typeface="UTM Avo" panose="02040603050506020204" pitchFamily="18" charset="0"/>
                        <a:ea typeface="Calibri" panose="020F0502020204030204" pitchFamily="34" charset="0"/>
                        <a:cs typeface="Times New Roman" panose="02020603050405020304" pitchFamily="18" charset="0"/>
                      </a:rPr>
                      <m:t> </m:t>
                    </m:r>
                    <m:acc>
                      <m:accPr>
                        <m:chr m:val="̂"/>
                        <m:ctrlPr>
                          <a:rPr lang="en-US" sz="2400" i="1" kern="100">
                            <a:latin typeface="Cambria Math" panose="02040503050406030204" pitchFamily="18" charset="0"/>
                            <a:ea typeface="Calibri" panose="020F0502020204030204" pitchFamily="34" charset="0"/>
                            <a:cs typeface="Times New Roman" panose="02020603050405020304" pitchFamily="18" charset="0"/>
                          </a:rPr>
                        </m:ctrlPr>
                      </m:accPr>
                      <m:e>
                        <m:r>
                          <m:rPr>
                            <m:nor/>
                          </m:rPr>
                          <a:rPr lang="en-US" sz="2400" kern="100">
                            <a:latin typeface="UTM Avo" panose="02040603050506020204" pitchFamily="18" charset="0"/>
                            <a:ea typeface="Calibri" panose="020F0502020204030204" pitchFamily="34" charset="0"/>
                            <a:cs typeface="Times New Roman" panose="02020603050405020304" pitchFamily="18" charset="0"/>
                          </a:rPr>
                          <m:t>BCD</m:t>
                        </m:r>
                      </m:e>
                    </m:acc>
                  </m:oMath>
                </a14:m>
                <a:r>
                  <a:rPr lang="pt-BR" sz="2400" kern="100" dirty="0">
                    <a:latin typeface="UTM Avo" panose="02040603050506020204" pitchFamily="18" charset="0"/>
                    <a:ea typeface="Times New Roman" panose="02020603050405020304" pitchFamily="18" charset="0"/>
                    <a:cs typeface="Times New Roman" panose="02020603050405020304" pitchFamily="18" charset="0"/>
                  </a:rPr>
                  <a:t> </a:t>
                </a:r>
                <a14:m>
                  <m:oMath xmlns:m="http://schemas.openxmlformats.org/officeDocument/2006/math">
                    <m:r>
                      <m:rPr>
                        <m:nor/>
                      </m:rPr>
                      <a:rPr lang="en-US" sz="2400" kern="100" dirty="0">
                        <a:latin typeface="UTM Avo" panose="02040603050506020204" pitchFamily="18" charset="0"/>
                        <a:ea typeface="Times New Roman" panose="02020603050405020304" pitchFamily="18" charset="0"/>
                        <a:cs typeface="Times New Roman" panose="02020603050405020304" pitchFamily="18" charset="0"/>
                      </a:rPr>
                      <m:t>⇒</m:t>
                    </m:r>
                  </m:oMath>
                </a14:m>
                <a:r>
                  <a:rPr lang="pt-BR" sz="2400" kern="100" dirty="0">
                    <a:latin typeface="UTM Avo" panose="02040603050506020204" pitchFamily="18"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400" i="1" kern="100">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en-US" sz="2400" kern="100">
                            <a:latin typeface="UTM Avo" panose="02040603050506020204" pitchFamily="18" charset="0"/>
                            <a:ea typeface="Times New Roman" panose="02020603050405020304" pitchFamily="18" charset="0"/>
                            <a:cs typeface="Times New Roman" panose="02020603050405020304" pitchFamily="18" charset="0"/>
                          </a:rPr>
                          <m:t>EDC</m:t>
                        </m:r>
                      </m:e>
                    </m:acc>
                    <m:r>
                      <m:rPr>
                        <m:nor/>
                      </m:rPr>
                      <a:rPr lang="en-US" sz="2400" b="0" kern="100" smtClean="0">
                        <a:latin typeface="Cambria Math" panose="02040503050406030204" pitchFamily="18" charset="0"/>
                        <a:ea typeface="Times New Roman" panose="02020603050405020304" pitchFamily="18" charset="0"/>
                        <a:cs typeface="Times New Roman" panose="02020603050405020304" pitchFamily="18" charset="0"/>
                      </a:rPr>
                      <m:t> </m:t>
                    </m:r>
                    <m:r>
                      <a:rPr lang="pt-BR" sz="2400" i="1" kern="100" smtClean="0">
                        <a:latin typeface="Cambria Math" panose="02040503050406030204" pitchFamily="18" charset="0"/>
                        <a:ea typeface="Times New Roman" panose="02020603050405020304" pitchFamily="18" charset="0"/>
                        <a:cs typeface="Times New Roman" panose="02020603050405020304" pitchFamily="18" charset="0"/>
                      </a:rPr>
                      <m:t> = </m:t>
                    </m:r>
                    <m:r>
                      <m:rPr>
                        <m:nor/>
                      </m:rPr>
                      <a:rPr lang="en-US" sz="2400" b="0" kern="100" smtClean="0">
                        <a:latin typeface="UTM Avo" panose="02040603050506020204" pitchFamily="18" charset="0"/>
                        <a:ea typeface="Times New Roman" panose="02020603050405020304" pitchFamily="18" charset="0"/>
                        <a:cs typeface="Times New Roman" panose="02020603050405020304" pitchFamily="18" charset="0"/>
                      </a:rPr>
                      <m:t> </m:t>
                    </m:r>
                    <m:acc>
                      <m:accPr>
                        <m:chr m:val="̂"/>
                        <m:ctrlPr>
                          <a:rPr lang="en-US" sz="2400" i="1" kern="100">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en-US" sz="2400" kern="100">
                            <a:latin typeface="UTM Avo" panose="02040603050506020204" pitchFamily="18" charset="0"/>
                            <a:ea typeface="Times New Roman" panose="02020603050405020304" pitchFamily="18" charset="0"/>
                            <a:cs typeface="Times New Roman" panose="02020603050405020304" pitchFamily="18" charset="0"/>
                          </a:rPr>
                          <m:t>ECD</m:t>
                        </m:r>
                      </m:e>
                    </m:acc>
                  </m:oMath>
                </a14:m>
                <a:endParaRPr lang="en-US" sz="2400" kern="100" dirty="0">
                  <a:latin typeface="UTM Avo" panose="02040603050506020204" pitchFamily="18" charset="0"/>
                  <a:ea typeface="Calibri" panose="020F0502020204030204" pitchFamily="34" charset="0"/>
                  <a:cs typeface="Times New Roman" panose="02020603050405020304" pitchFamily="18" charset="0"/>
                </a:endParaRPr>
              </a:p>
              <a:p>
                <a:pPr>
                  <a:lnSpc>
                    <a:spcPct val="150000"/>
                  </a:lnSpc>
                  <a:spcBef>
                    <a:spcPts val="133"/>
                  </a:spcBef>
                  <a:spcAft>
                    <a:spcPts val="133"/>
                  </a:spcAft>
                </a:pPr>
                <a:r>
                  <a:rPr lang="pt-BR" sz="2400" kern="100" dirty="0">
                    <a:latin typeface="UTM Avo" panose="02040603050506020204" pitchFamily="18" charset="0"/>
                    <a:ea typeface="Calibri" panose="020F0502020204030204" pitchFamily="34" charset="0"/>
                    <a:cs typeface="Times New Roman" panose="02020603050405020304" pitchFamily="18" charset="0"/>
                  </a:rPr>
                  <a:t>Có: </a:t>
                </a:r>
                <a14:m>
                  <m:oMath xmlns:m="http://schemas.openxmlformats.org/officeDocument/2006/math">
                    <m:acc>
                      <m:accPr>
                        <m:chr m:val="̂"/>
                        <m:ctrlPr>
                          <a:rPr lang="en-US" sz="2400" i="1" kern="100">
                            <a:latin typeface="Cambria Math" panose="02040503050406030204" pitchFamily="18" charset="0"/>
                            <a:ea typeface="Calibri" panose="020F0502020204030204" pitchFamily="34" charset="0"/>
                            <a:cs typeface="Times New Roman" panose="02020603050405020304" pitchFamily="18" charset="0"/>
                          </a:rPr>
                        </m:ctrlPr>
                      </m:accPr>
                      <m:e>
                        <m:r>
                          <m:rPr>
                            <m:nor/>
                          </m:rPr>
                          <a:rPr lang="en-US" sz="2400" kern="100">
                            <a:latin typeface="UTM Avo" panose="02040603050506020204" pitchFamily="18" charset="0"/>
                            <a:ea typeface="Calibri" panose="020F0502020204030204" pitchFamily="34" charset="0"/>
                            <a:cs typeface="Times New Roman" panose="02020603050405020304" pitchFamily="18" charset="0"/>
                          </a:rPr>
                          <m:t>DAB</m:t>
                        </m:r>
                      </m:e>
                    </m:acc>
                    <m:r>
                      <m:rPr>
                        <m:nor/>
                      </m:rPr>
                      <a:rPr lang="en-US" sz="2400" b="0" kern="100" smtClean="0">
                        <a:latin typeface="Cambria Math" panose="02040503050406030204" pitchFamily="18" charset="0"/>
                        <a:ea typeface="Calibri" panose="020F0502020204030204" pitchFamily="34" charset="0"/>
                        <a:cs typeface="Times New Roman" panose="02020603050405020304" pitchFamily="18" charset="0"/>
                      </a:rPr>
                      <m:t> </m:t>
                    </m:r>
                    <m:r>
                      <m:rPr>
                        <m:nor/>
                      </m:rPr>
                      <a:rPr lang="pt-BR" sz="2400" kern="100">
                        <a:latin typeface="UTM Avo" panose="02040603050506020204" pitchFamily="18" charset="0"/>
                        <a:ea typeface="Calibri" panose="020F0502020204030204" pitchFamily="34" charset="0"/>
                        <a:cs typeface="Times New Roman" panose="02020603050405020304" pitchFamily="18" charset="0"/>
                      </a:rPr>
                      <m:t>+</m:t>
                    </m:r>
                    <m:r>
                      <m:rPr>
                        <m:nor/>
                      </m:rPr>
                      <a:rPr lang="en-US" sz="2400" b="0" kern="100" smtClean="0">
                        <a:latin typeface="UTM Avo" panose="02040603050506020204" pitchFamily="18" charset="0"/>
                        <a:ea typeface="Calibri" panose="020F0502020204030204" pitchFamily="34" charset="0"/>
                        <a:cs typeface="Times New Roman" panose="02020603050405020304" pitchFamily="18" charset="0"/>
                      </a:rPr>
                      <m:t> </m:t>
                    </m:r>
                    <m:acc>
                      <m:accPr>
                        <m:chr m:val="̂"/>
                        <m:ctrlPr>
                          <a:rPr lang="en-US" sz="2400" i="1" kern="100">
                            <a:latin typeface="Cambria Math" panose="02040503050406030204" pitchFamily="18" charset="0"/>
                            <a:ea typeface="Calibri" panose="020F0502020204030204" pitchFamily="34" charset="0"/>
                            <a:cs typeface="Times New Roman" panose="02020603050405020304" pitchFamily="18" charset="0"/>
                          </a:rPr>
                        </m:ctrlPr>
                      </m:accPr>
                      <m:e>
                        <m:r>
                          <m:rPr>
                            <m:nor/>
                          </m:rPr>
                          <a:rPr lang="en-US" sz="2400" kern="100">
                            <a:latin typeface="UTM Avo" panose="02040603050506020204" pitchFamily="18" charset="0"/>
                            <a:ea typeface="Calibri" panose="020F0502020204030204" pitchFamily="34" charset="0"/>
                            <a:cs typeface="Times New Roman" panose="02020603050405020304" pitchFamily="18" charset="0"/>
                          </a:rPr>
                          <m:t>EAB</m:t>
                        </m:r>
                      </m:e>
                    </m:acc>
                    <m:r>
                      <m:rPr>
                        <m:nor/>
                      </m:rPr>
                      <a:rPr lang="en-US" sz="2400" b="0" kern="100" smtClean="0">
                        <a:latin typeface="Cambria Math" panose="02040503050406030204" pitchFamily="18" charset="0"/>
                        <a:ea typeface="Calibri" panose="020F0502020204030204" pitchFamily="34" charset="0"/>
                        <a:cs typeface="Times New Roman" panose="02020603050405020304" pitchFamily="18" charset="0"/>
                      </a:rPr>
                      <m:t> </m:t>
                    </m:r>
                    <m:r>
                      <a:rPr lang="pt-BR" sz="2400" i="1" kern="100" smtClean="0">
                        <a:latin typeface="Cambria Math" panose="02040503050406030204" pitchFamily="18" charset="0"/>
                        <a:ea typeface="Calibri" panose="020F0502020204030204" pitchFamily="34" charset="0"/>
                        <a:cs typeface="Times New Roman" panose="02020603050405020304" pitchFamily="18" charset="0"/>
                      </a:rPr>
                      <m:t> = </m:t>
                    </m:r>
                    <m:sSup>
                      <m:sSupPr>
                        <m:ctrlPr>
                          <a:rPr lang="en-US" sz="2400" i="1" kern="100">
                            <a:latin typeface="Cambria Math" panose="02040503050406030204" pitchFamily="18" charset="0"/>
                            <a:ea typeface="Calibri" panose="020F0502020204030204" pitchFamily="34" charset="0"/>
                            <a:cs typeface="Times New Roman" panose="02020603050405020304" pitchFamily="18" charset="0"/>
                          </a:rPr>
                        </m:ctrlPr>
                      </m:sSupPr>
                      <m:e>
                        <m:r>
                          <m:rPr>
                            <m:nor/>
                          </m:rPr>
                          <a:rPr lang="pt-BR" sz="2400" kern="100">
                            <a:latin typeface="UTM Avo" panose="02040603050506020204" pitchFamily="18" charset="0"/>
                            <a:ea typeface="Calibri" panose="020F0502020204030204" pitchFamily="34" charset="0"/>
                            <a:cs typeface="Times New Roman" panose="02020603050405020304" pitchFamily="18" charset="0"/>
                          </a:rPr>
                          <m:t>180</m:t>
                        </m:r>
                      </m:e>
                      <m:sup>
                        <m:r>
                          <m:rPr>
                            <m:sty m:val="p"/>
                          </m:rPr>
                          <a:rPr lang="en-US" sz="2400" i="0" kern="100">
                            <a:latin typeface="Cambria Math" panose="02040503050406030204" pitchFamily="18" charset="0"/>
                            <a:ea typeface="Calibri" panose="020F0502020204030204" pitchFamily="34" charset="0"/>
                            <a:cs typeface="Times New Roman" panose="02020603050405020304" pitchFamily="18" charset="0"/>
                          </a:rPr>
                          <m:t>o</m:t>
                        </m:r>
                      </m:sup>
                    </m:sSup>
                  </m:oMath>
                </a14:m>
                <a:endParaRPr lang="en-US" sz="2400" kern="100" dirty="0">
                  <a:latin typeface="UTM Avo" panose="02040603050506020204" pitchFamily="18" charset="0"/>
                  <a:ea typeface="Calibri" panose="020F0502020204030204" pitchFamily="34" charset="0"/>
                  <a:cs typeface="Times New Roman" panose="02020603050405020304" pitchFamily="18" charset="0"/>
                </a:endParaRPr>
              </a:p>
              <a:p>
                <a:pPr>
                  <a:lnSpc>
                    <a:spcPct val="150000"/>
                  </a:lnSpc>
                  <a:spcBef>
                    <a:spcPts val="133"/>
                  </a:spcBef>
                  <a:spcAft>
                    <a:spcPts val="133"/>
                  </a:spcAft>
                </a:pPr>
                <a14:m>
                  <m:oMath xmlns:m="http://schemas.openxmlformats.org/officeDocument/2006/math">
                    <m:r>
                      <m:rPr>
                        <m:nor/>
                      </m:rPr>
                      <a:rPr lang="en-US" sz="2400" kern="100">
                        <a:latin typeface="UTM Avo" panose="02040603050506020204" pitchFamily="18" charset="0"/>
                        <a:ea typeface="Times New Roman" panose="02020603050405020304" pitchFamily="18" charset="0"/>
                        <a:cs typeface="Times New Roman" panose="02020603050405020304" pitchFamily="18" charset="0"/>
                      </a:rPr>
                      <m:t>⇒</m:t>
                    </m:r>
                  </m:oMath>
                </a14:m>
                <a:r>
                  <a:rPr lang="pt-BR" sz="2400" kern="100" dirty="0">
                    <a:latin typeface="UTM Avo" panose="02040603050506020204" pitchFamily="18"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400" i="1" kern="100">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en-US" sz="2400" kern="100">
                            <a:latin typeface="UTM Avo" panose="02040603050506020204" pitchFamily="18" charset="0"/>
                            <a:ea typeface="Times New Roman" panose="02020603050405020304" pitchFamily="18" charset="0"/>
                            <a:cs typeface="Times New Roman" panose="02020603050405020304" pitchFamily="18" charset="0"/>
                          </a:rPr>
                          <m:t>EAB</m:t>
                        </m:r>
                        <m:r>
                          <m:rPr>
                            <m:nor/>
                          </m:rPr>
                          <a:rPr lang="en-US" sz="2400" b="0" i="0" kern="100" smtClean="0">
                            <a:latin typeface="UTM Avo" panose="02040603050506020204" pitchFamily="18" charset="0"/>
                            <a:ea typeface="Times New Roman" panose="02020603050405020304" pitchFamily="18" charset="0"/>
                            <a:cs typeface="Times New Roman" panose="02020603050405020304" pitchFamily="18" charset="0"/>
                          </a:rPr>
                          <m:t> </m:t>
                        </m:r>
                      </m:e>
                    </m:acc>
                    <m:r>
                      <a:rPr lang="pt-BR" sz="2400" i="1" kern="100" smtClean="0">
                        <a:latin typeface="Cambria Math" panose="02040503050406030204" pitchFamily="18" charset="0"/>
                        <a:ea typeface="Times New Roman" panose="02020603050405020304" pitchFamily="18" charset="0"/>
                        <a:cs typeface="Times New Roman" panose="02020603050405020304" pitchFamily="18" charset="0"/>
                      </a:rPr>
                      <m:t> = </m:t>
                    </m:r>
                    <m:sSup>
                      <m:sSupPr>
                        <m:ctrlPr>
                          <a:rPr lang="en-US" sz="2400" i="1" kern="100">
                            <a:latin typeface="Cambria Math" panose="02040503050406030204" pitchFamily="18" charset="0"/>
                            <a:ea typeface="Times New Roman" panose="02020603050405020304" pitchFamily="18" charset="0"/>
                            <a:cs typeface="Times New Roman" panose="02020603050405020304" pitchFamily="18" charset="0"/>
                          </a:rPr>
                        </m:ctrlPr>
                      </m:sSupPr>
                      <m:e>
                        <m:r>
                          <m:rPr>
                            <m:nor/>
                          </m:rPr>
                          <a:rPr lang="pt-BR" sz="2400" kern="100">
                            <a:latin typeface="UTM Avo" panose="02040603050506020204" pitchFamily="18" charset="0"/>
                            <a:ea typeface="Times New Roman" panose="02020603050405020304" pitchFamily="18" charset="0"/>
                            <a:cs typeface="Times New Roman" panose="02020603050405020304" pitchFamily="18" charset="0"/>
                          </a:rPr>
                          <m:t>180</m:t>
                        </m:r>
                      </m:e>
                      <m:sup>
                        <m:r>
                          <m:rPr>
                            <m:sty m:val="p"/>
                          </m:rPr>
                          <a:rPr lang="en-US" sz="2400" i="0" kern="100">
                            <a:latin typeface="Cambria Math" panose="02040503050406030204" pitchFamily="18" charset="0"/>
                            <a:ea typeface="Times New Roman" panose="02020603050405020304" pitchFamily="18" charset="0"/>
                            <a:cs typeface="Times New Roman" panose="02020603050405020304" pitchFamily="18" charset="0"/>
                          </a:rPr>
                          <m:t>o</m:t>
                        </m:r>
                      </m:sup>
                    </m:sSup>
                    <m:r>
                      <a:rPr lang="pt-BR" sz="2400" i="1" kern="100">
                        <a:latin typeface="Cambria Math" panose="02040503050406030204" pitchFamily="18" charset="0"/>
                        <a:ea typeface="Times New Roman" panose="02020603050405020304" pitchFamily="18" charset="0"/>
                        <a:cs typeface="Times New Roman" panose="02020603050405020304" pitchFamily="18" charset="0"/>
                      </a:rPr>
                      <m:t>−</m:t>
                    </m:r>
                    <m:r>
                      <m:rPr>
                        <m:nor/>
                      </m:rPr>
                      <a:rPr lang="en-US" sz="2400" b="0" i="0" kern="100" smtClean="0">
                        <a:latin typeface="UTM Avo" panose="02040603050506020204" pitchFamily="18" charset="0"/>
                        <a:ea typeface="Times New Roman" panose="02020603050405020304" pitchFamily="18" charset="0"/>
                        <a:cs typeface="Times New Roman" panose="02020603050405020304" pitchFamily="18" charset="0"/>
                      </a:rPr>
                      <m:t> </m:t>
                    </m:r>
                    <m:acc>
                      <m:accPr>
                        <m:chr m:val="̂"/>
                        <m:ctrlPr>
                          <a:rPr lang="en-US" sz="2400" i="1" kern="100">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en-US" sz="2400" kern="100">
                            <a:latin typeface="UTM Avo" panose="02040603050506020204" pitchFamily="18" charset="0"/>
                            <a:ea typeface="Times New Roman" panose="02020603050405020304" pitchFamily="18" charset="0"/>
                            <a:cs typeface="Times New Roman" panose="02020603050405020304" pitchFamily="18" charset="0"/>
                          </a:rPr>
                          <m:t>DAB</m:t>
                        </m:r>
                      </m:e>
                    </m:acc>
                  </m:oMath>
                </a14:m>
                <a:r>
                  <a:rPr lang="pt-BR" sz="2400" kern="100" dirty="0">
                    <a:latin typeface="UTM Avo" panose="02040603050506020204" pitchFamily="18" charset="0"/>
                    <a:ea typeface="Times New Roman" panose="02020603050405020304" pitchFamily="18" charset="0"/>
                    <a:cs typeface="Times New Roman" panose="02020603050405020304" pitchFamily="18" charset="0"/>
                  </a:rPr>
                  <a:t> (2)</a:t>
                </a:r>
                <a:endParaRPr lang="en-US" sz="2400" kern="100" dirty="0">
                  <a:latin typeface="UTM Avo" panose="02040603050506020204" pitchFamily="18" charset="0"/>
                  <a:ea typeface="Calibri" panose="020F0502020204030204" pitchFamily="34" charset="0"/>
                  <a:cs typeface="Times New Roman" panose="02020603050405020304" pitchFamily="18" charset="0"/>
                </a:endParaRPr>
              </a:p>
              <a:p>
                <a:pPr>
                  <a:lnSpc>
                    <a:spcPct val="150000"/>
                  </a:lnSpc>
                  <a:spcBef>
                    <a:spcPts val="133"/>
                  </a:spcBef>
                  <a:spcAft>
                    <a:spcPts val="133"/>
                  </a:spcAft>
                </a:pPr>
                <a:r>
                  <a:rPr lang="pt-BR" sz="2400" kern="100" dirty="0">
                    <a:latin typeface="UTM Avo" panose="02040603050506020204" pitchFamily="18" charset="0"/>
                    <a:ea typeface="Calibri" panose="020F0502020204030204" pitchFamily="34" charset="0"/>
                    <a:cs typeface="Times New Roman" panose="02020603050405020304" pitchFamily="18" charset="0"/>
                  </a:rPr>
                  <a:t>Có: </a:t>
                </a:r>
                <a14:m>
                  <m:oMath xmlns:m="http://schemas.openxmlformats.org/officeDocument/2006/math">
                    <m:acc>
                      <m:accPr>
                        <m:chr m:val="̂"/>
                        <m:ctrlPr>
                          <a:rPr lang="en-US" sz="2400" i="1" kern="100">
                            <a:latin typeface="Cambria Math" panose="02040503050406030204" pitchFamily="18" charset="0"/>
                            <a:ea typeface="Calibri" panose="020F0502020204030204" pitchFamily="34" charset="0"/>
                            <a:cs typeface="Times New Roman" panose="02020603050405020304" pitchFamily="18" charset="0"/>
                          </a:rPr>
                        </m:ctrlPr>
                      </m:accPr>
                      <m:e>
                        <m:r>
                          <m:rPr>
                            <m:nor/>
                          </m:rPr>
                          <a:rPr lang="en-US" sz="2400" kern="100">
                            <a:latin typeface="UTM Avo" panose="02040603050506020204" pitchFamily="18" charset="0"/>
                            <a:ea typeface="Calibri" panose="020F0502020204030204" pitchFamily="34" charset="0"/>
                            <a:cs typeface="Times New Roman" panose="02020603050405020304" pitchFamily="18" charset="0"/>
                          </a:rPr>
                          <m:t>EAB</m:t>
                        </m:r>
                      </m:e>
                    </m:acc>
                    <m:r>
                      <m:rPr>
                        <m:nor/>
                      </m:rPr>
                      <a:rPr lang="en-US" sz="2400" b="0" i="0" kern="100" smtClean="0">
                        <a:latin typeface="Cambria Math" panose="02040503050406030204" pitchFamily="18" charset="0"/>
                        <a:ea typeface="Calibri" panose="020F0502020204030204" pitchFamily="34" charset="0"/>
                        <a:cs typeface="Times New Roman" panose="02020603050405020304" pitchFamily="18" charset="0"/>
                      </a:rPr>
                      <m:t> </m:t>
                    </m:r>
                    <m:r>
                      <a:rPr lang="pt-BR" sz="2400" i="1" kern="100" smtClean="0">
                        <a:latin typeface="Cambria Math" panose="02040503050406030204" pitchFamily="18" charset="0"/>
                        <a:ea typeface="Calibri" panose="020F0502020204030204" pitchFamily="34" charset="0"/>
                        <a:cs typeface="Times New Roman" panose="02020603050405020304" pitchFamily="18" charset="0"/>
                      </a:rPr>
                      <m:t> = </m:t>
                    </m:r>
                    <m:sSup>
                      <m:sSupPr>
                        <m:ctrlPr>
                          <a:rPr lang="en-US" sz="2400" i="1" kern="100">
                            <a:latin typeface="Cambria Math" panose="02040503050406030204" pitchFamily="18" charset="0"/>
                            <a:ea typeface="Calibri" panose="020F0502020204030204" pitchFamily="34" charset="0"/>
                            <a:cs typeface="Times New Roman" panose="02020603050405020304" pitchFamily="18" charset="0"/>
                          </a:rPr>
                        </m:ctrlPr>
                      </m:sSupPr>
                      <m:e>
                        <m:r>
                          <m:rPr>
                            <m:nor/>
                          </m:rPr>
                          <a:rPr lang="pt-BR" sz="2400" kern="100">
                            <a:latin typeface="UTM Avo" panose="02040603050506020204" pitchFamily="18" charset="0"/>
                            <a:ea typeface="Calibri" panose="020F0502020204030204" pitchFamily="34" charset="0"/>
                            <a:cs typeface="Times New Roman" panose="02020603050405020304" pitchFamily="18" charset="0"/>
                          </a:rPr>
                          <m:t>180</m:t>
                        </m:r>
                      </m:e>
                      <m:sup>
                        <m:r>
                          <m:rPr>
                            <m:sty m:val="p"/>
                          </m:rPr>
                          <a:rPr lang="en-US" sz="2400" i="0" kern="100">
                            <a:latin typeface="Cambria Math" panose="02040503050406030204" pitchFamily="18" charset="0"/>
                            <a:ea typeface="Calibri" panose="020F0502020204030204" pitchFamily="34" charset="0"/>
                            <a:cs typeface="Times New Roman" panose="02020603050405020304" pitchFamily="18" charset="0"/>
                          </a:rPr>
                          <m:t>o</m:t>
                        </m:r>
                      </m:sup>
                    </m:sSup>
                    <m:r>
                      <a:rPr lang="pt-BR" sz="2400" i="1" kern="100">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2400" i="1" kern="100">
                            <a:latin typeface="Cambria Math" panose="02040503050406030204" pitchFamily="18" charset="0"/>
                            <a:ea typeface="Calibri" panose="020F0502020204030204" pitchFamily="34" charset="0"/>
                            <a:cs typeface="Times New Roman" panose="02020603050405020304" pitchFamily="18" charset="0"/>
                          </a:rPr>
                        </m:ctrlPr>
                      </m:accPr>
                      <m:e>
                        <m:r>
                          <m:rPr>
                            <m:nor/>
                          </m:rPr>
                          <a:rPr lang="en-US" sz="2400" b="0" i="0" kern="100" smtClean="0">
                            <a:latin typeface="Cambria Math" panose="02040503050406030204" pitchFamily="18" charset="0"/>
                            <a:ea typeface="Calibri" panose="020F0502020204030204" pitchFamily="34" charset="0"/>
                            <a:cs typeface="Times New Roman" panose="02020603050405020304" pitchFamily="18" charset="0"/>
                          </a:rPr>
                          <m:t> </m:t>
                        </m:r>
                        <m:r>
                          <m:rPr>
                            <m:nor/>
                          </m:rPr>
                          <a:rPr lang="en-US" sz="2400" kern="100">
                            <a:latin typeface="UTM Avo" panose="02040603050506020204" pitchFamily="18" charset="0"/>
                            <a:ea typeface="Calibri" panose="020F0502020204030204" pitchFamily="34" charset="0"/>
                            <a:cs typeface="Times New Roman" panose="02020603050405020304" pitchFamily="18" charset="0"/>
                          </a:rPr>
                          <m:t>CBA</m:t>
                        </m:r>
                      </m:e>
                    </m:acc>
                  </m:oMath>
                </a14:m>
                <a:r>
                  <a:rPr lang="pt-BR" sz="2400" kern="100" dirty="0">
                    <a:latin typeface="UTM Avo" panose="02040603050506020204" pitchFamily="18" charset="0"/>
                    <a:ea typeface="Times New Roman" panose="02020603050405020304" pitchFamily="18" charset="0"/>
                    <a:cs typeface="Times New Roman" panose="02020603050405020304" pitchFamily="18" charset="0"/>
                  </a:rPr>
                  <a:t> (3)</a:t>
                </a:r>
                <a:endParaRPr lang="en-US" sz="2400" kern="100" dirty="0">
                  <a:latin typeface="UTM Avo" panose="02040603050506020204" pitchFamily="18" charset="0"/>
                  <a:ea typeface="Calibri" panose="020F0502020204030204" pitchFamily="34" charset="0"/>
                  <a:cs typeface="Times New Roman" panose="02020603050405020304" pitchFamily="18" charset="0"/>
                </a:endParaRPr>
              </a:p>
              <a:p>
                <a:pPr algn="just">
                  <a:lnSpc>
                    <a:spcPct val="150000"/>
                  </a:lnSpc>
                  <a:spcBef>
                    <a:spcPts val="133"/>
                  </a:spcBef>
                  <a:spcAft>
                    <a:spcPts val="133"/>
                  </a:spcAft>
                </a:pPr>
                <a:r>
                  <a:rPr lang="pt-BR" sz="2400" kern="100" dirty="0">
                    <a:latin typeface="UTM Avo" panose="02040603050506020204" pitchFamily="18" charset="0"/>
                    <a:ea typeface="Times New Roman" panose="02020603050405020304" pitchFamily="18" charset="0"/>
                    <a:cs typeface="Times New Roman" panose="02020603050405020304" pitchFamily="18" charset="0"/>
                  </a:rPr>
                  <a:t>Từ (1)(2)(3) </a:t>
                </a:r>
                <a14:m>
                  <m:oMath xmlns:m="http://schemas.openxmlformats.org/officeDocument/2006/math">
                    <m:r>
                      <m:rPr>
                        <m:nor/>
                      </m:rPr>
                      <a:rPr lang="en-US" sz="2400" kern="100">
                        <a:latin typeface="UTM Avo" panose="02040603050506020204" pitchFamily="18" charset="0"/>
                        <a:ea typeface="Times New Roman" panose="02020603050405020304" pitchFamily="18" charset="0"/>
                        <a:cs typeface="Times New Roman" panose="02020603050405020304" pitchFamily="18" charset="0"/>
                      </a:rPr>
                      <m:t>⇒</m:t>
                    </m:r>
                  </m:oMath>
                </a14:m>
                <a:r>
                  <a:rPr lang="pt-BR" sz="2400" kern="100" dirty="0">
                    <a:latin typeface="UTM Avo" panose="02040603050506020204" pitchFamily="18"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400" i="1" kern="100">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en-US" sz="2400" kern="100">
                            <a:latin typeface="UTM Avo" panose="02040603050506020204" pitchFamily="18" charset="0"/>
                            <a:ea typeface="Times New Roman" panose="02020603050405020304" pitchFamily="18" charset="0"/>
                            <a:cs typeface="Times New Roman" panose="02020603050405020304" pitchFamily="18" charset="0"/>
                          </a:rPr>
                          <m:t>EAB</m:t>
                        </m:r>
                      </m:e>
                    </m:acc>
                    <m:r>
                      <a:rPr lang="pt-BR" sz="2400" i="1" kern="100" smtClean="0">
                        <a:latin typeface="Cambria Math" panose="02040503050406030204" pitchFamily="18" charset="0"/>
                        <a:ea typeface="Times New Roman" panose="02020603050405020304" pitchFamily="18" charset="0"/>
                        <a:cs typeface="Times New Roman" panose="02020603050405020304" pitchFamily="18" charset="0"/>
                      </a:rPr>
                      <m:t> = </m:t>
                    </m:r>
                    <m:acc>
                      <m:accPr>
                        <m:chr m:val="̂"/>
                        <m:ctrlPr>
                          <a:rPr lang="en-US" sz="2400" i="1" kern="100">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en-US" sz="2400" kern="100">
                            <a:latin typeface="UTM Avo" panose="02040603050506020204" pitchFamily="18" charset="0"/>
                            <a:ea typeface="Times New Roman" panose="02020603050405020304" pitchFamily="18" charset="0"/>
                            <a:cs typeface="Times New Roman" panose="02020603050405020304" pitchFamily="18" charset="0"/>
                          </a:rPr>
                          <m:t>EBA</m:t>
                        </m:r>
                      </m:e>
                    </m:acc>
                  </m:oMath>
                </a14:m>
                <a:endParaRPr lang="en-US" sz="2400" kern="100" dirty="0">
                  <a:latin typeface="UTM Avo" panose="02040603050506020204" pitchFamily="18" charset="0"/>
                  <a:ea typeface="Calibri" panose="020F0502020204030204" pitchFamily="34" charset="0"/>
                  <a:cs typeface="Times New Roman" panose="02020603050405020304" pitchFamily="18" charset="0"/>
                </a:endParaRPr>
              </a:p>
            </p:txBody>
          </p:sp>
        </mc:Choice>
        <mc:Fallback xmlns="">
          <p:sp>
            <p:nvSpPr>
              <p:cNvPr id="21" name="TextBox 20">
                <a:extLst>
                  <a:ext uri="{FF2B5EF4-FFF2-40B4-BE49-F238E27FC236}">
                    <a16:creationId xmlns:a16="http://schemas.microsoft.com/office/drawing/2014/main" id="{1BA47862-FA4E-122B-B767-0DE32212E9B0}"/>
                  </a:ext>
                </a:extLst>
              </p:cNvPr>
              <p:cNvSpPr txBox="1">
                <a:spLocks noRot="1" noChangeAspect="1" noMove="1" noResize="1" noEditPoints="1" noAdjustHandles="1" noChangeArrowheads="1" noChangeShapeType="1" noTextEdit="1"/>
              </p:cNvSpPr>
              <p:nvPr/>
            </p:nvSpPr>
            <p:spPr>
              <a:xfrm>
                <a:off x="2632880" y="2305756"/>
                <a:ext cx="10603323" cy="3771545"/>
              </a:xfrm>
              <a:prstGeom prst="rect">
                <a:avLst/>
              </a:prstGeom>
              <a:blipFill>
                <a:blip r:embed="rId5"/>
                <a:stretch>
                  <a:fillRect l="-920" b="-2585"/>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id="{6A3DCFE3-C3F7-CBE4-7515-14968C53667D}"/>
              </a:ext>
            </a:extLst>
          </p:cNvPr>
          <p:cNvPicPr>
            <a:picLocks noChangeAspect="1"/>
          </p:cNvPicPr>
          <p:nvPr/>
        </p:nvPicPr>
        <p:blipFill>
          <a:blip r:embed="rId6"/>
          <a:stretch>
            <a:fillRect/>
          </a:stretch>
        </p:blipFill>
        <p:spPr>
          <a:xfrm>
            <a:off x="9372049" y="2886120"/>
            <a:ext cx="2376675" cy="3684644"/>
          </a:xfrm>
          <a:prstGeom prst="rect">
            <a:avLst/>
          </a:prstGeom>
        </p:spPr>
      </p:pic>
    </p:spTree>
    <p:extLst>
      <p:ext uri="{BB962C8B-B14F-4D97-AF65-F5344CB8AC3E}">
        <p14:creationId xmlns:p14="http://schemas.microsoft.com/office/powerpoint/2010/main" val="3683298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par>
                                <p:cTn id="13" presetID="1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5"/>
        <p:cNvGrpSpPr/>
        <p:nvPr/>
      </p:nvGrpSpPr>
      <p:grpSpPr>
        <a:xfrm>
          <a:off x="0" y="0"/>
          <a:ext cx="0" cy="0"/>
          <a:chOff x="0" y="0"/>
          <a:chExt cx="0" cy="0"/>
        </a:xfrm>
      </p:grpSpPr>
      <p:sp>
        <p:nvSpPr>
          <p:cNvPr id="12" name="Rectangle 11">
            <a:extLst>
              <a:ext uri="{FF2B5EF4-FFF2-40B4-BE49-F238E27FC236}">
                <a16:creationId xmlns:a16="http://schemas.microsoft.com/office/drawing/2014/main" id="{557AF620-FB46-C7CB-B329-E80B2E60D259}"/>
              </a:ext>
            </a:extLst>
          </p:cNvPr>
          <p:cNvSpPr/>
          <p:nvPr/>
        </p:nvSpPr>
        <p:spPr>
          <a:xfrm>
            <a:off x="953360" y="1613296"/>
            <a:ext cx="1176925" cy="523220"/>
          </a:xfrm>
          <a:prstGeom prst="rect">
            <a:avLst/>
          </a:prstGeom>
        </p:spPr>
        <p:txBody>
          <a:bodyPr wrap="none">
            <a:spAutoFit/>
          </a:bodyPr>
          <a:lstStyle/>
          <a:p>
            <a:pPr algn="ctr">
              <a:buClrTx/>
              <a:buFontTx/>
              <a:buNone/>
              <a:defRPr/>
            </a:pPr>
            <a:r>
              <a:rPr lang="en-US" sz="2800" b="1" kern="1200" dirty="0">
                <a:solidFill>
                  <a:prstClr val="black"/>
                </a:solidFill>
                <a:latin typeface="UTM Avo" panose="02040603050506020204" pitchFamily="18"/>
                <a:ea typeface="+mn-ea"/>
                <a:cs typeface="Arial" panose="020B0604020202020204" pitchFamily="34" charset="0"/>
              </a:rPr>
              <a:t>HĐ 3.</a:t>
            </a:r>
          </a:p>
        </p:txBody>
      </p:sp>
      <p:grpSp>
        <p:nvGrpSpPr>
          <p:cNvPr id="18" name="Group 17">
            <a:extLst>
              <a:ext uri="{FF2B5EF4-FFF2-40B4-BE49-F238E27FC236}">
                <a16:creationId xmlns:a16="http://schemas.microsoft.com/office/drawing/2014/main" id="{326CBB28-C9AC-6869-DDFB-B707152407C1}"/>
              </a:ext>
            </a:extLst>
          </p:cNvPr>
          <p:cNvGrpSpPr/>
          <p:nvPr/>
        </p:nvGrpSpPr>
        <p:grpSpPr>
          <a:xfrm flipH="1">
            <a:off x="953360" y="2305756"/>
            <a:ext cx="1583024" cy="716352"/>
            <a:chOff x="8441668" y="4587774"/>
            <a:chExt cx="1263473" cy="823613"/>
          </a:xfrm>
        </p:grpSpPr>
        <p:pic>
          <p:nvPicPr>
            <p:cNvPr id="19" name="Picture 18">
              <a:extLst>
                <a:ext uri="{FF2B5EF4-FFF2-40B4-BE49-F238E27FC236}">
                  <a16:creationId xmlns:a16="http://schemas.microsoft.com/office/drawing/2014/main" id="{FDFA0CDF-7AAE-5BD6-CD2F-01C45A54FF22}"/>
                </a:ext>
              </a:extLst>
            </p:cNvPr>
            <p:cNvPicPr>
              <a:picLocks noChangeAspect="1"/>
            </p:cNvPicPr>
            <p:nvPr/>
          </p:nvPicPr>
          <p:blipFill>
            <a:blip r:embed="rId4"/>
            <a:stretch>
              <a:fillRect/>
            </a:stretch>
          </p:blipFill>
          <p:spPr>
            <a:xfrm>
              <a:off x="8553553" y="4587774"/>
              <a:ext cx="962685" cy="823613"/>
            </a:xfrm>
            <a:prstGeom prst="rect">
              <a:avLst/>
            </a:prstGeom>
          </p:spPr>
        </p:pic>
        <p:sp>
          <p:nvSpPr>
            <p:cNvPr id="20" name="TextBox 19">
              <a:extLst>
                <a:ext uri="{FF2B5EF4-FFF2-40B4-BE49-F238E27FC236}">
                  <a16:creationId xmlns:a16="http://schemas.microsoft.com/office/drawing/2014/main" id="{D9160A00-7A0A-B403-2D18-BA0684BE86E2}"/>
                </a:ext>
              </a:extLst>
            </p:cNvPr>
            <p:cNvSpPr txBox="1"/>
            <p:nvPr/>
          </p:nvSpPr>
          <p:spPr>
            <a:xfrm>
              <a:off x="8441668" y="4629957"/>
              <a:ext cx="1263473" cy="625081"/>
            </a:xfrm>
            <a:prstGeom prst="rect">
              <a:avLst/>
            </a:prstGeom>
            <a:noFill/>
          </p:spPr>
          <p:txBody>
            <a:bodyPr wrap="square" rtlCol="0">
              <a:spAutoFit/>
            </a:bodyPr>
            <a:lstStyle/>
            <a:p>
              <a:pPr algn="ctr" defTabSz="1219170">
                <a:buClrTx/>
                <a:defRPr/>
              </a:pPr>
              <a:r>
                <a:rPr lang="en-US" sz="2800" b="1" kern="1200" dirty="0" err="1">
                  <a:solidFill>
                    <a:prstClr val="black"/>
                  </a:solidFill>
                  <a:latin typeface="UTM Avo" panose="02040603050506020204" pitchFamily="18"/>
                  <a:ea typeface="+mn-ea"/>
                  <a:cs typeface="Arial" panose="020B0604020202020204" pitchFamily="34" charset="0"/>
                </a:rPr>
                <a:t>Giải</a:t>
              </a:r>
              <a:endParaRPr lang="en-US" sz="2800" b="1" kern="1200" dirty="0">
                <a:solidFill>
                  <a:prstClr val="black"/>
                </a:solidFill>
                <a:latin typeface="UTM Avo" panose="02040603050506020204" pitchFamily="18"/>
                <a:ea typeface="+mn-ea"/>
                <a:cs typeface="Arial" panose="020B0604020202020204" pitchFamily="34" charset="0"/>
              </a:endParaRPr>
            </a:p>
          </p:txBody>
        </p:sp>
      </p:gr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1BA47862-FA4E-122B-B767-0DE32212E9B0}"/>
                  </a:ext>
                </a:extLst>
              </p:cNvPr>
              <p:cNvSpPr txBox="1"/>
              <p:nvPr/>
            </p:nvSpPr>
            <p:spPr>
              <a:xfrm>
                <a:off x="2632880" y="1794166"/>
                <a:ext cx="5341524" cy="6397264"/>
              </a:xfrm>
              <a:prstGeom prst="rect">
                <a:avLst/>
              </a:prstGeom>
              <a:noFill/>
            </p:spPr>
            <p:txBody>
              <a:bodyPr wrap="square">
                <a:spAutoFit/>
              </a:bodyPr>
              <a:lstStyle/>
              <a:p>
                <a:pPr algn="just">
                  <a:lnSpc>
                    <a:spcPct val="150000"/>
                  </a:lnSpc>
                  <a:spcBef>
                    <a:spcPts val="133"/>
                  </a:spcBef>
                  <a:spcAft>
                    <a:spcPts val="133"/>
                  </a:spcAft>
                </a:pPr>
                <a:r>
                  <a:rPr lang="pt-BR" sz="2400" kern="100" dirty="0">
                    <a:latin typeface="UTM Avo" panose="02040603050506020204" pitchFamily="18"/>
                    <a:ea typeface="Calibri" panose="020F0502020204030204" pitchFamily="34" charset="0"/>
                    <a:cs typeface="Times New Roman" panose="02020603050405020304" pitchFamily="18" charset="0"/>
                  </a:rPr>
                  <a:t>b) </a:t>
                </a:r>
                <a14:m>
                  <m:oMath xmlns:m="http://schemas.openxmlformats.org/officeDocument/2006/math">
                    <m:r>
                      <m:rPr>
                        <m:nor/>
                      </m:rPr>
                      <a:rPr lang="pt-BR" sz="2400" i="0" kern="100">
                        <a:latin typeface="UTM Avo" panose="02040603050506020204" pitchFamily="18" charset="0"/>
                        <a:ea typeface="Calibri" panose="020F0502020204030204" pitchFamily="34" charset="0"/>
                        <a:cs typeface="Times New Roman" panose="02020603050405020304" pitchFamily="18" charset="0"/>
                      </a:rPr>
                      <m:t>∆</m:t>
                    </m:r>
                    <m:r>
                      <m:rPr>
                        <m:nor/>
                      </m:rPr>
                      <a:rPr lang="en-US" sz="2400" i="0" kern="100">
                        <a:latin typeface="UTM Avo" panose="02040603050506020204" pitchFamily="18" charset="0"/>
                        <a:ea typeface="Calibri" panose="020F0502020204030204" pitchFamily="34" charset="0"/>
                        <a:cs typeface="Times New Roman" panose="02020603050405020304" pitchFamily="18" charset="0"/>
                      </a:rPr>
                      <m:t>EAB</m:t>
                    </m:r>
                  </m:oMath>
                </a14:m>
                <a:r>
                  <a:rPr lang="pt-BR" sz="2400" kern="100" dirty="0">
                    <a:latin typeface="UTM Avo" panose="02040603050506020204" pitchFamily="18" charset="0"/>
                    <a:ea typeface="Times New Roman" panose="02020603050405020304" pitchFamily="18" charset="0"/>
                    <a:cs typeface="Times New Roman" panose="02020603050405020304" pitchFamily="18" charset="0"/>
                  </a:rPr>
                  <a:t> có: </a:t>
                </a:r>
                <a14:m>
                  <m:oMath xmlns:m="http://schemas.openxmlformats.org/officeDocument/2006/math">
                    <m:acc>
                      <m:accPr>
                        <m:chr m:val="̂"/>
                        <m:ctrlPr>
                          <a:rPr lang="en-US" sz="2400" i="1" kern="100">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en-US" sz="2400" i="0" kern="100">
                            <a:latin typeface="UTM Avo" panose="02040603050506020204" pitchFamily="18" charset="0"/>
                            <a:ea typeface="Times New Roman" panose="02020603050405020304" pitchFamily="18" charset="0"/>
                            <a:cs typeface="Times New Roman" panose="02020603050405020304" pitchFamily="18" charset="0"/>
                          </a:rPr>
                          <m:t>EAB</m:t>
                        </m:r>
                      </m:e>
                    </m:acc>
                    <m:r>
                      <m:rPr>
                        <m:nor/>
                      </m:rPr>
                      <a:rPr lang="en-US" sz="2400" b="0" i="0" kern="100" smtClean="0">
                        <a:latin typeface="Cambria Math" panose="02040503050406030204" pitchFamily="18" charset="0"/>
                        <a:ea typeface="Times New Roman" panose="02020603050405020304" pitchFamily="18" charset="0"/>
                        <a:cs typeface="Times New Roman" panose="02020603050405020304" pitchFamily="18" charset="0"/>
                      </a:rPr>
                      <m:t> </m:t>
                    </m:r>
                    <m:r>
                      <a:rPr lang="pt-BR" sz="2400" i="1" kern="100" smtClean="0">
                        <a:latin typeface="Cambria Math" panose="02040503050406030204" pitchFamily="18" charset="0"/>
                        <a:ea typeface="Times New Roman" panose="02020603050405020304" pitchFamily="18" charset="0"/>
                        <a:cs typeface="Times New Roman" panose="02020603050405020304" pitchFamily="18" charset="0"/>
                      </a:rPr>
                      <m:t> = </m:t>
                    </m:r>
                    <m:r>
                      <m:rPr>
                        <m:nor/>
                      </m:rPr>
                      <a:rPr lang="en-US" sz="2400" b="0" i="0" kern="100" smtClean="0">
                        <a:latin typeface="UTM Avo" panose="02040603050506020204" pitchFamily="18" charset="0"/>
                        <a:ea typeface="Times New Roman" panose="02020603050405020304" pitchFamily="18" charset="0"/>
                        <a:cs typeface="Times New Roman" panose="02020603050405020304" pitchFamily="18" charset="0"/>
                      </a:rPr>
                      <m:t> </m:t>
                    </m:r>
                    <m:acc>
                      <m:accPr>
                        <m:chr m:val="̂"/>
                        <m:ctrlPr>
                          <a:rPr lang="en-US" sz="2400" i="1" kern="100">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en-US" sz="2400" i="0" kern="100">
                            <a:latin typeface="UTM Avo" panose="02040603050506020204" pitchFamily="18" charset="0"/>
                            <a:ea typeface="Times New Roman" panose="02020603050405020304" pitchFamily="18" charset="0"/>
                            <a:cs typeface="Times New Roman" panose="02020603050405020304" pitchFamily="18" charset="0"/>
                          </a:rPr>
                          <m:t>EBA</m:t>
                        </m:r>
                      </m:e>
                    </m:acc>
                  </m:oMath>
                </a14:m>
                <a:endParaRPr lang="en-US" sz="2400" kern="100" dirty="0">
                  <a:latin typeface="UTM Avo" panose="02040603050506020204" pitchFamily="18" charset="0"/>
                  <a:ea typeface="Calibri" panose="020F0502020204030204" pitchFamily="34" charset="0"/>
                  <a:cs typeface="Times New Roman" panose="02020603050405020304" pitchFamily="18" charset="0"/>
                </a:endParaRPr>
              </a:p>
              <a:p>
                <a:pPr algn="just">
                  <a:lnSpc>
                    <a:spcPct val="150000"/>
                  </a:lnSpc>
                  <a:spcBef>
                    <a:spcPts val="133"/>
                  </a:spcBef>
                  <a:spcAft>
                    <a:spcPts val="133"/>
                  </a:spcAft>
                </a:pPr>
                <a14:m>
                  <m:oMath xmlns:m="http://schemas.openxmlformats.org/officeDocument/2006/math">
                    <m:r>
                      <m:rPr>
                        <m:nor/>
                      </m:rPr>
                      <a:rPr lang="en-US" sz="2400" i="0" kern="100">
                        <a:latin typeface="UTM Avo" panose="02040603050506020204" pitchFamily="18" charset="0"/>
                        <a:ea typeface="Calibri" panose="020F0502020204030204" pitchFamily="34" charset="0"/>
                        <a:cs typeface="Times New Roman" panose="02020603050405020304" pitchFamily="18" charset="0"/>
                      </a:rPr>
                      <m:t>⇒</m:t>
                    </m:r>
                  </m:oMath>
                </a14:m>
                <a:r>
                  <a:rPr lang="pt-BR" sz="2400" kern="100" dirty="0">
                    <a:latin typeface="UTM Avo" panose="02040603050506020204" pitchFamily="18" charset="0"/>
                    <a:ea typeface="Calibri" panose="020F0502020204030204" pitchFamily="34" charset="0"/>
                    <a:cs typeface="Times New Roman" panose="02020603050405020304" pitchFamily="18" charset="0"/>
                  </a:rPr>
                  <a:t> </a:t>
                </a:r>
                <a14:m>
                  <m:oMath xmlns:m="http://schemas.openxmlformats.org/officeDocument/2006/math">
                    <m:r>
                      <m:rPr>
                        <m:nor/>
                      </m:rPr>
                      <a:rPr lang="pt-BR" sz="2400" i="0" kern="100">
                        <a:latin typeface="UTM Avo" panose="02040603050506020204" pitchFamily="18" charset="0"/>
                        <a:ea typeface="Calibri" panose="020F0502020204030204" pitchFamily="34" charset="0"/>
                        <a:cs typeface="Times New Roman" panose="02020603050405020304" pitchFamily="18" charset="0"/>
                      </a:rPr>
                      <m:t>∆</m:t>
                    </m:r>
                    <m:r>
                      <m:rPr>
                        <m:nor/>
                      </m:rPr>
                      <a:rPr lang="en-US" sz="2400" i="0" kern="100">
                        <a:latin typeface="UTM Avo" panose="02040603050506020204" pitchFamily="18" charset="0"/>
                        <a:ea typeface="Calibri" panose="020F0502020204030204" pitchFamily="34" charset="0"/>
                        <a:cs typeface="Times New Roman" panose="02020603050405020304" pitchFamily="18" charset="0"/>
                      </a:rPr>
                      <m:t>EAB</m:t>
                    </m:r>
                  </m:oMath>
                </a14:m>
                <a:r>
                  <a:rPr lang="pt-BR" sz="2400" kern="100" dirty="0">
                    <a:latin typeface="UTM Avo" panose="02040603050506020204" pitchFamily="18" charset="0"/>
                    <a:ea typeface="Times New Roman" panose="02020603050405020304" pitchFamily="18" charset="0"/>
                    <a:cs typeface="Times New Roman" panose="02020603050405020304" pitchFamily="18" charset="0"/>
                  </a:rPr>
                  <a:t> cân tại </a:t>
                </a:r>
                <a14:m>
                  <m:oMath xmlns:m="http://schemas.openxmlformats.org/officeDocument/2006/math">
                    <m:r>
                      <m:rPr>
                        <m:nor/>
                      </m:rPr>
                      <a:rPr lang="en-US" sz="2400" i="0" kern="100">
                        <a:latin typeface="UTM Avo" panose="02040603050506020204" pitchFamily="18" charset="0"/>
                        <a:ea typeface="Times New Roman" panose="02020603050405020304" pitchFamily="18" charset="0"/>
                        <a:cs typeface="Times New Roman" panose="02020603050405020304" pitchFamily="18" charset="0"/>
                      </a:rPr>
                      <m:t>E</m:t>
                    </m:r>
                  </m:oMath>
                </a14:m>
                <a:r>
                  <a:rPr lang="pt-BR" sz="2400" kern="100" dirty="0">
                    <a:latin typeface="UTM Avo" panose="02040603050506020204" pitchFamily="18" charset="0"/>
                    <a:ea typeface="Times New Roman" panose="02020603050405020304" pitchFamily="18" charset="0"/>
                    <a:cs typeface="Times New Roman" panose="02020603050405020304" pitchFamily="18" charset="0"/>
                  </a:rPr>
                  <a:t> </a:t>
                </a:r>
                <a14:m>
                  <m:oMath xmlns:m="http://schemas.openxmlformats.org/officeDocument/2006/math">
                    <m:r>
                      <m:rPr>
                        <m:nor/>
                      </m:rPr>
                      <a:rPr lang="en-US" sz="2400" i="0" kern="100" dirty="0">
                        <a:latin typeface="UTM Avo" panose="02040603050506020204" pitchFamily="18" charset="0"/>
                        <a:ea typeface="Times New Roman" panose="02020603050405020304" pitchFamily="18" charset="0"/>
                        <a:cs typeface="Times New Roman" panose="02020603050405020304" pitchFamily="18" charset="0"/>
                      </a:rPr>
                      <m:t>⇒</m:t>
                    </m:r>
                  </m:oMath>
                </a14:m>
                <a:r>
                  <a:rPr lang="pt-BR" sz="2400" kern="100" dirty="0">
                    <a:latin typeface="UTM Avo" panose="02040603050506020204" pitchFamily="18" charset="0"/>
                    <a:ea typeface="Times New Roman" panose="02020603050405020304" pitchFamily="18" charset="0"/>
                    <a:cs typeface="Times New Roman" panose="02020603050405020304" pitchFamily="18" charset="0"/>
                  </a:rPr>
                  <a:t> </a:t>
                </a:r>
                <a14:m>
                  <m:oMath xmlns:m="http://schemas.openxmlformats.org/officeDocument/2006/math">
                    <m:r>
                      <m:rPr>
                        <m:nor/>
                      </m:rPr>
                      <a:rPr lang="en-US" sz="2400" i="0" kern="100">
                        <a:latin typeface="UTM Avo" panose="02040603050506020204" pitchFamily="18" charset="0"/>
                        <a:ea typeface="Times New Roman" panose="02020603050405020304" pitchFamily="18" charset="0"/>
                        <a:cs typeface="Times New Roman" panose="02020603050405020304" pitchFamily="18" charset="0"/>
                      </a:rPr>
                      <m:t>ED</m:t>
                    </m:r>
                    <m:r>
                      <m:rPr>
                        <m:nor/>
                      </m:rPr>
                      <a:rPr lang="en-US" sz="2400" b="0" i="0" kern="100" smtClean="0">
                        <a:latin typeface="UTM Avo" panose="02040603050506020204" pitchFamily="18" charset="0"/>
                        <a:ea typeface="Times New Roman" panose="02020603050405020304" pitchFamily="18" charset="0"/>
                        <a:cs typeface="Times New Roman" panose="02020603050405020304" pitchFamily="18" charset="0"/>
                      </a:rPr>
                      <m:t> </m:t>
                    </m:r>
                    <m:r>
                      <a:rPr lang="pt-BR" sz="2400" i="1" kern="100" smtClean="0">
                        <a:latin typeface="Cambria Math" panose="02040503050406030204" pitchFamily="18" charset="0"/>
                        <a:ea typeface="Times New Roman" panose="02020603050405020304" pitchFamily="18" charset="0"/>
                        <a:cs typeface="Times New Roman" panose="02020603050405020304" pitchFamily="18" charset="0"/>
                      </a:rPr>
                      <m:t> = </m:t>
                    </m:r>
                    <m:r>
                      <m:rPr>
                        <m:nor/>
                      </m:rPr>
                      <a:rPr lang="en-US" sz="2400" b="0" i="0" kern="100" smtClean="0">
                        <a:latin typeface="UTM Avo" panose="02040603050506020204" pitchFamily="18" charset="0"/>
                        <a:ea typeface="Times New Roman" panose="02020603050405020304" pitchFamily="18" charset="0"/>
                        <a:cs typeface="Times New Roman" panose="02020603050405020304" pitchFamily="18" charset="0"/>
                      </a:rPr>
                      <m:t> </m:t>
                    </m:r>
                    <m:r>
                      <m:rPr>
                        <m:nor/>
                      </m:rPr>
                      <a:rPr lang="en-US" sz="2400" i="0" kern="100">
                        <a:latin typeface="UTM Avo" panose="02040603050506020204" pitchFamily="18" charset="0"/>
                        <a:ea typeface="Times New Roman" panose="02020603050405020304" pitchFamily="18" charset="0"/>
                        <a:cs typeface="Times New Roman" panose="02020603050405020304" pitchFamily="18" charset="0"/>
                      </a:rPr>
                      <m:t>EC</m:t>
                    </m:r>
                  </m:oMath>
                </a14:m>
                <a:r>
                  <a:rPr lang="pt-BR" sz="2400" kern="100" dirty="0">
                    <a:latin typeface="UTM Avo" panose="02040603050506020204" pitchFamily="18" charset="0"/>
                    <a:ea typeface="Times New Roman" panose="02020603050405020304" pitchFamily="18" charset="0"/>
                    <a:cs typeface="Times New Roman" panose="02020603050405020304" pitchFamily="18" charset="0"/>
                  </a:rPr>
                  <a:t>.</a:t>
                </a:r>
                <a:endParaRPr lang="en-US" sz="2400" kern="100" dirty="0">
                  <a:latin typeface="UTM Avo" panose="02040603050506020204" pitchFamily="18" charset="0"/>
                  <a:ea typeface="Calibri" panose="020F0502020204030204" pitchFamily="34" charset="0"/>
                  <a:cs typeface="Times New Roman" panose="02020603050405020304" pitchFamily="18" charset="0"/>
                </a:endParaRPr>
              </a:p>
              <a:p>
                <a:pPr algn="just">
                  <a:lnSpc>
                    <a:spcPct val="150000"/>
                  </a:lnSpc>
                  <a:spcBef>
                    <a:spcPts val="133"/>
                  </a:spcBef>
                  <a:spcAft>
                    <a:spcPts val="133"/>
                  </a:spcAft>
                </a:pPr>
                <a:r>
                  <a:rPr lang="pt-BR" sz="2400" kern="100" dirty="0">
                    <a:latin typeface="UTM Avo" panose="02040603050506020204" pitchFamily="18" charset="0"/>
                    <a:ea typeface="Calibri" panose="020F0502020204030204" pitchFamily="34" charset="0"/>
                    <a:cs typeface="Times New Roman" panose="02020603050405020304" pitchFamily="18" charset="0"/>
                  </a:rPr>
                  <a:t>Có: </a:t>
                </a:r>
                <a14:m>
                  <m:oMath xmlns:m="http://schemas.openxmlformats.org/officeDocument/2006/math">
                    <m:r>
                      <m:rPr>
                        <m:nor/>
                      </m:rPr>
                      <a:rPr lang="en-US" sz="2400" i="0" kern="100">
                        <a:latin typeface="UTM Avo" panose="02040603050506020204" pitchFamily="18" charset="0"/>
                        <a:ea typeface="Calibri" panose="020F0502020204030204" pitchFamily="34" charset="0"/>
                        <a:cs typeface="Times New Roman" panose="02020603050405020304" pitchFamily="18" charset="0"/>
                      </a:rPr>
                      <m:t>AD</m:t>
                    </m:r>
                    <m:r>
                      <m:rPr>
                        <m:nor/>
                      </m:rPr>
                      <a:rPr lang="en-US" sz="2400" b="0" i="0" kern="100" smtClean="0">
                        <a:latin typeface="UTM Avo" panose="02040603050506020204" pitchFamily="18" charset="0"/>
                        <a:ea typeface="Calibri" panose="020F0502020204030204" pitchFamily="34" charset="0"/>
                        <a:cs typeface="Times New Roman" panose="02020603050405020304" pitchFamily="18" charset="0"/>
                      </a:rPr>
                      <m:t> </m:t>
                    </m:r>
                    <m:r>
                      <a:rPr lang="pt-BR" sz="2400" i="1" kern="100" smtClean="0">
                        <a:latin typeface="Cambria Math" panose="02040503050406030204" pitchFamily="18" charset="0"/>
                        <a:ea typeface="Calibri" panose="020F0502020204030204" pitchFamily="34" charset="0"/>
                        <a:cs typeface="Times New Roman" panose="02020603050405020304" pitchFamily="18" charset="0"/>
                      </a:rPr>
                      <m:t> = </m:t>
                    </m:r>
                    <m:r>
                      <m:rPr>
                        <m:nor/>
                      </m:rPr>
                      <a:rPr lang="en-US" sz="2400" b="0" i="0" kern="100" smtClean="0">
                        <a:latin typeface="UTM Avo" panose="02040603050506020204" pitchFamily="18" charset="0"/>
                        <a:ea typeface="Calibri" panose="020F0502020204030204" pitchFamily="34" charset="0"/>
                        <a:cs typeface="Times New Roman" panose="02020603050405020304" pitchFamily="18" charset="0"/>
                      </a:rPr>
                      <m:t> </m:t>
                    </m:r>
                    <m:r>
                      <m:rPr>
                        <m:nor/>
                      </m:rPr>
                      <a:rPr lang="en-US" sz="2400" i="0" kern="100">
                        <a:latin typeface="UTM Avo" panose="02040603050506020204" pitchFamily="18" charset="0"/>
                        <a:ea typeface="Calibri" panose="020F0502020204030204" pitchFamily="34" charset="0"/>
                        <a:cs typeface="Times New Roman" panose="02020603050405020304" pitchFamily="18" charset="0"/>
                      </a:rPr>
                      <m:t>ED</m:t>
                    </m:r>
                    <m:r>
                      <a:rPr lang="pt-BR" sz="2400" i="1" kern="100">
                        <a:latin typeface="Cambria Math" panose="02040503050406030204" pitchFamily="18" charset="0"/>
                        <a:ea typeface="Calibri" panose="020F0502020204030204" pitchFamily="34" charset="0"/>
                        <a:cs typeface="Times New Roman" panose="02020603050405020304" pitchFamily="18" charset="0"/>
                      </a:rPr>
                      <m:t>−</m:t>
                    </m:r>
                    <m:r>
                      <m:rPr>
                        <m:nor/>
                      </m:rPr>
                      <a:rPr lang="en-US" sz="2400" i="0" kern="100">
                        <a:latin typeface="UTM Avo" panose="02040603050506020204" pitchFamily="18" charset="0"/>
                        <a:ea typeface="Calibri" panose="020F0502020204030204" pitchFamily="34" charset="0"/>
                        <a:cs typeface="Times New Roman" panose="02020603050405020304" pitchFamily="18" charset="0"/>
                      </a:rPr>
                      <m:t>EA</m:t>
                    </m:r>
                  </m:oMath>
                </a14:m>
                <a:r>
                  <a:rPr lang="pt-BR" sz="2400" kern="100" dirty="0">
                    <a:latin typeface="UTM Avo" panose="02040603050506020204" pitchFamily="18" charset="0"/>
                    <a:ea typeface="Times New Roman" panose="02020603050405020304" pitchFamily="18" charset="0"/>
                    <a:cs typeface="Times New Roman" panose="02020603050405020304" pitchFamily="18" charset="0"/>
                  </a:rPr>
                  <a:t>; </a:t>
                </a:r>
                <a14:m>
                  <m:oMath xmlns:m="http://schemas.openxmlformats.org/officeDocument/2006/math">
                    <m:r>
                      <m:rPr>
                        <m:nor/>
                      </m:rPr>
                      <a:rPr lang="en-US" sz="2400" i="0" kern="100">
                        <a:latin typeface="UTM Avo" panose="02040603050506020204" pitchFamily="18" charset="0"/>
                        <a:ea typeface="Times New Roman" panose="02020603050405020304" pitchFamily="18" charset="0"/>
                        <a:cs typeface="Times New Roman" panose="02020603050405020304" pitchFamily="18" charset="0"/>
                      </a:rPr>
                      <m:t>BC</m:t>
                    </m:r>
                    <m:r>
                      <m:rPr>
                        <m:nor/>
                      </m:rPr>
                      <a:rPr lang="en-US" sz="2400" b="0" i="0" kern="100" smtClean="0">
                        <a:latin typeface="UTM Avo" panose="02040603050506020204" pitchFamily="18" charset="0"/>
                        <a:ea typeface="Times New Roman" panose="02020603050405020304" pitchFamily="18" charset="0"/>
                        <a:cs typeface="Times New Roman" panose="02020603050405020304" pitchFamily="18" charset="0"/>
                      </a:rPr>
                      <m:t> </m:t>
                    </m:r>
                    <m:r>
                      <a:rPr lang="pt-BR" sz="2400" i="1" kern="100" smtClean="0">
                        <a:latin typeface="Cambria Math" panose="02040503050406030204" pitchFamily="18" charset="0"/>
                        <a:ea typeface="Times New Roman" panose="02020603050405020304" pitchFamily="18" charset="0"/>
                        <a:cs typeface="Times New Roman" panose="02020603050405020304" pitchFamily="18" charset="0"/>
                      </a:rPr>
                      <m:t> = </m:t>
                    </m:r>
                    <m:r>
                      <m:rPr>
                        <m:nor/>
                      </m:rPr>
                      <a:rPr lang="en-US" sz="2400" b="0" i="0" kern="100" smtClean="0">
                        <a:latin typeface="UTM Avo" panose="02040603050506020204" pitchFamily="18" charset="0"/>
                        <a:ea typeface="Times New Roman" panose="02020603050405020304" pitchFamily="18" charset="0"/>
                        <a:cs typeface="Times New Roman" panose="02020603050405020304" pitchFamily="18" charset="0"/>
                      </a:rPr>
                      <m:t> </m:t>
                    </m:r>
                    <m:r>
                      <m:rPr>
                        <m:nor/>
                      </m:rPr>
                      <a:rPr lang="en-US" sz="2400" i="0" kern="100">
                        <a:latin typeface="UTM Avo" panose="02040603050506020204" pitchFamily="18" charset="0"/>
                        <a:ea typeface="Times New Roman" panose="02020603050405020304" pitchFamily="18" charset="0"/>
                        <a:cs typeface="Times New Roman" panose="02020603050405020304" pitchFamily="18" charset="0"/>
                      </a:rPr>
                      <m:t>EC</m:t>
                    </m:r>
                    <m:r>
                      <a:rPr lang="pt-BR" sz="2400" i="1" kern="100">
                        <a:latin typeface="Cambria Math" panose="02040503050406030204" pitchFamily="18" charset="0"/>
                        <a:ea typeface="Times New Roman" panose="02020603050405020304" pitchFamily="18" charset="0"/>
                        <a:cs typeface="Times New Roman" panose="02020603050405020304" pitchFamily="18" charset="0"/>
                      </a:rPr>
                      <m:t>−</m:t>
                    </m:r>
                    <m:r>
                      <m:rPr>
                        <m:nor/>
                      </m:rPr>
                      <a:rPr lang="en-US" sz="2400" i="0" kern="100">
                        <a:latin typeface="UTM Avo" panose="02040603050506020204" pitchFamily="18" charset="0"/>
                        <a:ea typeface="Times New Roman" panose="02020603050405020304" pitchFamily="18" charset="0"/>
                        <a:cs typeface="Times New Roman" panose="02020603050405020304" pitchFamily="18" charset="0"/>
                      </a:rPr>
                      <m:t>EB</m:t>
                    </m:r>
                  </m:oMath>
                </a14:m>
                <a:endParaRPr lang="en-US" sz="2400" kern="100" dirty="0">
                  <a:latin typeface="UTM Avo" panose="02040603050506020204" pitchFamily="18" charset="0"/>
                  <a:ea typeface="Calibri" panose="020F0502020204030204" pitchFamily="34" charset="0"/>
                  <a:cs typeface="Times New Roman" panose="02020603050405020304" pitchFamily="18" charset="0"/>
                </a:endParaRPr>
              </a:p>
              <a:p>
                <a:pPr algn="just">
                  <a:lnSpc>
                    <a:spcPct val="150000"/>
                  </a:lnSpc>
                  <a:spcBef>
                    <a:spcPts val="133"/>
                  </a:spcBef>
                  <a:spcAft>
                    <a:spcPts val="133"/>
                  </a:spcAft>
                </a:pPr>
                <a:r>
                  <a:rPr lang="pt-BR" sz="2400" kern="100" dirty="0">
                    <a:latin typeface="UTM Avo" panose="02040603050506020204" pitchFamily="18" charset="0"/>
                    <a:ea typeface="Times New Roman" panose="02020603050405020304" pitchFamily="18" charset="0"/>
                    <a:cs typeface="Times New Roman" panose="02020603050405020304" pitchFamily="18" charset="0"/>
                  </a:rPr>
                  <a:t>Mà </a:t>
                </a:r>
                <a14:m>
                  <m:oMath xmlns:m="http://schemas.openxmlformats.org/officeDocument/2006/math">
                    <m:r>
                      <m:rPr>
                        <m:nor/>
                      </m:rPr>
                      <a:rPr lang="en-US" sz="2400" i="0" kern="100">
                        <a:latin typeface="UTM Avo" panose="02040603050506020204" pitchFamily="18" charset="0"/>
                        <a:ea typeface="Times New Roman" panose="02020603050405020304" pitchFamily="18" charset="0"/>
                        <a:cs typeface="Times New Roman" panose="02020603050405020304" pitchFamily="18" charset="0"/>
                      </a:rPr>
                      <m:t>EA</m:t>
                    </m:r>
                    <m:r>
                      <m:rPr>
                        <m:nor/>
                      </m:rPr>
                      <a:rPr lang="en-US" sz="2400" b="0" i="0" kern="100" smtClean="0">
                        <a:latin typeface="UTM Avo" panose="02040603050506020204" pitchFamily="18" charset="0"/>
                        <a:ea typeface="Times New Roman" panose="02020603050405020304" pitchFamily="18" charset="0"/>
                        <a:cs typeface="Times New Roman" panose="02020603050405020304" pitchFamily="18" charset="0"/>
                      </a:rPr>
                      <m:t> </m:t>
                    </m:r>
                    <m:r>
                      <a:rPr lang="pt-BR" sz="2400" i="1" kern="100" smtClean="0">
                        <a:latin typeface="Cambria Math" panose="02040503050406030204" pitchFamily="18" charset="0"/>
                        <a:ea typeface="Times New Roman" panose="02020603050405020304" pitchFamily="18" charset="0"/>
                        <a:cs typeface="Times New Roman" panose="02020603050405020304" pitchFamily="18" charset="0"/>
                      </a:rPr>
                      <m:t> = </m:t>
                    </m:r>
                    <m:r>
                      <m:rPr>
                        <m:nor/>
                      </m:rPr>
                      <a:rPr lang="en-US" sz="2400" b="0" i="0" kern="100" smtClean="0">
                        <a:latin typeface="UTM Avo" panose="02040603050506020204" pitchFamily="18" charset="0"/>
                        <a:ea typeface="Times New Roman" panose="02020603050405020304" pitchFamily="18" charset="0"/>
                        <a:cs typeface="Times New Roman" panose="02020603050405020304" pitchFamily="18" charset="0"/>
                      </a:rPr>
                      <m:t> </m:t>
                    </m:r>
                    <m:r>
                      <m:rPr>
                        <m:nor/>
                      </m:rPr>
                      <a:rPr lang="en-US" sz="2400" i="0" kern="100">
                        <a:latin typeface="UTM Avo" panose="02040603050506020204" pitchFamily="18" charset="0"/>
                        <a:ea typeface="Times New Roman" panose="02020603050405020304" pitchFamily="18" charset="0"/>
                        <a:cs typeface="Times New Roman" panose="02020603050405020304" pitchFamily="18" charset="0"/>
                      </a:rPr>
                      <m:t>EB</m:t>
                    </m:r>
                  </m:oMath>
                </a14:m>
                <a:r>
                  <a:rPr lang="pt-BR" sz="2400" kern="100" dirty="0">
                    <a:latin typeface="UTM Avo" panose="02040603050506020204" pitchFamily="18" charset="0"/>
                    <a:ea typeface="Times New Roman" panose="02020603050405020304" pitchFamily="18" charset="0"/>
                    <a:cs typeface="Times New Roman" panose="02020603050405020304" pitchFamily="18" charset="0"/>
                  </a:rPr>
                  <a:t> và </a:t>
                </a:r>
                <a14:m>
                  <m:oMath xmlns:m="http://schemas.openxmlformats.org/officeDocument/2006/math">
                    <m:r>
                      <m:rPr>
                        <m:nor/>
                      </m:rPr>
                      <a:rPr lang="en-US" sz="2400" i="0" kern="100">
                        <a:latin typeface="UTM Avo" panose="02040603050506020204" pitchFamily="18" charset="0"/>
                        <a:ea typeface="Times New Roman" panose="02020603050405020304" pitchFamily="18" charset="0"/>
                        <a:cs typeface="Times New Roman" panose="02020603050405020304" pitchFamily="18" charset="0"/>
                      </a:rPr>
                      <m:t>ED</m:t>
                    </m:r>
                    <m:r>
                      <m:rPr>
                        <m:nor/>
                      </m:rPr>
                      <a:rPr lang="en-US" sz="2400" b="0" i="0" kern="100" smtClean="0">
                        <a:latin typeface="UTM Avo" panose="02040603050506020204" pitchFamily="18" charset="0"/>
                        <a:ea typeface="Times New Roman" panose="02020603050405020304" pitchFamily="18" charset="0"/>
                        <a:cs typeface="Times New Roman" panose="02020603050405020304" pitchFamily="18" charset="0"/>
                      </a:rPr>
                      <m:t> </m:t>
                    </m:r>
                    <m:r>
                      <a:rPr lang="pt-BR" sz="2400" i="1" kern="100" smtClean="0">
                        <a:latin typeface="Cambria Math" panose="02040503050406030204" pitchFamily="18" charset="0"/>
                        <a:ea typeface="Times New Roman" panose="02020603050405020304" pitchFamily="18" charset="0"/>
                        <a:cs typeface="Times New Roman" panose="02020603050405020304" pitchFamily="18" charset="0"/>
                      </a:rPr>
                      <m:t> = </m:t>
                    </m:r>
                    <m:r>
                      <m:rPr>
                        <m:nor/>
                      </m:rPr>
                      <a:rPr lang="en-US" sz="2400" b="0" i="0" kern="100" smtClean="0">
                        <a:latin typeface="UTM Avo" panose="02040603050506020204" pitchFamily="18" charset="0"/>
                        <a:ea typeface="Times New Roman" panose="02020603050405020304" pitchFamily="18" charset="0"/>
                        <a:cs typeface="Times New Roman" panose="02020603050405020304" pitchFamily="18" charset="0"/>
                      </a:rPr>
                      <m:t> </m:t>
                    </m:r>
                    <m:r>
                      <m:rPr>
                        <m:nor/>
                      </m:rPr>
                      <a:rPr lang="nl-NL" sz="2400" i="0" kern="100">
                        <a:latin typeface="UTM Avo" panose="02040603050506020204" pitchFamily="18" charset="0"/>
                        <a:ea typeface="Times New Roman" panose="02020603050405020304" pitchFamily="18" charset="0"/>
                        <a:cs typeface="Times New Roman" panose="02020603050405020304" pitchFamily="18" charset="0"/>
                      </a:rPr>
                      <m:t>EC</m:t>
                    </m:r>
                  </m:oMath>
                </a14:m>
                <a:endParaRPr lang="en-US" sz="2400" kern="100" dirty="0">
                  <a:latin typeface="UTM Avo" panose="02040603050506020204" pitchFamily="18" charset="0"/>
                  <a:ea typeface="Calibri" panose="020F0502020204030204" pitchFamily="34" charset="0"/>
                  <a:cs typeface="Times New Roman" panose="02020603050405020304" pitchFamily="18" charset="0"/>
                </a:endParaRPr>
              </a:p>
              <a:p>
                <a:pPr algn="just">
                  <a:lnSpc>
                    <a:spcPct val="150000"/>
                  </a:lnSpc>
                  <a:spcBef>
                    <a:spcPts val="133"/>
                  </a:spcBef>
                  <a:spcAft>
                    <a:spcPts val="133"/>
                  </a:spcAft>
                </a:pPr>
                <a14:m>
                  <m:oMath xmlns:m="http://schemas.openxmlformats.org/officeDocument/2006/math">
                    <m:r>
                      <m:rPr>
                        <m:nor/>
                      </m:rPr>
                      <a:rPr lang="en-US" sz="2400" i="0" kern="100">
                        <a:latin typeface="UTM Avo" panose="02040603050506020204" pitchFamily="18" charset="0"/>
                        <a:ea typeface="Calibri" panose="020F0502020204030204" pitchFamily="34" charset="0"/>
                        <a:cs typeface="Times New Roman" panose="02020603050405020304" pitchFamily="18" charset="0"/>
                      </a:rPr>
                      <m:t>⇒</m:t>
                    </m:r>
                  </m:oMath>
                </a14:m>
                <a:r>
                  <a:rPr lang="pt-BR" sz="2400" kern="100" dirty="0">
                    <a:latin typeface="UTM Avo" panose="02040603050506020204" pitchFamily="18" charset="0"/>
                    <a:ea typeface="Calibri" panose="020F0502020204030204" pitchFamily="34" charset="0"/>
                    <a:cs typeface="Times New Roman" panose="02020603050405020304" pitchFamily="18" charset="0"/>
                  </a:rPr>
                  <a:t> </a:t>
                </a:r>
                <a14:m>
                  <m:oMath xmlns:m="http://schemas.openxmlformats.org/officeDocument/2006/math">
                    <m:r>
                      <m:rPr>
                        <m:nor/>
                      </m:rPr>
                      <a:rPr lang="nl-NL" sz="2400" i="0" kern="100">
                        <a:latin typeface="UTM Avo" panose="02040603050506020204" pitchFamily="18" charset="0"/>
                        <a:ea typeface="Calibri" panose="020F0502020204030204" pitchFamily="34" charset="0"/>
                        <a:cs typeface="Times New Roman" panose="02020603050405020304" pitchFamily="18" charset="0"/>
                      </a:rPr>
                      <m:t>AD</m:t>
                    </m:r>
                    <m:r>
                      <m:rPr>
                        <m:nor/>
                      </m:rPr>
                      <a:rPr lang="en-US" sz="2400" b="0" i="0" kern="100" smtClean="0">
                        <a:latin typeface="UTM Avo" panose="02040603050506020204" pitchFamily="18" charset="0"/>
                        <a:ea typeface="Calibri" panose="020F0502020204030204" pitchFamily="34" charset="0"/>
                        <a:cs typeface="Times New Roman" panose="02020603050405020304" pitchFamily="18" charset="0"/>
                      </a:rPr>
                      <m:t> </m:t>
                    </m:r>
                    <m:r>
                      <a:rPr lang="pt-BR" sz="2400" i="1" kern="100" smtClean="0">
                        <a:latin typeface="Cambria Math" panose="02040503050406030204" pitchFamily="18" charset="0"/>
                        <a:ea typeface="Calibri" panose="020F0502020204030204" pitchFamily="34" charset="0"/>
                        <a:cs typeface="Times New Roman" panose="02020603050405020304" pitchFamily="18" charset="0"/>
                      </a:rPr>
                      <m:t> = </m:t>
                    </m:r>
                    <m:r>
                      <m:rPr>
                        <m:nor/>
                      </m:rPr>
                      <a:rPr lang="en-US" sz="2400" b="0" i="0" kern="100" smtClean="0">
                        <a:latin typeface="UTM Avo" panose="02040603050506020204" pitchFamily="18" charset="0"/>
                        <a:ea typeface="Calibri" panose="020F0502020204030204" pitchFamily="34" charset="0"/>
                        <a:cs typeface="Times New Roman" panose="02020603050405020304" pitchFamily="18" charset="0"/>
                      </a:rPr>
                      <m:t> </m:t>
                    </m:r>
                    <m:r>
                      <m:rPr>
                        <m:nor/>
                      </m:rPr>
                      <a:rPr lang="nl-NL" sz="2400" i="0" kern="100">
                        <a:latin typeface="UTM Avo" panose="02040603050506020204" pitchFamily="18" charset="0"/>
                        <a:ea typeface="Calibri" panose="020F0502020204030204" pitchFamily="34" charset="0"/>
                        <a:cs typeface="Times New Roman" panose="02020603050405020304" pitchFamily="18" charset="0"/>
                      </a:rPr>
                      <m:t>BC</m:t>
                    </m:r>
                  </m:oMath>
                </a14:m>
                <a:r>
                  <a:rPr lang="pt-BR" sz="2400" kern="100" dirty="0">
                    <a:latin typeface="UTM Avo" panose="02040603050506020204" pitchFamily="18" charset="0"/>
                    <a:ea typeface="Times New Roman" panose="02020603050405020304" pitchFamily="18" charset="0"/>
                    <a:cs typeface="Times New Roman" panose="02020603050405020304" pitchFamily="18" charset="0"/>
                  </a:rPr>
                  <a:t>.</a:t>
                </a:r>
                <a:endParaRPr lang="en-US" sz="2400" kern="100" dirty="0">
                  <a:latin typeface="UTM Avo" panose="02040603050506020204" pitchFamily="18" charset="0"/>
                  <a:ea typeface="Calibri" panose="020F0502020204030204" pitchFamily="34" charset="0"/>
                  <a:cs typeface="Times New Roman" panose="02020603050405020304" pitchFamily="18" charset="0"/>
                </a:endParaRPr>
              </a:p>
              <a:p>
                <a:pPr algn="just">
                  <a:lnSpc>
                    <a:spcPct val="150000"/>
                  </a:lnSpc>
                  <a:spcBef>
                    <a:spcPts val="133"/>
                  </a:spcBef>
                  <a:spcAft>
                    <a:spcPts val="133"/>
                  </a:spcAft>
                </a:pPr>
                <a:r>
                  <a:rPr lang="pt-BR" sz="2400" kern="100" dirty="0">
                    <a:latin typeface="UTM Avo" panose="02040603050506020204" pitchFamily="18" charset="0"/>
                    <a:ea typeface="Calibri" panose="020F0502020204030204" pitchFamily="34" charset="0"/>
                    <a:cs typeface="Times New Roman" panose="02020603050405020304" pitchFamily="18" charset="0"/>
                  </a:rPr>
                  <a:t>c) Xét </a:t>
                </a:r>
                <a14:m>
                  <m:oMath xmlns:m="http://schemas.openxmlformats.org/officeDocument/2006/math">
                    <m:r>
                      <m:rPr>
                        <m:nor/>
                      </m:rPr>
                      <a:rPr lang="pt-BR" sz="2400" i="0" kern="100">
                        <a:latin typeface="UTM Avo" panose="02040603050506020204" pitchFamily="18" charset="0"/>
                        <a:ea typeface="Calibri" panose="020F0502020204030204" pitchFamily="34" charset="0"/>
                        <a:cs typeface="Times New Roman" panose="02020603050405020304" pitchFamily="18" charset="0"/>
                      </a:rPr>
                      <m:t>∆</m:t>
                    </m:r>
                    <m:r>
                      <m:rPr>
                        <m:nor/>
                      </m:rPr>
                      <a:rPr lang="nl-NL" sz="2400" i="0" kern="100">
                        <a:latin typeface="UTM Avo" panose="02040603050506020204" pitchFamily="18" charset="0"/>
                        <a:ea typeface="Calibri" panose="020F0502020204030204" pitchFamily="34" charset="0"/>
                        <a:cs typeface="Times New Roman" panose="02020603050405020304" pitchFamily="18" charset="0"/>
                      </a:rPr>
                      <m:t>ADC</m:t>
                    </m:r>
                  </m:oMath>
                </a14:m>
                <a:r>
                  <a:rPr lang="pt-BR" sz="2400" kern="100" dirty="0">
                    <a:latin typeface="UTM Avo" panose="02040603050506020204" pitchFamily="18" charset="0"/>
                    <a:ea typeface="Times New Roman" panose="02020603050405020304" pitchFamily="18" charset="0"/>
                    <a:cs typeface="Times New Roman" panose="02020603050405020304" pitchFamily="18" charset="0"/>
                  </a:rPr>
                  <a:t> và </a:t>
                </a:r>
                <a14:m>
                  <m:oMath xmlns:m="http://schemas.openxmlformats.org/officeDocument/2006/math">
                    <m:r>
                      <m:rPr>
                        <m:nor/>
                      </m:rPr>
                      <a:rPr lang="pt-BR" sz="2400" i="0" kern="100">
                        <a:latin typeface="UTM Avo" panose="02040603050506020204" pitchFamily="18" charset="0"/>
                        <a:ea typeface="Times New Roman" panose="02020603050405020304" pitchFamily="18" charset="0"/>
                        <a:cs typeface="Times New Roman" panose="02020603050405020304" pitchFamily="18" charset="0"/>
                      </a:rPr>
                      <m:t>∆</m:t>
                    </m:r>
                    <m:r>
                      <m:rPr>
                        <m:nor/>
                      </m:rPr>
                      <a:rPr lang="nl-NL" sz="2400" i="0" kern="100">
                        <a:latin typeface="UTM Avo" panose="02040603050506020204" pitchFamily="18" charset="0"/>
                        <a:ea typeface="Times New Roman" panose="02020603050405020304" pitchFamily="18" charset="0"/>
                        <a:cs typeface="Times New Roman" panose="02020603050405020304" pitchFamily="18" charset="0"/>
                      </a:rPr>
                      <m:t>BCD</m:t>
                    </m:r>
                  </m:oMath>
                </a14:m>
                <a:r>
                  <a:rPr lang="pt-BR" sz="2400" kern="100" dirty="0">
                    <a:latin typeface="UTM Avo" panose="02040603050506020204" pitchFamily="18" charset="0"/>
                    <a:ea typeface="Times New Roman" panose="02020603050405020304" pitchFamily="18" charset="0"/>
                    <a:cs typeface="Times New Roman" panose="02020603050405020304" pitchFamily="18" charset="0"/>
                  </a:rPr>
                  <a:t> có:</a:t>
                </a:r>
                <a:endParaRPr lang="en-US" sz="2400" kern="100" dirty="0">
                  <a:latin typeface="UTM Avo" panose="02040603050506020204" pitchFamily="18" charset="0"/>
                  <a:ea typeface="Calibri" panose="020F0502020204030204" pitchFamily="34" charset="0"/>
                  <a:cs typeface="Times New Roman" panose="02020603050405020304" pitchFamily="18" charset="0"/>
                </a:endParaRPr>
              </a:p>
              <a:p>
                <a:pPr algn="just">
                  <a:lnSpc>
                    <a:spcPct val="150000"/>
                  </a:lnSpc>
                  <a:spcBef>
                    <a:spcPts val="133"/>
                  </a:spcBef>
                  <a:spcAft>
                    <a:spcPts val="133"/>
                  </a:spcAft>
                </a:pPr>
                <a14:m>
                  <m:oMath xmlns:m="http://schemas.openxmlformats.org/officeDocument/2006/math">
                    <m:r>
                      <m:rPr>
                        <m:nor/>
                      </m:rPr>
                      <a:rPr lang="nl-NL" sz="2400" i="0" kern="100">
                        <a:latin typeface="UTM Avo" panose="02040603050506020204" pitchFamily="18" charset="0"/>
                        <a:ea typeface="Times New Roman" panose="02020603050405020304" pitchFamily="18" charset="0"/>
                        <a:cs typeface="Times New Roman" panose="02020603050405020304" pitchFamily="18" charset="0"/>
                      </a:rPr>
                      <m:t>AD</m:t>
                    </m:r>
                    <m:r>
                      <m:rPr>
                        <m:nor/>
                      </m:rPr>
                      <a:rPr lang="en-US" sz="2400" b="0" i="0" kern="100" smtClean="0">
                        <a:latin typeface="UTM Avo" panose="02040603050506020204" pitchFamily="18" charset="0"/>
                        <a:ea typeface="Times New Roman" panose="02020603050405020304" pitchFamily="18" charset="0"/>
                        <a:cs typeface="Times New Roman" panose="02020603050405020304" pitchFamily="18" charset="0"/>
                      </a:rPr>
                      <m:t> </m:t>
                    </m:r>
                    <m:r>
                      <a:rPr lang="en-US" sz="2400" i="1" kern="100" smtClean="0">
                        <a:latin typeface="Cambria Math" panose="02040503050406030204" pitchFamily="18" charset="0"/>
                        <a:ea typeface="Times New Roman" panose="02020603050405020304" pitchFamily="18" charset="0"/>
                        <a:cs typeface="Times New Roman" panose="02020603050405020304" pitchFamily="18" charset="0"/>
                      </a:rPr>
                      <m:t> = </m:t>
                    </m:r>
                    <m:r>
                      <m:rPr>
                        <m:nor/>
                      </m:rPr>
                      <a:rPr lang="en-US" sz="2400" b="0" i="0" kern="100" smtClean="0">
                        <a:latin typeface="UTM Avo" panose="02040603050506020204" pitchFamily="18" charset="0"/>
                        <a:ea typeface="Times New Roman" panose="02020603050405020304" pitchFamily="18" charset="0"/>
                        <a:cs typeface="Times New Roman" panose="02020603050405020304" pitchFamily="18" charset="0"/>
                      </a:rPr>
                      <m:t> </m:t>
                    </m:r>
                    <m:r>
                      <m:rPr>
                        <m:nor/>
                      </m:rPr>
                      <a:rPr lang="nl-NL" sz="2400" i="0" kern="100">
                        <a:latin typeface="UTM Avo" panose="02040603050506020204" pitchFamily="18" charset="0"/>
                        <a:ea typeface="Times New Roman" panose="02020603050405020304" pitchFamily="18" charset="0"/>
                        <a:cs typeface="Times New Roman" panose="02020603050405020304" pitchFamily="18" charset="0"/>
                      </a:rPr>
                      <m:t>BC</m:t>
                    </m:r>
                  </m:oMath>
                </a14:m>
                <a:r>
                  <a:rPr lang="en-US" sz="2400" kern="100" dirty="0">
                    <a:latin typeface="UTM Avo" panose="02040603050506020204" pitchFamily="18" charset="0"/>
                    <a:ea typeface="Times New Roman" panose="02020603050405020304" pitchFamily="18" charset="0"/>
                    <a:cs typeface="Times New Roman" panose="02020603050405020304" pitchFamily="18" charset="0"/>
                  </a:rPr>
                  <a:t> ; </a:t>
                </a:r>
                <a14:m>
                  <m:oMath xmlns:m="http://schemas.openxmlformats.org/officeDocument/2006/math">
                    <m:acc>
                      <m:accPr>
                        <m:chr m:val="̂"/>
                        <m:ctrlPr>
                          <a:rPr lang="en-US" sz="2400" i="1" kern="100">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nl-NL" sz="2400" i="0" kern="100">
                            <a:latin typeface="UTM Avo" panose="02040603050506020204" pitchFamily="18" charset="0"/>
                            <a:ea typeface="Times New Roman" panose="02020603050405020304" pitchFamily="18" charset="0"/>
                            <a:cs typeface="Times New Roman" panose="02020603050405020304" pitchFamily="18" charset="0"/>
                          </a:rPr>
                          <m:t>ADC</m:t>
                        </m:r>
                      </m:e>
                    </m:acc>
                    <m:r>
                      <m:rPr>
                        <m:nor/>
                      </m:rPr>
                      <a:rPr lang="en-US" sz="2400" b="0" i="0" kern="100" smtClean="0">
                        <a:latin typeface="Cambria Math" panose="02040503050406030204" pitchFamily="18" charset="0"/>
                        <a:ea typeface="Times New Roman" panose="02020603050405020304" pitchFamily="18" charset="0"/>
                        <a:cs typeface="Times New Roman" panose="02020603050405020304" pitchFamily="18" charset="0"/>
                      </a:rPr>
                      <m:t> </m:t>
                    </m:r>
                    <m:r>
                      <a:rPr lang="en-US" sz="2400" i="1" kern="100" smtClean="0">
                        <a:latin typeface="Cambria Math" panose="02040503050406030204" pitchFamily="18" charset="0"/>
                        <a:ea typeface="Times New Roman" panose="02020603050405020304" pitchFamily="18" charset="0"/>
                        <a:cs typeface="Times New Roman" panose="02020603050405020304" pitchFamily="18" charset="0"/>
                      </a:rPr>
                      <m:t> = </m:t>
                    </m:r>
                    <m:r>
                      <m:rPr>
                        <m:nor/>
                      </m:rPr>
                      <a:rPr lang="en-US" sz="2400" b="0" i="0" kern="100" smtClean="0">
                        <a:latin typeface="UTM Avo" panose="02040603050506020204" pitchFamily="18" charset="0"/>
                        <a:ea typeface="Times New Roman" panose="02020603050405020304" pitchFamily="18" charset="0"/>
                        <a:cs typeface="Times New Roman" panose="02020603050405020304" pitchFamily="18" charset="0"/>
                      </a:rPr>
                      <m:t> </m:t>
                    </m:r>
                    <m:acc>
                      <m:accPr>
                        <m:chr m:val="̂"/>
                        <m:ctrlPr>
                          <a:rPr lang="en-US" sz="2400" i="1" kern="100">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nl-NL" sz="2400" i="0" kern="100">
                            <a:latin typeface="UTM Avo" panose="02040603050506020204" pitchFamily="18" charset="0"/>
                            <a:ea typeface="Times New Roman" panose="02020603050405020304" pitchFamily="18" charset="0"/>
                            <a:cs typeface="Times New Roman" panose="02020603050405020304" pitchFamily="18" charset="0"/>
                          </a:rPr>
                          <m:t>BCD</m:t>
                        </m:r>
                      </m:e>
                    </m:acc>
                  </m:oMath>
                </a14:m>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14:m>
                  <m:oMath xmlns:m="http://schemas.openxmlformats.org/officeDocument/2006/math">
                    <m:r>
                      <m:rPr>
                        <m:nor/>
                      </m:rPr>
                      <a:rPr lang="nl-NL" sz="2400" i="0" kern="100">
                        <a:latin typeface="UTM Avo" panose="02040603050506020204" pitchFamily="18" charset="0"/>
                        <a:ea typeface="Times New Roman" panose="02020603050405020304" pitchFamily="18" charset="0"/>
                        <a:cs typeface="Times New Roman" panose="02020603050405020304" pitchFamily="18" charset="0"/>
                      </a:rPr>
                      <m:t>DC</m:t>
                    </m:r>
                  </m:oMath>
                </a14:m>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chung</a:t>
                </a:r>
                <a:endParaRPr lang="en-US" sz="2400" kern="100" dirty="0">
                  <a:latin typeface="UTM Avo" panose="02040603050506020204" pitchFamily="18" charset="0"/>
                  <a:ea typeface="Calibri" panose="020F0502020204030204" pitchFamily="34" charset="0"/>
                  <a:cs typeface="Times New Roman" panose="02020603050405020304" pitchFamily="18" charset="0"/>
                </a:endParaRPr>
              </a:p>
              <a:p>
                <a:pPr algn="just">
                  <a:lnSpc>
                    <a:spcPct val="150000"/>
                  </a:lnSpc>
                  <a:spcBef>
                    <a:spcPts val="133"/>
                  </a:spcBef>
                  <a:spcAft>
                    <a:spcPts val="133"/>
                  </a:spcAft>
                </a:pPr>
                <a14:m>
                  <m:oMath xmlns:m="http://schemas.openxmlformats.org/officeDocument/2006/math">
                    <m:r>
                      <m:rPr>
                        <m:nor/>
                      </m:rPr>
                      <a:rPr lang="en-US" sz="2400" i="0" kern="100">
                        <a:latin typeface="UTM Avo" panose="02040603050506020204" pitchFamily="18" charset="0"/>
                        <a:ea typeface="Times New Roman" panose="02020603050405020304" pitchFamily="18" charset="0"/>
                        <a:cs typeface="Times New Roman" panose="02020603050405020304" pitchFamily="18" charset="0"/>
                      </a:rPr>
                      <m:t>⇒</m:t>
                    </m:r>
                  </m:oMath>
                </a14:m>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14:m>
                  <m:oMath xmlns:m="http://schemas.openxmlformats.org/officeDocument/2006/math">
                    <m:r>
                      <m:rPr>
                        <m:nor/>
                      </m:rPr>
                      <a:rPr lang="en-US" sz="2400" i="0" kern="100">
                        <a:latin typeface="UTM Avo" panose="02040603050506020204" pitchFamily="18" charset="0"/>
                        <a:ea typeface="Times New Roman" panose="02020603050405020304" pitchFamily="18" charset="0"/>
                        <a:cs typeface="Times New Roman" panose="02020603050405020304" pitchFamily="18" charset="0"/>
                      </a:rPr>
                      <m:t>∆</m:t>
                    </m:r>
                    <m:r>
                      <m:rPr>
                        <m:nor/>
                      </m:rPr>
                      <a:rPr lang="en-US" sz="2400" i="0" kern="100">
                        <a:latin typeface="UTM Avo" panose="02040603050506020204" pitchFamily="18" charset="0"/>
                        <a:ea typeface="Times New Roman" panose="02020603050405020304" pitchFamily="18" charset="0"/>
                        <a:cs typeface="Times New Roman" panose="02020603050405020304" pitchFamily="18" charset="0"/>
                      </a:rPr>
                      <m:t>ADC</m:t>
                    </m:r>
                    <m:r>
                      <m:rPr>
                        <m:nor/>
                      </m:rPr>
                      <a:rPr lang="en-US" sz="2400" b="0" i="0" kern="100" smtClean="0">
                        <a:latin typeface="UTM Avo" panose="02040603050506020204" pitchFamily="18" charset="0"/>
                        <a:ea typeface="Times New Roman" panose="02020603050405020304" pitchFamily="18" charset="0"/>
                        <a:cs typeface="Times New Roman" panose="02020603050405020304" pitchFamily="18" charset="0"/>
                      </a:rPr>
                      <m:t> </m:t>
                    </m:r>
                    <m:r>
                      <a:rPr lang="en-US" sz="2400" i="1" kern="100" smtClean="0">
                        <a:latin typeface="Cambria Math" panose="02040503050406030204" pitchFamily="18" charset="0"/>
                        <a:ea typeface="Times New Roman" panose="02020603050405020304" pitchFamily="18" charset="0"/>
                        <a:cs typeface="Times New Roman" panose="02020603050405020304" pitchFamily="18" charset="0"/>
                      </a:rPr>
                      <m:t> = </m:t>
                    </m:r>
                    <m:r>
                      <m:rPr>
                        <m:nor/>
                      </m:rPr>
                      <a:rPr lang="en-US" sz="2400" b="0" i="0" kern="100" smtClean="0">
                        <a:latin typeface="UTM Avo" panose="02040603050506020204" pitchFamily="18" charset="0"/>
                        <a:ea typeface="Times New Roman" panose="02020603050405020304" pitchFamily="18" charset="0"/>
                        <a:cs typeface="Times New Roman" panose="02020603050405020304" pitchFamily="18" charset="0"/>
                      </a:rPr>
                      <m:t> </m:t>
                    </m:r>
                    <m:r>
                      <m:rPr>
                        <m:nor/>
                      </m:rPr>
                      <a:rPr lang="en-US" sz="2400" i="0" kern="100">
                        <a:latin typeface="UTM Avo" panose="02040603050506020204" pitchFamily="18" charset="0"/>
                        <a:ea typeface="Times New Roman" panose="02020603050405020304" pitchFamily="18" charset="0"/>
                        <a:cs typeface="Times New Roman" panose="02020603050405020304" pitchFamily="18" charset="0"/>
                      </a:rPr>
                      <m:t>∆</m:t>
                    </m:r>
                    <m:r>
                      <m:rPr>
                        <m:nor/>
                      </m:rPr>
                      <a:rPr lang="en-US" sz="2400" i="0" kern="100">
                        <a:latin typeface="UTM Avo" panose="02040603050506020204" pitchFamily="18" charset="0"/>
                        <a:ea typeface="Times New Roman" panose="02020603050405020304" pitchFamily="18" charset="0"/>
                        <a:cs typeface="Times New Roman" panose="02020603050405020304" pitchFamily="18" charset="0"/>
                      </a:rPr>
                      <m:t>BCD</m:t>
                    </m:r>
                  </m:oMath>
                </a14:m>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c.g.c</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a:t>
                </a:r>
                <a:r>
                  <a:rPr lang="en-US" sz="2400" kern="100" dirty="0">
                    <a:latin typeface="UTM Avo" panose="02040603050506020204" pitchFamily="18" charset="0"/>
                    <a:ea typeface="Calibri" panose="020F0502020204030204" pitchFamily="34" charset="0"/>
                    <a:cs typeface="Times New Roman" panose="02020603050405020304" pitchFamily="18" charset="0"/>
                  </a:rPr>
                  <a:t> </a:t>
                </a:r>
                <a14:m>
                  <m:oMath xmlns:m="http://schemas.openxmlformats.org/officeDocument/2006/math">
                    <m:r>
                      <m:rPr>
                        <m:nor/>
                      </m:rPr>
                      <a:rPr lang="en-US" sz="2400" i="0" kern="100">
                        <a:latin typeface="UTM Avo" panose="02040603050506020204" pitchFamily="18" charset="0"/>
                        <a:ea typeface="Times New Roman" panose="02020603050405020304" pitchFamily="18" charset="0"/>
                        <a:cs typeface="Times New Roman" panose="02020603050405020304" pitchFamily="18" charset="0"/>
                      </a:rPr>
                      <m:t>⇒</m:t>
                    </m:r>
                  </m:oMath>
                </a14:m>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14:m>
                  <m:oMath xmlns:m="http://schemas.openxmlformats.org/officeDocument/2006/math">
                    <m:r>
                      <m:rPr>
                        <m:nor/>
                      </m:rPr>
                      <a:rPr lang="en-US" sz="2400" i="0" kern="100">
                        <a:latin typeface="UTM Avo" panose="02040603050506020204" pitchFamily="18" charset="0"/>
                        <a:ea typeface="Times New Roman" panose="02020603050405020304" pitchFamily="18" charset="0"/>
                        <a:cs typeface="Times New Roman" panose="02020603050405020304" pitchFamily="18" charset="0"/>
                      </a:rPr>
                      <m:t>AC</m:t>
                    </m:r>
                    <m:r>
                      <m:rPr>
                        <m:nor/>
                      </m:rPr>
                      <a:rPr lang="en-US" sz="2400" b="0" i="0" kern="100" smtClean="0">
                        <a:latin typeface="UTM Avo" panose="02040603050506020204" pitchFamily="18" charset="0"/>
                        <a:ea typeface="Times New Roman" panose="02020603050405020304" pitchFamily="18" charset="0"/>
                        <a:cs typeface="Times New Roman" panose="02020603050405020304" pitchFamily="18" charset="0"/>
                      </a:rPr>
                      <m:t> </m:t>
                    </m:r>
                    <m:r>
                      <a:rPr lang="en-US" sz="2400" i="1" kern="100" smtClean="0">
                        <a:latin typeface="Cambria Math" panose="02040503050406030204" pitchFamily="18" charset="0"/>
                        <a:ea typeface="Times New Roman" panose="02020603050405020304" pitchFamily="18" charset="0"/>
                        <a:cs typeface="Times New Roman" panose="02020603050405020304" pitchFamily="18" charset="0"/>
                      </a:rPr>
                      <m:t> = </m:t>
                    </m:r>
                    <m:r>
                      <m:rPr>
                        <m:nor/>
                      </m:rPr>
                      <a:rPr lang="en-US" sz="2400" b="0" i="0" kern="100" smtClean="0">
                        <a:latin typeface="UTM Avo" panose="02040603050506020204" pitchFamily="18" charset="0"/>
                        <a:ea typeface="Times New Roman" panose="02020603050405020304" pitchFamily="18" charset="0"/>
                        <a:cs typeface="Times New Roman" panose="02020603050405020304" pitchFamily="18" charset="0"/>
                      </a:rPr>
                      <m:t> </m:t>
                    </m:r>
                    <m:r>
                      <m:rPr>
                        <m:nor/>
                      </m:rPr>
                      <a:rPr lang="en-US" sz="2400" i="0" kern="100">
                        <a:latin typeface="UTM Avo" panose="02040603050506020204" pitchFamily="18" charset="0"/>
                        <a:ea typeface="Times New Roman" panose="02020603050405020304" pitchFamily="18" charset="0"/>
                        <a:cs typeface="Times New Roman" panose="02020603050405020304" pitchFamily="18" charset="0"/>
                      </a:rPr>
                      <m:t>BD</m:t>
                    </m:r>
                  </m:oMath>
                </a14:m>
                <a:endParaRPr lang="en-US" sz="2400" kern="100" dirty="0">
                  <a:latin typeface="UTM Avo" panose="02040603050506020204" pitchFamily="18" charset="0"/>
                  <a:ea typeface="Calibri" panose="020F0502020204030204" pitchFamily="34" charset="0"/>
                  <a:cs typeface="Times New Roman" panose="02020603050405020304" pitchFamily="18" charset="0"/>
                </a:endParaRPr>
              </a:p>
            </p:txBody>
          </p:sp>
        </mc:Choice>
        <mc:Fallback xmlns="">
          <p:sp>
            <p:nvSpPr>
              <p:cNvPr id="21" name="TextBox 20">
                <a:extLst>
                  <a:ext uri="{FF2B5EF4-FFF2-40B4-BE49-F238E27FC236}">
                    <a16:creationId xmlns:a16="http://schemas.microsoft.com/office/drawing/2014/main" id="{1BA47862-FA4E-122B-B767-0DE32212E9B0}"/>
                  </a:ext>
                </a:extLst>
              </p:cNvPr>
              <p:cNvSpPr txBox="1">
                <a:spLocks noRot="1" noChangeAspect="1" noMove="1" noResize="1" noEditPoints="1" noAdjustHandles="1" noChangeArrowheads="1" noChangeShapeType="1" noTextEdit="1"/>
              </p:cNvSpPr>
              <p:nvPr/>
            </p:nvSpPr>
            <p:spPr>
              <a:xfrm>
                <a:off x="2632880" y="1794166"/>
                <a:ext cx="5341524" cy="6397264"/>
              </a:xfrm>
              <a:prstGeom prst="rect">
                <a:avLst/>
              </a:prstGeom>
              <a:blipFill>
                <a:blip r:embed="rId5"/>
                <a:stretch>
                  <a:fillRect l="-1826"/>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id="{3169DBE6-2D61-8363-A725-9C5538CD6F28}"/>
              </a:ext>
            </a:extLst>
          </p:cNvPr>
          <p:cNvPicPr>
            <a:picLocks noChangeAspect="1"/>
          </p:cNvPicPr>
          <p:nvPr/>
        </p:nvPicPr>
        <p:blipFill>
          <a:blip r:embed="rId6"/>
          <a:stretch>
            <a:fillRect/>
          </a:stretch>
        </p:blipFill>
        <p:spPr>
          <a:xfrm>
            <a:off x="9191178" y="2287067"/>
            <a:ext cx="2376675" cy="3684644"/>
          </a:xfrm>
          <a:prstGeom prst="rect">
            <a:avLst/>
          </a:prstGeom>
        </p:spPr>
      </p:pic>
    </p:spTree>
    <p:extLst>
      <p:ext uri="{BB962C8B-B14F-4D97-AF65-F5344CB8AC3E}">
        <p14:creationId xmlns:p14="http://schemas.microsoft.com/office/powerpoint/2010/main" val="2199877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1"/>
        <p:cNvGrpSpPr/>
        <p:nvPr/>
      </p:nvGrpSpPr>
      <p:grpSpPr>
        <a:xfrm>
          <a:off x="0" y="0"/>
          <a:ext cx="0" cy="0"/>
          <a:chOff x="0" y="0"/>
          <a:chExt cx="0" cy="0"/>
        </a:xfrm>
      </p:grpSpPr>
      <p:sp>
        <p:nvSpPr>
          <p:cNvPr id="5" name="Rectangle: Rounded Corners 14">
            <a:extLst>
              <a:ext uri="{FF2B5EF4-FFF2-40B4-BE49-F238E27FC236}">
                <a16:creationId xmlns:a16="http://schemas.microsoft.com/office/drawing/2014/main" id="{A2EE8DF1-8164-5A78-B50B-0C26145A6243}"/>
              </a:ext>
            </a:extLst>
          </p:cNvPr>
          <p:cNvSpPr/>
          <p:nvPr/>
        </p:nvSpPr>
        <p:spPr>
          <a:xfrm>
            <a:off x="2741865" y="1766190"/>
            <a:ext cx="3354135" cy="876393"/>
          </a:xfrm>
          <a:prstGeom prst="roundRect">
            <a:avLst/>
          </a:prstGeom>
          <a:solidFill>
            <a:srgbClr val="DCF0C6"/>
          </a:solidFill>
          <a:ln w="9525" cap="flat" cmpd="sng" algn="ctr">
            <a:solidFill>
              <a:srgbClr val="00B050"/>
            </a:solidFill>
            <a:prstDash val="solid"/>
          </a:ln>
          <a:effectLst>
            <a:outerShdw blurRad="40000" dist="20000" dir="5400000" rotWithShape="0">
              <a:srgbClr val="000000">
                <a:alpha val="38000"/>
              </a:srgbClr>
            </a:outerShdw>
          </a:effectLst>
        </p:spPr>
        <p:txBody>
          <a:bodyPr rtlCol="0" anchor="b"/>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3600" b="1" i="0" u="none" strike="noStrike" kern="0" cap="none" spc="0" normalizeH="0" baseline="0" noProof="0" dirty="0">
                <a:ln>
                  <a:noFill/>
                </a:ln>
                <a:solidFill>
                  <a:schemeClr val="tx1"/>
                </a:solidFill>
                <a:effectLst/>
                <a:uLnTx/>
                <a:uFillTx/>
                <a:latin typeface="UTM Avo" panose="02040603050506020204" pitchFamily="18"/>
                <a:ea typeface="+mn-ea"/>
                <a:cs typeface="Arial" panose="020B0604020202020204" pitchFamily="34" charset="0"/>
              </a:rPr>
              <a:t>ĐỊNH LÝ</a:t>
            </a:r>
          </a:p>
        </p:txBody>
      </p:sp>
      <p:sp>
        <p:nvSpPr>
          <p:cNvPr id="3" name="TextBox 2">
            <a:extLst>
              <a:ext uri="{FF2B5EF4-FFF2-40B4-BE49-F238E27FC236}">
                <a16:creationId xmlns:a16="http://schemas.microsoft.com/office/drawing/2014/main" id="{CFB2728B-E518-D83A-618A-A164FD7C005F}"/>
              </a:ext>
            </a:extLst>
          </p:cNvPr>
          <p:cNvSpPr txBox="1"/>
          <p:nvPr/>
        </p:nvSpPr>
        <p:spPr>
          <a:xfrm>
            <a:off x="1336543" y="3140242"/>
            <a:ext cx="5874721" cy="2002728"/>
          </a:xfrm>
          <a:prstGeom prst="rect">
            <a:avLst/>
          </a:prstGeom>
          <a:solidFill>
            <a:schemeClr val="accent5">
              <a:lumMod val="20000"/>
              <a:lumOff val="80000"/>
            </a:schemeClr>
          </a:solidFill>
          <a:ln w="19050" cap="flat" cmpd="sng" algn="ctr">
            <a:solidFill>
              <a:srgbClr val="F999B5">
                <a:lumMod val="75000"/>
              </a:srgbClr>
            </a:solidFill>
            <a:prstDash val="dash"/>
          </a:ln>
          <a:effectLst/>
        </p:spPr>
        <p:txBody>
          <a:bodyPr wrap="square">
            <a:spAutoFit/>
          </a:bodyPr>
          <a:lstStyle/>
          <a:p>
            <a:pPr algn="just">
              <a:lnSpc>
                <a:spcPct val="150000"/>
              </a:lnSpc>
              <a:spcBef>
                <a:spcPts val="133"/>
              </a:spcBef>
              <a:spcAft>
                <a:spcPts val="133"/>
              </a:spcAft>
            </a:pPr>
            <a:r>
              <a:rPr lang="en-US" sz="2800" kern="100" dirty="0" err="1">
                <a:latin typeface="UTM Avo" panose="02040603050506020204" pitchFamily="18"/>
                <a:ea typeface="Calibri" panose="020F0502020204030204" pitchFamily="34" charset="0"/>
                <a:cs typeface="Times New Roman" panose="02020603050405020304" pitchFamily="18" charset="0"/>
              </a:rPr>
              <a:t>Trong</a:t>
            </a:r>
            <a:r>
              <a:rPr lang="en-US" sz="2800" kern="100" dirty="0">
                <a:latin typeface="UTM Avo" panose="02040603050506020204" pitchFamily="18"/>
                <a:ea typeface="Calibri" panose="020F0502020204030204" pitchFamily="34" charset="0"/>
                <a:cs typeface="Times New Roman" panose="02020603050405020304" pitchFamily="18" charset="0"/>
              </a:rPr>
              <a:t> </a:t>
            </a:r>
            <a:r>
              <a:rPr lang="en-US" sz="2800" kern="100" dirty="0" err="1">
                <a:latin typeface="UTM Avo" panose="02040603050506020204" pitchFamily="18"/>
                <a:ea typeface="Calibri" panose="020F0502020204030204" pitchFamily="34" charset="0"/>
                <a:cs typeface="Times New Roman" panose="02020603050405020304" pitchFamily="18" charset="0"/>
              </a:rPr>
              <a:t>hình</a:t>
            </a:r>
            <a:r>
              <a:rPr lang="en-US" sz="2800" kern="100" dirty="0">
                <a:latin typeface="UTM Avo" panose="02040603050506020204" pitchFamily="18"/>
                <a:ea typeface="Calibri" panose="020F0502020204030204" pitchFamily="34" charset="0"/>
                <a:cs typeface="Times New Roman" panose="02020603050405020304" pitchFamily="18" charset="0"/>
              </a:rPr>
              <a:t> thang </a:t>
            </a:r>
            <a:r>
              <a:rPr lang="en-US" sz="2800" kern="100" dirty="0" err="1">
                <a:latin typeface="UTM Avo" panose="02040603050506020204" pitchFamily="18"/>
                <a:ea typeface="Calibri" panose="020F0502020204030204" pitchFamily="34" charset="0"/>
                <a:cs typeface="Times New Roman" panose="02020603050405020304" pitchFamily="18" charset="0"/>
              </a:rPr>
              <a:t>cân</a:t>
            </a:r>
            <a:r>
              <a:rPr lang="en-US" sz="2800" kern="100" dirty="0">
                <a:latin typeface="UTM Avo" panose="02040603050506020204" pitchFamily="18"/>
                <a:ea typeface="Calibri" panose="020F0502020204030204" pitchFamily="34" charset="0"/>
                <a:cs typeface="Times New Roman" panose="02020603050405020304" pitchFamily="18" charset="0"/>
              </a:rPr>
              <a:t>:</a:t>
            </a:r>
          </a:p>
          <a:p>
            <a:pPr algn="just">
              <a:lnSpc>
                <a:spcPct val="150000"/>
              </a:lnSpc>
              <a:spcBef>
                <a:spcPts val="133"/>
              </a:spcBef>
              <a:spcAft>
                <a:spcPts val="133"/>
              </a:spcAft>
            </a:pPr>
            <a:r>
              <a:rPr lang="en-US" sz="2800" kern="100" dirty="0">
                <a:latin typeface="UTM Avo" panose="02040603050506020204" pitchFamily="18"/>
                <a:ea typeface="Calibri" panose="020F0502020204030204" pitchFamily="34" charset="0"/>
                <a:cs typeface="Times New Roman" panose="02020603050405020304" pitchFamily="18" charset="0"/>
              </a:rPr>
              <a:t>a) Hai </a:t>
            </a:r>
            <a:r>
              <a:rPr lang="en-US" sz="2800" kern="100" dirty="0" err="1">
                <a:latin typeface="UTM Avo" panose="02040603050506020204" pitchFamily="18"/>
                <a:ea typeface="Calibri" panose="020F0502020204030204" pitchFamily="34" charset="0"/>
                <a:cs typeface="Times New Roman" panose="02020603050405020304" pitchFamily="18" charset="0"/>
              </a:rPr>
              <a:t>cạnh</a:t>
            </a:r>
            <a:r>
              <a:rPr lang="en-US" sz="2800" kern="100" dirty="0">
                <a:latin typeface="UTM Avo" panose="02040603050506020204" pitchFamily="18"/>
                <a:ea typeface="Calibri" panose="020F0502020204030204" pitchFamily="34" charset="0"/>
                <a:cs typeface="Times New Roman" panose="02020603050405020304" pitchFamily="18" charset="0"/>
              </a:rPr>
              <a:t> </a:t>
            </a:r>
            <a:r>
              <a:rPr lang="en-US" sz="2800" kern="100" dirty="0" err="1">
                <a:latin typeface="UTM Avo" panose="02040603050506020204" pitchFamily="18"/>
                <a:ea typeface="Calibri" panose="020F0502020204030204" pitchFamily="34" charset="0"/>
                <a:cs typeface="Times New Roman" panose="02020603050405020304" pitchFamily="18" charset="0"/>
              </a:rPr>
              <a:t>bên</a:t>
            </a:r>
            <a:r>
              <a:rPr lang="en-US" sz="2800" kern="100" dirty="0">
                <a:latin typeface="UTM Avo" panose="02040603050506020204" pitchFamily="18"/>
                <a:ea typeface="Calibri" panose="020F0502020204030204" pitchFamily="34" charset="0"/>
                <a:cs typeface="Times New Roman" panose="02020603050405020304" pitchFamily="18" charset="0"/>
              </a:rPr>
              <a:t> </a:t>
            </a:r>
            <a:r>
              <a:rPr lang="en-US" sz="2800" kern="100" dirty="0" err="1">
                <a:latin typeface="UTM Avo" panose="02040603050506020204" pitchFamily="18"/>
                <a:ea typeface="Calibri" panose="020F0502020204030204" pitchFamily="34" charset="0"/>
                <a:cs typeface="Times New Roman" panose="02020603050405020304" pitchFamily="18" charset="0"/>
              </a:rPr>
              <a:t>bằng</a:t>
            </a:r>
            <a:r>
              <a:rPr lang="en-US" sz="2800" kern="100" dirty="0">
                <a:latin typeface="UTM Avo" panose="02040603050506020204" pitchFamily="18"/>
                <a:ea typeface="Calibri" panose="020F0502020204030204" pitchFamily="34" charset="0"/>
                <a:cs typeface="Times New Roman" panose="02020603050405020304" pitchFamily="18" charset="0"/>
              </a:rPr>
              <a:t> </a:t>
            </a:r>
            <a:r>
              <a:rPr lang="en-US" sz="2800" kern="100" dirty="0" err="1">
                <a:latin typeface="UTM Avo" panose="02040603050506020204" pitchFamily="18"/>
                <a:ea typeface="Calibri" panose="020F0502020204030204" pitchFamily="34" charset="0"/>
                <a:cs typeface="Times New Roman" panose="02020603050405020304" pitchFamily="18" charset="0"/>
              </a:rPr>
              <a:t>nhau</a:t>
            </a:r>
            <a:r>
              <a:rPr lang="en-US" sz="2800" kern="100" dirty="0">
                <a:latin typeface="UTM Avo" panose="02040603050506020204" pitchFamily="18"/>
                <a:ea typeface="Calibri" panose="020F0502020204030204" pitchFamily="34" charset="0"/>
                <a:cs typeface="Times New Roman" panose="02020603050405020304" pitchFamily="18" charset="0"/>
              </a:rPr>
              <a:t>.</a:t>
            </a:r>
          </a:p>
          <a:p>
            <a:pPr algn="just">
              <a:lnSpc>
                <a:spcPct val="150000"/>
              </a:lnSpc>
              <a:spcBef>
                <a:spcPts val="133"/>
              </a:spcBef>
              <a:spcAft>
                <a:spcPts val="133"/>
              </a:spcAft>
            </a:pPr>
            <a:r>
              <a:rPr lang="en-US" sz="2800" kern="100" dirty="0">
                <a:latin typeface="UTM Avo" panose="02040603050506020204" pitchFamily="18"/>
                <a:ea typeface="Calibri" panose="020F0502020204030204" pitchFamily="34" charset="0"/>
                <a:cs typeface="Times New Roman" panose="02020603050405020304" pitchFamily="18" charset="0"/>
              </a:rPr>
              <a:t>b) Hai </a:t>
            </a:r>
            <a:r>
              <a:rPr lang="en-US" sz="2800" kern="100" dirty="0" err="1">
                <a:latin typeface="UTM Avo" panose="02040603050506020204" pitchFamily="18"/>
                <a:ea typeface="Calibri" panose="020F0502020204030204" pitchFamily="34" charset="0"/>
                <a:cs typeface="Times New Roman" panose="02020603050405020304" pitchFamily="18" charset="0"/>
              </a:rPr>
              <a:t>đường</a:t>
            </a:r>
            <a:r>
              <a:rPr lang="en-US" sz="2800" kern="100" dirty="0">
                <a:latin typeface="UTM Avo" panose="02040603050506020204" pitchFamily="18"/>
                <a:ea typeface="Calibri" panose="020F0502020204030204" pitchFamily="34" charset="0"/>
                <a:cs typeface="Times New Roman" panose="02020603050405020304" pitchFamily="18" charset="0"/>
              </a:rPr>
              <a:t> </a:t>
            </a:r>
            <a:r>
              <a:rPr lang="en-US" sz="2800" kern="100" dirty="0" err="1">
                <a:latin typeface="UTM Avo" panose="02040603050506020204" pitchFamily="18"/>
                <a:ea typeface="Calibri" panose="020F0502020204030204" pitchFamily="34" charset="0"/>
                <a:cs typeface="Times New Roman" panose="02020603050405020304" pitchFamily="18" charset="0"/>
              </a:rPr>
              <a:t>chéo</a:t>
            </a:r>
            <a:r>
              <a:rPr lang="en-US" sz="2800" kern="100" dirty="0">
                <a:latin typeface="UTM Avo" panose="02040603050506020204" pitchFamily="18"/>
                <a:ea typeface="Calibri" panose="020F0502020204030204" pitchFamily="34" charset="0"/>
                <a:cs typeface="Times New Roman" panose="02020603050405020304" pitchFamily="18" charset="0"/>
              </a:rPr>
              <a:t> </a:t>
            </a:r>
            <a:r>
              <a:rPr lang="en-US" sz="2800" kern="100" dirty="0" err="1">
                <a:latin typeface="UTM Avo" panose="02040603050506020204" pitchFamily="18"/>
                <a:ea typeface="Calibri" panose="020F0502020204030204" pitchFamily="34" charset="0"/>
                <a:cs typeface="Times New Roman" panose="02020603050405020304" pitchFamily="18" charset="0"/>
              </a:rPr>
              <a:t>bằng</a:t>
            </a:r>
            <a:r>
              <a:rPr lang="en-US" sz="2800" kern="100" dirty="0">
                <a:latin typeface="UTM Avo" panose="02040603050506020204" pitchFamily="18"/>
                <a:ea typeface="Calibri" panose="020F0502020204030204" pitchFamily="34" charset="0"/>
                <a:cs typeface="Times New Roman" panose="02020603050405020304" pitchFamily="18" charset="0"/>
              </a:rPr>
              <a:t> </a:t>
            </a:r>
            <a:r>
              <a:rPr lang="en-US" sz="2800" kern="100" dirty="0" err="1">
                <a:latin typeface="UTM Avo" panose="02040603050506020204" pitchFamily="18"/>
                <a:ea typeface="Calibri" panose="020F0502020204030204" pitchFamily="34" charset="0"/>
                <a:cs typeface="Times New Roman" panose="02020603050405020304" pitchFamily="18" charset="0"/>
              </a:rPr>
              <a:t>nhau</a:t>
            </a:r>
            <a:r>
              <a:rPr lang="en-US" sz="2800" kern="100" dirty="0">
                <a:latin typeface="UTM Avo" panose="02040603050506020204" pitchFamily="18"/>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405950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5"/>
        <p:cNvGrpSpPr/>
        <p:nvPr/>
      </p:nvGrpSpPr>
      <p:grpSpPr>
        <a:xfrm>
          <a:off x="0" y="0"/>
          <a:ext cx="0" cy="0"/>
          <a:chOff x="0" y="0"/>
          <a:chExt cx="0" cy="0"/>
        </a:xfrm>
      </p:grpSpPr>
      <p:sp>
        <p:nvSpPr>
          <p:cNvPr id="7" name="TextBox 6">
            <a:extLst>
              <a:ext uri="{FF2B5EF4-FFF2-40B4-BE49-F238E27FC236}">
                <a16:creationId xmlns:a16="http://schemas.microsoft.com/office/drawing/2014/main" id="{AF6C5C3A-A5F8-8697-9CC6-FB49F0B9D614}"/>
              </a:ext>
            </a:extLst>
          </p:cNvPr>
          <p:cNvSpPr txBox="1"/>
          <p:nvPr/>
        </p:nvSpPr>
        <p:spPr>
          <a:xfrm>
            <a:off x="718592" y="1749142"/>
            <a:ext cx="3819863" cy="649188"/>
          </a:xfrm>
          <a:prstGeom prst="flowChartTerminator">
            <a:avLst/>
          </a:prstGeom>
          <a:solidFill>
            <a:srgbClr val="FFFFFF"/>
          </a:solidFill>
          <a:ln w="38100">
            <a:solidFill>
              <a:srgbClr val="00B050"/>
            </a:solidFill>
            <a:prstDash val="solid"/>
          </a:ln>
        </p:spPr>
        <p:txBody>
          <a:bodyPr wrap="square" rtlCol="0" anchor="ctr">
            <a:spAutoFit/>
          </a:bodyP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nl-NL" sz="2400" b="1" i="0" u="none" strike="noStrike" kern="1200" cap="none" spc="0" normalizeH="0" baseline="0" noProof="0" dirty="0" err="1">
                <a:ln>
                  <a:noFill/>
                </a:ln>
                <a:solidFill>
                  <a:schemeClr val="tx1"/>
                </a:solidFill>
                <a:effectLst/>
                <a:uLnTx/>
                <a:uFillTx/>
                <a:latin typeface="UTM Avo" panose="02040603050506020204" pitchFamily="18"/>
                <a:ea typeface="+mn-ea"/>
                <a:cs typeface="Arial" panose="020B0604020202020204" pitchFamily="34" charset="0"/>
              </a:rPr>
              <a:t>Ví</a:t>
            </a:r>
            <a:r>
              <a:rPr kumimoji="0" lang="nl-NL" sz="2400" b="1" i="0" u="none" strike="noStrike" kern="1200" cap="none" spc="0" normalizeH="0" baseline="0" noProof="0" dirty="0">
                <a:ln>
                  <a:noFill/>
                </a:ln>
                <a:solidFill>
                  <a:schemeClr val="tx1"/>
                </a:solidFill>
                <a:effectLst/>
                <a:uLnTx/>
                <a:uFillTx/>
                <a:latin typeface="UTM Avo" panose="02040603050506020204" pitchFamily="18"/>
                <a:ea typeface="+mn-ea"/>
                <a:cs typeface="Arial" panose="020B0604020202020204" pitchFamily="34" charset="0"/>
              </a:rPr>
              <a:t> </a:t>
            </a:r>
            <a:r>
              <a:rPr kumimoji="0" lang="nl-NL" sz="2400" b="1" i="0" u="none" strike="noStrike" kern="1200" cap="none" spc="0" normalizeH="0" baseline="0" noProof="0" dirty="0" err="1">
                <a:ln>
                  <a:noFill/>
                </a:ln>
                <a:solidFill>
                  <a:schemeClr val="tx1"/>
                </a:solidFill>
                <a:effectLst/>
                <a:uLnTx/>
                <a:uFillTx/>
                <a:latin typeface="UTM Avo" panose="02040603050506020204" pitchFamily="18"/>
                <a:ea typeface="+mn-ea"/>
                <a:cs typeface="Arial" panose="020B0604020202020204" pitchFamily="34" charset="0"/>
              </a:rPr>
              <a:t>dụ</a:t>
            </a:r>
            <a:r>
              <a:rPr kumimoji="0" lang="nl-NL" sz="2400" b="1" i="0" u="none" strike="noStrike" kern="1200" cap="none" spc="0" normalizeH="0" baseline="0" noProof="0" dirty="0">
                <a:ln>
                  <a:noFill/>
                </a:ln>
                <a:solidFill>
                  <a:schemeClr val="tx1"/>
                </a:solidFill>
                <a:effectLst/>
                <a:uLnTx/>
                <a:uFillTx/>
                <a:latin typeface="UTM Avo" panose="02040603050506020204" pitchFamily="18"/>
                <a:ea typeface="+mn-ea"/>
                <a:cs typeface="Arial" panose="020B0604020202020204" pitchFamily="34" charset="0"/>
              </a:rPr>
              <a:t> 2: SGK – </a:t>
            </a:r>
            <a:r>
              <a:rPr kumimoji="0" lang="nl-NL" sz="2400" b="1" i="0" u="none" strike="noStrike" kern="1200" cap="none" spc="0" normalizeH="0" baseline="0" noProof="0" dirty="0" err="1">
                <a:ln>
                  <a:noFill/>
                </a:ln>
                <a:solidFill>
                  <a:schemeClr val="tx1"/>
                </a:solidFill>
                <a:effectLst/>
                <a:uLnTx/>
                <a:uFillTx/>
                <a:latin typeface="UTM Avo" panose="02040603050506020204" pitchFamily="18"/>
                <a:ea typeface="+mn-ea"/>
                <a:cs typeface="Arial" panose="020B0604020202020204" pitchFamily="34" charset="0"/>
              </a:rPr>
              <a:t>tr</a:t>
            </a:r>
            <a:r>
              <a:rPr kumimoji="0" lang="nl-NL" sz="2400" b="1" i="0" u="none" strike="noStrike" kern="1200" cap="none" spc="0" normalizeH="0" baseline="0" noProof="0" dirty="0">
                <a:ln>
                  <a:noFill/>
                </a:ln>
                <a:solidFill>
                  <a:schemeClr val="tx1"/>
                </a:solidFill>
                <a:effectLst/>
                <a:uLnTx/>
                <a:uFillTx/>
                <a:latin typeface="UTM Avo" panose="02040603050506020204" pitchFamily="18"/>
                <a:ea typeface="+mn-ea"/>
                <a:cs typeface="Arial" panose="020B0604020202020204" pitchFamily="34" charset="0"/>
              </a:rPr>
              <a:t>.102</a:t>
            </a:r>
            <a:endParaRPr kumimoji="0" lang="en-US" sz="2400" b="0" i="0" u="none" strike="noStrike" kern="1200" cap="none" spc="0" normalizeH="0" baseline="0" noProof="0" dirty="0">
              <a:ln>
                <a:noFill/>
              </a:ln>
              <a:solidFill>
                <a:schemeClr val="tx1"/>
              </a:solidFill>
              <a:effectLst/>
              <a:uLnTx/>
              <a:uFillTx/>
              <a:latin typeface="UTM Avo" panose="02040603050506020204" pitchFamily="18"/>
              <a:ea typeface="+mn-ea"/>
              <a:cs typeface="Arial" panose="020B0604020202020204" pitchFamily="34" charset="0"/>
            </a:endParaRPr>
          </a:p>
        </p:txBody>
      </p:sp>
      <p:sp>
        <p:nvSpPr>
          <p:cNvPr id="8" name="TextBox 7">
            <a:extLst>
              <a:ext uri="{FF2B5EF4-FFF2-40B4-BE49-F238E27FC236}">
                <a16:creationId xmlns:a16="http://schemas.microsoft.com/office/drawing/2014/main" id="{AA347AEC-8423-426B-F6BC-C0BDB3A761AF}"/>
              </a:ext>
            </a:extLst>
          </p:cNvPr>
          <p:cNvSpPr txBox="1"/>
          <p:nvPr/>
        </p:nvSpPr>
        <p:spPr>
          <a:xfrm>
            <a:off x="718591" y="1736958"/>
            <a:ext cx="11369575" cy="1675843"/>
          </a:xfrm>
          <a:prstGeom prst="rect">
            <a:avLst/>
          </a:prstGeom>
          <a:noFill/>
        </p:spPr>
        <p:txBody>
          <a:bodyPr wrap="square">
            <a:spAutoFit/>
          </a:bodyPr>
          <a:lstStyle/>
          <a:p>
            <a:pPr indent="3824288" algn="just" defTabSz="1219170">
              <a:lnSpc>
                <a:spcPct val="150000"/>
              </a:lnSpc>
              <a:buClrTx/>
              <a:defRPr/>
            </a:pPr>
            <a:r>
              <a:rPr lang="en-US" sz="2400" kern="1200" dirty="0">
                <a:solidFill>
                  <a:schemeClr val="tx1"/>
                </a:solidFill>
                <a:latin typeface="UTM Avo" panose="02040603050506020204" pitchFamily="18" charset="0"/>
                <a:ea typeface="+mn-ea"/>
                <a:cs typeface="Arial" panose="020B0604020202020204" pitchFamily="34" charset="0"/>
              </a:rPr>
              <a:t>Cho </a:t>
            </a:r>
            <a:r>
              <a:rPr lang="en-US" sz="2400" kern="1200" dirty="0" err="1">
                <a:solidFill>
                  <a:schemeClr val="tx1"/>
                </a:solidFill>
                <a:latin typeface="UTM Avo" panose="02040603050506020204" pitchFamily="18" charset="0"/>
                <a:ea typeface="+mn-ea"/>
                <a:cs typeface="Arial" panose="020B0604020202020204" pitchFamily="34" charset="0"/>
              </a:rPr>
              <a:t>hình</a:t>
            </a:r>
            <a:r>
              <a:rPr lang="en-US" sz="2400" kern="1200" dirty="0">
                <a:solidFill>
                  <a:schemeClr val="tx1"/>
                </a:solidFill>
                <a:latin typeface="UTM Avo" panose="02040603050506020204" pitchFamily="18" charset="0"/>
                <a:ea typeface="+mn-ea"/>
                <a:cs typeface="Arial" panose="020B0604020202020204" pitchFamily="34" charset="0"/>
              </a:rPr>
              <a:t> thang </a:t>
            </a:r>
            <a:r>
              <a:rPr lang="en-US" sz="2400" kern="1200" dirty="0" err="1">
                <a:solidFill>
                  <a:schemeClr val="tx1"/>
                </a:solidFill>
                <a:latin typeface="UTM Avo" panose="02040603050506020204" pitchFamily="18" charset="0"/>
                <a:ea typeface="+mn-ea"/>
                <a:cs typeface="Arial" panose="020B0604020202020204" pitchFamily="34" charset="0"/>
              </a:rPr>
              <a:t>cân</a:t>
            </a:r>
            <a:r>
              <a:rPr lang="en-US" sz="2400" kern="1200" dirty="0">
                <a:solidFill>
                  <a:schemeClr val="tx1"/>
                </a:solidFill>
                <a:latin typeface="UTM Avo" panose="02040603050506020204" pitchFamily="18" charset="0"/>
                <a:ea typeface="+mn-ea"/>
                <a:cs typeface="Arial" panose="020B0604020202020204" pitchFamily="34" charset="0"/>
              </a:rPr>
              <a:t> </a:t>
            </a:r>
            <a:r>
              <a:rPr lang="en-US" sz="2400" kern="1200" dirty="0">
                <a:solidFill>
                  <a:schemeClr val="tx1"/>
                </a:solidFill>
                <a:latin typeface="UTM Avo" panose="02040603050506020204" pitchFamily="18" charset="0"/>
                <a:ea typeface="Cambria Math" panose="02040503050406030204" pitchFamily="18" charset="0"/>
                <a:cs typeface="Arial" panose="020B0604020202020204" pitchFamily="34" charset="0"/>
              </a:rPr>
              <a:t>ABCD</a:t>
            </a:r>
            <a:r>
              <a:rPr lang="en-US" sz="2400" kern="1200" dirty="0">
                <a:solidFill>
                  <a:schemeClr val="tx1"/>
                </a:solidFill>
                <a:latin typeface="UTM Avo" panose="02040603050506020204" pitchFamily="18" charset="0"/>
                <a:ea typeface="+mn-ea"/>
                <a:cs typeface="Arial" panose="020B0604020202020204" pitchFamily="34" charset="0"/>
              </a:rPr>
              <a:t> </a:t>
            </a:r>
            <a:r>
              <a:rPr lang="en-US" sz="2400" kern="1200" dirty="0" err="1">
                <a:solidFill>
                  <a:schemeClr val="tx1"/>
                </a:solidFill>
                <a:latin typeface="UTM Avo" panose="02040603050506020204" pitchFamily="18" charset="0"/>
                <a:ea typeface="+mn-ea"/>
                <a:cs typeface="Arial" panose="020B0604020202020204" pitchFamily="34" charset="0"/>
              </a:rPr>
              <a:t>có</a:t>
            </a:r>
            <a:r>
              <a:rPr lang="en-US" sz="2400" kern="1200" dirty="0">
                <a:solidFill>
                  <a:schemeClr val="tx1"/>
                </a:solidFill>
                <a:latin typeface="UTM Avo" panose="02040603050506020204" pitchFamily="18" charset="0"/>
                <a:ea typeface="+mn-ea"/>
                <a:cs typeface="Arial" panose="020B0604020202020204" pitchFamily="34" charset="0"/>
              </a:rPr>
              <a:t> </a:t>
            </a:r>
            <a:r>
              <a:rPr lang="en-US" sz="2400" kern="1200" dirty="0">
                <a:solidFill>
                  <a:schemeClr val="tx1"/>
                </a:solidFill>
                <a:latin typeface="UTM Avo" panose="02040603050506020204" pitchFamily="18" charset="0"/>
                <a:ea typeface="Cambria Math" panose="02040503050406030204" pitchFamily="18" charset="0"/>
                <a:cs typeface="Arial" panose="020B0604020202020204" pitchFamily="34" charset="0"/>
              </a:rPr>
              <a:t>AB</a:t>
            </a:r>
            <a:r>
              <a:rPr lang="en-US" sz="2400" kern="1200" dirty="0">
                <a:solidFill>
                  <a:schemeClr val="tx1"/>
                </a:solidFill>
                <a:latin typeface="UTM Avo" panose="02040603050506020204" pitchFamily="18" charset="0"/>
                <a:ea typeface="+mn-ea"/>
                <a:cs typeface="Arial" panose="020B0604020202020204" pitchFamily="34" charset="0"/>
              </a:rPr>
              <a:t> // </a:t>
            </a:r>
            <a:r>
              <a:rPr lang="en-US" sz="2400" kern="1200" dirty="0">
                <a:solidFill>
                  <a:schemeClr val="tx1"/>
                </a:solidFill>
                <a:latin typeface="UTM Avo" panose="02040603050506020204" pitchFamily="18" charset="0"/>
                <a:ea typeface="Cambria Math" panose="02040503050406030204" pitchFamily="18" charset="0"/>
                <a:cs typeface="Arial" panose="020B0604020202020204" pitchFamily="34" charset="0"/>
              </a:rPr>
              <a:t>CD</a:t>
            </a:r>
            <a:r>
              <a:rPr lang="en-US" sz="2400" kern="1200" dirty="0">
                <a:solidFill>
                  <a:schemeClr val="tx1"/>
                </a:solidFill>
                <a:latin typeface="UTM Avo" panose="02040603050506020204" pitchFamily="18" charset="0"/>
                <a:ea typeface="+mn-ea"/>
                <a:cs typeface="Arial" panose="020B0604020202020204" pitchFamily="34" charset="0"/>
              </a:rPr>
              <a:t>, </a:t>
            </a:r>
            <a:r>
              <a:rPr lang="en-US" sz="2400" kern="1200" dirty="0">
                <a:solidFill>
                  <a:schemeClr val="tx1"/>
                </a:solidFill>
                <a:latin typeface="UTM Avo" panose="02040603050506020204" pitchFamily="18" charset="0"/>
                <a:ea typeface="Cambria Math" panose="02040503050406030204" pitchFamily="18" charset="0"/>
                <a:cs typeface="Arial" panose="020B0604020202020204" pitchFamily="34" charset="0"/>
              </a:rPr>
              <a:t>AB</a:t>
            </a:r>
            <a:r>
              <a:rPr lang="en-US" sz="2400" kern="1200" dirty="0">
                <a:solidFill>
                  <a:schemeClr val="tx1"/>
                </a:solidFill>
                <a:latin typeface="UTM Avo" panose="02040603050506020204" pitchFamily="18" charset="0"/>
                <a:ea typeface="+mn-ea"/>
                <a:cs typeface="Arial" panose="020B0604020202020204" pitchFamily="34" charset="0"/>
              </a:rPr>
              <a:t> &lt; </a:t>
            </a:r>
            <a:r>
              <a:rPr lang="en-US" sz="2400" kern="1200" dirty="0">
                <a:solidFill>
                  <a:schemeClr val="tx1"/>
                </a:solidFill>
                <a:latin typeface="UTM Avo" panose="02040603050506020204" pitchFamily="18" charset="0"/>
                <a:ea typeface="Cambria Math" panose="02040503050406030204" pitchFamily="18" charset="0"/>
                <a:cs typeface="Arial" panose="020B0604020202020204" pitchFamily="34" charset="0"/>
              </a:rPr>
              <a:t>CD</a:t>
            </a:r>
            <a:r>
              <a:rPr lang="en-US" sz="2400" kern="1200" dirty="0">
                <a:solidFill>
                  <a:schemeClr val="tx1"/>
                </a:solidFill>
                <a:latin typeface="UTM Avo" panose="02040603050506020204" pitchFamily="18" charset="0"/>
                <a:ea typeface="+mn-ea"/>
                <a:cs typeface="Arial" panose="020B0604020202020204" pitchFamily="34" charset="0"/>
              </a:rPr>
              <a:t>. </a:t>
            </a:r>
            <a:r>
              <a:rPr lang="en-US" sz="2400" kern="1200" dirty="0" err="1">
                <a:solidFill>
                  <a:schemeClr val="tx1"/>
                </a:solidFill>
                <a:latin typeface="UTM Avo" panose="02040603050506020204" pitchFamily="18" charset="0"/>
                <a:ea typeface="+mn-ea"/>
                <a:cs typeface="Arial" panose="020B0604020202020204" pitchFamily="34" charset="0"/>
              </a:rPr>
              <a:t>Gọi</a:t>
            </a:r>
            <a:r>
              <a:rPr lang="en-US" sz="2400" kern="1200" dirty="0">
                <a:solidFill>
                  <a:schemeClr val="tx1"/>
                </a:solidFill>
                <a:latin typeface="UTM Avo" panose="02040603050506020204" pitchFamily="18" charset="0"/>
                <a:ea typeface="+mn-ea"/>
                <a:cs typeface="Arial" panose="020B0604020202020204" pitchFamily="34" charset="0"/>
              </a:rPr>
              <a:t> </a:t>
            </a:r>
            <a:r>
              <a:rPr lang="en-US" sz="2400" kern="1200" dirty="0">
                <a:solidFill>
                  <a:schemeClr val="tx1"/>
                </a:solidFill>
                <a:latin typeface="UTM Avo" panose="02040603050506020204" pitchFamily="18" charset="0"/>
                <a:ea typeface="Cambria Math" panose="02040503050406030204" pitchFamily="18" charset="0"/>
                <a:cs typeface="Arial" panose="020B0604020202020204" pitchFamily="34" charset="0"/>
              </a:rPr>
              <a:t>H</a:t>
            </a:r>
            <a:r>
              <a:rPr lang="en-US" sz="2400" kern="1200" dirty="0">
                <a:solidFill>
                  <a:schemeClr val="tx1"/>
                </a:solidFill>
                <a:latin typeface="UTM Avo" panose="02040603050506020204" pitchFamily="18" charset="0"/>
                <a:ea typeface="+mn-ea"/>
                <a:cs typeface="Arial" panose="020B0604020202020204" pitchFamily="34" charset="0"/>
              </a:rPr>
              <a:t>, </a:t>
            </a:r>
            <a:r>
              <a:rPr lang="en-US" sz="2400" kern="1200" dirty="0">
                <a:solidFill>
                  <a:schemeClr val="tx1"/>
                </a:solidFill>
                <a:latin typeface="UTM Avo" panose="02040603050506020204" pitchFamily="18" charset="0"/>
                <a:ea typeface="Cambria Math" panose="02040503050406030204" pitchFamily="18" charset="0"/>
                <a:cs typeface="Arial" panose="020B0604020202020204" pitchFamily="34" charset="0"/>
              </a:rPr>
              <a:t>K</a:t>
            </a:r>
            <a:r>
              <a:rPr lang="en-US" sz="2400" kern="1200" dirty="0">
                <a:solidFill>
                  <a:schemeClr val="tx1"/>
                </a:solidFill>
                <a:latin typeface="UTM Avo" panose="02040603050506020204" pitchFamily="18" charset="0"/>
                <a:ea typeface="+mn-ea"/>
                <a:cs typeface="Arial" panose="020B0604020202020204" pitchFamily="34" charset="0"/>
              </a:rPr>
              <a:t> </a:t>
            </a:r>
            <a:r>
              <a:rPr lang="en-US" sz="2400" kern="1200" dirty="0" err="1">
                <a:solidFill>
                  <a:schemeClr val="tx1"/>
                </a:solidFill>
                <a:latin typeface="UTM Avo" panose="02040603050506020204" pitchFamily="18" charset="0"/>
                <a:ea typeface="+mn-ea"/>
                <a:cs typeface="Arial" panose="020B0604020202020204" pitchFamily="34" charset="0"/>
              </a:rPr>
              <a:t>lần</a:t>
            </a:r>
            <a:r>
              <a:rPr lang="en-US" sz="2400" kern="1200" dirty="0">
                <a:solidFill>
                  <a:schemeClr val="tx1"/>
                </a:solidFill>
                <a:latin typeface="UTM Avo" panose="02040603050506020204" pitchFamily="18" charset="0"/>
                <a:ea typeface="+mn-ea"/>
                <a:cs typeface="Arial" panose="020B0604020202020204" pitchFamily="34" charset="0"/>
              </a:rPr>
              <a:t> </a:t>
            </a:r>
            <a:r>
              <a:rPr lang="en-US" sz="2400" kern="1200" dirty="0" err="1">
                <a:solidFill>
                  <a:schemeClr val="tx1"/>
                </a:solidFill>
                <a:latin typeface="UTM Avo" panose="02040603050506020204" pitchFamily="18" charset="0"/>
                <a:ea typeface="+mn-ea"/>
                <a:cs typeface="Arial" panose="020B0604020202020204" pitchFamily="34" charset="0"/>
              </a:rPr>
              <a:t>lượt</a:t>
            </a:r>
            <a:r>
              <a:rPr lang="en-US" sz="2400" kern="1200" dirty="0">
                <a:solidFill>
                  <a:schemeClr val="tx1"/>
                </a:solidFill>
                <a:latin typeface="UTM Avo" panose="02040603050506020204" pitchFamily="18" charset="0"/>
                <a:ea typeface="+mn-ea"/>
                <a:cs typeface="Arial" panose="020B0604020202020204" pitchFamily="34" charset="0"/>
              </a:rPr>
              <a:t> </a:t>
            </a:r>
            <a:r>
              <a:rPr lang="en-US" sz="2400" kern="1200" dirty="0" err="1">
                <a:solidFill>
                  <a:schemeClr val="tx1"/>
                </a:solidFill>
                <a:latin typeface="UTM Avo" panose="02040603050506020204" pitchFamily="18" charset="0"/>
                <a:ea typeface="+mn-ea"/>
                <a:cs typeface="Arial" panose="020B0604020202020204" pitchFamily="34" charset="0"/>
              </a:rPr>
              <a:t>là</a:t>
            </a:r>
            <a:r>
              <a:rPr lang="en-US" sz="2400" kern="1200" dirty="0">
                <a:solidFill>
                  <a:schemeClr val="tx1"/>
                </a:solidFill>
                <a:latin typeface="UTM Avo" panose="02040603050506020204" pitchFamily="18" charset="0"/>
                <a:ea typeface="+mn-ea"/>
                <a:cs typeface="Arial" panose="020B0604020202020204" pitchFamily="34" charset="0"/>
              </a:rPr>
              <a:t> </a:t>
            </a:r>
            <a:r>
              <a:rPr lang="en-US" sz="2400" kern="1200" dirty="0" err="1">
                <a:solidFill>
                  <a:schemeClr val="tx1"/>
                </a:solidFill>
                <a:latin typeface="UTM Avo" panose="02040603050506020204" pitchFamily="18" charset="0"/>
                <a:ea typeface="+mn-ea"/>
                <a:cs typeface="Arial" panose="020B0604020202020204" pitchFamily="34" charset="0"/>
              </a:rPr>
              <a:t>hình</a:t>
            </a:r>
            <a:r>
              <a:rPr lang="en-US" sz="2400" kern="1200" dirty="0">
                <a:solidFill>
                  <a:schemeClr val="tx1"/>
                </a:solidFill>
                <a:latin typeface="UTM Avo" panose="02040603050506020204" pitchFamily="18" charset="0"/>
                <a:ea typeface="+mn-ea"/>
                <a:cs typeface="Arial" panose="020B0604020202020204" pitchFamily="34" charset="0"/>
              </a:rPr>
              <a:t> </a:t>
            </a:r>
            <a:r>
              <a:rPr lang="en-US" sz="2400" kern="1200" dirty="0" err="1">
                <a:solidFill>
                  <a:schemeClr val="tx1"/>
                </a:solidFill>
                <a:latin typeface="UTM Avo" panose="02040603050506020204" pitchFamily="18" charset="0"/>
                <a:ea typeface="+mn-ea"/>
                <a:cs typeface="Arial" panose="020B0604020202020204" pitchFamily="34" charset="0"/>
              </a:rPr>
              <a:t>chiếu</a:t>
            </a:r>
            <a:r>
              <a:rPr lang="en-US" sz="2400" kern="1200" dirty="0">
                <a:solidFill>
                  <a:schemeClr val="tx1"/>
                </a:solidFill>
                <a:latin typeface="UTM Avo" panose="02040603050506020204" pitchFamily="18" charset="0"/>
                <a:ea typeface="+mn-ea"/>
                <a:cs typeface="Arial" panose="020B0604020202020204" pitchFamily="34" charset="0"/>
              </a:rPr>
              <a:t> </a:t>
            </a:r>
            <a:r>
              <a:rPr lang="en-US" sz="2400" kern="1200" dirty="0" err="1">
                <a:solidFill>
                  <a:schemeClr val="tx1"/>
                </a:solidFill>
                <a:latin typeface="UTM Avo" panose="02040603050506020204" pitchFamily="18" charset="0"/>
                <a:ea typeface="+mn-ea"/>
                <a:cs typeface="Arial" panose="020B0604020202020204" pitchFamily="34" charset="0"/>
              </a:rPr>
              <a:t>của</a:t>
            </a:r>
            <a:r>
              <a:rPr lang="en-US" sz="2400" kern="1200" dirty="0">
                <a:solidFill>
                  <a:schemeClr val="tx1"/>
                </a:solidFill>
                <a:latin typeface="UTM Avo" panose="02040603050506020204" pitchFamily="18" charset="0"/>
                <a:ea typeface="+mn-ea"/>
                <a:cs typeface="Arial" panose="020B0604020202020204" pitchFamily="34" charset="0"/>
              </a:rPr>
              <a:t> </a:t>
            </a:r>
            <a:r>
              <a:rPr lang="en-US" sz="2400" kern="1200" dirty="0">
                <a:solidFill>
                  <a:schemeClr val="tx1"/>
                </a:solidFill>
                <a:latin typeface="UTM Avo" panose="02040603050506020204" pitchFamily="18" charset="0"/>
                <a:ea typeface="Cambria Math" panose="02040503050406030204" pitchFamily="18" charset="0"/>
                <a:cs typeface="Arial" panose="020B0604020202020204" pitchFamily="34" charset="0"/>
              </a:rPr>
              <a:t>A</a:t>
            </a:r>
            <a:r>
              <a:rPr lang="en-US" sz="2400" kern="1200" dirty="0">
                <a:solidFill>
                  <a:schemeClr val="tx1"/>
                </a:solidFill>
                <a:latin typeface="UTM Avo" panose="02040603050506020204" pitchFamily="18" charset="0"/>
                <a:ea typeface="+mn-ea"/>
                <a:cs typeface="Arial" panose="020B0604020202020204" pitchFamily="34" charset="0"/>
              </a:rPr>
              <a:t>, </a:t>
            </a:r>
            <a:r>
              <a:rPr lang="en-US" sz="2400" kern="1200" dirty="0">
                <a:solidFill>
                  <a:schemeClr val="tx1"/>
                </a:solidFill>
                <a:latin typeface="UTM Avo" panose="02040603050506020204" pitchFamily="18" charset="0"/>
                <a:ea typeface="Cambria Math" panose="02040503050406030204" pitchFamily="18" charset="0"/>
                <a:cs typeface="Arial" panose="020B0604020202020204" pitchFamily="34" charset="0"/>
              </a:rPr>
              <a:t>B</a:t>
            </a:r>
            <a:r>
              <a:rPr lang="en-US" sz="2400" kern="1200" dirty="0">
                <a:solidFill>
                  <a:schemeClr val="tx1"/>
                </a:solidFill>
                <a:latin typeface="UTM Avo" panose="02040603050506020204" pitchFamily="18" charset="0"/>
                <a:ea typeface="+mn-ea"/>
                <a:cs typeface="Arial" panose="020B0604020202020204" pitchFamily="34" charset="0"/>
              </a:rPr>
              <a:t> </a:t>
            </a:r>
            <a:r>
              <a:rPr lang="en-US" sz="2400" kern="1200" dirty="0" err="1">
                <a:solidFill>
                  <a:schemeClr val="tx1"/>
                </a:solidFill>
                <a:latin typeface="UTM Avo" panose="02040603050506020204" pitchFamily="18" charset="0"/>
                <a:ea typeface="+mn-ea"/>
                <a:cs typeface="Arial" panose="020B0604020202020204" pitchFamily="34" charset="0"/>
              </a:rPr>
              <a:t>trên</a:t>
            </a:r>
            <a:r>
              <a:rPr lang="en-US" sz="2400" kern="1200" dirty="0">
                <a:solidFill>
                  <a:schemeClr val="tx1"/>
                </a:solidFill>
                <a:latin typeface="UTM Avo" panose="02040603050506020204" pitchFamily="18" charset="0"/>
                <a:ea typeface="+mn-ea"/>
                <a:cs typeface="Arial" panose="020B0604020202020204" pitchFamily="34" charset="0"/>
              </a:rPr>
              <a:t> </a:t>
            </a:r>
            <a:r>
              <a:rPr lang="en-US" sz="2400" kern="1200" dirty="0" err="1">
                <a:solidFill>
                  <a:schemeClr val="tx1"/>
                </a:solidFill>
                <a:latin typeface="UTM Avo" panose="02040603050506020204" pitchFamily="18" charset="0"/>
                <a:ea typeface="+mn-ea"/>
                <a:cs typeface="Arial" panose="020B0604020202020204" pitchFamily="34" charset="0"/>
              </a:rPr>
              <a:t>đường</a:t>
            </a:r>
            <a:r>
              <a:rPr lang="en-US" sz="2400" kern="1200" dirty="0">
                <a:solidFill>
                  <a:schemeClr val="tx1"/>
                </a:solidFill>
                <a:latin typeface="UTM Avo" panose="02040603050506020204" pitchFamily="18" charset="0"/>
                <a:ea typeface="+mn-ea"/>
                <a:cs typeface="Arial" panose="020B0604020202020204" pitchFamily="34" charset="0"/>
              </a:rPr>
              <a:t> </a:t>
            </a:r>
            <a:r>
              <a:rPr lang="en-US" sz="2400" kern="1200" dirty="0" err="1">
                <a:solidFill>
                  <a:schemeClr val="tx1"/>
                </a:solidFill>
                <a:latin typeface="UTM Avo" panose="02040603050506020204" pitchFamily="18" charset="0"/>
                <a:ea typeface="+mn-ea"/>
                <a:cs typeface="Arial" panose="020B0604020202020204" pitchFamily="34" charset="0"/>
              </a:rPr>
              <a:t>thẳng</a:t>
            </a:r>
            <a:r>
              <a:rPr lang="en-US" sz="2400" kern="1200" dirty="0">
                <a:solidFill>
                  <a:schemeClr val="tx1"/>
                </a:solidFill>
                <a:latin typeface="UTM Avo" panose="02040603050506020204" pitchFamily="18" charset="0"/>
                <a:ea typeface="+mn-ea"/>
                <a:cs typeface="Arial" panose="020B0604020202020204" pitchFamily="34" charset="0"/>
              </a:rPr>
              <a:t> </a:t>
            </a:r>
            <a:r>
              <a:rPr lang="en-US" sz="2400" kern="1200" dirty="0">
                <a:solidFill>
                  <a:schemeClr val="tx1"/>
                </a:solidFill>
                <a:latin typeface="UTM Avo" panose="02040603050506020204" pitchFamily="18" charset="0"/>
                <a:ea typeface="Cambria Math" panose="02040503050406030204" pitchFamily="18" charset="0"/>
                <a:cs typeface="Arial" panose="020B0604020202020204" pitchFamily="34" charset="0"/>
              </a:rPr>
              <a:t>CD</a:t>
            </a:r>
            <a:r>
              <a:rPr lang="en-US" sz="2400" kern="1200" dirty="0">
                <a:solidFill>
                  <a:schemeClr val="tx1"/>
                </a:solidFill>
                <a:latin typeface="UTM Avo" panose="02040603050506020204" pitchFamily="18" charset="0"/>
                <a:ea typeface="+mn-ea"/>
                <a:cs typeface="Arial" panose="020B0604020202020204" pitchFamily="34" charset="0"/>
              </a:rPr>
              <a:t> (</a:t>
            </a:r>
            <a:r>
              <a:rPr lang="en-US" sz="2400" kern="1200" dirty="0" err="1">
                <a:solidFill>
                  <a:schemeClr val="tx1"/>
                </a:solidFill>
                <a:latin typeface="UTM Avo" panose="02040603050506020204" pitchFamily="18" charset="0"/>
                <a:ea typeface="+mn-ea"/>
                <a:cs typeface="Arial" panose="020B0604020202020204" pitchFamily="34" charset="0"/>
              </a:rPr>
              <a:t>Hình</a:t>
            </a:r>
            <a:r>
              <a:rPr lang="en-US" sz="2400" kern="1200" dirty="0">
                <a:solidFill>
                  <a:schemeClr val="tx1"/>
                </a:solidFill>
                <a:latin typeface="UTM Avo" panose="02040603050506020204" pitchFamily="18" charset="0"/>
                <a:ea typeface="+mn-ea"/>
                <a:cs typeface="Arial" panose="020B0604020202020204" pitchFamily="34" charset="0"/>
              </a:rPr>
              <a:t> 26). </a:t>
            </a:r>
            <a:r>
              <a:rPr lang="en-US" sz="2400" kern="1200" dirty="0" err="1">
                <a:solidFill>
                  <a:schemeClr val="tx1"/>
                </a:solidFill>
                <a:latin typeface="UTM Avo" panose="02040603050506020204" pitchFamily="18" charset="0"/>
                <a:ea typeface="+mn-ea"/>
                <a:cs typeface="Arial" panose="020B0604020202020204" pitchFamily="34" charset="0"/>
              </a:rPr>
              <a:t>Chứng</a:t>
            </a:r>
            <a:r>
              <a:rPr lang="en-US" sz="2400" kern="1200" dirty="0">
                <a:solidFill>
                  <a:schemeClr val="tx1"/>
                </a:solidFill>
                <a:latin typeface="UTM Avo" panose="02040603050506020204" pitchFamily="18" charset="0"/>
                <a:ea typeface="+mn-ea"/>
                <a:cs typeface="Arial" panose="020B0604020202020204" pitchFamily="34" charset="0"/>
              </a:rPr>
              <a:t> </a:t>
            </a:r>
            <a:r>
              <a:rPr lang="en-US" sz="2400" kern="1200" dirty="0" err="1">
                <a:solidFill>
                  <a:schemeClr val="tx1"/>
                </a:solidFill>
                <a:latin typeface="UTM Avo" panose="02040603050506020204" pitchFamily="18" charset="0"/>
                <a:ea typeface="+mn-ea"/>
                <a:cs typeface="Arial" panose="020B0604020202020204" pitchFamily="34" charset="0"/>
              </a:rPr>
              <a:t>minh</a:t>
            </a:r>
            <a:r>
              <a:rPr lang="en-US" sz="2400" kern="1200" dirty="0">
                <a:solidFill>
                  <a:schemeClr val="tx1"/>
                </a:solidFill>
                <a:latin typeface="UTM Avo" panose="02040603050506020204" pitchFamily="18" charset="0"/>
                <a:ea typeface="+mn-ea"/>
                <a:cs typeface="Arial" panose="020B0604020202020204" pitchFamily="34" charset="0"/>
              </a:rPr>
              <a:t> </a:t>
            </a:r>
            <a:r>
              <a:rPr lang="en-US" sz="2400" kern="1200" dirty="0">
                <a:solidFill>
                  <a:schemeClr val="tx1"/>
                </a:solidFill>
                <a:latin typeface="UTM Avo" panose="02040603050506020204" pitchFamily="18" charset="0"/>
                <a:ea typeface="Cambria Math" panose="02040503050406030204" pitchFamily="18" charset="0"/>
                <a:cs typeface="Arial" panose="020B0604020202020204" pitchFamily="34" charset="0"/>
              </a:rPr>
              <a:t>DH</a:t>
            </a:r>
            <a:r>
              <a:rPr lang="en-US" sz="2400" kern="1200" dirty="0">
                <a:solidFill>
                  <a:schemeClr val="tx1"/>
                </a:solidFill>
                <a:latin typeface="UTM Avo" panose="02040603050506020204" pitchFamily="18" charset="0"/>
                <a:ea typeface="+mn-ea"/>
                <a:cs typeface="Arial" panose="020B0604020202020204" pitchFamily="34" charset="0"/>
              </a:rPr>
              <a:t>  =  </a:t>
            </a:r>
            <a:r>
              <a:rPr lang="en-US" sz="2400" kern="1200" dirty="0">
                <a:solidFill>
                  <a:schemeClr val="tx1"/>
                </a:solidFill>
                <a:latin typeface="UTM Avo" panose="02040603050506020204" pitchFamily="18" charset="0"/>
                <a:ea typeface="Cambria Math" panose="02040503050406030204" pitchFamily="18" charset="0"/>
                <a:cs typeface="Arial" panose="020B0604020202020204" pitchFamily="34" charset="0"/>
              </a:rPr>
              <a:t>CK</a:t>
            </a:r>
            <a:r>
              <a:rPr lang="en-US" sz="2400" kern="1200" dirty="0">
                <a:solidFill>
                  <a:schemeClr val="tx1"/>
                </a:solidFill>
                <a:latin typeface="UTM Avo" panose="02040603050506020204" pitchFamily="18" charset="0"/>
                <a:ea typeface="+mn-ea"/>
                <a:cs typeface="Arial" panose="020B0604020202020204" pitchFamily="34" charset="0"/>
              </a:rPr>
              <a:t>.</a:t>
            </a:r>
          </a:p>
        </p:txBody>
      </p:sp>
      <p:sp>
        <p:nvSpPr>
          <p:cNvPr id="9" name="Oval Callout 29">
            <a:extLst>
              <a:ext uri="{FF2B5EF4-FFF2-40B4-BE49-F238E27FC236}">
                <a16:creationId xmlns:a16="http://schemas.microsoft.com/office/drawing/2014/main" id="{5821D6E5-922F-7187-396A-D103C0895F03}"/>
              </a:ext>
            </a:extLst>
          </p:cNvPr>
          <p:cNvSpPr/>
          <p:nvPr/>
        </p:nvSpPr>
        <p:spPr>
          <a:xfrm>
            <a:off x="4001849" y="3596261"/>
            <a:ext cx="1297003" cy="567407"/>
          </a:xfrm>
          <a:prstGeom prst="wedgeEllipseCallout">
            <a:avLst>
              <a:gd name="adj1" fmla="val 31386"/>
              <a:gd name="adj2" fmla="val 75308"/>
            </a:avLst>
          </a:prstGeom>
          <a:solidFill>
            <a:srgbClr val="ED713E"/>
          </a:solidFill>
          <a:ln w="38100" cap="flat" cmpd="sng" algn="ctr">
            <a:solidFill>
              <a:srgbClr val="FCEBE3"/>
            </a:solidFill>
            <a:prstDash val="solid"/>
          </a:ln>
          <a:effectLst>
            <a:outerShdw blurRad="40000" dist="20000" dir="5400000" rotWithShape="0">
              <a:srgbClr val="000000">
                <a:alpha val="38000"/>
              </a:srgbClr>
            </a:outerShdw>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chemeClr val="tx1"/>
                </a:solidFill>
                <a:effectLst/>
                <a:uLnTx/>
                <a:uFillTx/>
                <a:latin typeface="UTM Avo" panose="02040603050506020204" pitchFamily="18"/>
                <a:ea typeface="+mn-ea"/>
                <a:cs typeface="+mn-cs"/>
              </a:rPr>
              <a:t>Giải</a:t>
            </a:r>
            <a:endParaRPr kumimoji="0" lang="en-US" sz="2400" b="1" i="0" u="none" strike="noStrike" kern="1200" cap="none" spc="0" normalizeH="0" baseline="0" noProof="0" dirty="0">
              <a:ln>
                <a:noFill/>
              </a:ln>
              <a:solidFill>
                <a:schemeClr val="tx1"/>
              </a:solidFill>
              <a:effectLst/>
              <a:uLnTx/>
              <a:uFillTx/>
              <a:latin typeface="UTM Avo" panose="02040603050506020204" pitchFamily="18"/>
              <a:ea typeface="+mn-ea"/>
              <a:cs typeface="+mn-cs"/>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5497A765-73F4-3AB7-4D4D-214FAD7413EC}"/>
                  </a:ext>
                </a:extLst>
              </p:cNvPr>
              <p:cNvSpPr txBox="1"/>
              <p:nvPr/>
            </p:nvSpPr>
            <p:spPr>
              <a:xfrm>
                <a:off x="703602" y="4452986"/>
                <a:ext cx="7893497" cy="2312108"/>
              </a:xfrm>
              <a:prstGeom prst="rect">
                <a:avLst/>
              </a:prstGeom>
              <a:noFill/>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en-US" sz="2400" b="0" u="none" strike="noStrike" kern="0" cap="none" spc="0" normalizeH="0" baseline="0" noProof="0" dirty="0">
                    <a:ln>
                      <a:noFill/>
                    </a:ln>
                    <a:solidFill>
                      <a:schemeClr val="tx1"/>
                    </a:solidFill>
                    <a:effectLst/>
                    <a:uLnTx/>
                    <a:uFillTx/>
                    <a:latin typeface="UTM Avo" panose="02040603050506020204" pitchFamily="18" charset="0"/>
                  </a:rPr>
                  <a:t>Xét </a:t>
                </a:r>
                <a:r>
                  <a:rPr kumimoji="0" lang="en-US" sz="2400" b="0" u="none" strike="noStrike" kern="0" cap="none" spc="0" normalizeH="0" baseline="0" noProof="0" dirty="0" err="1">
                    <a:ln>
                      <a:noFill/>
                    </a:ln>
                    <a:solidFill>
                      <a:schemeClr val="tx1"/>
                    </a:solidFill>
                    <a:effectLst/>
                    <a:uLnTx/>
                    <a:uFillTx/>
                    <a:latin typeface="UTM Avo" panose="02040603050506020204" pitchFamily="18" charset="0"/>
                  </a:rPr>
                  <a:t>hai</a:t>
                </a:r>
                <a:r>
                  <a:rPr kumimoji="0" lang="en-US" sz="2400" b="0" u="none" strike="noStrike" kern="0" cap="none" spc="0" normalizeH="0" baseline="0" noProof="0" dirty="0">
                    <a:ln>
                      <a:noFill/>
                    </a:ln>
                    <a:solidFill>
                      <a:schemeClr val="tx1"/>
                    </a:solidFill>
                    <a:effectLst/>
                    <a:uLnTx/>
                    <a:uFillTx/>
                    <a:latin typeface="UTM Avo" panose="02040603050506020204" pitchFamily="18" charset="0"/>
                  </a:rPr>
                  <a:t> tam </a:t>
                </a:r>
                <a:r>
                  <a:rPr kumimoji="0" lang="en-US" sz="2400" b="0" u="none" strike="noStrike" kern="0" cap="none" spc="0" normalizeH="0" baseline="0" noProof="0" dirty="0" err="1">
                    <a:ln>
                      <a:noFill/>
                    </a:ln>
                    <a:solidFill>
                      <a:schemeClr val="tx1"/>
                    </a:solidFill>
                    <a:effectLst/>
                    <a:uLnTx/>
                    <a:uFillTx/>
                    <a:latin typeface="UTM Avo" panose="02040603050506020204" pitchFamily="18" charset="0"/>
                  </a:rPr>
                  <a:t>giác</a:t>
                </a:r>
                <a:r>
                  <a:rPr kumimoji="0" lang="en-US" sz="2400" b="0" u="none" strike="noStrike" kern="0" cap="none" spc="0" normalizeH="0" baseline="0" noProof="0" dirty="0">
                    <a:ln>
                      <a:noFill/>
                    </a:ln>
                    <a:solidFill>
                      <a:schemeClr val="tx1"/>
                    </a:solidFill>
                    <a:effectLst/>
                    <a:uLnTx/>
                    <a:uFillTx/>
                    <a:latin typeface="UTM Avo" panose="02040603050506020204" pitchFamily="18" charset="0"/>
                  </a:rPr>
                  <a:t> </a:t>
                </a:r>
                <a:r>
                  <a:rPr kumimoji="0" lang="en-US" sz="2400" b="0" u="none" strike="noStrike" kern="0" cap="none" spc="0" normalizeH="0" baseline="0" noProof="0" dirty="0" err="1">
                    <a:ln>
                      <a:noFill/>
                    </a:ln>
                    <a:solidFill>
                      <a:schemeClr val="tx1"/>
                    </a:solidFill>
                    <a:effectLst/>
                    <a:uLnTx/>
                    <a:uFillTx/>
                    <a:latin typeface="UTM Avo" panose="02040603050506020204" pitchFamily="18" charset="0"/>
                  </a:rPr>
                  <a:t>vuông</a:t>
                </a:r>
                <a:r>
                  <a:rPr kumimoji="0" lang="en-US" sz="2400" b="0" u="none" strike="noStrike" kern="0" cap="none" spc="0" normalizeH="0" baseline="0" noProof="0" dirty="0">
                    <a:ln>
                      <a:noFill/>
                    </a:ln>
                    <a:solidFill>
                      <a:schemeClr val="tx1"/>
                    </a:solidFill>
                    <a:effectLst/>
                    <a:uLnTx/>
                    <a:uFillTx/>
                    <a:latin typeface="UTM Avo" panose="02040603050506020204" pitchFamily="18" charset="0"/>
                  </a:rPr>
                  <a:t> </a:t>
                </a:r>
                <a:r>
                  <a:rPr kumimoji="0" lang="en-US" sz="2400" b="0" u="none" strike="noStrike" kern="0" cap="none" spc="0" normalizeH="0" baseline="0" noProof="0" dirty="0">
                    <a:ln>
                      <a:noFill/>
                    </a:ln>
                    <a:solidFill>
                      <a:schemeClr val="tx1"/>
                    </a:solidFill>
                    <a:effectLst/>
                    <a:uLnTx/>
                    <a:uFillTx/>
                    <a:latin typeface="UTM Avo" panose="02040603050506020204" pitchFamily="18" charset="0"/>
                    <a:ea typeface="Cambria Math" panose="02040503050406030204" pitchFamily="18" charset="0"/>
                  </a:rPr>
                  <a:t>ADH</a:t>
                </a:r>
                <a:r>
                  <a:rPr kumimoji="0" lang="en-US" sz="2400" b="0" u="none" strike="noStrike" kern="0" cap="none" spc="0" normalizeH="0" baseline="0" noProof="0" dirty="0">
                    <a:ln>
                      <a:noFill/>
                    </a:ln>
                    <a:solidFill>
                      <a:schemeClr val="tx1"/>
                    </a:solidFill>
                    <a:effectLst/>
                    <a:uLnTx/>
                    <a:uFillTx/>
                    <a:latin typeface="UTM Avo" panose="02040603050506020204" pitchFamily="18" charset="0"/>
                  </a:rPr>
                  <a:t> </a:t>
                </a:r>
                <a:r>
                  <a:rPr kumimoji="0" lang="en-US" sz="2400" b="0" u="none" strike="noStrike" kern="0" cap="none" spc="0" normalizeH="0" baseline="0" noProof="0" dirty="0" err="1">
                    <a:ln>
                      <a:noFill/>
                    </a:ln>
                    <a:solidFill>
                      <a:schemeClr val="tx1"/>
                    </a:solidFill>
                    <a:effectLst/>
                    <a:uLnTx/>
                    <a:uFillTx/>
                    <a:latin typeface="UTM Avo" panose="02040603050506020204" pitchFamily="18" charset="0"/>
                  </a:rPr>
                  <a:t>và</a:t>
                </a:r>
                <a:r>
                  <a:rPr kumimoji="0" lang="en-US" sz="2400" b="0" u="none" strike="noStrike" kern="0" cap="none" spc="0" normalizeH="0" baseline="0" noProof="0" dirty="0">
                    <a:ln>
                      <a:noFill/>
                    </a:ln>
                    <a:solidFill>
                      <a:schemeClr val="tx1"/>
                    </a:solidFill>
                    <a:effectLst/>
                    <a:uLnTx/>
                    <a:uFillTx/>
                    <a:latin typeface="UTM Avo" panose="02040603050506020204" pitchFamily="18" charset="0"/>
                  </a:rPr>
                  <a:t> </a:t>
                </a:r>
                <a:r>
                  <a:rPr kumimoji="0" lang="en-US" sz="2400" b="0" u="none" strike="noStrike" kern="0" cap="none" spc="0" normalizeH="0" baseline="0" noProof="0" dirty="0">
                    <a:ln>
                      <a:noFill/>
                    </a:ln>
                    <a:solidFill>
                      <a:schemeClr val="tx1"/>
                    </a:solidFill>
                    <a:effectLst/>
                    <a:uLnTx/>
                    <a:uFillTx/>
                    <a:latin typeface="UTM Avo" panose="02040603050506020204" pitchFamily="18" charset="0"/>
                    <a:ea typeface="Cambria Math" panose="02040503050406030204" pitchFamily="18" charset="0"/>
                  </a:rPr>
                  <a:t>BCK</a:t>
                </a:r>
                <a:r>
                  <a:rPr kumimoji="0" lang="en-US" sz="2400" b="0" u="none" strike="noStrike" kern="0" cap="none" spc="0" normalizeH="0" baseline="0" noProof="0" dirty="0">
                    <a:ln>
                      <a:noFill/>
                    </a:ln>
                    <a:solidFill>
                      <a:schemeClr val="tx1"/>
                    </a:solidFill>
                    <a:effectLst/>
                    <a:uLnTx/>
                    <a:uFillTx/>
                    <a:latin typeface="UTM Avo" panose="02040603050506020204" pitchFamily="18" charset="0"/>
                  </a:rPr>
                  <a:t>, ta </a:t>
                </a:r>
                <a:r>
                  <a:rPr kumimoji="0" lang="en-US" sz="2400" b="0" u="none" strike="noStrike" kern="0" cap="none" spc="0" normalizeH="0" baseline="0" noProof="0" dirty="0" err="1">
                    <a:ln>
                      <a:noFill/>
                    </a:ln>
                    <a:solidFill>
                      <a:schemeClr val="tx1"/>
                    </a:solidFill>
                    <a:effectLst/>
                    <a:uLnTx/>
                    <a:uFillTx/>
                    <a:latin typeface="UTM Avo" panose="02040603050506020204" pitchFamily="18" charset="0"/>
                  </a:rPr>
                  <a:t>có</a:t>
                </a:r>
                <a:r>
                  <a:rPr kumimoji="0" lang="en-US" sz="2400" b="0" u="none" strike="noStrike" kern="0" cap="none" spc="0" normalizeH="0" baseline="0" noProof="0" dirty="0">
                    <a:ln>
                      <a:noFill/>
                    </a:ln>
                    <a:solidFill>
                      <a:schemeClr val="tx1"/>
                    </a:solidFill>
                    <a:effectLst/>
                    <a:uLnTx/>
                    <a:uFillTx/>
                    <a:latin typeface="UTM Avo" panose="02040603050506020204" pitchFamily="18" charset="0"/>
                  </a:rPr>
                  <a:t>:</a:t>
                </a:r>
              </a:p>
              <a:p>
                <a:pPr marL="0" marR="0" lvl="0" indent="0" defTabSz="914400" eaLnBrk="1" fontAlgn="auto" latinLnBrk="0" hangingPunct="1">
                  <a:lnSpc>
                    <a:spcPct val="150000"/>
                  </a:lnSpc>
                  <a:spcBef>
                    <a:spcPts val="0"/>
                  </a:spcBef>
                  <a:spcAft>
                    <a:spcPts val="0"/>
                  </a:spcAft>
                  <a:buClrTx/>
                  <a:buSzTx/>
                  <a:buFontTx/>
                  <a:buNone/>
                  <a:tabLst/>
                  <a:defRPr/>
                </a:pPr>
                <a:r>
                  <a:rPr kumimoji="0" lang="en-US" sz="2400" b="0" u="none" strike="noStrike" kern="0" cap="none" spc="0" normalizeH="0" baseline="0" noProof="0" dirty="0">
                    <a:ln>
                      <a:noFill/>
                    </a:ln>
                    <a:solidFill>
                      <a:schemeClr val="tx1"/>
                    </a:solidFill>
                    <a:effectLst/>
                    <a:uLnTx/>
                    <a:uFillTx/>
                    <a:latin typeface="UTM Avo" panose="02040603050506020204" pitchFamily="18" charset="0"/>
                  </a:rPr>
                  <a:t>AD  =  BC; </a:t>
                </a:r>
                <a14:m>
                  <m:oMath xmlns:m="http://schemas.openxmlformats.org/officeDocument/2006/math">
                    <m:acc>
                      <m:accPr>
                        <m:chr m:val="̂"/>
                        <m:ctrlPr>
                          <a:rPr kumimoji="0" lang="en-US" sz="2400" b="0" i="1" u="none" strike="noStrike" kern="0" cap="none" spc="0" normalizeH="0" baseline="0" noProof="0" smtClean="0">
                            <a:ln>
                              <a:noFill/>
                            </a:ln>
                            <a:solidFill>
                              <a:schemeClr val="tx1"/>
                            </a:solidFill>
                            <a:effectLst/>
                            <a:uLnTx/>
                            <a:uFillTx/>
                            <a:latin typeface="Cambria Math" panose="02040503050406030204" pitchFamily="18" charset="0"/>
                          </a:rPr>
                        </m:ctrlPr>
                      </m:accPr>
                      <m:e>
                        <m:r>
                          <m:rPr>
                            <m:nor/>
                          </m:rPr>
                          <a:rPr kumimoji="0" lang="en-US" sz="2400" b="0" u="none" strike="noStrike" kern="0" cap="none" spc="0" normalizeH="0" baseline="0" noProof="0" smtClean="0">
                            <a:ln>
                              <a:noFill/>
                            </a:ln>
                            <a:solidFill>
                              <a:schemeClr val="tx1"/>
                            </a:solidFill>
                            <a:effectLst/>
                            <a:uLnTx/>
                            <a:uFillTx/>
                            <a:latin typeface="UTM Avo" panose="02040603050506020204" pitchFamily="18" charset="0"/>
                          </a:rPr>
                          <m:t>ADH</m:t>
                        </m:r>
                      </m:e>
                    </m:acc>
                    <m:r>
                      <m:rPr>
                        <m:nor/>
                      </m:rPr>
                      <a:rPr kumimoji="0" lang="en-US" sz="2400" b="0" i="0" u="none" strike="noStrike" kern="0" cap="none" spc="0" normalizeH="0" baseline="0" noProof="0" smtClean="0">
                        <a:ln>
                          <a:noFill/>
                        </a:ln>
                        <a:solidFill>
                          <a:schemeClr val="tx1"/>
                        </a:solidFill>
                        <a:effectLst/>
                        <a:uLnTx/>
                        <a:uFillTx/>
                        <a:latin typeface="Cambria Math" panose="02040503050406030204" pitchFamily="18" charset="0"/>
                      </a:rPr>
                      <m:t> </m:t>
                    </m:r>
                    <m:r>
                      <a:rPr kumimoji="0" lang="en-US" sz="2400" b="0" i="1" u="none" strike="noStrike" kern="0" cap="none" spc="0" normalizeH="0" baseline="0" noProof="0" smtClean="0">
                        <a:ln>
                          <a:noFill/>
                        </a:ln>
                        <a:solidFill>
                          <a:schemeClr val="tx1"/>
                        </a:solidFill>
                        <a:effectLst/>
                        <a:uLnTx/>
                        <a:uFillTx/>
                        <a:latin typeface="Cambria Math" panose="02040503050406030204" pitchFamily="18" charset="0"/>
                      </a:rPr>
                      <m:t> = </m:t>
                    </m:r>
                    <m:r>
                      <m:rPr>
                        <m:nor/>
                      </m:rPr>
                      <a:rPr kumimoji="0" lang="en-US" sz="2400" b="0" i="0" u="none" strike="noStrike" kern="0" cap="none" spc="0" normalizeH="0" baseline="0" noProof="0" smtClean="0">
                        <a:ln>
                          <a:noFill/>
                        </a:ln>
                        <a:solidFill>
                          <a:schemeClr val="tx1"/>
                        </a:solidFill>
                        <a:effectLst/>
                        <a:uLnTx/>
                        <a:uFillTx/>
                        <a:latin typeface="UTM Avo" panose="02040603050506020204" pitchFamily="18" charset="0"/>
                      </a:rPr>
                      <m:t> </m:t>
                    </m:r>
                    <m:acc>
                      <m:accPr>
                        <m:chr m:val="̂"/>
                        <m:ctrlPr>
                          <a:rPr kumimoji="0" lang="en-US" sz="2400" b="0" i="1" u="none" strike="noStrike" kern="0" cap="none" spc="0" normalizeH="0" baseline="0" noProof="0" smtClean="0">
                            <a:ln>
                              <a:noFill/>
                            </a:ln>
                            <a:solidFill>
                              <a:schemeClr val="tx1"/>
                            </a:solidFill>
                            <a:effectLst/>
                            <a:uLnTx/>
                            <a:uFillTx/>
                            <a:latin typeface="Cambria Math" panose="02040503050406030204" pitchFamily="18" charset="0"/>
                          </a:rPr>
                        </m:ctrlPr>
                      </m:accPr>
                      <m:e>
                        <m:r>
                          <m:rPr>
                            <m:nor/>
                          </m:rPr>
                          <a:rPr kumimoji="0" lang="en-US" sz="2400" b="0" u="none" strike="noStrike" kern="0" cap="none" spc="0" normalizeH="0" baseline="0" noProof="0" smtClean="0">
                            <a:ln>
                              <a:noFill/>
                            </a:ln>
                            <a:solidFill>
                              <a:schemeClr val="tx1"/>
                            </a:solidFill>
                            <a:effectLst/>
                            <a:uLnTx/>
                            <a:uFillTx/>
                            <a:latin typeface="UTM Avo" panose="02040603050506020204" pitchFamily="18" charset="0"/>
                          </a:rPr>
                          <m:t>BCK</m:t>
                        </m:r>
                      </m:e>
                    </m:acc>
                  </m:oMath>
                </a14:m>
                <a:r>
                  <a:rPr kumimoji="0" lang="en-US" sz="2400" b="0" u="none" strike="noStrike" kern="0" cap="none" spc="0" normalizeH="0" baseline="0" noProof="0" dirty="0">
                    <a:ln>
                      <a:noFill/>
                    </a:ln>
                    <a:solidFill>
                      <a:schemeClr val="tx1"/>
                    </a:solidFill>
                    <a:effectLst/>
                    <a:uLnTx/>
                    <a:uFillTx/>
                    <a:latin typeface="UTM Avo" panose="02040603050506020204" pitchFamily="18" charset="0"/>
                  </a:rPr>
                  <a:t> (</a:t>
                </a:r>
                <a:r>
                  <a:rPr kumimoji="0" lang="en-US" sz="2400" b="0" u="none" strike="noStrike" kern="0" cap="none" spc="0" normalizeH="0" baseline="0" noProof="0" dirty="0" err="1">
                    <a:ln>
                      <a:noFill/>
                    </a:ln>
                    <a:solidFill>
                      <a:schemeClr val="tx1"/>
                    </a:solidFill>
                    <a:effectLst/>
                    <a:uLnTx/>
                    <a:uFillTx/>
                    <a:latin typeface="UTM Avo" panose="02040603050506020204" pitchFamily="18" charset="0"/>
                  </a:rPr>
                  <a:t>vì</a:t>
                </a:r>
                <a:r>
                  <a:rPr kumimoji="0" lang="en-US" sz="2400" b="0" u="none" strike="noStrike" kern="0" cap="none" spc="0" normalizeH="0" baseline="0" noProof="0" dirty="0">
                    <a:ln>
                      <a:noFill/>
                    </a:ln>
                    <a:solidFill>
                      <a:schemeClr val="tx1"/>
                    </a:solidFill>
                    <a:effectLst/>
                    <a:uLnTx/>
                    <a:uFillTx/>
                    <a:latin typeface="UTM Avo" panose="02040603050506020204" pitchFamily="18" charset="0"/>
                  </a:rPr>
                  <a:t> </a:t>
                </a:r>
                <a:r>
                  <a:rPr kumimoji="0" lang="en-US" sz="2400" b="0" u="none" strike="noStrike" kern="0" cap="none" spc="0" normalizeH="0" baseline="0" noProof="0" dirty="0">
                    <a:ln>
                      <a:noFill/>
                    </a:ln>
                    <a:solidFill>
                      <a:schemeClr val="tx1"/>
                    </a:solidFill>
                    <a:effectLst/>
                    <a:uLnTx/>
                    <a:uFillTx/>
                    <a:latin typeface="UTM Avo" panose="02040603050506020204" pitchFamily="18" charset="0"/>
                    <a:ea typeface="Cambria Math" panose="02040503050406030204" pitchFamily="18" charset="0"/>
                  </a:rPr>
                  <a:t>ABCD</a:t>
                </a:r>
                <a:r>
                  <a:rPr kumimoji="0" lang="en-US" sz="2400" b="0" u="none" strike="noStrike" kern="0" cap="none" spc="0" normalizeH="0" baseline="0" noProof="0" dirty="0">
                    <a:ln>
                      <a:noFill/>
                    </a:ln>
                    <a:solidFill>
                      <a:schemeClr val="tx1"/>
                    </a:solidFill>
                    <a:effectLst/>
                    <a:uLnTx/>
                    <a:uFillTx/>
                    <a:latin typeface="UTM Avo" panose="02040603050506020204" pitchFamily="18" charset="0"/>
                  </a:rPr>
                  <a:t> </a:t>
                </a:r>
                <a:r>
                  <a:rPr kumimoji="0" lang="en-US" sz="2400" b="0" u="none" strike="noStrike" kern="0" cap="none" spc="0" normalizeH="0" baseline="0" noProof="0" dirty="0" err="1">
                    <a:ln>
                      <a:noFill/>
                    </a:ln>
                    <a:solidFill>
                      <a:schemeClr val="tx1"/>
                    </a:solidFill>
                    <a:effectLst/>
                    <a:uLnTx/>
                    <a:uFillTx/>
                    <a:latin typeface="UTM Avo" panose="02040603050506020204" pitchFamily="18" charset="0"/>
                  </a:rPr>
                  <a:t>là</a:t>
                </a:r>
                <a:r>
                  <a:rPr kumimoji="0" lang="en-US" sz="2400" b="0" u="none" strike="noStrike" kern="0" cap="none" spc="0" normalizeH="0" baseline="0" noProof="0" dirty="0">
                    <a:ln>
                      <a:noFill/>
                    </a:ln>
                    <a:solidFill>
                      <a:schemeClr val="tx1"/>
                    </a:solidFill>
                    <a:effectLst/>
                    <a:uLnTx/>
                    <a:uFillTx/>
                    <a:latin typeface="UTM Avo" panose="02040603050506020204" pitchFamily="18" charset="0"/>
                  </a:rPr>
                  <a:t> </a:t>
                </a:r>
                <a:r>
                  <a:rPr kumimoji="0" lang="en-US" sz="2400" b="0" u="none" strike="noStrike" kern="0" cap="none" spc="0" normalizeH="0" baseline="0" noProof="0" dirty="0" err="1">
                    <a:ln>
                      <a:noFill/>
                    </a:ln>
                    <a:solidFill>
                      <a:schemeClr val="tx1"/>
                    </a:solidFill>
                    <a:effectLst/>
                    <a:uLnTx/>
                    <a:uFillTx/>
                    <a:latin typeface="UTM Avo" panose="02040603050506020204" pitchFamily="18" charset="0"/>
                  </a:rPr>
                  <a:t>hình</a:t>
                </a:r>
                <a:r>
                  <a:rPr kumimoji="0" lang="en-US" sz="2400" b="0" u="none" strike="noStrike" kern="0" cap="none" spc="0" normalizeH="0" baseline="0" noProof="0" dirty="0">
                    <a:ln>
                      <a:noFill/>
                    </a:ln>
                    <a:solidFill>
                      <a:schemeClr val="tx1"/>
                    </a:solidFill>
                    <a:effectLst/>
                    <a:uLnTx/>
                    <a:uFillTx/>
                    <a:latin typeface="UTM Avo" panose="02040603050506020204" pitchFamily="18" charset="0"/>
                  </a:rPr>
                  <a:t> thang </a:t>
                </a:r>
                <a:r>
                  <a:rPr kumimoji="0" lang="en-US" sz="2400" b="0" u="none" strike="noStrike" kern="0" cap="none" spc="0" normalizeH="0" baseline="0" noProof="0" dirty="0" err="1">
                    <a:ln>
                      <a:noFill/>
                    </a:ln>
                    <a:solidFill>
                      <a:schemeClr val="tx1"/>
                    </a:solidFill>
                    <a:effectLst/>
                    <a:uLnTx/>
                    <a:uFillTx/>
                    <a:latin typeface="UTM Avo" panose="02040603050506020204" pitchFamily="18" charset="0"/>
                  </a:rPr>
                  <a:t>cân</a:t>
                </a:r>
                <a:r>
                  <a:rPr kumimoji="0" lang="en-US" sz="2400" b="0" u="none" strike="noStrike" kern="0" cap="none" spc="0" normalizeH="0" baseline="0" noProof="0" dirty="0">
                    <a:ln>
                      <a:noFill/>
                    </a:ln>
                    <a:solidFill>
                      <a:schemeClr val="tx1"/>
                    </a:solidFill>
                    <a:effectLst/>
                    <a:uLnTx/>
                    <a:uFillTx/>
                    <a:latin typeface="UTM Avo" panose="02040603050506020204" pitchFamily="18" charset="0"/>
                  </a:rPr>
                  <a:t>)</a:t>
                </a:r>
              </a:p>
              <a:p>
                <a:pPr marL="0" marR="0" lvl="0" indent="0" defTabSz="914400" eaLnBrk="1" fontAlgn="auto" latinLnBrk="0" hangingPunct="1">
                  <a:lnSpc>
                    <a:spcPct val="150000"/>
                  </a:lnSpc>
                  <a:spcBef>
                    <a:spcPts val="0"/>
                  </a:spcBef>
                  <a:spcAft>
                    <a:spcPts val="0"/>
                  </a:spcAft>
                  <a:buClrTx/>
                  <a:buSzTx/>
                  <a:buFontTx/>
                  <a:buNone/>
                  <a:tabLst/>
                  <a:defRPr/>
                </a:pPr>
                <a:r>
                  <a:rPr kumimoji="0" lang="en-US" sz="2400" b="0" u="none" strike="noStrike" kern="0" cap="none" spc="0" normalizeH="0" baseline="0" noProof="0" dirty="0" err="1">
                    <a:ln>
                      <a:noFill/>
                    </a:ln>
                    <a:solidFill>
                      <a:schemeClr val="tx1"/>
                    </a:solidFill>
                    <a:effectLst/>
                    <a:uLnTx/>
                    <a:uFillTx/>
                    <a:latin typeface="UTM Avo" panose="02040603050506020204" pitchFamily="18" charset="0"/>
                  </a:rPr>
                  <a:t>Suy</a:t>
                </a:r>
                <a:r>
                  <a:rPr kumimoji="0" lang="en-US" sz="2400" b="0" u="none" strike="noStrike" kern="0" cap="none" spc="0" normalizeH="0" baseline="0" noProof="0" dirty="0">
                    <a:ln>
                      <a:noFill/>
                    </a:ln>
                    <a:solidFill>
                      <a:schemeClr val="tx1"/>
                    </a:solidFill>
                    <a:effectLst/>
                    <a:uLnTx/>
                    <a:uFillTx/>
                    <a:latin typeface="UTM Avo" panose="02040603050506020204" pitchFamily="18" charset="0"/>
                  </a:rPr>
                  <a:t> </a:t>
                </a:r>
                <a:r>
                  <a:rPr kumimoji="0" lang="en-US" sz="2400" b="0" u="none" strike="noStrike" kern="0" cap="none" spc="0" normalizeH="0" baseline="0" noProof="0" dirty="0" err="1">
                    <a:ln>
                      <a:noFill/>
                    </a:ln>
                    <a:solidFill>
                      <a:schemeClr val="tx1"/>
                    </a:solidFill>
                    <a:effectLst/>
                    <a:uLnTx/>
                    <a:uFillTx/>
                    <a:latin typeface="UTM Avo" panose="02040603050506020204" pitchFamily="18" charset="0"/>
                  </a:rPr>
                  <a:t>ra</a:t>
                </a:r>
                <a:r>
                  <a:rPr kumimoji="0" lang="en-US" sz="2400" b="0" u="none" strike="noStrike" kern="0" cap="none" spc="0" normalizeH="0" baseline="0" noProof="0" dirty="0">
                    <a:ln>
                      <a:noFill/>
                    </a:ln>
                    <a:solidFill>
                      <a:schemeClr val="tx1"/>
                    </a:solidFill>
                    <a:effectLst/>
                    <a:uLnTx/>
                    <a:uFillTx/>
                    <a:latin typeface="UTM Avo" panose="02040603050506020204" pitchFamily="18" charset="0"/>
                  </a:rPr>
                  <a:t> </a:t>
                </a:r>
                <a14:m>
                  <m:oMath xmlns:m="http://schemas.openxmlformats.org/officeDocument/2006/math">
                    <m:r>
                      <m:rPr>
                        <m:nor/>
                      </m:rPr>
                      <a:rPr kumimoji="0" lang="en-US" sz="2400" b="0" u="none" strike="noStrike" kern="0" cap="none" spc="0" normalizeH="0" baseline="0" noProof="0" smtClean="0">
                        <a:ln>
                          <a:noFill/>
                        </a:ln>
                        <a:solidFill>
                          <a:schemeClr val="tx1"/>
                        </a:solidFill>
                        <a:effectLst/>
                        <a:uLnTx/>
                        <a:uFillTx/>
                        <a:latin typeface="UTM Avo" panose="02040603050506020204" pitchFamily="18" charset="0"/>
                        <a:ea typeface="Cambria Math" panose="02040503050406030204" pitchFamily="18" charset="0"/>
                      </a:rPr>
                      <m:t>∆</m:t>
                    </m:r>
                    <m:r>
                      <m:rPr>
                        <m:nor/>
                      </m:rPr>
                      <a:rPr kumimoji="0" lang="en-US" sz="2400" b="0" u="none" strike="noStrike" kern="0" cap="none" spc="0" normalizeH="0" baseline="0" noProof="0" smtClean="0">
                        <a:ln>
                          <a:noFill/>
                        </a:ln>
                        <a:solidFill>
                          <a:schemeClr val="tx1"/>
                        </a:solidFill>
                        <a:effectLst/>
                        <a:uLnTx/>
                        <a:uFillTx/>
                        <a:latin typeface="UTM Avo" panose="02040603050506020204" pitchFamily="18" charset="0"/>
                        <a:ea typeface="Cambria Math" panose="02040503050406030204" pitchFamily="18" charset="0"/>
                      </a:rPr>
                      <m:t>ADH</m:t>
                    </m:r>
                    <m:r>
                      <m:rPr>
                        <m:nor/>
                      </m:rPr>
                      <a:rPr kumimoji="0" lang="en-US" sz="2400" b="0" i="0" u="none" strike="noStrike" kern="0" cap="none" spc="0" normalizeH="0" baseline="0" noProof="0" smtClean="0">
                        <a:ln>
                          <a:noFill/>
                        </a:ln>
                        <a:solidFill>
                          <a:schemeClr val="tx1"/>
                        </a:solidFill>
                        <a:effectLst/>
                        <a:uLnTx/>
                        <a:uFillTx/>
                        <a:latin typeface="UTM Avo" panose="02040603050506020204" pitchFamily="18" charset="0"/>
                        <a:ea typeface="Cambria Math" panose="02040503050406030204" pitchFamily="18" charset="0"/>
                      </a:rPr>
                      <m:t> </m:t>
                    </m:r>
                    <m:r>
                      <a:rPr kumimoji="0" lang="en-US" sz="2400" b="0"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rPr>
                      <m:t> = </m:t>
                    </m:r>
                    <m:r>
                      <m:rPr>
                        <m:nor/>
                      </m:rPr>
                      <a:rPr kumimoji="0" lang="en-US" sz="2400" b="0" i="0" u="none" strike="noStrike" kern="0" cap="none" spc="0" normalizeH="0" baseline="0" noProof="0" smtClean="0">
                        <a:ln>
                          <a:noFill/>
                        </a:ln>
                        <a:solidFill>
                          <a:schemeClr val="tx1"/>
                        </a:solidFill>
                        <a:effectLst/>
                        <a:uLnTx/>
                        <a:uFillTx/>
                        <a:latin typeface="UTM Avo" panose="02040603050506020204" pitchFamily="18" charset="0"/>
                        <a:ea typeface="Cambria Math" panose="02040503050406030204" pitchFamily="18" charset="0"/>
                      </a:rPr>
                      <m:t> </m:t>
                    </m:r>
                    <m:r>
                      <m:rPr>
                        <m:nor/>
                      </m:rPr>
                      <a:rPr kumimoji="0" lang="en-US" sz="2400" b="0" u="none" strike="noStrike" kern="0" cap="none" spc="0" normalizeH="0" baseline="0" noProof="0" smtClean="0">
                        <a:ln>
                          <a:noFill/>
                        </a:ln>
                        <a:solidFill>
                          <a:schemeClr val="tx1"/>
                        </a:solidFill>
                        <a:effectLst/>
                        <a:uLnTx/>
                        <a:uFillTx/>
                        <a:latin typeface="UTM Avo" panose="02040603050506020204" pitchFamily="18" charset="0"/>
                        <a:ea typeface="Cambria Math" panose="02040503050406030204" pitchFamily="18" charset="0"/>
                      </a:rPr>
                      <m:t>∆</m:t>
                    </m:r>
                    <m:r>
                      <m:rPr>
                        <m:nor/>
                      </m:rPr>
                      <a:rPr kumimoji="0" lang="en-US" sz="2400" b="0" u="none" strike="noStrike" kern="0" cap="none" spc="0" normalizeH="0" baseline="0" noProof="0" smtClean="0">
                        <a:ln>
                          <a:noFill/>
                        </a:ln>
                        <a:solidFill>
                          <a:schemeClr val="tx1"/>
                        </a:solidFill>
                        <a:effectLst/>
                        <a:uLnTx/>
                        <a:uFillTx/>
                        <a:latin typeface="UTM Avo" panose="02040603050506020204" pitchFamily="18" charset="0"/>
                        <a:ea typeface="Cambria Math" panose="02040503050406030204" pitchFamily="18" charset="0"/>
                      </a:rPr>
                      <m:t>BCK</m:t>
                    </m:r>
                  </m:oMath>
                </a14:m>
                <a:r>
                  <a:rPr kumimoji="0" lang="en-US" sz="2400" b="0" u="none" strike="noStrike" kern="0" cap="none" spc="0" normalizeH="0" baseline="0" noProof="0" dirty="0">
                    <a:ln>
                      <a:noFill/>
                    </a:ln>
                    <a:solidFill>
                      <a:schemeClr val="tx1"/>
                    </a:solidFill>
                    <a:effectLst/>
                    <a:uLnTx/>
                    <a:uFillTx/>
                    <a:latin typeface="UTM Avo" panose="02040603050506020204" pitchFamily="18" charset="0"/>
                  </a:rPr>
                  <a:t> (</a:t>
                </a:r>
                <a:r>
                  <a:rPr kumimoji="0" lang="en-US" sz="2400" b="0" u="none" strike="noStrike" kern="0" cap="none" spc="0" normalizeH="0" baseline="0" noProof="0" dirty="0" err="1">
                    <a:ln>
                      <a:noFill/>
                    </a:ln>
                    <a:solidFill>
                      <a:schemeClr val="tx1"/>
                    </a:solidFill>
                    <a:effectLst/>
                    <a:uLnTx/>
                    <a:uFillTx/>
                    <a:latin typeface="UTM Avo" panose="02040603050506020204" pitchFamily="18" charset="0"/>
                  </a:rPr>
                  <a:t>cạnh</a:t>
                </a:r>
                <a:r>
                  <a:rPr kumimoji="0" lang="en-US" sz="2400" b="0" u="none" strike="noStrike" kern="0" cap="none" spc="0" normalizeH="0" baseline="0" noProof="0" dirty="0">
                    <a:ln>
                      <a:noFill/>
                    </a:ln>
                    <a:solidFill>
                      <a:schemeClr val="tx1"/>
                    </a:solidFill>
                    <a:effectLst/>
                    <a:uLnTx/>
                    <a:uFillTx/>
                    <a:latin typeface="UTM Avo" panose="02040603050506020204" pitchFamily="18" charset="0"/>
                  </a:rPr>
                  <a:t> </a:t>
                </a:r>
                <a:r>
                  <a:rPr kumimoji="0" lang="en-US" sz="2400" b="0" u="none" strike="noStrike" kern="0" cap="none" spc="0" normalizeH="0" baseline="0" noProof="0" dirty="0" err="1">
                    <a:ln>
                      <a:noFill/>
                    </a:ln>
                    <a:solidFill>
                      <a:schemeClr val="tx1"/>
                    </a:solidFill>
                    <a:effectLst/>
                    <a:uLnTx/>
                    <a:uFillTx/>
                    <a:latin typeface="UTM Avo" panose="02040603050506020204" pitchFamily="18" charset="0"/>
                  </a:rPr>
                  <a:t>huyền</a:t>
                </a:r>
                <a:r>
                  <a:rPr kumimoji="0" lang="en-US" sz="2400" b="0" u="none" strike="noStrike" kern="0" cap="none" spc="0" normalizeH="0" baseline="0" noProof="0" dirty="0">
                    <a:ln>
                      <a:noFill/>
                    </a:ln>
                    <a:solidFill>
                      <a:schemeClr val="tx1"/>
                    </a:solidFill>
                    <a:effectLst/>
                    <a:uLnTx/>
                    <a:uFillTx/>
                    <a:latin typeface="UTM Avo" panose="02040603050506020204" pitchFamily="18" charset="0"/>
                  </a:rPr>
                  <a:t> – </a:t>
                </a:r>
                <a:r>
                  <a:rPr kumimoji="0" lang="en-US" sz="2400" b="0" u="none" strike="noStrike" kern="0" cap="none" spc="0" normalizeH="0" baseline="0" noProof="0" dirty="0" err="1">
                    <a:ln>
                      <a:noFill/>
                    </a:ln>
                    <a:solidFill>
                      <a:schemeClr val="tx1"/>
                    </a:solidFill>
                    <a:effectLst/>
                    <a:uLnTx/>
                    <a:uFillTx/>
                    <a:latin typeface="UTM Avo" panose="02040603050506020204" pitchFamily="18" charset="0"/>
                  </a:rPr>
                  <a:t>góc</a:t>
                </a:r>
                <a:r>
                  <a:rPr kumimoji="0" lang="en-US" sz="2400" b="0" u="none" strike="noStrike" kern="0" cap="none" spc="0" normalizeH="0" baseline="0" noProof="0" dirty="0">
                    <a:ln>
                      <a:noFill/>
                    </a:ln>
                    <a:solidFill>
                      <a:schemeClr val="tx1"/>
                    </a:solidFill>
                    <a:effectLst/>
                    <a:uLnTx/>
                    <a:uFillTx/>
                    <a:latin typeface="UTM Avo" panose="02040603050506020204" pitchFamily="18" charset="0"/>
                  </a:rPr>
                  <a:t> </a:t>
                </a:r>
                <a:r>
                  <a:rPr kumimoji="0" lang="en-US" sz="2400" b="0" u="none" strike="noStrike" kern="0" cap="none" spc="0" normalizeH="0" baseline="0" noProof="0" dirty="0" err="1">
                    <a:ln>
                      <a:noFill/>
                    </a:ln>
                    <a:solidFill>
                      <a:schemeClr val="tx1"/>
                    </a:solidFill>
                    <a:effectLst/>
                    <a:uLnTx/>
                    <a:uFillTx/>
                    <a:latin typeface="UTM Avo" panose="02040603050506020204" pitchFamily="18" charset="0"/>
                  </a:rPr>
                  <a:t>nhọn</a:t>
                </a:r>
                <a:r>
                  <a:rPr kumimoji="0" lang="en-US" sz="2400" b="0" u="none" strike="noStrike" kern="0" cap="none" spc="0" normalizeH="0" baseline="0" noProof="0" dirty="0">
                    <a:ln>
                      <a:noFill/>
                    </a:ln>
                    <a:solidFill>
                      <a:schemeClr val="tx1"/>
                    </a:solidFill>
                    <a:effectLst/>
                    <a:uLnTx/>
                    <a:uFillTx/>
                    <a:latin typeface="UTM Avo" panose="02040603050506020204" pitchFamily="18" charset="0"/>
                  </a:rPr>
                  <a:t>)</a:t>
                </a:r>
              </a:p>
              <a:p>
                <a:pPr marL="0" marR="0" lvl="0" indent="0" defTabSz="914400" eaLnBrk="1" fontAlgn="auto" latinLnBrk="0" hangingPunct="1">
                  <a:lnSpc>
                    <a:spcPct val="150000"/>
                  </a:lnSpc>
                  <a:spcBef>
                    <a:spcPts val="0"/>
                  </a:spcBef>
                  <a:spcAft>
                    <a:spcPts val="0"/>
                  </a:spcAft>
                  <a:buClrTx/>
                  <a:buSzTx/>
                  <a:buFontTx/>
                  <a:buNone/>
                  <a:tabLst/>
                  <a:defRPr/>
                </a:pPr>
                <a:r>
                  <a:rPr kumimoji="0" lang="en-US" sz="2400" b="0" u="none" strike="noStrike" kern="0" cap="none" spc="0" normalizeH="0" baseline="0" noProof="0" dirty="0">
                    <a:ln>
                      <a:noFill/>
                    </a:ln>
                    <a:solidFill>
                      <a:schemeClr val="tx1"/>
                    </a:solidFill>
                    <a:effectLst/>
                    <a:uLnTx/>
                    <a:uFillTx/>
                    <a:latin typeface="UTM Avo" panose="02040603050506020204" pitchFamily="18" charset="0"/>
                  </a:rPr>
                  <a:t>Do </a:t>
                </a:r>
                <a:r>
                  <a:rPr kumimoji="0" lang="en-US" sz="2400" b="0" u="none" strike="noStrike" kern="0" cap="none" spc="0" normalizeH="0" baseline="0" noProof="0" dirty="0" err="1">
                    <a:ln>
                      <a:noFill/>
                    </a:ln>
                    <a:solidFill>
                      <a:schemeClr val="tx1"/>
                    </a:solidFill>
                    <a:effectLst/>
                    <a:uLnTx/>
                    <a:uFillTx/>
                    <a:latin typeface="UTM Avo" panose="02040603050506020204" pitchFamily="18" charset="0"/>
                  </a:rPr>
                  <a:t>đó</a:t>
                </a:r>
                <a:r>
                  <a:rPr kumimoji="0" lang="en-US" sz="2400" b="0" u="none" strike="noStrike" kern="0" cap="none" spc="0" normalizeH="0" baseline="0" noProof="0" dirty="0">
                    <a:ln>
                      <a:noFill/>
                    </a:ln>
                    <a:solidFill>
                      <a:schemeClr val="tx1"/>
                    </a:solidFill>
                    <a:effectLst/>
                    <a:uLnTx/>
                    <a:uFillTx/>
                    <a:latin typeface="UTM Avo" panose="02040603050506020204" pitchFamily="18" charset="0"/>
                  </a:rPr>
                  <a:t> </a:t>
                </a:r>
                <a:r>
                  <a:rPr kumimoji="0" lang="en-US" sz="2400" b="0" u="none" strike="noStrike" kern="0" cap="none" spc="0" normalizeH="0" baseline="0" noProof="0" dirty="0">
                    <a:ln>
                      <a:noFill/>
                    </a:ln>
                    <a:solidFill>
                      <a:schemeClr val="tx1"/>
                    </a:solidFill>
                    <a:effectLst/>
                    <a:uLnTx/>
                    <a:uFillTx/>
                    <a:latin typeface="UTM Avo" panose="02040603050506020204" pitchFamily="18" charset="0"/>
                    <a:ea typeface="Cambria Math" panose="02040503050406030204" pitchFamily="18" charset="0"/>
                  </a:rPr>
                  <a:t>DH</a:t>
                </a:r>
                <a:r>
                  <a:rPr kumimoji="0" lang="en-US" sz="2400" b="0" u="none" strike="noStrike" kern="0" cap="none" spc="0" normalizeH="0" baseline="0" noProof="0" dirty="0">
                    <a:ln>
                      <a:noFill/>
                    </a:ln>
                    <a:solidFill>
                      <a:schemeClr val="tx1"/>
                    </a:solidFill>
                    <a:effectLst/>
                    <a:uLnTx/>
                    <a:uFillTx/>
                    <a:latin typeface="UTM Avo" panose="02040603050506020204" pitchFamily="18" charset="0"/>
                  </a:rPr>
                  <a:t>  =  </a:t>
                </a:r>
                <a:r>
                  <a:rPr kumimoji="0" lang="en-US" sz="2400" b="0" u="none" strike="noStrike" kern="0" cap="none" spc="0" normalizeH="0" baseline="0" noProof="0" dirty="0">
                    <a:ln>
                      <a:noFill/>
                    </a:ln>
                    <a:solidFill>
                      <a:schemeClr val="tx1"/>
                    </a:solidFill>
                    <a:effectLst/>
                    <a:uLnTx/>
                    <a:uFillTx/>
                    <a:latin typeface="UTM Avo" panose="02040603050506020204" pitchFamily="18" charset="0"/>
                    <a:ea typeface="Cambria Math" panose="02040503050406030204" pitchFamily="18" charset="0"/>
                  </a:rPr>
                  <a:t>CK</a:t>
                </a:r>
                <a:r>
                  <a:rPr kumimoji="0" lang="en-US" sz="2400" b="0" u="none" strike="noStrike" kern="0" cap="none" spc="0" normalizeH="0" baseline="0" noProof="0" dirty="0">
                    <a:ln>
                      <a:noFill/>
                    </a:ln>
                    <a:solidFill>
                      <a:schemeClr val="tx1"/>
                    </a:solidFill>
                    <a:effectLst/>
                    <a:uLnTx/>
                    <a:uFillTx/>
                    <a:latin typeface="UTM Avo" panose="02040603050506020204" pitchFamily="18" charset="0"/>
                  </a:rPr>
                  <a:t> (</a:t>
                </a:r>
                <a:r>
                  <a:rPr kumimoji="0" lang="en-US" sz="2400" b="0" u="none" strike="noStrike" kern="0" cap="none" spc="0" normalizeH="0" baseline="0" noProof="0" dirty="0" err="1">
                    <a:ln>
                      <a:noFill/>
                    </a:ln>
                    <a:solidFill>
                      <a:schemeClr val="tx1"/>
                    </a:solidFill>
                    <a:effectLst/>
                    <a:uLnTx/>
                    <a:uFillTx/>
                    <a:latin typeface="UTM Avo" panose="02040603050506020204" pitchFamily="18" charset="0"/>
                  </a:rPr>
                  <a:t>hai</a:t>
                </a:r>
                <a:r>
                  <a:rPr kumimoji="0" lang="en-US" sz="2400" b="0" u="none" strike="noStrike" kern="0" cap="none" spc="0" normalizeH="0" baseline="0" noProof="0" dirty="0">
                    <a:ln>
                      <a:noFill/>
                    </a:ln>
                    <a:solidFill>
                      <a:schemeClr val="tx1"/>
                    </a:solidFill>
                    <a:effectLst/>
                    <a:uLnTx/>
                    <a:uFillTx/>
                    <a:latin typeface="UTM Avo" panose="02040603050506020204" pitchFamily="18" charset="0"/>
                  </a:rPr>
                  <a:t> </a:t>
                </a:r>
                <a:r>
                  <a:rPr kumimoji="0" lang="en-US" sz="2400" b="0" u="none" strike="noStrike" kern="0" cap="none" spc="0" normalizeH="0" baseline="0" noProof="0" dirty="0" err="1">
                    <a:ln>
                      <a:noFill/>
                    </a:ln>
                    <a:solidFill>
                      <a:schemeClr val="tx1"/>
                    </a:solidFill>
                    <a:effectLst/>
                    <a:uLnTx/>
                    <a:uFillTx/>
                    <a:latin typeface="UTM Avo" panose="02040603050506020204" pitchFamily="18" charset="0"/>
                  </a:rPr>
                  <a:t>cạnh</a:t>
                </a:r>
                <a:r>
                  <a:rPr kumimoji="0" lang="en-US" sz="2400" b="0" u="none" strike="noStrike" kern="0" cap="none" spc="0" normalizeH="0" baseline="0" noProof="0" dirty="0">
                    <a:ln>
                      <a:noFill/>
                    </a:ln>
                    <a:solidFill>
                      <a:schemeClr val="tx1"/>
                    </a:solidFill>
                    <a:effectLst/>
                    <a:uLnTx/>
                    <a:uFillTx/>
                    <a:latin typeface="UTM Avo" panose="02040603050506020204" pitchFamily="18" charset="0"/>
                  </a:rPr>
                  <a:t> </a:t>
                </a:r>
                <a:r>
                  <a:rPr kumimoji="0" lang="en-US" sz="2400" b="0" u="none" strike="noStrike" kern="0" cap="none" spc="0" normalizeH="0" baseline="0" noProof="0" dirty="0" err="1">
                    <a:ln>
                      <a:noFill/>
                    </a:ln>
                    <a:solidFill>
                      <a:schemeClr val="tx1"/>
                    </a:solidFill>
                    <a:effectLst/>
                    <a:uLnTx/>
                    <a:uFillTx/>
                    <a:latin typeface="UTM Avo" panose="02040603050506020204" pitchFamily="18" charset="0"/>
                  </a:rPr>
                  <a:t>tương</a:t>
                </a:r>
                <a:r>
                  <a:rPr kumimoji="0" lang="en-US" sz="2400" b="0" u="none" strike="noStrike" kern="0" cap="none" spc="0" normalizeH="0" baseline="0" noProof="0" dirty="0">
                    <a:ln>
                      <a:noFill/>
                    </a:ln>
                    <a:solidFill>
                      <a:schemeClr val="tx1"/>
                    </a:solidFill>
                    <a:effectLst/>
                    <a:uLnTx/>
                    <a:uFillTx/>
                    <a:latin typeface="UTM Avo" panose="02040603050506020204" pitchFamily="18" charset="0"/>
                  </a:rPr>
                  <a:t> </a:t>
                </a:r>
                <a:r>
                  <a:rPr kumimoji="0" lang="en-US" sz="2400" b="0" u="none" strike="noStrike" kern="0" cap="none" spc="0" normalizeH="0" baseline="0" noProof="0" dirty="0" err="1">
                    <a:ln>
                      <a:noFill/>
                    </a:ln>
                    <a:solidFill>
                      <a:schemeClr val="tx1"/>
                    </a:solidFill>
                    <a:effectLst/>
                    <a:uLnTx/>
                    <a:uFillTx/>
                    <a:latin typeface="UTM Avo" panose="02040603050506020204" pitchFamily="18" charset="0"/>
                  </a:rPr>
                  <a:t>ứng</a:t>
                </a:r>
                <a:r>
                  <a:rPr kumimoji="0" lang="en-US" sz="2400" b="0" u="none" strike="noStrike" kern="0" cap="none" spc="0" normalizeH="0" baseline="0" noProof="0" dirty="0">
                    <a:ln>
                      <a:noFill/>
                    </a:ln>
                    <a:solidFill>
                      <a:schemeClr val="tx1"/>
                    </a:solidFill>
                    <a:effectLst/>
                    <a:uLnTx/>
                    <a:uFillTx/>
                    <a:latin typeface="UTM Avo" panose="02040603050506020204" pitchFamily="18" charset="0"/>
                  </a:rPr>
                  <a:t>)</a:t>
                </a:r>
              </a:p>
            </p:txBody>
          </p:sp>
        </mc:Choice>
        <mc:Fallback xmlns="">
          <p:sp>
            <p:nvSpPr>
              <p:cNvPr id="10" name="TextBox 9">
                <a:extLst>
                  <a:ext uri="{FF2B5EF4-FFF2-40B4-BE49-F238E27FC236}">
                    <a16:creationId xmlns:a16="http://schemas.microsoft.com/office/drawing/2014/main" id="{5497A765-73F4-3AB7-4D4D-214FAD7413EC}"/>
                  </a:ext>
                </a:extLst>
              </p:cNvPr>
              <p:cNvSpPr txBox="1">
                <a:spLocks noRot="1" noChangeAspect="1" noMove="1" noResize="1" noEditPoints="1" noAdjustHandles="1" noChangeArrowheads="1" noChangeShapeType="1" noTextEdit="1"/>
              </p:cNvSpPr>
              <p:nvPr/>
            </p:nvSpPr>
            <p:spPr>
              <a:xfrm>
                <a:off x="703602" y="4452986"/>
                <a:ext cx="7893497" cy="2312108"/>
              </a:xfrm>
              <a:prstGeom prst="rect">
                <a:avLst/>
              </a:prstGeom>
              <a:blipFill>
                <a:blip r:embed="rId4"/>
                <a:stretch>
                  <a:fillRect l="-1158" r="-1081" b="-3684"/>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id="{BD7A2C44-099E-41E5-9815-9D15933F0950}"/>
              </a:ext>
            </a:extLst>
          </p:cNvPr>
          <p:cNvPicPr>
            <a:picLocks noChangeAspect="1"/>
          </p:cNvPicPr>
          <p:nvPr/>
        </p:nvPicPr>
        <p:blipFill>
          <a:blip r:embed="rId5"/>
          <a:stretch>
            <a:fillRect/>
          </a:stretch>
        </p:blipFill>
        <p:spPr>
          <a:xfrm>
            <a:off x="8457249" y="3596261"/>
            <a:ext cx="3439999" cy="3095999"/>
          </a:xfrm>
          <a:prstGeom prst="rect">
            <a:avLst/>
          </a:prstGeom>
        </p:spPr>
      </p:pic>
    </p:spTree>
    <p:extLst>
      <p:ext uri="{BB962C8B-B14F-4D97-AF65-F5344CB8AC3E}">
        <p14:creationId xmlns:p14="http://schemas.microsoft.com/office/powerpoint/2010/main" val="722694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anim calcmode="lin" valueType="num">
                                      <p:cBhvr>
                                        <p:cTn id="14" dur="500" fill="hold"/>
                                        <p:tgtEl>
                                          <p:spTgt spid="8"/>
                                        </p:tgtEl>
                                        <p:attrNameLst>
                                          <p:attrName>ppt_x</p:attrName>
                                        </p:attrNameLst>
                                      </p:cBhvr>
                                      <p:tavLst>
                                        <p:tav tm="0">
                                          <p:val>
                                            <p:strVal val="#ppt_x"/>
                                          </p:val>
                                        </p:tav>
                                        <p:tav tm="100000">
                                          <p:val>
                                            <p:strVal val="#ppt_x"/>
                                          </p:val>
                                        </p:tav>
                                      </p:tavLst>
                                    </p:anim>
                                    <p:anim calcmode="lin" valueType="num">
                                      <p:cBhvr>
                                        <p:cTn id="15"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randombar(horizont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5"/>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5F202BB6-45C2-52A9-B9EF-6C20A92F127B}"/>
                  </a:ext>
                </a:extLst>
              </p:cNvPr>
              <p:cNvSpPr txBox="1"/>
              <p:nvPr/>
            </p:nvSpPr>
            <p:spPr>
              <a:xfrm>
                <a:off x="3871439" y="1769452"/>
                <a:ext cx="7302380" cy="1215974"/>
              </a:xfrm>
              <a:prstGeom prst="rect">
                <a:avLst/>
              </a:prstGeom>
              <a:noFill/>
            </p:spPr>
            <p:txBody>
              <a:bodyPr wrap="square">
                <a:spAutoFit/>
              </a:bodyPr>
              <a:lstStyle/>
              <a:p>
                <a:pPr algn="just" defTabSz="812820">
                  <a:lnSpc>
                    <a:spcPct val="150000"/>
                  </a:lnSpc>
                  <a:buClrTx/>
                  <a:defRPr/>
                </a:pPr>
                <a:r>
                  <a:rPr lang="en-US" sz="2500" kern="1200" dirty="0">
                    <a:solidFill>
                      <a:prstClr val="black"/>
                    </a:solidFill>
                    <a:latin typeface="UTM Avo" panose="02040603050506020204" pitchFamily="18" charset="0"/>
                    <a:ea typeface="+mn-ea"/>
                    <a:cs typeface="Arial" panose="020B0604020202020204" pitchFamily="34" charset="0"/>
                  </a:rPr>
                  <a:t>Cho </a:t>
                </a:r>
                <a:r>
                  <a:rPr lang="en-US" sz="2500" kern="1200" dirty="0" err="1">
                    <a:solidFill>
                      <a:prstClr val="black"/>
                    </a:solidFill>
                    <a:latin typeface="UTM Avo" panose="02040603050506020204" pitchFamily="18" charset="0"/>
                    <a:ea typeface="+mn-ea"/>
                    <a:cs typeface="Arial" panose="020B0604020202020204" pitchFamily="34" charset="0"/>
                  </a:rPr>
                  <a:t>hình</a:t>
                </a:r>
                <a:r>
                  <a:rPr lang="en-US" sz="2500" kern="1200" dirty="0">
                    <a:solidFill>
                      <a:prstClr val="black"/>
                    </a:solidFill>
                    <a:latin typeface="UTM Avo" panose="02040603050506020204" pitchFamily="18" charset="0"/>
                    <a:ea typeface="+mn-ea"/>
                    <a:cs typeface="Arial" panose="020B0604020202020204" pitchFamily="34" charset="0"/>
                  </a:rPr>
                  <a:t> thang </a:t>
                </a:r>
                <a:r>
                  <a:rPr lang="en-US" sz="2500" kern="1200" dirty="0" err="1">
                    <a:solidFill>
                      <a:prstClr val="black"/>
                    </a:solidFill>
                    <a:latin typeface="UTM Avo" panose="02040603050506020204" pitchFamily="18" charset="0"/>
                    <a:ea typeface="+mn-ea"/>
                    <a:cs typeface="Arial" panose="020B0604020202020204" pitchFamily="34" charset="0"/>
                  </a:rPr>
                  <a:t>cân</a:t>
                </a:r>
                <a:r>
                  <a:rPr lang="en-US" sz="2500" kern="1200" dirty="0">
                    <a:solidFill>
                      <a:prstClr val="black"/>
                    </a:solidFill>
                    <a:latin typeface="UTM Avo" panose="02040603050506020204" pitchFamily="18" charset="0"/>
                    <a:ea typeface="+mn-ea"/>
                    <a:cs typeface="Arial" panose="020B0604020202020204" pitchFamily="34" charset="0"/>
                  </a:rPr>
                  <a:t> </a:t>
                </a:r>
                <a:r>
                  <a:rPr lang="en-US" sz="2500" i="1" kern="1200" dirty="0">
                    <a:solidFill>
                      <a:prstClr val="black"/>
                    </a:solidFill>
                    <a:latin typeface="UTM Avo" panose="02040603050506020204" pitchFamily="18" charset="0"/>
                    <a:ea typeface="Cambria Math" panose="02040503050406030204" pitchFamily="18" charset="0"/>
                    <a:cs typeface="Arial" panose="020B0604020202020204" pitchFamily="34" charset="0"/>
                  </a:rPr>
                  <a:t>ABCD</a:t>
                </a:r>
                <a:r>
                  <a:rPr lang="en-US" sz="2500" kern="1200" dirty="0">
                    <a:solidFill>
                      <a:prstClr val="black"/>
                    </a:solidFill>
                    <a:latin typeface="UTM Avo" panose="02040603050506020204" pitchFamily="18" charset="0"/>
                    <a:ea typeface="+mn-ea"/>
                    <a:cs typeface="Arial" panose="020B0604020202020204" pitchFamily="34" charset="0"/>
                  </a:rPr>
                  <a:t> </a:t>
                </a:r>
                <a:r>
                  <a:rPr lang="en-US" sz="2500" kern="1200" dirty="0" err="1">
                    <a:solidFill>
                      <a:prstClr val="black"/>
                    </a:solidFill>
                    <a:latin typeface="UTM Avo" panose="02040603050506020204" pitchFamily="18" charset="0"/>
                    <a:ea typeface="+mn-ea"/>
                    <a:cs typeface="Arial" panose="020B0604020202020204" pitchFamily="34" charset="0"/>
                  </a:rPr>
                  <a:t>có</a:t>
                </a:r>
                <a:r>
                  <a:rPr lang="en-US" sz="2500" kern="1200" dirty="0">
                    <a:solidFill>
                      <a:prstClr val="black"/>
                    </a:solidFill>
                    <a:latin typeface="UTM Avo" panose="02040603050506020204" pitchFamily="18" charset="0"/>
                    <a:ea typeface="+mn-ea"/>
                    <a:cs typeface="Arial" panose="020B0604020202020204" pitchFamily="34" charset="0"/>
                  </a:rPr>
                  <a:t> AB // CD. </a:t>
                </a:r>
                <a:r>
                  <a:rPr lang="en-US" sz="2500" kern="1200" dirty="0" err="1">
                    <a:solidFill>
                      <a:prstClr val="black"/>
                    </a:solidFill>
                    <a:latin typeface="UTM Avo" panose="02040603050506020204" pitchFamily="18" charset="0"/>
                    <a:ea typeface="+mn-ea"/>
                    <a:cs typeface="Arial" panose="020B0604020202020204" pitchFamily="34" charset="0"/>
                  </a:rPr>
                  <a:t>Chứng</a:t>
                </a:r>
                <a:r>
                  <a:rPr lang="en-US" sz="2500" kern="1200" dirty="0">
                    <a:solidFill>
                      <a:prstClr val="black"/>
                    </a:solidFill>
                    <a:latin typeface="UTM Avo" panose="02040603050506020204" pitchFamily="18" charset="0"/>
                    <a:ea typeface="+mn-ea"/>
                    <a:cs typeface="Arial" panose="020B0604020202020204" pitchFamily="34" charset="0"/>
                  </a:rPr>
                  <a:t> </a:t>
                </a:r>
                <a:r>
                  <a:rPr lang="en-US" sz="2500" kern="1200" dirty="0" err="1">
                    <a:solidFill>
                      <a:prstClr val="black"/>
                    </a:solidFill>
                    <a:latin typeface="UTM Avo" panose="02040603050506020204" pitchFamily="18" charset="0"/>
                    <a:ea typeface="+mn-ea"/>
                    <a:cs typeface="Arial" panose="020B0604020202020204" pitchFamily="34" charset="0"/>
                  </a:rPr>
                  <a:t>minh</a:t>
                </a:r>
                <a:r>
                  <a:rPr lang="en-US" sz="2500" kern="1200" dirty="0">
                    <a:solidFill>
                      <a:prstClr val="black"/>
                    </a:solidFill>
                    <a:latin typeface="UTM Avo" panose="02040603050506020204" pitchFamily="18" charset="0"/>
                    <a:ea typeface="+mn-ea"/>
                    <a:cs typeface="Arial" panose="020B0604020202020204" pitchFamily="34" charset="0"/>
                  </a:rPr>
                  <a:t> </a:t>
                </a:r>
                <a14:m>
                  <m:oMath xmlns:m="http://schemas.openxmlformats.org/officeDocument/2006/math">
                    <m:acc>
                      <m:accPr>
                        <m:chr m:val="̂"/>
                        <m:ctrlPr>
                          <a:rPr lang="en-US" sz="2500" i="1" kern="1200">
                            <a:solidFill>
                              <a:prstClr val="black"/>
                            </a:solidFill>
                            <a:latin typeface="Cambria Math" panose="02040503050406030204" pitchFamily="18" charset="0"/>
                            <a:ea typeface="+mn-ea"/>
                            <a:cs typeface="Arial" panose="020B0604020202020204" pitchFamily="34" charset="0"/>
                          </a:rPr>
                        </m:ctrlPr>
                      </m:accPr>
                      <m:e>
                        <m:r>
                          <m:rPr>
                            <m:nor/>
                          </m:rPr>
                          <a:rPr lang="en-US" sz="2500" i="0" kern="1200">
                            <a:solidFill>
                              <a:prstClr val="black"/>
                            </a:solidFill>
                            <a:latin typeface="UTM Avo" panose="02040603050506020204" pitchFamily="18" charset="0"/>
                            <a:ea typeface="+mn-ea"/>
                            <a:cs typeface="Arial" panose="020B0604020202020204" pitchFamily="34" charset="0"/>
                          </a:rPr>
                          <m:t>ADB</m:t>
                        </m:r>
                      </m:e>
                    </m:acc>
                    <m:r>
                      <a:rPr lang="en-US" sz="2500" i="1" kern="1200" smtClean="0">
                        <a:solidFill>
                          <a:prstClr val="black"/>
                        </a:solidFill>
                        <a:latin typeface="Cambria Math" panose="02040503050406030204" pitchFamily="18" charset="0"/>
                        <a:ea typeface="+mn-ea"/>
                        <a:cs typeface="Arial" panose="020B0604020202020204" pitchFamily="34" charset="0"/>
                      </a:rPr>
                      <m:t> = </m:t>
                    </m:r>
                    <m:acc>
                      <m:accPr>
                        <m:chr m:val="̂"/>
                        <m:ctrlPr>
                          <a:rPr lang="en-US" sz="2500" i="1" kern="1200">
                            <a:solidFill>
                              <a:prstClr val="black"/>
                            </a:solidFill>
                            <a:latin typeface="Cambria Math" panose="02040503050406030204" pitchFamily="18" charset="0"/>
                            <a:ea typeface="+mn-ea"/>
                            <a:cs typeface="Arial" panose="020B0604020202020204" pitchFamily="34" charset="0"/>
                          </a:rPr>
                        </m:ctrlPr>
                      </m:accPr>
                      <m:e>
                        <m:r>
                          <m:rPr>
                            <m:nor/>
                          </m:rPr>
                          <a:rPr lang="en-US" sz="2500" i="0" kern="1200">
                            <a:solidFill>
                              <a:prstClr val="black"/>
                            </a:solidFill>
                            <a:latin typeface="UTM Avo" panose="02040603050506020204" pitchFamily="18" charset="0"/>
                            <a:ea typeface="+mn-ea"/>
                            <a:cs typeface="Arial" panose="020B0604020202020204" pitchFamily="34" charset="0"/>
                          </a:rPr>
                          <m:t>BCA</m:t>
                        </m:r>
                      </m:e>
                    </m:acc>
                  </m:oMath>
                </a14:m>
                <a:r>
                  <a:rPr lang="en-US" sz="2500" kern="1200" dirty="0">
                    <a:solidFill>
                      <a:prstClr val="black"/>
                    </a:solidFill>
                    <a:latin typeface="UTM Avo" panose="02040603050506020204" pitchFamily="18" charset="0"/>
                    <a:ea typeface="+mn-ea"/>
                    <a:cs typeface="Arial" panose="020B0604020202020204" pitchFamily="34" charset="0"/>
                  </a:rPr>
                  <a:t>.</a:t>
                </a:r>
              </a:p>
            </p:txBody>
          </p:sp>
        </mc:Choice>
        <mc:Fallback xmlns="">
          <p:sp>
            <p:nvSpPr>
              <p:cNvPr id="14" name="TextBox 13">
                <a:extLst>
                  <a:ext uri="{FF2B5EF4-FFF2-40B4-BE49-F238E27FC236}">
                    <a16:creationId xmlns:a16="http://schemas.microsoft.com/office/drawing/2014/main" id="{5F202BB6-45C2-52A9-B9EF-6C20A92F127B}"/>
                  </a:ext>
                </a:extLst>
              </p:cNvPr>
              <p:cNvSpPr txBox="1">
                <a:spLocks noRot="1" noChangeAspect="1" noMove="1" noResize="1" noEditPoints="1" noAdjustHandles="1" noChangeArrowheads="1" noChangeShapeType="1" noTextEdit="1"/>
              </p:cNvSpPr>
              <p:nvPr/>
            </p:nvSpPr>
            <p:spPr>
              <a:xfrm>
                <a:off x="3871439" y="1769452"/>
                <a:ext cx="7302380" cy="1215974"/>
              </a:xfrm>
              <a:prstGeom prst="rect">
                <a:avLst/>
              </a:prstGeom>
              <a:blipFill>
                <a:blip r:embed="rId4"/>
                <a:stretch>
                  <a:fillRect l="-1336" r="-1419" b="-10000"/>
                </a:stretch>
              </a:blipFill>
            </p:spPr>
            <p:txBody>
              <a:bodyPr/>
              <a:lstStyle/>
              <a:p>
                <a:r>
                  <a:rPr lang="en-US">
                    <a:noFill/>
                  </a:rPr>
                  <a:t> </a:t>
                </a:r>
              </a:p>
            </p:txBody>
          </p:sp>
        </mc:Fallback>
      </mc:AlternateContent>
      <p:sp>
        <p:nvSpPr>
          <p:cNvPr id="15" name="Rectangle 14">
            <a:extLst>
              <a:ext uri="{FF2B5EF4-FFF2-40B4-BE49-F238E27FC236}">
                <a16:creationId xmlns:a16="http://schemas.microsoft.com/office/drawing/2014/main" id="{1B5D2BD8-D48B-4139-1F91-17C645774B22}"/>
              </a:ext>
            </a:extLst>
          </p:cNvPr>
          <p:cNvSpPr/>
          <p:nvPr/>
        </p:nvSpPr>
        <p:spPr>
          <a:xfrm>
            <a:off x="5576782" y="3099615"/>
            <a:ext cx="1038435" cy="658770"/>
          </a:xfrm>
          <a:prstGeom prst="rect">
            <a:avLst/>
          </a:prstGeom>
        </p:spPr>
        <p:txBody>
          <a:bodyPr wrap="square">
            <a:spAutoFit/>
          </a:bodyPr>
          <a:lstStyle/>
          <a:p>
            <a:pPr algn="just" defTabSz="812820">
              <a:lnSpc>
                <a:spcPct val="150000"/>
              </a:lnSpc>
              <a:buClrTx/>
              <a:defRPr/>
            </a:pPr>
            <a:r>
              <a:rPr lang="vi-VN" sz="2800" b="1" u="sng" kern="1200" dirty="0">
                <a:solidFill>
                  <a:prstClr val="black"/>
                </a:solidFill>
                <a:latin typeface="UTM Avo" panose="02040603050506020204" pitchFamily="18"/>
                <a:ea typeface="+mn-ea"/>
                <a:cs typeface="Arial" panose="020B0604020202020204" pitchFamily="34" charset="0"/>
              </a:rPr>
              <a:t>Giải</a:t>
            </a:r>
            <a:endParaRPr lang="en-US" sz="2800" b="1" u="sng" kern="1200" dirty="0">
              <a:solidFill>
                <a:prstClr val="black"/>
              </a:solidFill>
              <a:latin typeface="UTM Avo" panose="02040603050506020204" pitchFamily="18"/>
              <a:ea typeface="+mn-ea"/>
              <a:cs typeface="Arial" panose="020B0604020202020204" pitchFamily="34" charset="0"/>
            </a:endParaRPr>
          </a:p>
        </p:txBody>
      </p:sp>
      <p:grpSp>
        <p:nvGrpSpPr>
          <p:cNvPr id="16" name="Group 15">
            <a:extLst>
              <a:ext uri="{FF2B5EF4-FFF2-40B4-BE49-F238E27FC236}">
                <a16:creationId xmlns:a16="http://schemas.microsoft.com/office/drawing/2014/main" id="{BDCA5DB9-AE95-851F-E558-2C89B901B5D7}"/>
              </a:ext>
            </a:extLst>
          </p:cNvPr>
          <p:cNvGrpSpPr/>
          <p:nvPr/>
        </p:nvGrpSpPr>
        <p:grpSpPr>
          <a:xfrm>
            <a:off x="915291" y="1724552"/>
            <a:ext cx="2819124" cy="866648"/>
            <a:chOff x="1624734" y="1360680"/>
            <a:chExt cx="5309466" cy="1569778"/>
          </a:xfrm>
        </p:grpSpPr>
        <p:sp>
          <p:nvSpPr>
            <p:cNvPr id="17" name="Rectangle 16">
              <a:extLst>
                <a:ext uri="{FF2B5EF4-FFF2-40B4-BE49-F238E27FC236}">
                  <a16:creationId xmlns:a16="http://schemas.microsoft.com/office/drawing/2014/main" id="{2E5651E6-95BB-9C4A-4819-7B5FD13D954B}"/>
                </a:ext>
              </a:extLst>
            </p:cNvPr>
            <p:cNvSpPr/>
            <p:nvPr/>
          </p:nvSpPr>
          <p:spPr>
            <a:xfrm>
              <a:off x="1624734" y="1360680"/>
              <a:ext cx="5309466" cy="1569778"/>
            </a:xfrm>
            <a:prstGeom prst="rect">
              <a:avLst/>
            </a:prstGeom>
            <a:solidFill>
              <a:sysClr val="window" lastClr="FFFFFF"/>
            </a:solidFill>
            <a:ln w="25400" cap="flat" cmpd="sng" algn="ctr">
              <a:noFill/>
              <a:prstDash val="solid"/>
            </a:ln>
            <a:effectLst/>
            <a:scene3d>
              <a:camera prst="orthographicFront"/>
              <a:lightRig rig="threePt" dir="t"/>
            </a:scene3d>
            <a:sp3d>
              <a:bevelT w="165100" prst="coolSlant"/>
            </a:sp3d>
          </p:spPr>
          <p:txBody>
            <a:bodyPr rtlCol="0" anchor="ctr"/>
            <a:lstStyle/>
            <a:p>
              <a:pPr algn="ctr" defTabSz="1219170">
                <a:buClrTx/>
                <a:defRPr/>
              </a:pPr>
              <a:endParaRPr lang="en-US" sz="2800" b="1" kern="1200" dirty="0">
                <a:solidFill>
                  <a:prstClr val="black"/>
                </a:solidFill>
                <a:latin typeface="UTM Avo" panose="02040603050506020204" pitchFamily="18"/>
                <a:ea typeface="+mn-ea"/>
                <a:cs typeface="Arial" panose="020B0604020202020204" pitchFamily="34" charset="0"/>
              </a:endParaRPr>
            </a:p>
          </p:txBody>
        </p:sp>
        <p:sp>
          <p:nvSpPr>
            <p:cNvPr id="18" name="Rectangle 17">
              <a:extLst>
                <a:ext uri="{FF2B5EF4-FFF2-40B4-BE49-F238E27FC236}">
                  <a16:creationId xmlns:a16="http://schemas.microsoft.com/office/drawing/2014/main" id="{564CFBDD-1CDB-1907-4ADF-CBF01A276BC7}"/>
                </a:ext>
              </a:extLst>
            </p:cNvPr>
            <p:cNvSpPr/>
            <p:nvPr/>
          </p:nvSpPr>
          <p:spPr>
            <a:xfrm>
              <a:off x="1882801" y="1549559"/>
              <a:ext cx="4793328" cy="1192020"/>
            </a:xfrm>
            <a:prstGeom prst="rect">
              <a:avLst/>
            </a:prstGeom>
            <a:solidFill>
              <a:srgbClr val="CEEB99"/>
            </a:solidFill>
            <a:ln w="9525" cap="flat" cmpd="sng" algn="ctr">
              <a:noFill/>
              <a:prstDash val="solid"/>
            </a:ln>
            <a:effectLst>
              <a:outerShdw blurRad="40000" dist="20000" dir="5400000" rotWithShape="0">
                <a:srgbClr val="000000">
                  <a:alpha val="38000"/>
                </a:srgbClr>
              </a:outerShdw>
            </a:effectLst>
          </p:spPr>
          <p:txBody>
            <a:bodyPr rtlCol="0" anchor="ctr"/>
            <a:lstStyle/>
            <a:p>
              <a:pPr algn="ctr" defTabSz="1219170">
                <a:buClrTx/>
                <a:defRPr/>
              </a:pPr>
              <a:r>
                <a:rPr lang="en-US" sz="2800" b="1" kern="1200" dirty="0" err="1">
                  <a:solidFill>
                    <a:prstClr val="black"/>
                  </a:solidFill>
                  <a:latin typeface="UTM Avo" panose="02040603050506020204" pitchFamily="18"/>
                  <a:ea typeface="+mn-ea"/>
                  <a:cs typeface="Arial" panose="020B0604020202020204" pitchFamily="34" charset="0"/>
                </a:rPr>
                <a:t>Luyện</a:t>
              </a:r>
              <a:r>
                <a:rPr lang="en-US" sz="2800" b="1" kern="1200" dirty="0">
                  <a:solidFill>
                    <a:prstClr val="black"/>
                  </a:solidFill>
                  <a:latin typeface="UTM Avo" panose="02040603050506020204" pitchFamily="18"/>
                  <a:ea typeface="+mn-ea"/>
                  <a:cs typeface="Arial" panose="020B0604020202020204" pitchFamily="34" charset="0"/>
                </a:rPr>
                <a:t> </a:t>
              </a:r>
              <a:r>
                <a:rPr lang="en-US" sz="2800" b="1" kern="1200" dirty="0" err="1">
                  <a:solidFill>
                    <a:prstClr val="black"/>
                  </a:solidFill>
                  <a:latin typeface="UTM Avo" panose="02040603050506020204" pitchFamily="18"/>
                  <a:ea typeface="+mn-ea"/>
                  <a:cs typeface="Arial" panose="020B0604020202020204" pitchFamily="34" charset="0"/>
                </a:rPr>
                <a:t>tập</a:t>
              </a:r>
              <a:r>
                <a:rPr lang="en-US" sz="2800" b="1" kern="1200" dirty="0">
                  <a:solidFill>
                    <a:prstClr val="black"/>
                  </a:solidFill>
                  <a:latin typeface="UTM Avo" panose="02040603050506020204" pitchFamily="18"/>
                  <a:ea typeface="+mn-ea"/>
                  <a:cs typeface="Arial" panose="020B0604020202020204" pitchFamily="34" charset="0"/>
                </a:rPr>
                <a:t> 1</a:t>
              </a:r>
            </a:p>
          </p:txBody>
        </p:sp>
      </p:gr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CA1DD4EA-8BD1-0C46-561C-C86BF997E3CE}"/>
                  </a:ext>
                </a:extLst>
              </p:cNvPr>
              <p:cNvSpPr txBox="1"/>
              <p:nvPr/>
            </p:nvSpPr>
            <p:spPr>
              <a:xfrm>
                <a:off x="503388" y="3643406"/>
                <a:ext cx="9718101" cy="3021853"/>
              </a:xfrm>
              <a:prstGeom prst="rect">
                <a:avLst/>
              </a:prstGeom>
              <a:noFill/>
            </p:spPr>
            <p:txBody>
              <a:bodyPr wrap="square">
                <a:spAutoFit/>
              </a:bodyPr>
              <a:lstStyle/>
              <a:p>
                <a:pPr algn="just">
                  <a:lnSpc>
                    <a:spcPct val="150000"/>
                  </a:lnSpc>
                  <a:spcBef>
                    <a:spcPts val="133"/>
                  </a:spcBef>
                  <a:spcAft>
                    <a:spcPts val="133"/>
                  </a:spcAft>
                </a:pPr>
                <a:r>
                  <a:rPr lang="en-US" sz="2500" kern="100" dirty="0">
                    <a:latin typeface="UTM Avo" panose="02040603050506020204" pitchFamily="18" charset="0"/>
                    <a:ea typeface="Calibri" panose="020F0502020204030204" pitchFamily="34" charset="0"/>
                    <a:cs typeface="Times New Roman" panose="02020603050405020304" pitchFamily="18" charset="0"/>
                  </a:rPr>
                  <a:t>Ta </a:t>
                </a:r>
                <a:r>
                  <a:rPr lang="en-US" sz="2500" kern="100" dirty="0" err="1">
                    <a:latin typeface="UTM Avo" panose="02040603050506020204" pitchFamily="18" charset="0"/>
                    <a:ea typeface="Calibri" panose="020F0502020204030204" pitchFamily="34" charset="0"/>
                    <a:cs typeface="Times New Roman" panose="02020603050405020304" pitchFamily="18" charset="0"/>
                  </a:rPr>
                  <a:t>có</a:t>
                </a:r>
                <a:r>
                  <a:rPr lang="en-US" sz="2500" kern="100" dirty="0">
                    <a:latin typeface="UTM Avo" panose="02040603050506020204" pitchFamily="18" charset="0"/>
                    <a:ea typeface="Calibri" panose="020F0502020204030204" pitchFamily="34" charset="0"/>
                    <a:cs typeface="Times New Roman" panose="02020603050405020304" pitchFamily="18" charset="0"/>
                  </a:rPr>
                  <a:t>: </a:t>
                </a:r>
                <a14:m>
                  <m:oMath xmlns:m="http://schemas.openxmlformats.org/officeDocument/2006/math">
                    <m:r>
                      <m:rPr>
                        <m:nor/>
                      </m:rPr>
                      <a:rPr lang="en-US" sz="2500" i="0" kern="100">
                        <a:latin typeface="UTM Avo" panose="02040603050506020204" pitchFamily="18" charset="0"/>
                        <a:ea typeface="Calibri" panose="020F0502020204030204" pitchFamily="34" charset="0"/>
                        <a:cs typeface="Times New Roman" panose="02020603050405020304" pitchFamily="18" charset="0"/>
                      </a:rPr>
                      <m:t>ABCD</m:t>
                    </m:r>
                  </m:oMath>
                </a14:m>
                <a:r>
                  <a:rPr lang="en-US" sz="25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500" kern="100" dirty="0" err="1">
                    <a:latin typeface="UTM Avo" panose="02040603050506020204" pitchFamily="18" charset="0"/>
                    <a:ea typeface="Times New Roman" panose="02020603050405020304" pitchFamily="18" charset="0"/>
                    <a:cs typeface="Times New Roman" panose="02020603050405020304" pitchFamily="18" charset="0"/>
                  </a:rPr>
                  <a:t>là</a:t>
                </a:r>
                <a:r>
                  <a:rPr lang="en-US" sz="25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500" kern="100" dirty="0" err="1">
                    <a:latin typeface="UTM Avo" panose="02040603050506020204" pitchFamily="18" charset="0"/>
                    <a:ea typeface="Times New Roman" panose="02020603050405020304" pitchFamily="18" charset="0"/>
                    <a:cs typeface="Times New Roman" panose="02020603050405020304" pitchFamily="18" charset="0"/>
                  </a:rPr>
                  <a:t>hình</a:t>
                </a:r>
                <a:r>
                  <a:rPr lang="en-US" sz="25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500" kern="100" dirty="0" err="1">
                    <a:latin typeface="UTM Avo" panose="02040603050506020204" pitchFamily="18" charset="0"/>
                    <a:ea typeface="Times New Roman" panose="02020603050405020304" pitchFamily="18" charset="0"/>
                    <a:cs typeface="Times New Roman" panose="02020603050405020304" pitchFamily="18" charset="0"/>
                  </a:rPr>
                  <a:t>th</a:t>
                </a:r>
                <a:r>
                  <a:rPr lang="vi-VN" sz="2500" kern="100" dirty="0">
                    <a:latin typeface="UTM Avo" panose="02040603050506020204" pitchFamily="18"/>
                    <a:ea typeface="Times New Roman" panose="02020603050405020304" pitchFamily="18" charset="0"/>
                    <a:cs typeface="Times New Roman" panose="02020603050405020304" pitchFamily="18" charset="0"/>
                  </a:rPr>
                  <a:t>a</a:t>
                </a:r>
                <a:r>
                  <a:rPr lang="en-US" sz="2500" kern="100" dirty="0">
                    <a:latin typeface="UTM Avo" panose="02040603050506020204" pitchFamily="18" charset="0"/>
                    <a:ea typeface="Times New Roman" panose="02020603050405020304" pitchFamily="18" charset="0"/>
                    <a:cs typeface="Times New Roman" panose="02020603050405020304" pitchFamily="18" charset="0"/>
                  </a:rPr>
                  <a:t>ng </a:t>
                </a:r>
                <a:r>
                  <a:rPr lang="en-US" sz="2500" kern="100" dirty="0" err="1">
                    <a:latin typeface="UTM Avo" panose="02040603050506020204" pitchFamily="18" charset="0"/>
                    <a:ea typeface="Times New Roman" panose="02020603050405020304" pitchFamily="18" charset="0"/>
                    <a:cs typeface="Times New Roman" panose="02020603050405020304" pitchFamily="18" charset="0"/>
                  </a:rPr>
                  <a:t>cân</a:t>
                </a:r>
                <a:r>
                  <a:rPr lang="en-US" sz="2500" kern="100" dirty="0">
                    <a:latin typeface="UTM Avo" panose="02040603050506020204" pitchFamily="18" charset="0"/>
                    <a:ea typeface="Times New Roman" panose="02020603050405020304" pitchFamily="18" charset="0"/>
                    <a:cs typeface="Times New Roman" panose="02020603050405020304" pitchFamily="18" charset="0"/>
                  </a:rPr>
                  <a:t> </a:t>
                </a:r>
                <a14:m>
                  <m:oMath xmlns:m="http://schemas.openxmlformats.org/officeDocument/2006/math">
                    <m:r>
                      <m:rPr>
                        <m:nor/>
                      </m:rPr>
                      <a:rPr lang="en-US" sz="2500" i="0" kern="100">
                        <a:latin typeface="UTM Avo" panose="02040603050506020204" pitchFamily="18" charset="0"/>
                        <a:ea typeface="Times New Roman" panose="02020603050405020304" pitchFamily="18" charset="0"/>
                        <a:cs typeface="Times New Roman" panose="02020603050405020304" pitchFamily="18" charset="0"/>
                      </a:rPr>
                      <m:t>⇒</m:t>
                    </m:r>
                  </m:oMath>
                </a14:m>
                <a:r>
                  <a:rPr lang="en-US" sz="2500" kern="100" dirty="0">
                    <a:latin typeface="UTM Avo" panose="02040603050506020204" pitchFamily="18" charset="0"/>
                    <a:ea typeface="Times New Roman" panose="02020603050405020304" pitchFamily="18" charset="0"/>
                    <a:cs typeface="Times New Roman" panose="02020603050405020304" pitchFamily="18" charset="0"/>
                  </a:rPr>
                  <a:t> </a:t>
                </a:r>
                <a14:m>
                  <m:oMath xmlns:m="http://schemas.openxmlformats.org/officeDocument/2006/math">
                    <m:r>
                      <m:rPr>
                        <m:nor/>
                      </m:rPr>
                      <a:rPr lang="en-US" sz="2500" i="0" kern="100">
                        <a:latin typeface="UTM Avo" panose="02040603050506020204" pitchFamily="18" charset="0"/>
                        <a:ea typeface="Times New Roman" panose="02020603050405020304" pitchFamily="18" charset="0"/>
                        <a:cs typeface="Times New Roman" panose="02020603050405020304" pitchFamily="18" charset="0"/>
                      </a:rPr>
                      <m:t>AD</m:t>
                    </m:r>
                    <m:r>
                      <a:rPr lang="en-US" sz="2500" i="1" kern="100" smtClean="0">
                        <a:latin typeface="Cambria Math" panose="02040503050406030204" pitchFamily="18" charset="0"/>
                        <a:ea typeface="Times New Roman" panose="02020603050405020304" pitchFamily="18" charset="0"/>
                        <a:cs typeface="Times New Roman" panose="02020603050405020304" pitchFamily="18" charset="0"/>
                      </a:rPr>
                      <m:t>=</m:t>
                    </m:r>
                    <m:r>
                      <m:rPr>
                        <m:nor/>
                      </m:rPr>
                      <a:rPr lang="en-US" sz="2500" i="0" kern="100">
                        <a:latin typeface="UTM Avo" panose="02040603050506020204" pitchFamily="18" charset="0"/>
                        <a:ea typeface="Times New Roman" panose="02020603050405020304" pitchFamily="18" charset="0"/>
                        <a:cs typeface="Times New Roman" panose="02020603050405020304" pitchFamily="18" charset="0"/>
                      </a:rPr>
                      <m:t>BC</m:t>
                    </m:r>
                  </m:oMath>
                </a14:m>
                <a:r>
                  <a:rPr lang="en-US" sz="25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500" kern="100" dirty="0" err="1">
                    <a:latin typeface="UTM Avo" panose="02040603050506020204" pitchFamily="18" charset="0"/>
                    <a:ea typeface="Times New Roman" panose="02020603050405020304" pitchFamily="18" charset="0"/>
                    <a:cs typeface="Times New Roman" panose="02020603050405020304" pitchFamily="18" charset="0"/>
                  </a:rPr>
                  <a:t>và</a:t>
                </a:r>
                <a:r>
                  <a:rPr lang="en-US" sz="2500" kern="100" dirty="0">
                    <a:latin typeface="UTM Avo" panose="02040603050506020204" pitchFamily="18" charset="0"/>
                    <a:ea typeface="Times New Roman" panose="02020603050405020304" pitchFamily="18" charset="0"/>
                    <a:cs typeface="Times New Roman" panose="02020603050405020304" pitchFamily="18" charset="0"/>
                  </a:rPr>
                  <a:t> </a:t>
                </a:r>
                <a14:m>
                  <m:oMath xmlns:m="http://schemas.openxmlformats.org/officeDocument/2006/math">
                    <m:r>
                      <m:rPr>
                        <m:nor/>
                      </m:rPr>
                      <a:rPr lang="en-US" sz="2500" i="0" kern="100">
                        <a:latin typeface="UTM Avo" panose="02040603050506020204" pitchFamily="18" charset="0"/>
                        <a:ea typeface="Times New Roman" panose="02020603050405020304" pitchFamily="18" charset="0"/>
                        <a:cs typeface="Times New Roman" panose="02020603050405020304" pitchFamily="18" charset="0"/>
                      </a:rPr>
                      <m:t>AC</m:t>
                    </m:r>
                    <m:r>
                      <a:rPr lang="en-US" sz="2500" i="1" kern="100" smtClean="0">
                        <a:latin typeface="Cambria Math" panose="02040503050406030204" pitchFamily="18" charset="0"/>
                        <a:ea typeface="Times New Roman" panose="02020603050405020304" pitchFamily="18" charset="0"/>
                        <a:cs typeface="Times New Roman" panose="02020603050405020304" pitchFamily="18" charset="0"/>
                      </a:rPr>
                      <m:t>=</m:t>
                    </m:r>
                    <m:r>
                      <m:rPr>
                        <m:nor/>
                      </m:rPr>
                      <a:rPr lang="en-US" sz="2500" i="0" kern="100">
                        <a:latin typeface="UTM Avo" panose="02040603050506020204" pitchFamily="18" charset="0"/>
                        <a:ea typeface="Times New Roman" panose="02020603050405020304" pitchFamily="18" charset="0"/>
                        <a:cs typeface="Times New Roman" panose="02020603050405020304" pitchFamily="18" charset="0"/>
                      </a:rPr>
                      <m:t>BD</m:t>
                    </m:r>
                  </m:oMath>
                </a14:m>
                <a:endParaRPr lang="en-US" sz="2500" kern="100" dirty="0">
                  <a:latin typeface="UTM Avo" panose="02040603050506020204" pitchFamily="18" charset="0"/>
                  <a:ea typeface="Calibri" panose="020F0502020204030204" pitchFamily="34" charset="0"/>
                  <a:cs typeface="Times New Roman" panose="02020603050405020304" pitchFamily="18" charset="0"/>
                </a:endParaRPr>
              </a:p>
              <a:p>
                <a:pPr algn="just">
                  <a:lnSpc>
                    <a:spcPct val="150000"/>
                  </a:lnSpc>
                  <a:spcBef>
                    <a:spcPts val="133"/>
                  </a:spcBef>
                  <a:spcAft>
                    <a:spcPts val="133"/>
                  </a:spcAft>
                </a:pPr>
                <a:r>
                  <a:rPr lang="pt-BR" sz="2500" kern="100" dirty="0">
                    <a:latin typeface="UTM Avo" panose="02040603050506020204" pitchFamily="18" charset="0"/>
                    <a:ea typeface="Calibri" panose="020F0502020204030204" pitchFamily="34" charset="0"/>
                    <a:cs typeface="Times New Roman" panose="02020603050405020304" pitchFamily="18" charset="0"/>
                  </a:rPr>
                  <a:t>Xét </a:t>
                </a:r>
                <a14:m>
                  <m:oMath xmlns:m="http://schemas.openxmlformats.org/officeDocument/2006/math">
                    <m:r>
                      <m:rPr>
                        <m:nor/>
                      </m:rPr>
                      <a:rPr lang="pt-BR" sz="2500" i="0" kern="100">
                        <a:latin typeface="UTM Avo" panose="02040603050506020204" pitchFamily="18" charset="0"/>
                        <a:ea typeface="Calibri" panose="020F0502020204030204" pitchFamily="34" charset="0"/>
                        <a:cs typeface="Times New Roman" panose="02020603050405020304" pitchFamily="18" charset="0"/>
                      </a:rPr>
                      <m:t>∆</m:t>
                    </m:r>
                    <m:r>
                      <m:rPr>
                        <m:nor/>
                      </m:rPr>
                      <a:rPr lang="en-US" sz="2500" i="0" kern="100">
                        <a:latin typeface="UTM Avo" panose="02040603050506020204" pitchFamily="18" charset="0"/>
                        <a:ea typeface="Calibri" panose="020F0502020204030204" pitchFamily="34" charset="0"/>
                        <a:cs typeface="Times New Roman" panose="02020603050405020304" pitchFamily="18" charset="0"/>
                      </a:rPr>
                      <m:t>ADB</m:t>
                    </m:r>
                  </m:oMath>
                </a14:m>
                <a:r>
                  <a:rPr lang="pt-BR" sz="2500" kern="100" dirty="0">
                    <a:latin typeface="UTM Avo" panose="02040603050506020204" pitchFamily="18" charset="0"/>
                    <a:ea typeface="Times New Roman" panose="02020603050405020304" pitchFamily="18" charset="0"/>
                    <a:cs typeface="Times New Roman" panose="02020603050405020304" pitchFamily="18" charset="0"/>
                  </a:rPr>
                  <a:t> và </a:t>
                </a:r>
                <a14:m>
                  <m:oMath xmlns:m="http://schemas.openxmlformats.org/officeDocument/2006/math">
                    <m:r>
                      <m:rPr>
                        <m:nor/>
                      </m:rPr>
                      <a:rPr lang="pt-BR" sz="2500" i="0" kern="100">
                        <a:latin typeface="UTM Avo" panose="02040603050506020204" pitchFamily="18" charset="0"/>
                        <a:ea typeface="Times New Roman" panose="02020603050405020304" pitchFamily="18" charset="0"/>
                        <a:cs typeface="Times New Roman" panose="02020603050405020304" pitchFamily="18" charset="0"/>
                      </a:rPr>
                      <m:t>∆</m:t>
                    </m:r>
                    <m:r>
                      <m:rPr>
                        <m:nor/>
                      </m:rPr>
                      <a:rPr lang="en-US" sz="2500" i="0" kern="100">
                        <a:latin typeface="UTM Avo" panose="02040603050506020204" pitchFamily="18" charset="0"/>
                        <a:ea typeface="Times New Roman" panose="02020603050405020304" pitchFamily="18" charset="0"/>
                        <a:cs typeface="Times New Roman" panose="02020603050405020304" pitchFamily="18" charset="0"/>
                      </a:rPr>
                      <m:t>BCA</m:t>
                    </m:r>
                  </m:oMath>
                </a14:m>
                <a:r>
                  <a:rPr lang="pt-BR" sz="2500" kern="100" dirty="0">
                    <a:latin typeface="UTM Avo" panose="02040603050506020204" pitchFamily="18" charset="0"/>
                    <a:ea typeface="Times New Roman" panose="02020603050405020304" pitchFamily="18" charset="0"/>
                    <a:cs typeface="Times New Roman" panose="02020603050405020304" pitchFamily="18" charset="0"/>
                  </a:rPr>
                  <a:t> có:</a:t>
                </a:r>
                <a:endParaRPr lang="en-US" sz="2500" kern="100" dirty="0">
                  <a:latin typeface="UTM Avo" panose="02040603050506020204" pitchFamily="18" charset="0"/>
                  <a:ea typeface="Calibri" panose="020F0502020204030204" pitchFamily="34" charset="0"/>
                  <a:cs typeface="Times New Roman" panose="02020603050405020304" pitchFamily="18" charset="0"/>
                </a:endParaRPr>
              </a:p>
              <a:p>
                <a:pPr algn="just">
                  <a:lnSpc>
                    <a:spcPct val="150000"/>
                  </a:lnSpc>
                  <a:spcBef>
                    <a:spcPts val="133"/>
                  </a:spcBef>
                  <a:spcAft>
                    <a:spcPts val="133"/>
                  </a:spcAft>
                </a:pPr>
                <a14:m>
                  <m:oMath xmlns:m="http://schemas.openxmlformats.org/officeDocument/2006/math">
                    <m:r>
                      <m:rPr>
                        <m:nor/>
                      </m:rPr>
                      <a:rPr lang="en-US" sz="2500" i="0" kern="100">
                        <a:latin typeface="UTM Avo" panose="02040603050506020204" pitchFamily="18" charset="0"/>
                        <a:ea typeface="Calibri" panose="020F0502020204030204" pitchFamily="34" charset="0"/>
                        <a:cs typeface="Times New Roman" panose="02020603050405020304" pitchFamily="18" charset="0"/>
                      </a:rPr>
                      <m:t>AB</m:t>
                    </m:r>
                  </m:oMath>
                </a14:m>
                <a:r>
                  <a:rPr lang="en-US" sz="25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500" kern="100" dirty="0" err="1">
                    <a:latin typeface="UTM Avo" panose="02040603050506020204" pitchFamily="18" charset="0"/>
                    <a:ea typeface="Times New Roman" panose="02020603050405020304" pitchFamily="18" charset="0"/>
                    <a:cs typeface="Times New Roman" panose="02020603050405020304" pitchFamily="18" charset="0"/>
                  </a:rPr>
                  <a:t>chung</a:t>
                </a:r>
                <a:r>
                  <a:rPr lang="en-US" sz="2500" kern="100" dirty="0">
                    <a:latin typeface="UTM Avo" panose="02040603050506020204" pitchFamily="18" charset="0"/>
                    <a:ea typeface="Times New Roman" panose="02020603050405020304" pitchFamily="18" charset="0"/>
                    <a:cs typeface="Times New Roman" panose="02020603050405020304" pitchFamily="18" charset="0"/>
                  </a:rPr>
                  <a:t>; </a:t>
                </a:r>
                <a14:m>
                  <m:oMath xmlns:m="http://schemas.openxmlformats.org/officeDocument/2006/math">
                    <m:r>
                      <m:rPr>
                        <m:nor/>
                      </m:rPr>
                      <a:rPr lang="en-US" sz="2500" i="0" kern="100">
                        <a:latin typeface="UTM Avo" panose="02040603050506020204" pitchFamily="18" charset="0"/>
                        <a:ea typeface="Times New Roman" panose="02020603050405020304" pitchFamily="18" charset="0"/>
                        <a:cs typeface="Times New Roman" panose="02020603050405020304" pitchFamily="18" charset="0"/>
                      </a:rPr>
                      <m:t>AD</m:t>
                    </m:r>
                    <m:r>
                      <a:rPr lang="en-US" sz="2500" i="1" kern="100" smtClean="0">
                        <a:latin typeface="Cambria Math" panose="02040503050406030204" pitchFamily="18" charset="0"/>
                        <a:ea typeface="Times New Roman" panose="02020603050405020304" pitchFamily="18" charset="0"/>
                        <a:cs typeface="Times New Roman" panose="02020603050405020304" pitchFamily="18" charset="0"/>
                      </a:rPr>
                      <m:t>=</m:t>
                    </m:r>
                    <m:r>
                      <m:rPr>
                        <m:nor/>
                      </m:rPr>
                      <a:rPr lang="en-US" sz="2500" i="0" kern="100">
                        <a:latin typeface="UTM Avo" panose="02040603050506020204" pitchFamily="18" charset="0"/>
                        <a:ea typeface="Times New Roman" panose="02020603050405020304" pitchFamily="18" charset="0"/>
                        <a:cs typeface="Times New Roman" panose="02020603050405020304" pitchFamily="18" charset="0"/>
                      </a:rPr>
                      <m:t>BC</m:t>
                    </m:r>
                    <m:r>
                      <m:rPr>
                        <m:nor/>
                      </m:rPr>
                      <a:rPr lang="en-US" sz="2500" i="0" kern="100">
                        <a:latin typeface="UTM Avo" panose="02040603050506020204" pitchFamily="18" charset="0"/>
                        <a:ea typeface="Times New Roman" panose="02020603050405020304" pitchFamily="18" charset="0"/>
                        <a:cs typeface="Times New Roman" panose="02020603050405020304" pitchFamily="18" charset="0"/>
                      </a:rPr>
                      <m:t>; </m:t>
                    </m:r>
                    <m:r>
                      <m:rPr>
                        <m:nor/>
                      </m:rPr>
                      <a:rPr lang="en-US" sz="2500" i="0" kern="100">
                        <a:latin typeface="UTM Avo" panose="02040603050506020204" pitchFamily="18" charset="0"/>
                        <a:ea typeface="Times New Roman" panose="02020603050405020304" pitchFamily="18" charset="0"/>
                        <a:cs typeface="Times New Roman" panose="02020603050405020304" pitchFamily="18" charset="0"/>
                      </a:rPr>
                      <m:t>AC</m:t>
                    </m:r>
                    <m:r>
                      <a:rPr lang="en-US" sz="2500" i="1" kern="100" smtClean="0">
                        <a:latin typeface="Cambria Math" panose="02040503050406030204" pitchFamily="18" charset="0"/>
                        <a:ea typeface="Times New Roman" panose="02020603050405020304" pitchFamily="18" charset="0"/>
                        <a:cs typeface="Times New Roman" panose="02020603050405020304" pitchFamily="18" charset="0"/>
                      </a:rPr>
                      <m:t>=</m:t>
                    </m:r>
                    <m:r>
                      <m:rPr>
                        <m:nor/>
                      </m:rPr>
                      <a:rPr lang="en-US" sz="2500" i="0" kern="100">
                        <a:latin typeface="UTM Avo" panose="02040603050506020204" pitchFamily="18" charset="0"/>
                        <a:ea typeface="Times New Roman" panose="02020603050405020304" pitchFamily="18" charset="0"/>
                        <a:cs typeface="Times New Roman" panose="02020603050405020304" pitchFamily="18" charset="0"/>
                      </a:rPr>
                      <m:t>BD</m:t>
                    </m:r>
                  </m:oMath>
                </a14:m>
                <a:endParaRPr lang="en-US" sz="2500" kern="100" dirty="0">
                  <a:latin typeface="UTM Avo" panose="02040603050506020204" pitchFamily="18" charset="0"/>
                  <a:ea typeface="Calibri" panose="020F0502020204030204" pitchFamily="34" charset="0"/>
                  <a:cs typeface="Times New Roman" panose="02020603050405020304" pitchFamily="18" charset="0"/>
                </a:endParaRPr>
              </a:p>
              <a:p>
                <a:pPr algn="just">
                  <a:lnSpc>
                    <a:spcPct val="150000"/>
                  </a:lnSpc>
                  <a:spcBef>
                    <a:spcPts val="133"/>
                  </a:spcBef>
                  <a:spcAft>
                    <a:spcPts val="133"/>
                  </a:spcAft>
                </a:pPr>
                <a14:m>
                  <m:oMath xmlns:m="http://schemas.openxmlformats.org/officeDocument/2006/math">
                    <m:r>
                      <m:rPr>
                        <m:nor/>
                      </m:rPr>
                      <a:rPr lang="en-US" sz="2500" i="0" kern="100">
                        <a:latin typeface="UTM Avo" panose="02040603050506020204" pitchFamily="18" charset="0"/>
                        <a:ea typeface="Calibri" panose="020F0502020204030204" pitchFamily="34" charset="0"/>
                        <a:cs typeface="Times New Roman" panose="02020603050405020304" pitchFamily="18" charset="0"/>
                      </a:rPr>
                      <m:t>⇒</m:t>
                    </m:r>
                  </m:oMath>
                </a14:m>
                <a:r>
                  <a:rPr lang="en-US" sz="2500" kern="100" dirty="0">
                    <a:latin typeface="UTM Avo" panose="02040603050506020204" pitchFamily="18" charset="0"/>
                    <a:ea typeface="Calibri" panose="020F0502020204030204" pitchFamily="34" charset="0"/>
                    <a:cs typeface="Times New Roman" panose="02020603050405020304" pitchFamily="18" charset="0"/>
                  </a:rPr>
                  <a:t> </a:t>
                </a:r>
                <a14:m>
                  <m:oMath xmlns:m="http://schemas.openxmlformats.org/officeDocument/2006/math">
                    <m:r>
                      <m:rPr>
                        <m:nor/>
                      </m:rPr>
                      <a:rPr lang="en-US" sz="2500" i="0" kern="100">
                        <a:latin typeface="UTM Avo" panose="02040603050506020204" pitchFamily="18" charset="0"/>
                        <a:ea typeface="Calibri" panose="020F0502020204030204" pitchFamily="34" charset="0"/>
                        <a:cs typeface="Times New Roman" panose="02020603050405020304" pitchFamily="18" charset="0"/>
                      </a:rPr>
                      <m:t>∆</m:t>
                    </m:r>
                    <m:r>
                      <m:rPr>
                        <m:nor/>
                      </m:rPr>
                      <a:rPr lang="en-US" sz="2500" i="0" kern="100">
                        <a:latin typeface="UTM Avo" panose="02040603050506020204" pitchFamily="18" charset="0"/>
                        <a:ea typeface="Calibri" panose="020F0502020204030204" pitchFamily="34" charset="0"/>
                        <a:cs typeface="Times New Roman" panose="02020603050405020304" pitchFamily="18" charset="0"/>
                      </a:rPr>
                      <m:t>ADB</m:t>
                    </m:r>
                    <m:r>
                      <a:rPr lang="en-US" sz="2500" i="1" kern="100" smtClean="0">
                        <a:latin typeface="Cambria Math" panose="02040503050406030204" pitchFamily="18" charset="0"/>
                        <a:ea typeface="Calibri" panose="020F0502020204030204" pitchFamily="34" charset="0"/>
                        <a:cs typeface="Times New Roman" panose="02020603050405020304" pitchFamily="18" charset="0"/>
                      </a:rPr>
                      <m:t>=</m:t>
                    </m:r>
                    <m:r>
                      <m:rPr>
                        <m:nor/>
                      </m:rPr>
                      <a:rPr lang="en-US" sz="2500" i="0" kern="100">
                        <a:latin typeface="UTM Avo" panose="02040603050506020204" pitchFamily="18" charset="0"/>
                        <a:ea typeface="Calibri" panose="020F0502020204030204" pitchFamily="34" charset="0"/>
                        <a:cs typeface="Times New Roman" panose="02020603050405020304" pitchFamily="18" charset="0"/>
                      </a:rPr>
                      <m:t>∆</m:t>
                    </m:r>
                    <m:r>
                      <m:rPr>
                        <m:nor/>
                      </m:rPr>
                      <a:rPr lang="en-US" sz="2500" i="0" kern="100">
                        <a:latin typeface="UTM Avo" panose="02040603050506020204" pitchFamily="18" charset="0"/>
                        <a:ea typeface="Calibri" panose="020F0502020204030204" pitchFamily="34" charset="0"/>
                        <a:cs typeface="Times New Roman" panose="02020603050405020304" pitchFamily="18" charset="0"/>
                      </a:rPr>
                      <m:t>BCA</m:t>
                    </m:r>
                  </m:oMath>
                </a14:m>
                <a:r>
                  <a:rPr lang="en-US" sz="25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500" kern="100" dirty="0" err="1">
                    <a:latin typeface="UTM Avo" panose="02040603050506020204" pitchFamily="18" charset="0"/>
                    <a:ea typeface="Times New Roman" panose="02020603050405020304" pitchFamily="18" charset="0"/>
                    <a:cs typeface="Times New Roman" panose="02020603050405020304" pitchFamily="18" charset="0"/>
                  </a:rPr>
                  <a:t>c.c.c</a:t>
                </a:r>
                <a:r>
                  <a:rPr lang="en-US" sz="2500" kern="100" dirty="0">
                    <a:latin typeface="UTM Avo" panose="02040603050506020204" pitchFamily="18" charset="0"/>
                    <a:ea typeface="Times New Roman" panose="02020603050405020304" pitchFamily="18" charset="0"/>
                    <a:cs typeface="Times New Roman" panose="02020603050405020304" pitchFamily="18" charset="0"/>
                  </a:rPr>
                  <a:t>)</a:t>
                </a:r>
                <a:endParaRPr lang="en-US" sz="2500" kern="100" dirty="0">
                  <a:latin typeface="UTM Avo" panose="02040603050506020204" pitchFamily="18" charset="0"/>
                  <a:ea typeface="Calibri" panose="020F0502020204030204" pitchFamily="34" charset="0"/>
                  <a:cs typeface="Times New Roman" panose="02020603050405020304" pitchFamily="18" charset="0"/>
                </a:endParaRPr>
              </a:p>
              <a:p>
                <a:pPr algn="just">
                  <a:lnSpc>
                    <a:spcPct val="150000"/>
                  </a:lnSpc>
                  <a:spcBef>
                    <a:spcPts val="133"/>
                  </a:spcBef>
                  <a:spcAft>
                    <a:spcPts val="133"/>
                  </a:spcAft>
                </a:pPr>
                <a14:m>
                  <m:oMath xmlns:m="http://schemas.openxmlformats.org/officeDocument/2006/math">
                    <m:r>
                      <m:rPr>
                        <m:nor/>
                      </m:rPr>
                      <a:rPr lang="en-US" sz="2500" i="0" kern="100">
                        <a:latin typeface="UTM Avo" panose="02040603050506020204" pitchFamily="18" charset="0"/>
                        <a:ea typeface="Calibri" panose="020F0502020204030204" pitchFamily="34" charset="0"/>
                        <a:cs typeface="Times New Roman" panose="02020603050405020304" pitchFamily="18" charset="0"/>
                      </a:rPr>
                      <m:t>⇒</m:t>
                    </m:r>
                  </m:oMath>
                </a14:m>
                <a:r>
                  <a:rPr lang="en-US" sz="2500" kern="100" dirty="0">
                    <a:latin typeface="UTM Avo" panose="020406030505060202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2500" i="1" kern="100">
                            <a:latin typeface="Cambria Math" panose="02040503050406030204" pitchFamily="18" charset="0"/>
                            <a:ea typeface="Calibri" panose="020F0502020204030204" pitchFamily="34" charset="0"/>
                            <a:cs typeface="Times New Roman" panose="02020603050405020304" pitchFamily="18" charset="0"/>
                          </a:rPr>
                        </m:ctrlPr>
                      </m:accPr>
                      <m:e>
                        <m:r>
                          <m:rPr>
                            <m:nor/>
                          </m:rPr>
                          <a:rPr lang="en-US" sz="2500" i="0" kern="100">
                            <a:latin typeface="UTM Avo" panose="02040603050506020204" pitchFamily="18" charset="0"/>
                            <a:ea typeface="Calibri" panose="020F0502020204030204" pitchFamily="34" charset="0"/>
                            <a:cs typeface="Times New Roman" panose="02020603050405020304" pitchFamily="18" charset="0"/>
                          </a:rPr>
                          <m:t>ADB</m:t>
                        </m:r>
                      </m:e>
                    </m:acc>
                    <m:r>
                      <a:rPr lang="en-US" sz="2500" i="1" kern="100" smtClean="0">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2500" i="1" kern="100">
                            <a:latin typeface="Cambria Math" panose="02040503050406030204" pitchFamily="18" charset="0"/>
                            <a:ea typeface="Calibri" panose="020F0502020204030204" pitchFamily="34" charset="0"/>
                            <a:cs typeface="Times New Roman" panose="02020603050405020304" pitchFamily="18" charset="0"/>
                          </a:rPr>
                        </m:ctrlPr>
                      </m:accPr>
                      <m:e>
                        <m:r>
                          <m:rPr>
                            <m:nor/>
                          </m:rPr>
                          <a:rPr lang="en-US" sz="2500" i="0" kern="100">
                            <a:latin typeface="UTM Avo" panose="02040603050506020204" pitchFamily="18" charset="0"/>
                            <a:ea typeface="Calibri" panose="020F0502020204030204" pitchFamily="34" charset="0"/>
                            <a:cs typeface="Times New Roman" panose="02020603050405020304" pitchFamily="18" charset="0"/>
                          </a:rPr>
                          <m:t>BCA</m:t>
                        </m:r>
                      </m:e>
                    </m:acc>
                  </m:oMath>
                </a14:m>
                <a:r>
                  <a:rPr lang="en-US" sz="2500" kern="100" dirty="0">
                    <a:latin typeface="UTM Avo" panose="02040603050506020204" pitchFamily="18" charset="0"/>
                    <a:ea typeface="Times New Roman" panose="02020603050405020304" pitchFamily="18" charset="0"/>
                    <a:cs typeface="Times New Roman" panose="02020603050405020304" pitchFamily="18" charset="0"/>
                  </a:rPr>
                  <a:t>.</a:t>
                </a:r>
                <a:endParaRPr lang="en-US" sz="2500" kern="100" dirty="0">
                  <a:latin typeface="UTM Avo" panose="02040603050506020204" pitchFamily="18" charset="0"/>
                  <a:ea typeface="Calibri" panose="020F0502020204030204" pitchFamily="34" charset="0"/>
                  <a:cs typeface="Times New Roman" panose="02020603050405020304" pitchFamily="18" charset="0"/>
                </a:endParaRPr>
              </a:p>
            </p:txBody>
          </p:sp>
        </mc:Choice>
        <mc:Fallback xmlns="">
          <p:sp>
            <p:nvSpPr>
              <p:cNvPr id="19" name="TextBox 18">
                <a:extLst>
                  <a:ext uri="{FF2B5EF4-FFF2-40B4-BE49-F238E27FC236}">
                    <a16:creationId xmlns:a16="http://schemas.microsoft.com/office/drawing/2014/main" id="{CA1DD4EA-8BD1-0C46-561C-C86BF997E3CE}"/>
                  </a:ext>
                </a:extLst>
              </p:cNvPr>
              <p:cNvSpPr txBox="1">
                <a:spLocks noRot="1" noChangeAspect="1" noMove="1" noResize="1" noEditPoints="1" noAdjustHandles="1" noChangeArrowheads="1" noChangeShapeType="1" noTextEdit="1"/>
              </p:cNvSpPr>
              <p:nvPr/>
            </p:nvSpPr>
            <p:spPr>
              <a:xfrm>
                <a:off x="503388" y="3643406"/>
                <a:ext cx="9718101" cy="3021853"/>
              </a:xfrm>
              <a:prstGeom prst="rect">
                <a:avLst/>
              </a:prstGeom>
              <a:blipFill>
                <a:blip r:embed="rId5"/>
                <a:stretch>
                  <a:fillRect l="-1066" b="-4646"/>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C994AD23-7100-1E9A-6244-890178F82C1B}"/>
              </a:ext>
            </a:extLst>
          </p:cNvPr>
          <p:cNvPicPr>
            <a:picLocks noChangeAspect="1"/>
          </p:cNvPicPr>
          <p:nvPr/>
        </p:nvPicPr>
        <p:blipFill>
          <a:blip r:embed="rId6"/>
          <a:stretch>
            <a:fillRect/>
          </a:stretch>
        </p:blipFill>
        <p:spPr>
          <a:xfrm>
            <a:off x="9126611" y="3592863"/>
            <a:ext cx="2933333" cy="2295238"/>
          </a:xfrm>
          <a:prstGeom prst="rect">
            <a:avLst/>
          </a:prstGeom>
        </p:spPr>
      </p:pic>
    </p:spTree>
    <p:extLst>
      <p:ext uri="{BB962C8B-B14F-4D97-AF65-F5344CB8AC3E}">
        <p14:creationId xmlns:p14="http://schemas.microsoft.com/office/powerpoint/2010/main" val="1251153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randombar(horizont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par>
                                <p:cTn id="24" presetID="10" presetClass="entr" presetSubtype="0"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9"/>
        <p:cNvGrpSpPr/>
        <p:nvPr/>
      </p:nvGrpSpPr>
      <p:grpSpPr>
        <a:xfrm>
          <a:off x="0" y="0"/>
          <a:ext cx="0" cy="0"/>
          <a:chOff x="0" y="0"/>
          <a:chExt cx="0" cy="0"/>
        </a:xfrm>
      </p:grpSpPr>
      <p:grpSp>
        <p:nvGrpSpPr>
          <p:cNvPr id="2" name="Google Shape;170;p2">
            <a:extLst>
              <a:ext uri="{FF2B5EF4-FFF2-40B4-BE49-F238E27FC236}">
                <a16:creationId xmlns:a16="http://schemas.microsoft.com/office/drawing/2014/main" id="{4120BC0B-0DF4-8ECD-CE1B-2640EAD2E734}"/>
              </a:ext>
            </a:extLst>
          </p:cNvPr>
          <p:cNvGrpSpPr/>
          <p:nvPr/>
        </p:nvGrpSpPr>
        <p:grpSpPr>
          <a:xfrm>
            <a:off x="4727728" y="2864135"/>
            <a:ext cx="2736543" cy="1674349"/>
            <a:chOff x="309541" y="967667"/>
            <a:chExt cx="2878585" cy="1674349"/>
          </a:xfrm>
        </p:grpSpPr>
        <p:pic>
          <p:nvPicPr>
            <p:cNvPr id="3" name="Google Shape;171;p2">
              <a:hlinkClick r:id="rId4"/>
              <a:extLst>
                <a:ext uri="{FF2B5EF4-FFF2-40B4-BE49-F238E27FC236}">
                  <a16:creationId xmlns:a16="http://schemas.microsoft.com/office/drawing/2014/main" id="{997361EB-20CC-6631-9399-61DC6BD18F29}"/>
                </a:ext>
              </a:extLst>
            </p:cNvPr>
            <p:cNvPicPr preferRelativeResize="0"/>
            <p:nvPr/>
          </p:nvPicPr>
          <p:blipFill rotWithShape="1">
            <a:blip r:embed="rId5">
              <a:alphaModFix/>
            </a:blip>
            <a:srcRect l="7499" t="15368" r="7236" b="7264"/>
            <a:stretch/>
          </p:blipFill>
          <p:spPr>
            <a:xfrm>
              <a:off x="1029743" y="1336999"/>
              <a:ext cx="1438182" cy="1305017"/>
            </a:xfrm>
            <a:prstGeom prst="rect">
              <a:avLst/>
            </a:prstGeom>
            <a:noFill/>
            <a:ln>
              <a:noFill/>
            </a:ln>
          </p:spPr>
        </p:pic>
        <p:sp>
          <p:nvSpPr>
            <p:cNvPr id="4" name="Google Shape;172;p2">
              <a:extLst>
                <a:ext uri="{FF2B5EF4-FFF2-40B4-BE49-F238E27FC236}">
                  <a16:creationId xmlns:a16="http://schemas.microsoft.com/office/drawing/2014/main" id="{42CBE05E-D4BB-DA52-65B4-CC4E988B68E3}"/>
                </a:ext>
              </a:extLst>
            </p:cNvPr>
            <p:cNvSpPr txBox="1"/>
            <p:nvPr/>
          </p:nvSpPr>
          <p:spPr>
            <a:xfrm>
              <a:off x="309541" y="967667"/>
              <a:ext cx="287858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cap="none" dirty="0" err="1">
                  <a:solidFill>
                    <a:schemeClr val="accent2"/>
                  </a:solidFill>
                  <a:latin typeface="UTM Avo" panose="02040603050506020204" pitchFamily="18"/>
                  <a:sym typeface="Arial"/>
                </a:rPr>
                <a:t>Ấn</a:t>
              </a:r>
              <a:r>
                <a:rPr lang="en-US" sz="1800" b="1" i="0" u="none" strike="noStrike" cap="none" dirty="0">
                  <a:solidFill>
                    <a:schemeClr val="accent2"/>
                  </a:solidFill>
                  <a:latin typeface="UTM Avo" panose="02040603050506020204" pitchFamily="18"/>
                  <a:sym typeface="Arial"/>
                </a:rPr>
                <a:t> </a:t>
              </a:r>
              <a:r>
                <a:rPr lang="en-US" sz="1800" b="1" i="0" u="none" strike="noStrike" cap="none" dirty="0" err="1">
                  <a:solidFill>
                    <a:schemeClr val="accent2"/>
                  </a:solidFill>
                  <a:latin typeface="UTM Avo" panose="02040603050506020204" pitchFamily="18"/>
                  <a:sym typeface="Arial"/>
                </a:rPr>
                <a:t>để</a:t>
              </a:r>
              <a:r>
                <a:rPr lang="en-US" sz="1800" b="1" i="0" u="none" strike="noStrike" cap="none" dirty="0">
                  <a:solidFill>
                    <a:schemeClr val="accent2"/>
                  </a:solidFill>
                  <a:latin typeface="UTM Avo" panose="02040603050506020204" pitchFamily="18"/>
                  <a:sym typeface="Arial"/>
                </a:rPr>
                <a:t> </a:t>
              </a:r>
              <a:r>
                <a:rPr lang="en-US" sz="1800" b="1" i="0" u="none" strike="noStrike" cap="none" dirty="0" err="1">
                  <a:solidFill>
                    <a:schemeClr val="accent2"/>
                  </a:solidFill>
                  <a:latin typeface="UTM Avo" panose="02040603050506020204" pitchFamily="18"/>
                  <a:sym typeface="Arial"/>
                </a:rPr>
                <a:t>đến</a:t>
              </a:r>
              <a:r>
                <a:rPr lang="en-US" sz="1800" b="1" i="0" u="none" strike="noStrike" cap="none" dirty="0">
                  <a:solidFill>
                    <a:schemeClr val="accent2"/>
                  </a:solidFill>
                  <a:latin typeface="UTM Avo" panose="02040603050506020204" pitchFamily="18"/>
                  <a:sym typeface="Arial"/>
                </a:rPr>
                <a:t> </a:t>
              </a:r>
              <a:r>
                <a:rPr lang="en-US" sz="1800" b="1" i="0" u="none" strike="noStrike" cap="none" dirty="0" err="1">
                  <a:solidFill>
                    <a:schemeClr val="accent2"/>
                  </a:solidFill>
                  <a:latin typeface="UTM Avo" panose="02040603050506020204" pitchFamily="18"/>
                  <a:sym typeface="Arial"/>
                </a:rPr>
                <a:t>trang</a:t>
              </a:r>
              <a:r>
                <a:rPr lang="en-US" sz="1800" b="1" i="0" u="none" strike="noStrike" cap="none" dirty="0">
                  <a:solidFill>
                    <a:schemeClr val="accent2"/>
                  </a:solidFill>
                  <a:latin typeface="UTM Avo" panose="02040603050506020204" pitchFamily="18"/>
                  <a:sym typeface="Arial"/>
                </a:rPr>
                <a:t> </a:t>
              </a:r>
              <a:r>
                <a:rPr lang="en-US" sz="1800" b="1" i="0" u="none" strike="noStrike" cap="none" dirty="0" err="1">
                  <a:solidFill>
                    <a:schemeClr val="accent2"/>
                  </a:solidFill>
                  <a:latin typeface="UTM Avo" panose="02040603050506020204" pitchFamily="18"/>
                  <a:sym typeface="Arial"/>
                </a:rPr>
                <a:t>sách</a:t>
              </a:r>
              <a:endParaRPr dirty="0">
                <a:latin typeface="UTM Avo" panose="02040603050506020204" pitchFamily="18"/>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8"/>
        <p:cNvGrpSpPr/>
        <p:nvPr/>
      </p:nvGrpSpPr>
      <p:grpSpPr>
        <a:xfrm>
          <a:off x="0" y="0"/>
          <a:ext cx="0" cy="0"/>
          <a:chOff x="0" y="0"/>
          <a:chExt cx="0" cy="0"/>
        </a:xfrm>
      </p:grpSpPr>
      <p:sp>
        <p:nvSpPr>
          <p:cNvPr id="6" name="TextBox 5">
            <a:extLst>
              <a:ext uri="{FF2B5EF4-FFF2-40B4-BE49-F238E27FC236}">
                <a16:creationId xmlns:a16="http://schemas.microsoft.com/office/drawing/2014/main" id="{7A5173B5-758D-2CA9-D9C6-0BD123F21AC6}"/>
              </a:ext>
            </a:extLst>
          </p:cNvPr>
          <p:cNvSpPr txBox="1"/>
          <p:nvPr/>
        </p:nvSpPr>
        <p:spPr>
          <a:xfrm>
            <a:off x="742140" y="1786222"/>
            <a:ext cx="3871746" cy="639112"/>
          </a:xfrm>
          <a:prstGeom prst="roundRect">
            <a:avLst/>
          </a:prstGeom>
          <a:solidFill>
            <a:srgbClr val="DCF0C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nchor="ctr">
            <a:spAutoFit/>
          </a:bodyPr>
          <a:lstStyle/>
          <a:p>
            <a:pPr algn="ctr" defTabSz="1219170">
              <a:lnSpc>
                <a:spcPct val="150000"/>
              </a:lnSpc>
              <a:buClrTx/>
              <a:defRPr/>
            </a:pPr>
            <a:r>
              <a:rPr lang="nl-NL" sz="2400" b="1" kern="1200" dirty="0" err="1">
                <a:latin typeface="UTM Avo" panose="02040603050506020204" pitchFamily="18"/>
                <a:ea typeface="+mn-ea"/>
                <a:cs typeface="Arial" panose="020B0604020202020204" pitchFamily="34" charset="0"/>
              </a:rPr>
              <a:t>Bài</a:t>
            </a:r>
            <a:r>
              <a:rPr lang="nl-NL" sz="2400" b="1" kern="1200" dirty="0">
                <a:latin typeface="UTM Avo" panose="02040603050506020204" pitchFamily="18"/>
                <a:ea typeface="+mn-ea"/>
                <a:cs typeface="Arial" panose="020B0604020202020204" pitchFamily="34" charset="0"/>
              </a:rPr>
              <a:t> </a:t>
            </a:r>
            <a:r>
              <a:rPr lang="nl-NL" sz="2400" b="1" kern="1200" dirty="0" err="1">
                <a:latin typeface="UTM Avo" panose="02040603050506020204" pitchFamily="18"/>
                <a:ea typeface="+mn-ea"/>
                <a:cs typeface="Arial" panose="020B0604020202020204" pitchFamily="34" charset="0"/>
              </a:rPr>
              <a:t>tập</a:t>
            </a:r>
            <a:r>
              <a:rPr lang="nl-NL" sz="2400" b="1" kern="1200" dirty="0">
                <a:latin typeface="UTM Avo" panose="02040603050506020204" pitchFamily="18"/>
                <a:ea typeface="+mn-ea"/>
                <a:cs typeface="Arial" panose="020B0604020202020204" pitchFamily="34" charset="0"/>
              </a:rPr>
              <a:t> 1: SGK – </a:t>
            </a:r>
            <a:r>
              <a:rPr lang="nl-NL" sz="2400" b="1" kern="1200" dirty="0" err="1">
                <a:latin typeface="UTM Avo" panose="02040603050506020204" pitchFamily="18"/>
                <a:ea typeface="+mn-ea"/>
                <a:cs typeface="Arial" panose="020B0604020202020204" pitchFamily="34" charset="0"/>
              </a:rPr>
              <a:t>tr</a:t>
            </a:r>
            <a:r>
              <a:rPr lang="nl-NL" sz="2400" b="1" kern="1200" dirty="0">
                <a:latin typeface="UTM Avo" panose="02040603050506020204" pitchFamily="18"/>
                <a:ea typeface="+mn-ea"/>
                <a:cs typeface="Arial" panose="020B0604020202020204" pitchFamily="34" charset="0"/>
              </a:rPr>
              <a:t>.103</a:t>
            </a:r>
            <a:endParaRPr lang="en-US" sz="2400" kern="1200" dirty="0">
              <a:latin typeface="UTM Avo" panose="02040603050506020204" pitchFamily="18"/>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A690C9E-C787-1A76-8E9D-7CC1E1A67586}"/>
                  </a:ext>
                </a:extLst>
              </p:cNvPr>
              <p:cNvSpPr txBox="1"/>
              <p:nvPr/>
            </p:nvSpPr>
            <p:spPr>
              <a:xfrm>
                <a:off x="742140" y="4266920"/>
                <a:ext cx="10042405" cy="2292166"/>
              </a:xfrm>
              <a:prstGeom prst="rect">
                <a:avLst/>
              </a:prstGeom>
              <a:noFill/>
            </p:spPr>
            <p:txBody>
              <a:bodyPr wrap="square">
                <a:spAutoFit/>
              </a:bodyP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vi-VN" sz="2400" b="0" i="0" u="none" strike="noStrike" kern="0" cap="none" spc="0" normalizeH="0" baseline="0" noProof="0" dirty="0">
                    <a:ln>
                      <a:noFill/>
                    </a:ln>
                    <a:solidFill>
                      <a:sysClr val="windowText" lastClr="000000"/>
                    </a:solidFill>
                    <a:effectLst/>
                    <a:uLnTx/>
                    <a:uFillTx/>
                    <a:latin typeface="UTM Avo" panose="02040603050506020204" pitchFamily="18"/>
                  </a:rPr>
                  <a:t>Chứng minh:</a:t>
                </a:r>
              </a:p>
              <a:p>
                <a:pPr marL="0" marR="0" lvl="0" indent="0" algn="just" defTabSz="914400" eaLnBrk="1" fontAlgn="auto" latinLnBrk="0" hangingPunct="1">
                  <a:lnSpc>
                    <a:spcPct val="150000"/>
                  </a:lnSpc>
                  <a:spcBef>
                    <a:spcPts val="0"/>
                  </a:spcBef>
                  <a:spcAft>
                    <a:spcPts val="0"/>
                  </a:spcAft>
                  <a:buClrTx/>
                  <a:buSzTx/>
                  <a:buFontTx/>
                  <a:buNone/>
                  <a:tabLst/>
                  <a:defRPr/>
                </a:pPr>
                <a:r>
                  <a:rPr kumimoji="0" lang="vi-VN" sz="2400" b="0" i="0" u="none" strike="noStrike" kern="0" cap="none" spc="0" normalizeH="0" baseline="0" noProof="0" dirty="0">
                    <a:ln>
                      <a:noFill/>
                    </a:ln>
                    <a:solidFill>
                      <a:sysClr val="windowText" lastClr="000000"/>
                    </a:solidFill>
                    <a:effectLst/>
                    <a:uLnTx/>
                    <a:uFillTx/>
                    <a:latin typeface="UTM Avo" panose="02040603050506020204" pitchFamily="18"/>
                  </a:rPr>
                  <a:t>a)</a:t>
                </a:r>
                <a:r>
                  <a:rPr kumimoji="0" lang="en-US" sz="2400" b="0" i="0" u="none" strike="noStrike" kern="0" cap="none" spc="0" normalizeH="0" baseline="0" noProof="0" dirty="0">
                    <a:ln>
                      <a:noFill/>
                    </a:ln>
                    <a:solidFill>
                      <a:sysClr val="windowText" lastClr="000000"/>
                    </a:solidFill>
                    <a:effectLst/>
                    <a:uLnTx/>
                    <a:uFillTx/>
                    <a:latin typeface="UTM Avo" panose="02040603050506020204" pitchFamily="18" charset="0"/>
                  </a:rPr>
                  <a:t> </a:t>
                </a:r>
                <a14:m>
                  <m:oMath xmlns:m="http://schemas.openxmlformats.org/officeDocument/2006/math">
                    <m:acc>
                      <m:accPr>
                        <m:chr m:val="̂"/>
                        <m:ctrlPr>
                          <a:rPr kumimoji="0" lang="en-US" sz="24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accPr>
                      <m:e>
                        <m:r>
                          <m:rPr>
                            <m:nor/>
                          </m:rPr>
                          <a:rPr kumimoji="0" lang="en-US" sz="2400" b="0" i="0" u="none" strike="noStrike" kern="0" cap="none" spc="0" normalizeH="0" baseline="0" noProof="0" smtClean="0">
                            <a:ln>
                              <a:noFill/>
                            </a:ln>
                            <a:solidFill>
                              <a:sysClr val="windowText" lastClr="000000"/>
                            </a:solidFill>
                            <a:effectLst/>
                            <a:uLnTx/>
                            <a:uFillTx/>
                            <a:latin typeface="UTM Avo" panose="02040603050506020204" pitchFamily="18" charset="0"/>
                          </a:rPr>
                          <m:t>TAD</m:t>
                        </m:r>
                      </m:e>
                    </m:acc>
                    <m:r>
                      <m:rPr>
                        <m:nor/>
                      </m:rPr>
                      <a:rPr kumimoji="0" lang="en-US" sz="2400" b="0" i="0" u="none" strike="noStrike" kern="0" cap="none" spc="0" normalizeH="0" baseline="0" noProof="0" smtClean="0">
                        <a:ln>
                          <a:noFill/>
                        </a:ln>
                        <a:solidFill>
                          <a:sysClr val="windowText" lastClr="000000"/>
                        </a:solidFill>
                        <a:effectLst/>
                        <a:uLnTx/>
                        <a:uFillTx/>
                        <a:latin typeface="UTM Avo" panose="02040603050506020204" pitchFamily="18" charset="0"/>
                      </a:rPr>
                      <m:t> = </m:t>
                    </m:r>
                    <m:acc>
                      <m:accPr>
                        <m:chr m:val="̂"/>
                        <m:ctrlPr>
                          <a:rPr kumimoji="0" lang="en-US" sz="24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accPr>
                      <m:e>
                        <m:r>
                          <m:rPr>
                            <m:nor/>
                          </m:rPr>
                          <a:rPr kumimoji="0" lang="en-US" sz="2400" b="0" i="0" u="none" strike="noStrike" kern="0" cap="none" spc="0" normalizeH="0" baseline="0" noProof="0" smtClean="0">
                            <a:ln>
                              <a:noFill/>
                            </a:ln>
                            <a:solidFill>
                              <a:sysClr val="windowText" lastClr="000000"/>
                            </a:solidFill>
                            <a:effectLst/>
                            <a:uLnTx/>
                            <a:uFillTx/>
                            <a:latin typeface="UTM Avo" panose="02040603050506020204" pitchFamily="18" charset="0"/>
                          </a:rPr>
                          <m:t>TBC</m:t>
                        </m:r>
                      </m:e>
                    </m:acc>
                  </m:oMath>
                </a14:m>
                <a:r>
                  <a:rPr kumimoji="0" lang="en-US" sz="2400" b="0" i="0" u="none" strike="noStrike" kern="0" cap="none" spc="0" normalizeH="0" baseline="0" noProof="0" dirty="0">
                    <a:ln>
                      <a:noFill/>
                    </a:ln>
                    <a:solidFill>
                      <a:sysClr val="windowText" lastClr="000000"/>
                    </a:solidFill>
                    <a:effectLst/>
                    <a:uLnTx/>
                    <a:uFillTx/>
                    <a:latin typeface="UTM Avo" panose="02040603050506020204" pitchFamily="18" charset="0"/>
                  </a:rPr>
                  <a:t>, </a:t>
                </a:r>
                <a14:m>
                  <m:oMath xmlns:m="http://schemas.openxmlformats.org/officeDocument/2006/math">
                    <m:acc>
                      <m:accPr>
                        <m:chr m:val="̂"/>
                        <m:ctrlPr>
                          <a:rPr kumimoji="0" lang="en-US" sz="24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accPr>
                      <m:e>
                        <m:r>
                          <m:rPr>
                            <m:nor/>
                          </m:rPr>
                          <a:rPr kumimoji="0" lang="en-US" sz="2400" b="0" i="0" u="none" strike="noStrike" kern="0" cap="none" spc="0" normalizeH="0" baseline="0" noProof="0" smtClean="0">
                            <a:ln>
                              <a:noFill/>
                            </a:ln>
                            <a:solidFill>
                              <a:sysClr val="windowText" lastClr="000000"/>
                            </a:solidFill>
                            <a:effectLst/>
                            <a:uLnTx/>
                            <a:uFillTx/>
                            <a:latin typeface="UTM Avo" panose="02040603050506020204" pitchFamily="18" charset="0"/>
                          </a:rPr>
                          <m:t>TDA</m:t>
                        </m:r>
                      </m:e>
                    </m:acc>
                    <m:r>
                      <m:rPr>
                        <m:nor/>
                      </m:rPr>
                      <a:rPr kumimoji="0" lang="en-US" sz="2400" b="0" i="0" u="none" strike="noStrike" kern="0" cap="none" spc="0" normalizeH="0" baseline="0" noProof="0" smtClean="0">
                        <a:ln>
                          <a:noFill/>
                        </a:ln>
                        <a:solidFill>
                          <a:sysClr val="windowText" lastClr="000000"/>
                        </a:solidFill>
                        <a:effectLst/>
                        <a:uLnTx/>
                        <a:uFillTx/>
                        <a:latin typeface="UTM Avo" panose="02040603050506020204" pitchFamily="18" charset="0"/>
                      </a:rPr>
                      <m:t> = </m:t>
                    </m:r>
                    <m:acc>
                      <m:accPr>
                        <m:chr m:val="̂"/>
                        <m:ctrlPr>
                          <a:rPr kumimoji="0" lang="en-US" sz="24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accPr>
                      <m:e>
                        <m:r>
                          <m:rPr>
                            <m:nor/>
                          </m:rPr>
                          <a:rPr kumimoji="0" lang="en-US" sz="2400" b="0" i="0" u="none" strike="noStrike" kern="0" cap="none" spc="0" normalizeH="0" baseline="0" noProof="0" smtClean="0">
                            <a:ln>
                              <a:noFill/>
                            </a:ln>
                            <a:solidFill>
                              <a:sysClr val="windowText" lastClr="000000"/>
                            </a:solidFill>
                            <a:effectLst/>
                            <a:uLnTx/>
                            <a:uFillTx/>
                            <a:latin typeface="UTM Avo" panose="02040603050506020204" pitchFamily="18" charset="0"/>
                          </a:rPr>
                          <m:t>TCB</m:t>
                        </m:r>
                      </m:e>
                    </m:acc>
                  </m:oMath>
                </a14:m>
                <a:endParaRPr kumimoji="0" lang="en-US" sz="2400" b="0" i="0" u="none" strike="noStrike" kern="0" cap="none" spc="0" normalizeH="0" baseline="0" noProof="0" dirty="0">
                  <a:ln>
                    <a:noFill/>
                  </a:ln>
                  <a:solidFill>
                    <a:sysClr val="windowText" lastClr="000000"/>
                  </a:solidFill>
                  <a:effectLst/>
                  <a:uLnTx/>
                  <a:uFillTx/>
                  <a:latin typeface="UTM Avo" panose="02040603050506020204" pitchFamily="18" charset="0"/>
                </a:endParaRPr>
              </a:p>
              <a:p>
                <a:pPr marL="0" marR="0" lvl="0" indent="0" algn="just" defTabSz="914400" eaLnBrk="1" fontAlgn="auto" latinLnBrk="0" hangingPunct="1">
                  <a:lnSpc>
                    <a:spcPct val="150000"/>
                  </a:lnSpc>
                  <a:spcBef>
                    <a:spcPts val="0"/>
                  </a:spcBef>
                  <a:spcAft>
                    <a:spcPts val="0"/>
                  </a:spcAft>
                  <a:buClrTx/>
                  <a:buSzTx/>
                  <a:buFontTx/>
                  <a:buNone/>
                  <a:tabLst/>
                  <a:defRPr/>
                </a:pPr>
                <a:r>
                  <a:rPr kumimoji="0" lang="vi-VN" sz="2400" b="0" i="0" u="none" strike="noStrike" kern="0" cap="none" spc="0" normalizeH="0" baseline="0" noProof="0" dirty="0">
                    <a:ln>
                      <a:noFill/>
                    </a:ln>
                    <a:solidFill>
                      <a:sysClr val="windowText" lastClr="000000"/>
                    </a:solidFill>
                    <a:effectLst/>
                    <a:uLnTx/>
                    <a:uFillTx/>
                    <a:latin typeface="UTM Avo" panose="02040603050506020204" pitchFamily="18"/>
                  </a:rPr>
                  <a:t>b) </a:t>
                </a:r>
                <a:r>
                  <a:rPr lang="vi-VN" sz="2400" dirty="0">
                    <a:solidFill>
                      <a:sysClr val="windowText" lastClr="000000"/>
                    </a:solidFill>
                    <a:latin typeface="UTM Avo" panose="02040603050506020204" pitchFamily="18"/>
                  </a:rPr>
                  <a:t>TA = TB, TD = TC</a:t>
                </a:r>
                <a:r>
                  <a:rPr lang="en-US" sz="2400" dirty="0">
                    <a:solidFill>
                      <a:sysClr val="windowText" lastClr="000000"/>
                    </a:solidFill>
                    <a:latin typeface="UTM Avo" panose="02040603050506020204" pitchFamily="18"/>
                  </a:rPr>
                  <a:t> </a:t>
                </a:r>
                <a:r>
                  <a:rPr lang="vi-VN" sz="2400" dirty="0">
                    <a:solidFill>
                      <a:sysClr val="windowText" lastClr="000000"/>
                    </a:solidFill>
                    <a:latin typeface="UTM Avo" panose="02040603050506020204" pitchFamily="18"/>
                  </a:rPr>
                  <a:t>;</a:t>
                </a:r>
              </a:p>
              <a:p>
                <a:pPr marL="0" marR="0" lvl="0" indent="0" algn="just" defTabSz="914400" eaLnBrk="1" fontAlgn="auto" latinLnBrk="0" hangingPunct="1">
                  <a:lnSpc>
                    <a:spcPct val="150000"/>
                  </a:lnSpc>
                  <a:spcBef>
                    <a:spcPts val="0"/>
                  </a:spcBef>
                  <a:spcAft>
                    <a:spcPts val="0"/>
                  </a:spcAft>
                  <a:buClrTx/>
                  <a:buSzTx/>
                  <a:buFontTx/>
                  <a:buNone/>
                  <a:tabLst/>
                  <a:defRPr/>
                </a:pPr>
                <a:r>
                  <a:rPr lang="vi-VN" sz="2400" dirty="0">
                    <a:solidFill>
                      <a:sysClr val="windowText" lastClr="000000"/>
                    </a:solidFill>
                    <a:latin typeface="UTM Avo" panose="02040603050506020204" pitchFamily="18"/>
                  </a:rPr>
                  <a:t>c) MN là đường trung trực của cả hai đoạn thẳng AB và CD</a:t>
                </a:r>
                <a:r>
                  <a:rPr kumimoji="0" lang="vi-VN" sz="2400" b="0" i="0" u="none" strike="noStrike" kern="0" cap="none" spc="0" normalizeH="0" baseline="0" noProof="0" dirty="0">
                    <a:ln>
                      <a:noFill/>
                    </a:ln>
                    <a:solidFill>
                      <a:sysClr val="windowText" lastClr="000000"/>
                    </a:solidFill>
                    <a:effectLst/>
                    <a:uLnTx/>
                    <a:uFillTx/>
                    <a:latin typeface="UTM Avo" panose="02040603050506020204" pitchFamily="18"/>
                  </a:rPr>
                  <a:t>.</a:t>
                </a:r>
              </a:p>
            </p:txBody>
          </p:sp>
        </mc:Choice>
        <mc:Fallback xmlns="">
          <p:sp>
            <p:nvSpPr>
              <p:cNvPr id="7" name="TextBox 6">
                <a:extLst>
                  <a:ext uri="{FF2B5EF4-FFF2-40B4-BE49-F238E27FC236}">
                    <a16:creationId xmlns:a16="http://schemas.microsoft.com/office/drawing/2014/main" id="{FA690C9E-C787-1A76-8E9D-7CC1E1A67586}"/>
                  </a:ext>
                </a:extLst>
              </p:cNvPr>
              <p:cNvSpPr txBox="1">
                <a:spLocks noRot="1" noChangeAspect="1" noMove="1" noResize="1" noEditPoints="1" noAdjustHandles="1" noChangeArrowheads="1" noChangeShapeType="1" noTextEdit="1"/>
              </p:cNvSpPr>
              <p:nvPr/>
            </p:nvSpPr>
            <p:spPr>
              <a:xfrm>
                <a:off x="742140" y="4266920"/>
                <a:ext cx="10042405" cy="2292166"/>
              </a:xfrm>
              <a:prstGeom prst="rect">
                <a:avLst/>
              </a:prstGeom>
              <a:blipFill>
                <a:blip r:embed="rId4"/>
                <a:stretch>
                  <a:fillRect l="-971" b="-4787"/>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8E5A04F3-171A-211B-BC11-55A21BEB8493}"/>
              </a:ext>
            </a:extLst>
          </p:cNvPr>
          <p:cNvSpPr txBox="1"/>
          <p:nvPr/>
        </p:nvSpPr>
        <p:spPr>
          <a:xfrm>
            <a:off x="742140" y="2549254"/>
            <a:ext cx="8164009" cy="1675843"/>
          </a:xfrm>
          <a:prstGeom prst="rect">
            <a:avLst/>
          </a:prstGeom>
          <a:noFill/>
        </p:spPr>
        <p:txBody>
          <a:bodyPr wrap="square">
            <a:spAutoFit/>
          </a:bodyPr>
          <a:lstStyle/>
          <a:p>
            <a:pPr algn="just" defTabSz="1219170">
              <a:lnSpc>
                <a:spcPct val="150000"/>
              </a:lnSpc>
              <a:defRPr/>
            </a:pPr>
            <a:r>
              <a:rPr lang="vi-VN" sz="2400" dirty="0">
                <a:solidFill>
                  <a:sysClr val="windowText" lastClr="000000"/>
                </a:solidFill>
                <a:latin typeface="UTM Avo" panose="02040603050506020204" pitchFamily="18"/>
              </a:rPr>
              <a:t>Cho hình </a:t>
            </a:r>
            <a:r>
              <a:rPr lang="vi-VN" sz="2400" dirty="0">
                <a:latin typeface="UTM Avo" panose="02040603050506020204" pitchFamily="18"/>
              </a:rPr>
              <a:t>thang cân ABCD có AB // CD, AB &lt; CD. Gọi M, N lần lượt là trung điểm của AB, CD và T là giao điểm của AC và BD (Hình 30).</a:t>
            </a:r>
          </a:p>
        </p:txBody>
      </p:sp>
      <p:pic>
        <p:nvPicPr>
          <p:cNvPr id="2" name="Picture 1">
            <a:extLst>
              <a:ext uri="{FF2B5EF4-FFF2-40B4-BE49-F238E27FC236}">
                <a16:creationId xmlns:a16="http://schemas.microsoft.com/office/drawing/2014/main" id="{48DA6BF7-D005-E026-2C19-7180FF3076C8}"/>
              </a:ext>
            </a:extLst>
          </p:cNvPr>
          <p:cNvPicPr>
            <a:picLocks noChangeAspect="1"/>
          </p:cNvPicPr>
          <p:nvPr/>
        </p:nvPicPr>
        <p:blipFill>
          <a:blip r:embed="rId5"/>
          <a:stretch>
            <a:fillRect/>
          </a:stretch>
        </p:blipFill>
        <p:spPr>
          <a:xfrm>
            <a:off x="9257427" y="2947873"/>
            <a:ext cx="2780952" cy="26380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8"/>
        <p:cNvGrpSpPr/>
        <p:nvPr/>
      </p:nvGrpSpPr>
      <p:grpSpPr>
        <a:xfrm>
          <a:off x="0" y="0"/>
          <a:ext cx="0" cy="0"/>
          <a:chOff x="0" y="0"/>
          <a:chExt cx="0" cy="0"/>
        </a:xfrm>
      </p:grpSpPr>
      <p:sp>
        <p:nvSpPr>
          <p:cNvPr id="6" name="TextBox 5">
            <a:extLst>
              <a:ext uri="{FF2B5EF4-FFF2-40B4-BE49-F238E27FC236}">
                <a16:creationId xmlns:a16="http://schemas.microsoft.com/office/drawing/2014/main" id="{7A5173B5-758D-2CA9-D9C6-0BD123F21AC6}"/>
              </a:ext>
            </a:extLst>
          </p:cNvPr>
          <p:cNvSpPr txBox="1"/>
          <p:nvPr/>
        </p:nvSpPr>
        <p:spPr>
          <a:xfrm>
            <a:off x="742140" y="1786222"/>
            <a:ext cx="3871746" cy="639112"/>
          </a:xfrm>
          <a:prstGeom prst="roundRect">
            <a:avLst/>
          </a:prstGeom>
          <a:solidFill>
            <a:srgbClr val="DCF0C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nchor="ctr">
            <a:spAutoFit/>
          </a:bodyPr>
          <a:lstStyle/>
          <a:p>
            <a:pPr algn="ctr" defTabSz="1219170">
              <a:lnSpc>
                <a:spcPct val="150000"/>
              </a:lnSpc>
              <a:buClrTx/>
              <a:defRPr/>
            </a:pPr>
            <a:r>
              <a:rPr lang="nl-NL" sz="2400" b="1" kern="1200" dirty="0" err="1">
                <a:latin typeface="UTM Avo" panose="02040603050506020204" pitchFamily="18"/>
                <a:ea typeface="+mn-ea"/>
                <a:cs typeface="Arial" panose="020B0604020202020204" pitchFamily="34" charset="0"/>
              </a:rPr>
              <a:t>Bài</a:t>
            </a:r>
            <a:r>
              <a:rPr lang="nl-NL" sz="2400" b="1" kern="1200" dirty="0">
                <a:latin typeface="UTM Avo" panose="02040603050506020204" pitchFamily="18"/>
                <a:ea typeface="+mn-ea"/>
                <a:cs typeface="Arial" panose="020B0604020202020204" pitchFamily="34" charset="0"/>
              </a:rPr>
              <a:t> </a:t>
            </a:r>
            <a:r>
              <a:rPr lang="nl-NL" sz="2400" b="1" kern="1200" dirty="0" err="1">
                <a:latin typeface="UTM Avo" panose="02040603050506020204" pitchFamily="18"/>
                <a:ea typeface="+mn-ea"/>
                <a:cs typeface="Arial" panose="020B0604020202020204" pitchFamily="34" charset="0"/>
              </a:rPr>
              <a:t>tập</a:t>
            </a:r>
            <a:r>
              <a:rPr lang="nl-NL" sz="2400" b="1" kern="1200" dirty="0">
                <a:latin typeface="UTM Avo" panose="02040603050506020204" pitchFamily="18"/>
                <a:ea typeface="+mn-ea"/>
                <a:cs typeface="Arial" panose="020B0604020202020204" pitchFamily="34" charset="0"/>
              </a:rPr>
              <a:t> 1: SGK – </a:t>
            </a:r>
            <a:r>
              <a:rPr lang="nl-NL" sz="2400" b="1" kern="1200" dirty="0" err="1">
                <a:latin typeface="UTM Avo" panose="02040603050506020204" pitchFamily="18"/>
                <a:ea typeface="+mn-ea"/>
                <a:cs typeface="Arial" panose="020B0604020202020204" pitchFamily="34" charset="0"/>
              </a:rPr>
              <a:t>tr</a:t>
            </a:r>
            <a:r>
              <a:rPr lang="nl-NL" sz="2400" b="1" kern="1200" dirty="0">
                <a:latin typeface="UTM Avo" panose="02040603050506020204" pitchFamily="18"/>
                <a:ea typeface="+mn-ea"/>
                <a:cs typeface="Arial" panose="020B0604020202020204" pitchFamily="34" charset="0"/>
              </a:rPr>
              <a:t>.103</a:t>
            </a:r>
            <a:endParaRPr lang="en-US" sz="2400" kern="1200" dirty="0">
              <a:latin typeface="UTM Avo" panose="02040603050506020204" pitchFamily="18"/>
              <a:ea typeface="+mn-ea"/>
              <a:cs typeface="Arial" panose="020B0604020202020204" pitchFamily="34" charset="0"/>
            </a:endParaRPr>
          </a:p>
        </p:txBody>
      </p:sp>
      <p:sp>
        <p:nvSpPr>
          <p:cNvPr id="5" name="Oval Callout 29">
            <a:extLst>
              <a:ext uri="{FF2B5EF4-FFF2-40B4-BE49-F238E27FC236}">
                <a16:creationId xmlns:a16="http://schemas.microsoft.com/office/drawing/2014/main" id="{3E1A21B7-F482-DF77-33F9-93AF8170444F}"/>
              </a:ext>
            </a:extLst>
          </p:cNvPr>
          <p:cNvSpPr/>
          <p:nvPr/>
        </p:nvSpPr>
        <p:spPr>
          <a:xfrm>
            <a:off x="5194461" y="1543308"/>
            <a:ext cx="1297003" cy="485828"/>
          </a:xfrm>
          <a:prstGeom prst="wedgeEllipseCallout">
            <a:avLst>
              <a:gd name="adj1" fmla="val 27338"/>
              <a:gd name="adj2" fmla="val 103991"/>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algn="ctr" defTabSz="1219170">
              <a:buClrTx/>
              <a:defRPr/>
            </a:pPr>
            <a:r>
              <a:rPr lang="vi-VN" sz="2400" b="1" kern="1200" dirty="0">
                <a:solidFill>
                  <a:schemeClr val="tx1"/>
                </a:solidFill>
                <a:latin typeface="UTM Avo" panose="02040603050506020204" pitchFamily="18"/>
                <a:ea typeface="+mn-ea"/>
              </a:rPr>
              <a:t>Giải</a:t>
            </a:r>
            <a:endParaRPr lang="en-US" sz="2400" b="1" kern="1200" dirty="0">
              <a:solidFill>
                <a:schemeClr val="tx1"/>
              </a:solidFill>
              <a:latin typeface="UTM Avo" panose="02040603050506020204" pitchFamily="18"/>
              <a:ea typeface="+mn-ea"/>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603B0E7-F8B0-4EC7-D0C9-04744AEF208D}"/>
                  </a:ext>
                </a:extLst>
              </p:cNvPr>
              <p:cNvSpPr txBox="1"/>
              <p:nvPr/>
            </p:nvSpPr>
            <p:spPr>
              <a:xfrm>
                <a:off x="1007301" y="2518905"/>
                <a:ext cx="7213169" cy="3840347"/>
              </a:xfrm>
              <a:prstGeom prst="rect">
                <a:avLst/>
              </a:prstGeom>
              <a:noFill/>
            </p:spPr>
            <p:txBody>
              <a:bodyPr wrap="square">
                <a:spAutoFit/>
              </a:bodyPr>
              <a:lstStyle/>
              <a:p>
                <a:pPr marL="609585" indent="-609585">
                  <a:lnSpc>
                    <a:spcPct val="150000"/>
                  </a:lnSpc>
                  <a:spcBef>
                    <a:spcPts val="133"/>
                  </a:spcBef>
                  <a:spcAft>
                    <a:spcPts val="133"/>
                  </a:spcAft>
                  <a:buFont typeface="Arial"/>
                  <a:buAutoNum type="alphaLcParenR"/>
                </a:pPr>
                <a:r>
                  <a:rPr lang="fr-FR" sz="2400" kern="100" dirty="0">
                    <a:solidFill>
                      <a:schemeClr val="tx1"/>
                    </a:solidFill>
                    <a:latin typeface="UTM Avo" panose="02040603050506020204" pitchFamily="18" charset="0"/>
                    <a:ea typeface="Calibri" panose="020F0502020204030204" pitchFamily="34" charset="0"/>
                    <a:cs typeface="Times New Roman" panose="02020603050405020304" pitchFamily="18" charset="0"/>
                  </a:rPr>
                  <a:t>Xét </a:t>
                </a:r>
                <a14:m>
                  <m:oMath xmlns:m="http://schemas.openxmlformats.org/officeDocument/2006/math">
                    <m:r>
                      <m:rPr>
                        <m:nor/>
                      </m:rPr>
                      <a:rPr lang="fr-FR" sz="2400" i="0" kern="100">
                        <a:solidFill>
                          <a:schemeClr val="tx1"/>
                        </a:solidFill>
                        <a:latin typeface="UTM Avo" panose="02040603050506020204" pitchFamily="18" charset="0"/>
                        <a:ea typeface="Calibri" panose="020F0502020204030204" pitchFamily="34" charset="0"/>
                        <a:cs typeface="Times New Roman" panose="02020603050405020304" pitchFamily="18" charset="0"/>
                      </a:rPr>
                      <m:t>∆</m:t>
                    </m:r>
                    <m:r>
                      <m:rPr>
                        <m:nor/>
                      </m:rPr>
                      <a:rPr lang="fr-FR" sz="2400" i="0" kern="100">
                        <a:solidFill>
                          <a:schemeClr val="tx1"/>
                        </a:solidFill>
                        <a:latin typeface="UTM Avo" panose="02040603050506020204" pitchFamily="18" charset="0"/>
                        <a:ea typeface="Calibri" panose="020F0502020204030204" pitchFamily="34" charset="0"/>
                        <a:cs typeface="Times New Roman" panose="02020603050405020304" pitchFamily="18" charset="0"/>
                      </a:rPr>
                      <m:t>ACD</m:t>
                    </m:r>
                  </m:oMath>
                </a14:m>
                <a:r>
                  <a:rPr lang="fr-FR" sz="2400" kern="100" dirty="0">
                    <a:solidFill>
                      <a:schemeClr val="tx1"/>
                    </a:solidFill>
                    <a:latin typeface="UTM Avo" panose="02040603050506020204" pitchFamily="18" charset="0"/>
                    <a:ea typeface="Calibri" panose="020F0502020204030204" pitchFamily="34" charset="0"/>
                    <a:cs typeface="Times New Roman" panose="02020603050405020304" pitchFamily="18" charset="0"/>
                  </a:rPr>
                  <a:t> </a:t>
                </a:r>
                <a:r>
                  <a:rPr lang="fr-FR" sz="2400" kern="100" dirty="0" err="1">
                    <a:solidFill>
                      <a:schemeClr val="tx1"/>
                    </a:solidFill>
                    <a:latin typeface="UTM Avo" panose="02040603050506020204" pitchFamily="18" charset="0"/>
                    <a:ea typeface="Calibri" panose="020F0502020204030204" pitchFamily="34" charset="0"/>
                    <a:cs typeface="Times New Roman" panose="02020603050405020304" pitchFamily="18" charset="0"/>
                  </a:rPr>
                  <a:t>và</a:t>
                </a:r>
                <a:r>
                  <a:rPr lang="fr-FR" sz="2400" kern="100" dirty="0">
                    <a:solidFill>
                      <a:schemeClr val="tx1"/>
                    </a:solidFill>
                    <a:latin typeface="UTM Avo" panose="02040603050506020204" pitchFamily="18" charset="0"/>
                    <a:ea typeface="Calibri" panose="020F0502020204030204" pitchFamily="34" charset="0"/>
                    <a:cs typeface="Times New Roman" panose="02020603050405020304" pitchFamily="18" charset="0"/>
                  </a:rPr>
                  <a:t> </a:t>
                </a:r>
                <a14:m>
                  <m:oMath xmlns:m="http://schemas.openxmlformats.org/officeDocument/2006/math">
                    <m:r>
                      <m:rPr>
                        <m:nor/>
                      </m:rPr>
                      <a:rPr lang="fr-FR" sz="2400" i="0" kern="100">
                        <a:solidFill>
                          <a:schemeClr val="tx1"/>
                        </a:solidFill>
                        <a:latin typeface="UTM Avo" panose="02040603050506020204" pitchFamily="18" charset="0"/>
                        <a:ea typeface="Calibri" panose="020F0502020204030204" pitchFamily="34" charset="0"/>
                        <a:cs typeface="Times New Roman" panose="02020603050405020304" pitchFamily="18" charset="0"/>
                      </a:rPr>
                      <m:t>∆</m:t>
                    </m:r>
                    <m:r>
                      <m:rPr>
                        <m:nor/>
                      </m:rPr>
                      <a:rPr lang="fr-FR" sz="2400" i="0" kern="100">
                        <a:solidFill>
                          <a:schemeClr val="tx1"/>
                        </a:solidFill>
                        <a:latin typeface="UTM Avo" panose="02040603050506020204" pitchFamily="18" charset="0"/>
                        <a:ea typeface="Calibri" panose="020F0502020204030204" pitchFamily="34" charset="0"/>
                        <a:cs typeface="Times New Roman" panose="02020603050405020304" pitchFamily="18" charset="0"/>
                      </a:rPr>
                      <m:t>BDC</m:t>
                    </m:r>
                    <m:r>
                      <m:rPr>
                        <m:nor/>
                      </m:rPr>
                      <a:rPr lang="en-US" sz="2400" b="0" i="0" kern="100" smtClean="0">
                        <a:solidFill>
                          <a:schemeClr val="tx1"/>
                        </a:solidFill>
                        <a:latin typeface="UTM Avo" panose="02040603050506020204" pitchFamily="18" charset="0"/>
                        <a:ea typeface="Calibri" panose="020F0502020204030204" pitchFamily="34" charset="0"/>
                        <a:cs typeface="Times New Roman" panose="02020603050405020304" pitchFamily="18" charset="0"/>
                      </a:rPr>
                      <m:t> </m:t>
                    </m:r>
                    <m:r>
                      <m:rPr>
                        <m:nor/>
                      </m:rPr>
                      <a:rPr lang="en-US" sz="2400" b="0" i="0" kern="100" smtClean="0">
                        <a:solidFill>
                          <a:schemeClr val="tx1"/>
                        </a:solidFill>
                        <a:latin typeface="UTM Avo" panose="02040603050506020204" pitchFamily="18" charset="0"/>
                        <a:ea typeface="Calibri" panose="020F0502020204030204" pitchFamily="34" charset="0"/>
                        <a:cs typeface="Times New Roman" panose="02020603050405020304" pitchFamily="18" charset="0"/>
                      </a:rPr>
                      <m:t>c</m:t>
                    </m:r>
                    <m:r>
                      <m:rPr>
                        <m:nor/>
                      </m:rPr>
                      <a:rPr lang="en-US" sz="2400" b="0" i="0" kern="100" smtClean="0">
                        <a:solidFill>
                          <a:schemeClr val="tx1"/>
                        </a:solidFill>
                        <a:latin typeface="UTM Avo" panose="02040603050506020204" pitchFamily="18" charset="0"/>
                        <a:ea typeface="Calibri" panose="020F0502020204030204" pitchFamily="34" charset="0"/>
                        <a:cs typeface="Times New Roman" panose="02020603050405020304" pitchFamily="18" charset="0"/>
                      </a:rPr>
                      <m:t>ó:</m:t>
                    </m:r>
                  </m:oMath>
                </a14:m>
                <a:endParaRPr lang="en-US" sz="2400" b="0" kern="100" dirty="0">
                  <a:solidFill>
                    <a:schemeClr val="tx1"/>
                  </a:solidFill>
                  <a:latin typeface="UTM Avo" panose="02040603050506020204" pitchFamily="18" charset="0"/>
                  <a:ea typeface="Calibri" panose="020F0502020204030204" pitchFamily="34" charset="0"/>
                  <a:cs typeface="Times New Roman" panose="02020603050405020304" pitchFamily="18" charset="0"/>
                </a:endParaRPr>
              </a:p>
              <a:p>
                <a:pPr>
                  <a:lnSpc>
                    <a:spcPct val="150000"/>
                  </a:lnSpc>
                  <a:spcBef>
                    <a:spcPts val="133"/>
                  </a:spcBef>
                  <a:spcAft>
                    <a:spcPts val="133"/>
                  </a:spcAft>
                </a:pPr>
                <a14:m>
                  <m:oMathPara xmlns:m="http://schemas.openxmlformats.org/officeDocument/2006/math">
                    <m:oMathParaPr>
                      <m:jc m:val="centerGroup"/>
                    </m:oMathParaPr>
                    <m:oMath xmlns:m="http://schemas.openxmlformats.org/officeDocument/2006/math">
                      <m:d>
                        <m:dPr>
                          <m:begChr m:val="{"/>
                          <m:endChr m:val=""/>
                          <m:ctrlPr>
                            <a:rPr lang="en-US" sz="2400" i="1" kern="100">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2400" i="1" kern="100">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eqArrPr>
                            <m:e>
                              <m:r>
                                <m:rPr>
                                  <m:nor/>
                                </m:rPr>
                                <a:rPr lang="fr-FR" sz="2400" i="0" kern="100">
                                  <a:solidFill>
                                    <a:schemeClr val="tx1"/>
                                  </a:solidFill>
                                  <a:latin typeface="UTM Avo" panose="02040603050506020204" pitchFamily="18" charset="0"/>
                                  <a:ea typeface="Calibri" panose="020F0502020204030204" pitchFamily="34" charset="0"/>
                                  <a:cs typeface="Times New Roman" panose="02020603050405020304" pitchFamily="18" charset="0"/>
                                </a:rPr>
                                <m:t>CD</m:t>
                              </m:r>
                              <m:r>
                                <m:rPr>
                                  <m:nor/>
                                </m:rPr>
                                <a:rPr lang="fr-FR" sz="2400" i="0" kern="100">
                                  <a:solidFill>
                                    <a:schemeClr val="tx1"/>
                                  </a:solidFill>
                                  <a:latin typeface="UTM Avo" panose="02040603050506020204" pitchFamily="18" charset="0"/>
                                  <a:ea typeface="Calibri" panose="020F0502020204030204" pitchFamily="34" charset="0"/>
                                  <a:cs typeface="Times New Roman" panose="02020603050405020304" pitchFamily="18" charset="0"/>
                                </a:rPr>
                                <m:t> </m:t>
                              </m:r>
                              <m:r>
                                <m:rPr>
                                  <m:nor/>
                                </m:rPr>
                                <a:rPr lang="fr-FR" sz="2400" i="0" kern="100">
                                  <a:solidFill>
                                    <a:schemeClr val="tx1"/>
                                  </a:solidFill>
                                  <a:latin typeface="UTM Avo" panose="02040603050506020204" pitchFamily="18" charset="0"/>
                                  <a:ea typeface="Calibri" panose="020F0502020204030204" pitchFamily="34" charset="0"/>
                                  <a:cs typeface="Times New Roman" panose="02020603050405020304" pitchFamily="18" charset="0"/>
                                </a:rPr>
                                <m:t>chung</m:t>
                              </m:r>
                              <m:r>
                                <m:rPr>
                                  <m:nor/>
                                </m:rPr>
                                <a:rPr lang="fr-FR" sz="2400" i="0" kern="100">
                                  <a:solidFill>
                                    <a:schemeClr val="tx1"/>
                                  </a:solidFill>
                                  <a:latin typeface="UTM Avo" panose="02040603050506020204" pitchFamily="18" charset="0"/>
                                  <a:ea typeface="Calibri" panose="020F0502020204030204" pitchFamily="34" charset="0"/>
                                  <a:cs typeface="Times New Roman" panose="02020603050405020304" pitchFamily="18" charset="0"/>
                                </a:rPr>
                                <m:t>                                                                 </m:t>
                              </m:r>
                            </m:e>
                            <m:e>
                              <m:r>
                                <m:rPr>
                                  <m:nor/>
                                </m:rPr>
                                <a:rPr lang="fr-FR" sz="2400" i="0" kern="100">
                                  <a:solidFill>
                                    <a:schemeClr val="tx1"/>
                                  </a:solidFill>
                                  <a:latin typeface="UTM Avo" panose="02040603050506020204" pitchFamily="18" charset="0"/>
                                  <a:ea typeface="Calibri" panose="020F0502020204030204" pitchFamily="34" charset="0"/>
                                  <a:cs typeface="Times New Roman" panose="02020603050405020304" pitchFamily="18" charset="0"/>
                                </a:rPr>
                                <m:t>AC</m:t>
                              </m:r>
                              <m:r>
                                <m:rPr>
                                  <m:nor/>
                                </m:rPr>
                                <a:rPr lang="fr-FR" sz="2400" i="0" kern="100" smtClean="0">
                                  <a:solidFill>
                                    <a:schemeClr val="tx1"/>
                                  </a:solidFill>
                                  <a:latin typeface="UTM Avo" panose="02040603050506020204" pitchFamily="18" charset="0"/>
                                  <a:ea typeface="Calibri" panose="020F0502020204030204" pitchFamily="34" charset="0"/>
                                  <a:cs typeface="Times New Roman" panose="02020603050405020304" pitchFamily="18" charset="0"/>
                                </a:rPr>
                                <m:t> = </m:t>
                              </m:r>
                              <m:r>
                                <m:rPr>
                                  <m:nor/>
                                </m:rPr>
                                <a:rPr lang="fr-FR" sz="2400" i="0" kern="100">
                                  <a:solidFill>
                                    <a:schemeClr val="tx1"/>
                                  </a:solidFill>
                                  <a:latin typeface="UTM Avo" panose="02040603050506020204" pitchFamily="18" charset="0"/>
                                  <a:ea typeface="Calibri" panose="020F0502020204030204" pitchFamily="34" charset="0"/>
                                  <a:cs typeface="Times New Roman" panose="02020603050405020304" pitchFamily="18" charset="0"/>
                                </a:rPr>
                                <m:t>BD</m:t>
                              </m:r>
                              <m:r>
                                <m:rPr>
                                  <m:nor/>
                                </m:rPr>
                                <a:rPr lang="fr-FR" sz="2400" i="0" kern="100">
                                  <a:solidFill>
                                    <a:schemeClr val="tx1"/>
                                  </a:solidFill>
                                  <a:latin typeface="UTM Avo" panose="02040603050506020204" pitchFamily="18" charset="0"/>
                                  <a:ea typeface="Calibri" panose="020F0502020204030204" pitchFamily="34" charset="0"/>
                                  <a:cs typeface="Times New Roman" panose="02020603050405020304" pitchFamily="18" charset="0"/>
                                </a:rPr>
                                <m:t> (</m:t>
                              </m:r>
                              <m:r>
                                <m:rPr>
                                  <m:nor/>
                                </m:rPr>
                                <a:rPr lang="fr-FR" sz="2400" i="0" kern="100">
                                  <a:solidFill>
                                    <a:schemeClr val="tx1"/>
                                  </a:solidFill>
                                  <a:latin typeface="UTM Avo" panose="02040603050506020204" pitchFamily="18" charset="0"/>
                                  <a:ea typeface="Calibri" panose="020F0502020204030204" pitchFamily="34" charset="0"/>
                                  <a:cs typeface="Times New Roman" panose="02020603050405020304" pitchFamily="18" charset="0"/>
                                </a:rPr>
                                <m:t>hai</m:t>
                              </m:r>
                              <m:r>
                                <m:rPr>
                                  <m:nor/>
                                </m:rPr>
                                <a:rPr lang="fr-FR" sz="2400" i="0" kern="100">
                                  <a:solidFill>
                                    <a:schemeClr val="tx1"/>
                                  </a:solidFill>
                                  <a:latin typeface="UTM Avo" panose="02040603050506020204" pitchFamily="18" charset="0"/>
                                  <a:ea typeface="Calibri" panose="020F0502020204030204" pitchFamily="34" charset="0"/>
                                  <a:cs typeface="Times New Roman" panose="02020603050405020304" pitchFamily="18" charset="0"/>
                                </a:rPr>
                                <m:t> đườ</m:t>
                              </m:r>
                              <m:r>
                                <m:rPr>
                                  <m:nor/>
                                </m:rPr>
                                <a:rPr lang="fr-FR" sz="2400" i="0" kern="100">
                                  <a:solidFill>
                                    <a:schemeClr val="tx1"/>
                                  </a:solidFill>
                                  <a:latin typeface="UTM Avo" panose="02040603050506020204" pitchFamily="18" charset="0"/>
                                  <a:ea typeface="Calibri" panose="020F0502020204030204" pitchFamily="34" charset="0"/>
                                  <a:cs typeface="Times New Roman" panose="02020603050405020304" pitchFamily="18" charset="0"/>
                                </a:rPr>
                                <m:t>ng</m:t>
                              </m:r>
                              <m:r>
                                <m:rPr>
                                  <m:nor/>
                                </m:rPr>
                                <a:rPr lang="fr-FR" sz="2400" i="0" kern="100">
                                  <a:solidFill>
                                    <a:schemeClr val="tx1"/>
                                  </a:solidFill>
                                  <a:latin typeface="UTM Avo" panose="02040603050506020204" pitchFamily="18" charset="0"/>
                                  <a:ea typeface="Calibri" panose="020F0502020204030204" pitchFamily="34" charset="0"/>
                                  <a:cs typeface="Times New Roman" panose="02020603050405020304" pitchFamily="18" charset="0"/>
                                </a:rPr>
                                <m:t> </m:t>
                              </m:r>
                              <m:r>
                                <m:rPr>
                                  <m:nor/>
                                </m:rPr>
                                <a:rPr lang="fr-FR" sz="2400" i="0" kern="100">
                                  <a:solidFill>
                                    <a:schemeClr val="tx1"/>
                                  </a:solidFill>
                                  <a:latin typeface="UTM Avo" panose="02040603050506020204" pitchFamily="18" charset="0"/>
                                  <a:ea typeface="Calibri" panose="020F0502020204030204" pitchFamily="34" charset="0"/>
                                  <a:cs typeface="Times New Roman" panose="02020603050405020304" pitchFamily="18" charset="0"/>
                                </a:rPr>
                                <m:t>ch</m:t>
                              </m:r>
                              <m:r>
                                <m:rPr>
                                  <m:nor/>
                                </m:rPr>
                                <a:rPr lang="fr-FR" sz="2400" i="0" kern="100">
                                  <a:solidFill>
                                    <a:schemeClr val="tx1"/>
                                  </a:solidFill>
                                  <a:latin typeface="UTM Avo" panose="02040603050506020204" pitchFamily="18" charset="0"/>
                                  <a:ea typeface="Calibri" panose="020F0502020204030204" pitchFamily="34" charset="0"/>
                                  <a:cs typeface="Times New Roman" panose="02020603050405020304" pitchFamily="18" charset="0"/>
                                </a:rPr>
                                <m:t>é</m:t>
                              </m:r>
                              <m:r>
                                <m:rPr>
                                  <m:nor/>
                                </m:rPr>
                                <a:rPr lang="fr-FR" sz="2400" i="0" kern="100">
                                  <a:solidFill>
                                    <a:schemeClr val="tx1"/>
                                  </a:solidFill>
                                  <a:latin typeface="UTM Avo" panose="02040603050506020204" pitchFamily="18" charset="0"/>
                                  <a:ea typeface="Calibri" panose="020F0502020204030204" pitchFamily="34" charset="0"/>
                                  <a:cs typeface="Times New Roman" panose="02020603050405020304" pitchFamily="18" charset="0"/>
                                </a:rPr>
                                <m:t>o</m:t>
                              </m:r>
                              <m:r>
                                <m:rPr>
                                  <m:nor/>
                                </m:rPr>
                                <a:rPr lang="fr-FR" sz="2400" i="0" kern="100">
                                  <a:solidFill>
                                    <a:schemeClr val="tx1"/>
                                  </a:solidFill>
                                  <a:latin typeface="UTM Avo" panose="02040603050506020204" pitchFamily="18" charset="0"/>
                                  <a:ea typeface="Calibri" panose="020F0502020204030204" pitchFamily="34" charset="0"/>
                                  <a:cs typeface="Times New Roman" panose="02020603050405020304" pitchFamily="18" charset="0"/>
                                </a:rPr>
                                <m:t> </m:t>
                              </m:r>
                              <m:r>
                                <m:rPr>
                                  <m:nor/>
                                </m:rPr>
                                <a:rPr lang="fr-FR" sz="2400" i="0" kern="100">
                                  <a:solidFill>
                                    <a:schemeClr val="tx1"/>
                                  </a:solidFill>
                                  <a:latin typeface="UTM Avo" panose="02040603050506020204" pitchFamily="18" charset="0"/>
                                  <a:ea typeface="Calibri" panose="020F0502020204030204" pitchFamily="34" charset="0"/>
                                  <a:cs typeface="Times New Roman" panose="02020603050405020304" pitchFamily="18" charset="0"/>
                                </a:rPr>
                                <m:t>h</m:t>
                              </m:r>
                              <m:r>
                                <m:rPr>
                                  <m:nor/>
                                </m:rPr>
                                <a:rPr lang="fr-FR" sz="2400" i="0" kern="100">
                                  <a:solidFill>
                                    <a:schemeClr val="tx1"/>
                                  </a:solidFill>
                                  <a:latin typeface="UTM Avo" panose="02040603050506020204" pitchFamily="18" charset="0"/>
                                  <a:ea typeface="Calibri" panose="020F0502020204030204" pitchFamily="34" charset="0"/>
                                  <a:cs typeface="Times New Roman" panose="02020603050405020304" pitchFamily="18" charset="0"/>
                                </a:rPr>
                                <m:t>ì</m:t>
                              </m:r>
                              <m:r>
                                <m:rPr>
                                  <m:nor/>
                                </m:rPr>
                                <a:rPr lang="fr-FR" sz="2400" i="0" kern="100">
                                  <a:solidFill>
                                    <a:schemeClr val="tx1"/>
                                  </a:solidFill>
                                  <a:latin typeface="UTM Avo" panose="02040603050506020204" pitchFamily="18" charset="0"/>
                                  <a:ea typeface="Calibri" panose="020F0502020204030204" pitchFamily="34" charset="0"/>
                                  <a:cs typeface="Times New Roman" panose="02020603050405020304" pitchFamily="18" charset="0"/>
                                </a:rPr>
                                <m:t>nh</m:t>
                              </m:r>
                              <m:r>
                                <m:rPr>
                                  <m:nor/>
                                </m:rPr>
                                <a:rPr lang="fr-FR" sz="2400" i="0" kern="100">
                                  <a:solidFill>
                                    <a:schemeClr val="tx1"/>
                                  </a:solidFill>
                                  <a:latin typeface="UTM Avo" panose="02040603050506020204" pitchFamily="18" charset="0"/>
                                  <a:ea typeface="Calibri" panose="020F0502020204030204" pitchFamily="34" charset="0"/>
                                  <a:cs typeface="Times New Roman" panose="02020603050405020304" pitchFamily="18" charset="0"/>
                                </a:rPr>
                                <m:t> </m:t>
                              </m:r>
                              <m:r>
                                <m:rPr>
                                  <m:nor/>
                                </m:rPr>
                                <a:rPr lang="fr-FR" sz="2400" i="0" kern="100">
                                  <a:solidFill>
                                    <a:schemeClr val="tx1"/>
                                  </a:solidFill>
                                  <a:latin typeface="UTM Avo" panose="02040603050506020204" pitchFamily="18" charset="0"/>
                                  <a:ea typeface="Calibri" panose="020F0502020204030204" pitchFamily="34" charset="0"/>
                                  <a:cs typeface="Times New Roman" panose="02020603050405020304" pitchFamily="18" charset="0"/>
                                </a:rPr>
                                <m:t>thang</m:t>
                              </m:r>
                              <m:r>
                                <m:rPr>
                                  <m:nor/>
                                </m:rPr>
                                <a:rPr lang="fr-FR" sz="2400" i="0" kern="100">
                                  <a:solidFill>
                                    <a:schemeClr val="tx1"/>
                                  </a:solidFill>
                                  <a:latin typeface="UTM Avo" panose="02040603050506020204" pitchFamily="18" charset="0"/>
                                  <a:ea typeface="Calibri" panose="020F0502020204030204" pitchFamily="34" charset="0"/>
                                  <a:cs typeface="Times New Roman" panose="02020603050405020304" pitchFamily="18" charset="0"/>
                                </a:rPr>
                                <m:t> </m:t>
                              </m:r>
                              <m:r>
                                <m:rPr>
                                  <m:nor/>
                                </m:rPr>
                                <a:rPr lang="fr-FR" sz="2400" i="0" kern="100">
                                  <a:solidFill>
                                    <a:schemeClr val="tx1"/>
                                  </a:solidFill>
                                  <a:latin typeface="UTM Avo" panose="02040603050506020204" pitchFamily="18" charset="0"/>
                                  <a:ea typeface="Calibri" panose="020F0502020204030204" pitchFamily="34" charset="0"/>
                                  <a:cs typeface="Times New Roman" panose="02020603050405020304" pitchFamily="18" charset="0"/>
                                </a:rPr>
                                <m:t>c</m:t>
                              </m:r>
                              <m:r>
                                <m:rPr>
                                  <m:nor/>
                                </m:rPr>
                                <a:rPr lang="fr-FR" sz="2400" i="0" kern="100">
                                  <a:solidFill>
                                    <a:schemeClr val="tx1"/>
                                  </a:solidFill>
                                  <a:latin typeface="UTM Avo" panose="02040603050506020204" pitchFamily="18" charset="0"/>
                                  <a:ea typeface="Calibri" panose="020F0502020204030204" pitchFamily="34" charset="0"/>
                                  <a:cs typeface="Times New Roman" panose="02020603050405020304" pitchFamily="18" charset="0"/>
                                </a:rPr>
                                <m:t>â</m:t>
                              </m:r>
                              <m:r>
                                <m:rPr>
                                  <m:nor/>
                                </m:rPr>
                                <a:rPr lang="fr-FR" sz="2400" i="0" kern="100">
                                  <a:solidFill>
                                    <a:schemeClr val="tx1"/>
                                  </a:solidFill>
                                  <a:latin typeface="UTM Avo" panose="02040603050506020204" pitchFamily="18" charset="0"/>
                                  <a:ea typeface="Calibri" panose="020F0502020204030204" pitchFamily="34" charset="0"/>
                                  <a:cs typeface="Times New Roman" panose="02020603050405020304" pitchFamily="18" charset="0"/>
                                </a:rPr>
                                <m:t>n</m:t>
                              </m:r>
                              <m:r>
                                <m:rPr>
                                  <m:nor/>
                                </m:rPr>
                                <a:rPr lang="fr-FR" sz="2400" i="0" kern="100">
                                  <a:solidFill>
                                    <a:schemeClr val="tx1"/>
                                  </a:solidFill>
                                  <a:latin typeface="UTM Avo" panose="02040603050506020204" pitchFamily="18" charset="0"/>
                                  <a:ea typeface="Calibri" panose="020F0502020204030204" pitchFamily="34" charset="0"/>
                                  <a:cs typeface="Times New Roman" panose="02020603050405020304" pitchFamily="18" charset="0"/>
                                </a:rPr>
                                <m:t>)</m:t>
                              </m:r>
                            </m:e>
                            <m:e>
                              <m:r>
                                <m:rPr>
                                  <m:nor/>
                                </m:rPr>
                                <a:rPr lang="fr-FR" sz="2400" i="0" kern="100">
                                  <a:solidFill>
                                    <a:schemeClr val="tx1"/>
                                  </a:solidFill>
                                  <a:latin typeface="UTM Avo" panose="02040603050506020204" pitchFamily="18" charset="0"/>
                                  <a:ea typeface="Calibri" panose="020F0502020204030204" pitchFamily="34" charset="0"/>
                                  <a:cs typeface="Times New Roman" panose="02020603050405020304" pitchFamily="18" charset="0"/>
                                </a:rPr>
                                <m:t>AD</m:t>
                              </m:r>
                              <m:r>
                                <m:rPr>
                                  <m:nor/>
                                </m:rPr>
                                <a:rPr lang="fr-FR" sz="2400" i="0" kern="100" smtClean="0">
                                  <a:solidFill>
                                    <a:schemeClr val="tx1"/>
                                  </a:solidFill>
                                  <a:latin typeface="UTM Avo" panose="02040603050506020204" pitchFamily="18" charset="0"/>
                                  <a:ea typeface="Calibri" panose="020F0502020204030204" pitchFamily="34" charset="0"/>
                                  <a:cs typeface="Times New Roman" panose="02020603050405020304" pitchFamily="18" charset="0"/>
                                </a:rPr>
                                <m:t> = </m:t>
                              </m:r>
                              <m:r>
                                <m:rPr>
                                  <m:nor/>
                                </m:rPr>
                                <a:rPr lang="fr-FR" sz="2400" i="0" kern="100">
                                  <a:solidFill>
                                    <a:schemeClr val="tx1"/>
                                  </a:solidFill>
                                  <a:latin typeface="UTM Avo" panose="02040603050506020204" pitchFamily="18" charset="0"/>
                                  <a:ea typeface="Calibri" panose="020F0502020204030204" pitchFamily="34" charset="0"/>
                                  <a:cs typeface="Times New Roman" panose="02020603050405020304" pitchFamily="18" charset="0"/>
                                </a:rPr>
                                <m:t>BC</m:t>
                              </m:r>
                              <m:r>
                                <m:rPr>
                                  <m:nor/>
                                </m:rPr>
                                <a:rPr lang="fr-FR" sz="2400" i="0" kern="100">
                                  <a:solidFill>
                                    <a:schemeClr val="tx1"/>
                                  </a:solidFill>
                                  <a:latin typeface="UTM Avo" panose="02040603050506020204" pitchFamily="18" charset="0"/>
                                  <a:ea typeface="Calibri" panose="020F0502020204030204" pitchFamily="34" charset="0"/>
                                  <a:cs typeface="Times New Roman" panose="02020603050405020304" pitchFamily="18" charset="0"/>
                                </a:rPr>
                                <m:t> </m:t>
                              </m:r>
                              <m:d>
                                <m:dPr>
                                  <m:ctrlPr>
                                    <a:rPr lang="en-US" sz="2400" i="1" kern="100">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dPr>
                                <m:e>
                                  <m:r>
                                    <m:rPr>
                                      <m:nor/>
                                    </m:rPr>
                                    <a:rPr lang="fr-FR" sz="2400" i="0" kern="100">
                                      <a:solidFill>
                                        <a:schemeClr val="tx1"/>
                                      </a:solidFill>
                                      <a:latin typeface="UTM Avo" panose="02040603050506020204" pitchFamily="18" charset="0"/>
                                      <a:ea typeface="Calibri" panose="020F0502020204030204" pitchFamily="34" charset="0"/>
                                      <a:cs typeface="Times New Roman" panose="02020603050405020304" pitchFamily="18" charset="0"/>
                                    </a:rPr>
                                    <m:t>hai</m:t>
                                  </m:r>
                                  <m:r>
                                    <m:rPr>
                                      <m:nor/>
                                    </m:rPr>
                                    <a:rPr lang="fr-FR" sz="2400" i="0" kern="100">
                                      <a:solidFill>
                                        <a:schemeClr val="tx1"/>
                                      </a:solidFill>
                                      <a:latin typeface="UTM Avo" panose="02040603050506020204" pitchFamily="18" charset="0"/>
                                      <a:ea typeface="Calibri" panose="020F0502020204030204" pitchFamily="34" charset="0"/>
                                      <a:cs typeface="Times New Roman" panose="02020603050405020304" pitchFamily="18" charset="0"/>
                                    </a:rPr>
                                    <m:t> </m:t>
                                  </m:r>
                                  <m:r>
                                    <m:rPr>
                                      <m:nor/>
                                    </m:rPr>
                                    <a:rPr lang="fr-FR" sz="2400" i="0" kern="100">
                                      <a:solidFill>
                                        <a:schemeClr val="tx1"/>
                                      </a:solidFill>
                                      <a:latin typeface="UTM Avo" panose="02040603050506020204" pitchFamily="18" charset="0"/>
                                      <a:ea typeface="Calibri" panose="020F0502020204030204" pitchFamily="34" charset="0"/>
                                      <a:cs typeface="Times New Roman" panose="02020603050405020304" pitchFamily="18" charset="0"/>
                                    </a:rPr>
                                    <m:t>c</m:t>
                                  </m:r>
                                  <m:r>
                                    <m:rPr>
                                      <m:nor/>
                                    </m:rPr>
                                    <a:rPr lang="fr-FR" sz="2400" i="0" kern="100">
                                      <a:solidFill>
                                        <a:schemeClr val="tx1"/>
                                      </a:solidFill>
                                      <a:latin typeface="UTM Avo" panose="02040603050506020204" pitchFamily="18" charset="0"/>
                                      <a:ea typeface="Calibri" panose="020F0502020204030204" pitchFamily="34" charset="0"/>
                                      <a:cs typeface="Times New Roman" panose="02020603050405020304" pitchFamily="18" charset="0"/>
                                    </a:rPr>
                                    <m:t>ạ</m:t>
                                  </m:r>
                                  <m:r>
                                    <m:rPr>
                                      <m:nor/>
                                    </m:rPr>
                                    <a:rPr lang="fr-FR" sz="2400" i="0" kern="100">
                                      <a:solidFill>
                                        <a:schemeClr val="tx1"/>
                                      </a:solidFill>
                                      <a:latin typeface="UTM Avo" panose="02040603050506020204" pitchFamily="18" charset="0"/>
                                      <a:ea typeface="Calibri" panose="020F0502020204030204" pitchFamily="34" charset="0"/>
                                      <a:cs typeface="Times New Roman" panose="02020603050405020304" pitchFamily="18" charset="0"/>
                                    </a:rPr>
                                    <m:t>nh</m:t>
                                  </m:r>
                                  <m:r>
                                    <m:rPr>
                                      <m:nor/>
                                    </m:rPr>
                                    <a:rPr lang="fr-FR" sz="2400" i="0" kern="100">
                                      <a:solidFill>
                                        <a:schemeClr val="tx1"/>
                                      </a:solidFill>
                                      <a:latin typeface="UTM Avo" panose="02040603050506020204" pitchFamily="18" charset="0"/>
                                      <a:ea typeface="Calibri" panose="020F0502020204030204" pitchFamily="34" charset="0"/>
                                      <a:cs typeface="Times New Roman" panose="02020603050405020304" pitchFamily="18" charset="0"/>
                                    </a:rPr>
                                    <m:t> </m:t>
                                  </m:r>
                                  <m:r>
                                    <m:rPr>
                                      <m:nor/>
                                    </m:rPr>
                                    <a:rPr lang="fr-FR" sz="2400" i="0" kern="100">
                                      <a:solidFill>
                                        <a:schemeClr val="tx1"/>
                                      </a:solidFill>
                                      <a:latin typeface="UTM Avo" panose="02040603050506020204" pitchFamily="18" charset="0"/>
                                      <a:ea typeface="Calibri" panose="020F0502020204030204" pitchFamily="34" charset="0"/>
                                      <a:cs typeface="Times New Roman" panose="02020603050405020304" pitchFamily="18" charset="0"/>
                                    </a:rPr>
                                    <m:t>b</m:t>
                                  </m:r>
                                  <m:r>
                                    <m:rPr>
                                      <m:nor/>
                                    </m:rPr>
                                    <a:rPr lang="fr-FR" sz="2400" i="0" kern="100">
                                      <a:solidFill>
                                        <a:schemeClr val="tx1"/>
                                      </a:solidFill>
                                      <a:latin typeface="UTM Avo" panose="02040603050506020204" pitchFamily="18" charset="0"/>
                                      <a:ea typeface="Calibri" panose="020F0502020204030204" pitchFamily="34" charset="0"/>
                                      <a:cs typeface="Times New Roman" panose="02020603050405020304" pitchFamily="18" charset="0"/>
                                    </a:rPr>
                                    <m:t>ê</m:t>
                                  </m:r>
                                  <m:r>
                                    <m:rPr>
                                      <m:nor/>
                                    </m:rPr>
                                    <a:rPr lang="fr-FR" sz="2400" i="0" kern="100">
                                      <a:solidFill>
                                        <a:schemeClr val="tx1"/>
                                      </a:solidFill>
                                      <a:latin typeface="UTM Avo" panose="02040603050506020204" pitchFamily="18" charset="0"/>
                                      <a:ea typeface="Calibri" panose="020F0502020204030204" pitchFamily="34" charset="0"/>
                                      <a:cs typeface="Times New Roman" panose="02020603050405020304" pitchFamily="18" charset="0"/>
                                    </a:rPr>
                                    <m:t>n</m:t>
                                  </m:r>
                                  <m:r>
                                    <m:rPr>
                                      <m:nor/>
                                    </m:rPr>
                                    <a:rPr lang="fr-FR" sz="2400" i="0" kern="100">
                                      <a:solidFill>
                                        <a:schemeClr val="tx1"/>
                                      </a:solidFill>
                                      <a:latin typeface="UTM Avo" panose="02040603050506020204" pitchFamily="18" charset="0"/>
                                      <a:ea typeface="Calibri" panose="020F0502020204030204" pitchFamily="34" charset="0"/>
                                      <a:cs typeface="Times New Roman" panose="02020603050405020304" pitchFamily="18" charset="0"/>
                                    </a:rPr>
                                    <m:t> </m:t>
                                  </m:r>
                                  <m:r>
                                    <m:rPr>
                                      <m:nor/>
                                    </m:rPr>
                                    <a:rPr lang="fr-FR" sz="2400" i="0" kern="100">
                                      <a:solidFill>
                                        <a:schemeClr val="tx1"/>
                                      </a:solidFill>
                                      <a:latin typeface="UTM Avo" panose="02040603050506020204" pitchFamily="18" charset="0"/>
                                      <a:ea typeface="Calibri" panose="020F0502020204030204" pitchFamily="34" charset="0"/>
                                      <a:cs typeface="Times New Roman" panose="02020603050405020304" pitchFamily="18" charset="0"/>
                                    </a:rPr>
                                    <m:t>h</m:t>
                                  </m:r>
                                  <m:r>
                                    <m:rPr>
                                      <m:nor/>
                                    </m:rPr>
                                    <a:rPr lang="fr-FR" sz="2400" i="0" kern="100">
                                      <a:solidFill>
                                        <a:schemeClr val="tx1"/>
                                      </a:solidFill>
                                      <a:latin typeface="UTM Avo" panose="02040603050506020204" pitchFamily="18" charset="0"/>
                                      <a:ea typeface="Calibri" panose="020F0502020204030204" pitchFamily="34" charset="0"/>
                                      <a:cs typeface="Times New Roman" panose="02020603050405020304" pitchFamily="18" charset="0"/>
                                    </a:rPr>
                                    <m:t>ì</m:t>
                                  </m:r>
                                  <m:r>
                                    <m:rPr>
                                      <m:nor/>
                                    </m:rPr>
                                    <a:rPr lang="fr-FR" sz="2400" i="0" kern="100">
                                      <a:solidFill>
                                        <a:schemeClr val="tx1"/>
                                      </a:solidFill>
                                      <a:latin typeface="UTM Avo" panose="02040603050506020204" pitchFamily="18" charset="0"/>
                                      <a:ea typeface="Calibri" panose="020F0502020204030204" pitchFamily="34" charset="0"/>
                                      <a:cs typeface="Times New Roman" panose="02020603050405020304" pitchFamily="18" charset="0"/>
                                    </a:rPr>
                                    <m:t>nh</m:t>
                                  </m:r>
                                  <m:r>
                                    <m:rPr>
                                      <m:nor/>
                                    </m:rPr>
                                    <a:rPr lang="fr-FR" sz="2400" i="0" kern="100">
                                      <a:solidFill>
                                        <a:schemeClr val="tx1"/>
                                      </a:solidFill>
                                      <a:latin typeface="UTM Avo" panose="02040603050506020204" pitchFamily="18" charset="0"/>
                                      <a:ea typeface="Calibri" panose="020F0502020204030204" pitchFamily="34" charset="0"/>
                                      <a:cs typeface="Times New Roman" panose="02020603050405020304" pitchFamily="18" charset="0"/>
                                    </a:rPr>
                                    <m:t> </m:t>
                                  </m:r>
                                  <m:r>
                                    <m:rPr>
                                      <m:nor/>
                                    </m:rPr>
                                    <a:rPr lang="fr-FR" sz="2400" i="0" kern="100">
                                      <a:solidFill>
                                        <a:schemeClr val="tx1"/>
                                      </a:solidFill>
                                      <a:latin typeface="UTM Avo" panose="02040603050506020204" pitchFamily="18" charset="0"/>
                                      <a:ea typeface="Calibri" panose="020F0502020204030204" pitchFamily="34" charset="0"/>
                                      <a:cs typeface="Times New Roman" panose="02020603050405020304" pitchFamily="18" charset="0"/>
                                    </a:rPr>
                                    <m:t>thang</m:t>
                                  </m:r>
                                  <m:r>
                                    <m:rPr>
                                      <m:nor/>
                                    </m:rPr>
                                    <a:rPr lang="fr-FR" sz="2400" i="0" kern="100">
                                      <a:solidFill>
                                        <a:schemeClr val="tx1"/>
                                      </a:solidFill>
                                      <a:latin typeface="UTM Avo" panose="02040603050506020204" pitchFamily="18" charset="0"/>
                                      <a:ea typeface="Calibri" panose="020F0502020204030204" pitchFamily="34" charset="0"/>
                                      <a:cs typeface="Times New Roman" panose="02020603050405020304" pitchFamily="18" charset="0"/>
                                    </a:rPr>
                                    <m:t> </m:t>
                                  </m:r>
                                  <m:r>
                                    <m:rPr>
                                      <m:nor/>
                                    </m:rPr>
                                    <a:rPr lang="fr-FR" sz="2400" i="0" kern="100">
                                      <a:solidFill>
                                        <a:schemeClr val="tx1"/>
                                      </a:solidFill>
                                      <a:latin typeface="UTM Avo" panose="02040603050506020204" pitchFamily="18" charset="0"/>
                                      <a:ea typeface="Calibri" panose="020F0502020204030204" pitchFamily="34" charset="0"/>
                                      <a:cs typeface="Times New Roman" panose="02020603050405020304" pitchFamily="18" charset="0"/>
                                    </a:rPr>
                                    <m:t>c</m:t>
                                  </m:r>
                                  <m:r>
                                    <m:rPr>
                                      <m:nor/>
                                    </m:rPr>
                                    <a:rPr lang="fr-FR" sz="2400" i="0" kern="100">
                                      <a:solidFill>
                                        <a:schemeClr val="tx1"/>
                                      </a:solidFill>
                                      <a:latin typeface="UTM Avo" panose="02040603050506020204" pitchFamily="18" charset="0"/>
                                      <a:ea typeface="Calibri" panose="020F0502020204030204" pitchFamily="34" charset="0"/>
                                      <a:cs typeface="Times New Roman" panose="02020603050405020304" pitchFamily="18" charset="0"/>
                                    </a:rPr>
                                    <m:t>â</m:t>
                                  </m:r>
                                  <m:r>
                                    <m:rPr>
                                      <m:nor/>
                                    </m:rPr>
                                    <a:rPr lang="fr-FR" sz="2400" i="0" kern="100">
                                      <a:solidFill>
                                        <a:schemeClr val="tx1"/>
                                      </a:solidFill>
                                      <a:latin typeface="UTM Avo" panose="02040603050506020204" pitchFamily="18" charset="0"/>
                                      <a:ea typeface="Calibri" panose="020F0502020204030204" pitchFamily="34" charset="0"/>
                                      <a:cs typeface="Times New Roman" panose="02020603050405020304" pitchFamily="18" charset="0"/>
                                    </a:rPr>
                                    <m:t>n</m:t>
                                  </m:r>
                                </m:e>
                              </m:d>
                              <m:r>
                                <m:rPr>
                                  <m:nor/>
                                </m:rPr>
                                <a:rPr lang="fr-FR" sz="2400" i="0" kern="100">
                                  <a:solidFill>
                                    <a:schemeClr val="tx1"/>
                                  </a:solidFill>
                                  <a:latin typeface="UTM Avo" panose="02040603050506020204" pitchFamily="18" charset="0"/>
                                  <a:ea typeface="Calibri" panose="020F0502020204030204" pitchFamily="34" charset="0"/>
                                  <a:cs typeface="Times New Roman" panose="02020603050405020304" pitchFamily="18" charset="0"/>
                                </a:rPr>
                                <m:t>    </m:t>
                              </m:r>
                            </m:e>
                          </m:eqArr>
                        </m:e>
                      </m:d>
                    </m:oMath>
                  </m:oMathPara>
                </a14:m>
                <a:endParaRPr lang="en-US" sz="2400" i="1" kern="100" dirty="0">
                  <a:solidFill>
                    <a:schemeClr val="tx1"/>
                  </a:solidFill>
                  <a:latin typeface="UTM Avo" panose="02040603050506020204" pitchFamily="18" charset="0"/>
                  <a:ea typeface="Calibri" panose="020F0502020204030204" pitchFamily="34" charset="0"/>
                  <a:cs typeface="Times New Roman" panose="02020603050405020304" pitchFamily="18" charset="0"/>
                </a:endParaRPr>
              </a:p>
              <a:p>
                <a:pPr algn="just">
                  <a:lnSpc>
                    <a:spcPct val="150000"/>
                  </a:lnSpc>
                  <a:spcBef>
                    <a:spcPts val="133"/>
                  </a:spcBef>
                  <a:spcAft>
                    <a:spcPts val="133"/>
                  </a:spcAft>
                </a:pPr>
                <a14:m>
                  <m:oMath xmlns:m="http://schemas.openxmlformats.org/officeDocument/2006/math">
                    <m:r>
                      <m:rPr>
                        <m:nor/>
                      </m:rPr>
                      <a:rPr lang="en-US" sz="2400" i="0" kern="100">
                        <a:solidFill>
                          <a:schemeClr val="tx1"/>
                        </a:solidFill>
                        <a:latin typeface="UTM Avo" panose="02040603050506020204" pitchFamily="18" charset="0"/>
                        <a:ea typeface="Calibri" panose="020F0502020204030204" pitchFamily="34" charset="0"/>
                        <a:cs typeface="Times New Roman" panose="02020603050405020304" pitchFamily="18" charset="0"/>
                      </a:rPr>
                      <m:t>⇒</m:t>
                    </m:r>
                  </m:oMath>
                </a14:m>
                <a:r>
                  <a:rPr lang="fr-FR" sz="2400" kern="100" dirty="0">
                    <a:solidFill>
                      <a:schemeClr val="tx1"/>
                    </a:solidFill>
                    <a:latin typeface="UTM Avo" panose="02040603050506020204" pitchFamily="18" charset="0"/>
                    <a:ea typeface="Calibri" panose="020F0502020204030204" pitchFamily="34" charset="0"/>
                    <a:cs typeface="Times New Roman" panose="02020603050405020304" pitchFamily="18" charset="0"/>
                  </a:rPr>
                  <a:t> </a:t>
                </a:r>
                <a14:m>
                  <m:oMath xmlns:m="http://schemas.openxmlformats.org/officeDocument/2006/math">
                    <m:r>
                      <m:rPr>
                        <m:nor/>
                      </m:rPr>
                      <a:rPr lang="fr-FR" sz="2400" i="0" kern="100">
                        <a:solidFill>
                          <a:schemeClr val="tx1"/>
                        </a:solidFill>
                        <a:latin typeface="UTM Avo" panose="02040603050506020204" pitchFamily="18" charset="0"/>
                        <a:ea typeface="Calibri" panose="020F0502020204030204" pitchFamily="34" charset="0"/>
                        <a:cs typeface="Times New Roman" panose="02020603050405020304" pitchFamily="18" charset="0"/>
                      </a:rPr>
                      <m:t>∆</m:t>
                    </m:r>
                    <m:r>
                      <m:rPr>
                        <m:nor/>
                      </m:rPr>
                      <a:rPr lang="fr-FR" sz="2400" i="0" kern="100">
                        <a:solidFill>
                          <a:schemeClr val="tx1"/>
                        </a:solidFill>
                        <a:latin typeface="UTM Avo" panose="02040603050506020204" pitchFamily="18" charset="0"/>
                        <a:ea typeface="Calibri" panose="020F0502020204030204" pitchFamily="34" charset="0"/>
                        <a:cs typeface="Times New Roman" panose="02020603050405020304" pitchFamily="18" charset="0"/>
                      </a:rPr>
                      <m:t>ACD</m:t>
                    </m:r>
                    <m:r>
                      <m:rPr>
                        <m:nor/>
                      </m:rPr>
                      <a:rPr lang="fr-FR" sz="2400" i="0" kern="100" smtClean="0">
                        <a:solidFill>
                          <a:schemeClr val="tx1"/>
                        </a:solidFill>
                        <a:latin typeface="UTM Avo" panose="02040603050506020204" pitchFamily="18" charset="0"/>
                        <a:ea typeface="Calibri" panose="020F0502020204030204" pitchFamily="34" charset="0"/>
                        <a:cs typeface="Times New Roman" panose="02020603050405020304" pitchFamily="18" charset="0"/>
                      </a:rPr>
                      <m:t> = </m:t>
                    </m:r>
                    <m:r>
                      <m:rPr>
                        <m:nor/>
                      </m:rPr>
                      <a:rPr lang="fr-FR" sz="2400" i="0" kern="100">
                        <a:solidFill>
                          <a:schemeClr val="tx1"/>
                        </a:solidFill>
                        <a:latin typeface="UTM Avo" panose="02040603050506020204" pitchFamily="18" charset="0"/>
                        <a:ea typeface="Calibri" panose="020F0502020204030204" pitchFamily="34" charset="0"/>
                        <a:cs typeface="Times New Roman" panose="02020603050405020304" pitchFamily="18" charset="0"/>
                      </a:rPr>
                      <m:t>∆</m:t>
                    </m:r>
                    <m:r>
                      <m:rPr>
                        <m:nor/>
                      </m:rPr>
                      <a:rPr lang="fr-FR" sz="2400" i="0" kern="100">
                        <a:solidFill>
                          <a:schemeClr val="tx1"/>
                        </a:solidFill>
                        <a:latin typeface="UTM Avo" panose="02040603050506020204" pitchFamily="18" charset="0"/>
                        <a:ea typeface="Calibri" panose="020F0502020204030204" pitchFamily="34" charset="0"/>
                        <a:cs typeface="Times New Roman" panose="02020603050405020304" pitchFamily="18" charset="0"/>
                      </a:rPr>
                      <m:t>BDC</m:t>
                    </m:r>
                  </m:oMath>
                </a14:m>
                <a:r>
                  <a:rPr lang="fr-FR" sz="2400" kern="100" dirty="0">
                    <a:solidFill>
                      <a:schemeClr val="tx1"/>
                    </a:solidFill>
                    <a:latin typeface="UTM Avo" panose="02040603050506020204" pitchFamily="18" charset="0"/>
                    <a:ea typeface="Calibri" panose="020F0502020204030204" pitchFamily="34" charset="0"/>
                    <a:cs typeface="Times New Roman" panose="02020603050405020304" pitchFamily="18" charset="0"/>
                  </a:rPr>
                  <a:t> </a:t>
                </a:r>
                <a14:m>
                  <m:oMath xmlns:m="http://schemas.openxmlformats.org/officeDocument/2006/math">
                    <m:r>
                      <m:rPr>
                        <m:nor/>
                      </m:rPr>
                      <a:rPr lang="fr-FR" sz="2400" i="0" kern="100">
                        <a:solidFill>
                          <a:schemeClr val="tx1"/>
                        </a:solidFill>
                        <a:latin typeface="UTM Avo" panose="02040603050506020204" pitchFamily="18" charset="0"/>
                        <a:ea typeface="Calibri" panose="020F0502020204030204" pitchFamily="34" charset="0"/>
                        <a:cs typeface="Times New Roman" panose="02020603050405020304" pitchFamily="18" charset="0"/>
                      </a:rPr>
                      <m:t>(</m:t>
                    </m:r>
                    <m:r>
                      <m:rPr>
                        <m:nor/>
                      </m:rPr>
                      <a:rPr lang="fr-FR" sz="2400" i="0" kern="100">
                        <a:solidFill>
                          <a:schemeClr val="tx1"/>
                        </a:solidFill>
                        <a:latin typeface="UTM Avo" panose="02040603050506020204" pitchFamily="18" charset="0"/>
                        <a:ea typeface="Calibri" panose="020F0502020204030204" pitchFamily="34" charset="0"/>
                        <a:cs typeface="Times New Roman" panose="02020603050405020304" pitchFamily="18" charset="0"/>
                      </a:rPr>
                      <m:t>c</m:t>
                    </m:r>
                    <m:r>
                      <m:rPr>
                        <m:nor/>
                      </m:rPr>
                      <a:rPr lang="fr-FR" sz="2400" i="0" kern="100">
                        <a:solidFill>
                          <a:schemeClr val="tx1"/>
                        </a:solidFill>
                        <a:latin typeface="UTM Avo" panose="02040603050506020204" pitchFamily="18" charset="0"/>
                        <a:ea typeface="Calibri" panose="020F0502020204030204" pitchFamily="34" charset="0"/>
                        <a:cs typeface="Times New Roman" panose="02020603050405020304" pitchFamily="18" charset="0"/>
                      </a:rPr>
                      <m:t>.</m:t>
                    </m:r>
                    <m:r>
                      <m:rPr>
                        <m:nor/>
                      </m:rPr>
                      <a:rPr lang="fr-FR" sz="2400" i="0" kern="100">
                        <a:solidFill>
                          <a:schemeClr val="tx1"/>
                        </a:solidFill>
                        <a:latin typeface="UTM Avo" panose="02040603050506020204" pitchFamily="18" charset="0"/>
                        <a:ea typeface="Calibri" panose="020F0502020204030204" pitchFamily="34" charset="0"/>
                        <a:cs typeface="Times New Roman" panose="02020603050405020304" pitchFamily="18" charset="0"/>
                      </a:rPr>
                      <m:t>c</m:t>
                    </m:r>
                    <m:r>
                      <m:rPr>
                        <m:nor/>
                      </m:rPr>
                      <a:rPr lang="fr-FR" sz="2400" i="0" kern="100">
                        <a:solidFill>
                          <a:schemeClr val="tx1"/>
                        </a:solidFill>
                        <a:latin typeface="UTM Avo" panose="02040603050506020204" pitchFamily="18" charset="0"/>
                        <a:ea typeface="Calibri" panose="020F0502020204030204" pitchFamily="34" charset="0"/>
                        <a:cs typeface="Times New Roman" panose="02020603050405020304" pitchFamily="18" charset="0"/>
                      </a:rPr>
                      <m:t>.</m:t>
                    </m:r>
                    <m:r>
                      <m:rPr>
                        <m:nor/>
                      </m:rPr>
                      <a:rPr lang="fr-FR" sz="2400" i="0" kern="100">
                        <a:solidFill>
                          <a:schemeClr val="tx1"/>
                        </a:solidFill>
                        <a:latin typeface="UTM Avo" panose="02040603050506020204" pitchFamily="18" charset="0"/>
                        <a:ea typeface="Calibri" panose="020F0502020204030204" pitchFamily="34" charset="0"/>
                        <a:cs typeface="Times New Roman" panose="02020603050405020304" pitchFamily="18" charset="0"/>
                      </a:rPr>
                      <m:t>c</m:t>
                    </m:r>
                    <m:r>
                      <m:rPr>
                        <m:nor/>
                      </m:rPr>
                      <a:rPr lang="fr-FR" sz="2400" i="0" kern="100">
                        <a:solidFill>
                          <a:schemeClr val="tx1"/>
                        </a:solidFill>
                        <a:latin typeface="UTM Avo" panose="02040603050506020204" pitchFamily="18" charset="0"/>
                        <a:ea typeface="Calibri" panose="020F0502020204030204" pitchFamily="34" charset="0"/>
                        <a:cs typeface="Times New Roman" panose="02020603050405020304" pitchFamily="18" charset="0"/>
                      </a:rPr>
                      <m:t>)</m:t>
                    </m:r>
                  </m:oMath>
                </a14:m>
                <a:r>
                  <a:rPr lang="en-US" sz="2400" kern="100" dirty="0">
                    <a:solidFill>
                      <a:schemeClr val="tx1"/>
                    </a:solidFill>
                    <a:latin typeface="UTM Avo" panose="02040603050506020204" pitchFamily="18" charset="0"/>
                    <a:ea typeface="Calibri" panose="020F0502020204030204" pitchFamily="34" charset="0"/>
                    <a:cs typeface="Times New Roman" panose="02020603050405020304" pitchFamily="18" charset="0"/>
                  </a:rPr>
                  <a:t> </a:t>
                </a:r>
              </a:p>
              <a:p>
                <a:pPr algn="just">
                  <a:lnSpc>
                    <a:spcPct val="150000"/>
                  </a:lnSpc>
                  <a:spcBef>
                    <a:spcPts val="133"/>
                  </a:spcBef>
                  <a:spcAft>
                    <a:spcPts val="133"/>
                  </a:spcAft>
                </a:pPr>
                <a14:m>
                  <m:oMath xmlns:m="http://schemas.openxmlformats.org/officeDocument/2006/math">
                    <m:r>
                      <m:rPr>
                        <m:nor/>
                      </m:rPr>
                      <a:rPr lang="en-US" sz="2400" i="0" kern="100">
                        <a:solidFill>
                          <a:schemeClr val="tx1"/>
                        </a:solidFill>
                        <a:latin typeface="UTM Avo" panose="02040603050506020204" pitchFamily="18" charset="0"/>
                        <a:ea typeface="Calibri" panose="020F0502020204030204" pitchFamily="34" charset="0"/>
                        <a:cs typeface="Times New Roman" panose="02020603050405020304" pitchFamily="18" charset="0"/>
                      </a:rPr>
                      <m:t>⇒</m:t>
                    </m:r>
                  </m:oMath>
                </a14:m>
                <a:r>
                  <a:rPr lang="fr-FR" sz="2400" kern="100" dirty="0">
                    <a:solidFill>
                      <a:schemeClr val="tx1"/>
                    </a:solidFill>
                    <a:latin typeface="UTM Avo" panose="020406030505060202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2400" i="1" kern="100">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accPr>
                      <m:e>
                        <m:r>
                          <m:rPr>
                            <m:nor/>
                          </m:rPr>
                          <a:rPr lang="fr-FR" sz="2400" i="0" kern="100">
                            <a:solidFill>
                              <a:schemeClr val="tx1"/>
                            </a:solidFill>
                            <a:latin typeface="UTM Avo" panose="02040603050506020204" pitchFamily="18" charset="0"/>
                            <a:ea typeface="Calibri" panose="020F0502020204030204" pitchFamily="34" charset="0"/>
                            <a:cs typeface="Times New Roman" panose="02020603050405020304" pitchFamily="18" charset="0"/>
                          </a:rPr>
                          <m:t>CAD</m:t>
                        </m:r>
                      </m:e>
                    </m:acc>
                    <m:r>
                      <m:rPr>
                        <m:nor/>
                      </m:rPr>
                      <a:rPr lang="fr-FR" sz="2400" i="0" kern="100" smtClean="0">
                        <a:solidFill>
                          <a:schemeClr val="tx1"/>
                        </a:solidFill>
                        <a:latin typeface="UTM Avo" panose="02040603050506020204" pitchFamily="18" charset="0"/>
                        <a:ea typeface="Calibri" panose="020F0502020204030204" pitchFamily="34" charset="0"/>
                        <a:cs typeface="Times New Roman" panose="02020603050405020304" pitchFamily="18" charset="0"/>
                      </a:rPr>
                      <m:t> = </m:t>
                    </m:r>
                    <m:acc>
                      <m:accPr>
                        <m:chr m:val="̂"/>
                        <m:ctrlPr>
                          <a:rPr lang="en-US" sz="2400" i="1" kern="100">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accPr>
                      <m:e>
                        <m:r>
                          <m:rPr>
                            <m:nor/>
                          </m:rPr>
                          <a:rPr lang="fr-FR" sz="2400" i="0" kern="100">
                            <a:solidFill>
                              <a:schemeClr val="tx1"/>
                            </a:solidFill>
                            <a:latin typeface="UTM Avo" panose="02040603050506020204" pitchFamily="18" charset="0"/>
                            <a:ea typeface="Calibri" panose="020F0502020204030204" pitchFamily="34" charset="0"/>
                            <a:cs typeface="Times New Roman" panose="02020603050405020304" pitchFamily="18" charset="0"/>
                          </a:rPr>
                          <m:t>DBC</m:t>
                        </m:r>
                      </m:e>
                    </m:acc>
                  </m:oMath>
                </a14:m>
                <a:r>
                  <a:rPr lang="fr-FR" sz="2400" kern="100" dirty="0">
                    <a:solidFill>
                      <a:schemeClr val="tx1"/>
                    </a:solidFill>
                    <a:latin typeface="UTM Avo" panose="02040603050506020204" pitchFamily="18" charset="0"/>
                    <a:ea typeface="Calibri" panose="020F0502020204030204" pitchFamily="34" charset="0"/>
                    <a:cs typeface="Times New Roman" panose="02020603050405020304" pitchFamily="18" charset="0"/>
                  </a:rPr>
                  <a:t> </a:t>
                </a:r>
                <a:r>
                  <a:rPr lang="fr-FR" sz="2400" kern="100" dirty="0" err="1">
                    <a:solidFill>
                      <a:schemeClr val="tx1"/>
                    </a:solidFill>
                    <a:latin typeface="UTM Avo" panose="02040603050506020204" pitchFamily="18" charset="0"/>
                    <a:ea typeface="Calibri" panose="020F0502020204030204" pitchFamily="34" charset="0"/>
                    <a:cs typeface="Times New Roman" panose="02020603050405020304" pitchFamily="18" charset="0"/>
                  </a:rPr>
                  <a:t>hay</a:t>
                </a:r>
                <a:r>
                  <a:rPr lang="fr-FR" sz="2400" kern="100" dirty="0">
                    <a:solidFill>
                      <a:schemeClr val="tx1"/>
                    </a:solidFill>
                    <a:latin typeface="UTM Avo" panose="020406030505060202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2400" i="1" kern="100">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accPr>
                      <m:e>
                        <m:r>
                          <m:rPr>
                            <m:nor/>
                          </m:rPr>
                          <a:rPr lang="fr-FR" sz="2400" i="0" kern="100">
                            <a:solidFill>
                              <a:schemeClr val="tx1"/>
                            </a:solidFill>
                            <a:latin typeface="UTM Avo" panose="02040603050506020204" pitchFamily="18" charset="0"/>
                            <a:ea typeface="Calibri" panose="020F0502020204030204" pitchFamily="34" charset="0"/>
                            <a:cs typeface="Times New Roman" panose="02020603050405020304" pitchFamily="18" charset="0"/>
                          </a:rPr>
                          <m:t>TAD</m:t>
                        </m:r>
                      </m:e>
                    </m:acc>
                    <m:r>
                      <m:rPr>
                        <m:nor/>
                      </m:rPr>
                      <a:rPr lang="fr-FR" sz="2400" i="0" kern="100" smtClean="0">
                        <a:solidFill>
                          <a:schemeClr val="tx1"/>
                        </a:solidFill>
                        <a:latin typeface="UTM Avo" panose="02040603050506020204" pitchFamily="18" charset="0"/>
                        <a:ea typeface="Calibri" panose="020F0502020204030204" pitchFamily="34" charset="0"/>
                        <a:cs typeface="Times New Roman" panose="02020603050405020304" pitchFamily="18" charset="0"/>
                      </a:rPr>
                      <m:t> = </m:t>
                    </m:r>
                    <m:acc>
                      <m:accPr>
                        <m:chr m:val="̂"/>
                        <m:ctrlPr>
                          <a:rPr lang="en-US" sz="2400" i="1" kern="100">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accPr>
                      <m:e>
                        <m:r>
                          <m:rPr>
                            <m:nor/>
                          </m:rPr>
                          <a:rPr lang="fr-FR" sz="2400" i="0" kern="100">
                            <a:solidFill>
                              <a:schemeClr val="tx1"/>
                            </a:solidFill>
                            <a:latin typeface="UTM Avo" panose="02040603050506020204" pitchFamily="18" charset="0"/>
                            <a:ea typeface="Calibri" panose="020F0502020204030204" pitchFamily="34" charset="0"/>
                            <a:cs typeface="Times New Roman" panose="02020603050405020304" pitchFamily="18" charset="0"/>
                          </a:rPr>
                          <m:t>TBC</m:t>
                        </m:r>
                      </m:e>
                    </m:acc>
                  </m:oMath>
                </a14:m>
                <a:r>
                  <a:rPr lang="fr-FR" sz="2400" kern="100" dirty="0">
                    <a:solidFill>
                      <a:schemeClr val="tx1"/>
                    </a:solidFill>
                    <a:latin typeface="UTM Avo" panose="02040603050506020204" pitchFamily="18"/>
                    <a:ea typeface="Calibri" panose="020F0502020204030204" pitchFamily="34" charset="0"/>
                    <a:cs typeface="Times New Roman" panose="02020603050405020304" pitchFamily="18" charset="0"/>
                  </a:rPr>
                  <a:t>.</a:t>
                </a:r>
                <a:endParaRPr lang="en-US" sz="2400" kern="100" dirty="0">
                  <a:solidFill>
                    <a:schemeClr val="tx1"/>
                  </a:solidFill>
                  <a:latin typeface="UTM Avo" panose="02040603050506020204" pitchFamily="18"/>
                  <a:ea typeface="Calibri" panose="020F0502020204030204" pitchFamily="34"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3603B0E7-F8B0-4EC7-D0C9-04744AEF208D}"/>
                  </a:ext>
                </a:extLst>
              </p:cNvPr>
              <p:cNvSpPr txBox="1">
                <a:spLocks noRot="1" noChangeAspect="1" noMove="1" noResize="1" noEditPoints="1" noAdjustHandles="1" noChangeArrowheads="1" noChangeShapeType="1" noTextEdit="1"/>
              </p:cNvSpPr>
              <p:nvPr/>
            </p:nvSpPr>
            <p:spPr>
              <a:xfrm>
                <a:off x="1007301" y="2518905"/>
                <a:ext cx="7213169" cy="3840347"/>
              </a:xfrm>
              <a:prstGeom prst="rect">
                <a:avLst/>
              </a:prstGeom>
              <a:blipFill>
                <a:blip r:embed="rId4"/>
                <a:stretch>
                  <a:fillRect l="-1605" b="-2540"/>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id="{9EFC2DA9-B309-3523-E3BB-A8A0DC5A4FD0}"/>
              </a:ext>
            </a:extLst>
          </p:cNvPr>
          <p:cNvPicPr>
            <a:picLocks noChangeAspect="1"/>
          </p:cNvPicPr>
          <p:nvPr/>
        </p:nvPicPr>
        <p:blipFill>
          <a:blip r:embed="rId5"/>
          <a:stretch>
            <a:fillRect/>
          </a:stretch>
        </p:blipFill>
        <p:spPr>
          <a:xfrm>
            <a:off x="8749295" y="2214343"/>
            <a:ext cx="2780952" cy="2638095"/>
          </a:xfrm>
          <a:prstGeom prst="rect">
            <a:avLst/>
          </a:prstGeom>
        </p:spPr>
      </p:pic>
    </p:spTree>
    <p:extLst>
      <p:ext uri="{BB962C8B-B14F-4D97-AF65-F5344CB8AC3E}">
        <p14:creationId xmlns:p14="http://schemas.microsoft.com/office/powerpoint/2010/main" val="3743864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9"/>
        <p:cNvGrpSpPr/>
        <p:nvPr/>
      </p:nvGrpSpPr>
      <p:grpSpPr>
        <a:xfrm>
          <a:off x="0" y="0"/>
          <a:ext cx="0" cy="0"/>
          <a:chOff x="0" y="0"/>
          <a:chExt cx="0" cy="0"/>
        </a:xfrm>
      </p:grpSpPr>
      <p:grpSp>
        <p:nvGrpSpPr>
          <p:cNvPr id="2" name="Google Shape;170;p2">
            <a:extLst>
              <a:ext uri="{FF2B5EF4-FFF2-40B4-BE49-F238E27FC236}">
                <a16:creationId xmlns:a16="http://schemas.microsoft.com/office/drawing/2014/main" id="{DA9E7BD8-CE72-5A67-87CA-70E3CEB90550}"/>
              </a:ext>
            </a:extLst>
          </p:cNvPr>
          <p:cNvGrpSpPr/>
          <p:nvPr/>
        </p:nvGrpSpPr>
        <p:grpSpPr>
          <a:xfrm>
            <a:off x="4727728" y="2864135"/>
            <a:ext cx="2736543" cy="1674349"/>
            <a:chOff x="309541" y="967667"/>
            <a:chExt cx="2878585" cy="1674349"/>
          </a:xfrm>
        </p:grpSpPr>
        <p:pic>
          <p:nvPicPr>
            <p:cNvPr id="3" name="Google Shape;171;p2">
              <a:hlinkClick r:id="rId4"/>
              <a:extLst>
                <a:ext uri="{FF2B5EF4-FFF2-40B4-BE49-F238E27FC236}">
                  <a16:creationId xmlns:a16="http://schemas.microsoft.com/office/drawing/2014/main" id="{020008C8-5E12-A259-6CDC-360BCCBAA6B0}"/>
                </a:ext>
              </a:extLst>
            </p:cNvPr>
            <p:cNvPicPr preferRelativeResize="0"/>
            <p:nvPr/>
          </p:nvPicPr>
          <p:blipFill rotWithShape="1">
            <a:blip r:embed="rId5">
              <a:alphaModFix/>
            </a:blip>
            <a:srcRect l="7499" t="15368" r="7236" b="7264"/>
            <a:stretch/>
          </p:blipFill>
          <p:spPr>
            <a:xfrm>
              <a:off x="1029743" y="1336999"/>
              <a:ext cx="1438182" cy="1305017"/>
            </a:xfrm>
            <a:prstGeom prst="rect">
              <a:avLst/>
            </a:prstGeom>
            <a:noFill/>
            <a:ln>
              <a:noFill/>
            </a:ln>
          </p:spPr>
        </p:pic>
        <p:sp>
          <p:nvSpPr>
            <p:cNvPr id="4" name="Google Shape;172;p2">
              <a:extLst>
                <a:ext uri="{FF2B5EF4-FFF2-40B4-BE49-F238E27FC236}">
                  <a16:creationId xmlns:a16="http://schemas.microsoft.com/office/drawing/2014/main" id="{BBE10257-1E00-CEBD-2CE4-D5E1CF74C2D9}"/>
                </a:ext>
              </a:extLst>
            </p:cNvPr>
            <p:cNvSpPr txBox="1"/>
            <p:nvPr/>
          </p:nvSpPr>
          <p:spPr>
            <a:xfrm>
              <a:off x="309541" y="967667"/>
              <a:ext cx="287858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cap="none" dirty="0" err="1">
                  <a:solidFill>
                    <a:schemeClr val="accent2"/>
                  </a:solidFill>
                  <a:latin typeface="UTM Avo" panose="02040603050506020204" pitchFamily="18"/>
                  <a:sym typeface="Arial"/>
                </a:rPr>
                <a:t>Ấn</a:t>
              </a:r>
              <a:r>
                <a:rPr lang="en-US" sz="1800" b="1" i="0" u="none" strike="noStrike" cap="none" dirty="0">
                  <a:solidFill>
                    <a:schemeClr val="accent2"/>
                  </a:solidFill>
                  <a:latin typeface="UTM Avo" panose="02040603050506020204" pitchFamily="18"/>
                  <a:sym typeface="Arial"/>
                </a:rPr>
                <a:t> </a:t>
              </a:r>
              <a:r>
                <a:rPr lang="en-US" sz="1800" b="1" i="0" u="none" strike="noStrike" cap="none" dirty="0" err="1">
                  <a:solidFill>
                    <a:schemeClr val="accent2"/>
                  </a:solidFill>
                  <a:latin typeface="UTM Avo" panose="02040603050506020204" pitchFamily="18"/>
                  <a:sym typeface="Arial"/>
                </a:rPr>
                <a:t>để</a:t>
              </a:r>
              <a:r>
                <a:rPr lang="en-US" sz="1800" b="1" i="0" u="none" strike="noStrike" cap="none" dirty="0">
                  <a:solidFill>
                    <a:schemeClr val="accent2"/>
                  </a:solidFill>
                  <a:latin typeface="UTM Avo" panose="02040603050506020204" pitchFamily="18"/>
                  <a:sym typeface="Arial"/>
                </a:rPr>
                <a:t> </a:t>
              </a:r>
              <a:r>
                <a:rPr lang="en-US" sz="1800" b="1" i="0" u="none" strike="noStrike" cap="none" dirty="0" err="1">
                  <a:solidFill>
                    <a:schemeClr val="accent2"/>
                  </a:solidFill>
                  <a:latin typeface="UTM Avo" panose="02040603050506020204" pitchFamily="18"/>
                  <a:sym typeface="Arial"/>
                </a:rPr>
                <a:t>đến</a:t>
              </a:r>
              <a:r>
                <a:rPr lang="en-US" sz="1800" b="1" i="0" u="none" strike="noStrike" cap="none" dirty="0">
                  <a:solidFill>
                    <a:schemeClr val="accent2"/>
                  </a:solidFill>
                  <a:latin typeface="UTM Avo" panose="02040603050506020204" pitchFamily="18"/>
                  <a:sym typeface="Arial"/>
                </a:rPr>
                <a:t> </a:t>
              </a:r>
              <a:r>
                <a:rPr lang="en-US" sz="1800" b="1" i="0" u="none" strike="noStrike" cap="none" dirty="0" err="1">
                  <a:solidFill>
                    <a:schemeClr val="accent2"/>
                  </a:solidFill>
                  <a:latin typeface="UTM Avo" panose="02040603050506020204" pitchFamily="18"/>
                  <a:sym typeface="Arial"/>
                </a:rPr>
                <a:t>trang</a:t>
              </a:r>
              <a:r>
                <a:rPr lang="en-US" sz="1800" b="1" i="0" u="none" strike="noStrike" cap="none" dirty="0">
                  <a:solidFill>
                    <a:schemeClr val="accent2"/>
                  </a:solidFill>
                  <a:latin typeface="UTM Avo" panose="02040603050506020204" pitchFamily="18"/>
                  <a:sym typeface="Arial"/>
                </a:rPr>
                <a:t> </a:t>
              </a:r>
              <a:r>
                <a:rPr lang="en-US" sz="1800" b="1" i="0" u="none" strike="noStrike" cap="none" dirty="0" err="1">
                  <a:solidFill>
                    <a:schemeClr val="accent2"/>
                  </a:solidFill>
                  <a:latin typeface="UTM Avo" panose="02040603050506020204" pitchFamily="18"/>
                  <a:sym typeface="Arial"/>
                </a:rPr>
                <a:t>sách</a:t>
              </a:r>
              <a:endParaRPr dirty="0">
                <a:latin typeface="UTM Avo" panose="02040603050506020204" pitchFamily="18"/>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8"/>
        <p:cNvGrpSpPr/>
        <p:nvPr/>
      </p:nvGrpSpPr>
      <p:grpSpPr>
        <a:xfrm>
          <a:off x="0" y="0"/>
          <a:ext cx="0" cy="0"/>
          <a:chOff x="0" y="0"/>
          <a:chExt cx="0" cy="0"/>
        </a:xfrm>
      </p:grpSpPr>
      <p:sp>
        <p:nvSpPr>
          <p:cNvPr id="6" name="TextBox 5">
            <a:extLst>
              <a:ext uri="{FF2B5EF4-FFF2-40B4-BE49-F238E27FC236}">
                <a16:creationId xmlns:a16="http://schemas.microsoft.com/office/drawing/2014/main" id="{7A5173B5-758D-2CA9-D9C6-0BD123F21AC6}"/>
              </a:ext>
            </a:extLst>
          </p:cNvPr>
          <p:cNvSpPr txBox="1"/>
          <p:nvPr/>
        </p:nvSpPr>
        <p:spPr>
          <a:xfrm>
            <a:off x="742140" y="1786222"/>
            <a:ext cx="3871746" cy="639112"/>
          </a:xfrm>
          <a:prstGeom prst="roundRect">
            <a:avLst/>
          </a:prstGeom>
          <a:solidFill>
            <a:srgbClr val="DCF0C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nchor="ctr">
            <a:spAutoFit/>
          </a:bodyPr>
          <a:lstStyle/>
          <a:p>
            <a:pPr algn="ctr" defTabSz="1219170">
              <a:lnSpc>
                <a:spcPct val="150000"/>
              </a:lnSpc>
              <a:buClrTx/>
              <a:defRPr/>
            </a:pPr>
            <a:r>
              <a:rPr lang="nl-NL" sz="2400" b="1" kern="1200" dirty="0" err="1">
                <a:latin typeface="UTM Avo" panose="02040603050506020204" pitchFamily="18"/>
                <a:ea typeface="+mn-ea"/>
                <a:cs typeface="Arial" panose="020B0604020202020204" pitchFamily="34" charset="0"/>
              </a:rPr>
              <a:t>Bài</a:t>
            </a:r>
            <a:r>
              <a:rPr lang="nl-NL" sz="2400" b="1" kern="1200" dirty="0">
                <a:latin typeface="UTM Avo" panose="02040603050506020204" pitchFamily="18"/>
                <a:ea typeface="+mn-ea"/>
                <a:cs typeface="Arial" panose="020B0604020202020204" pitchFamily="34" charset="0"/>
              </a:rPr>
              <a:t> </a:t>
            </a:r>
            <a:r>
              <a:rPr lang="nl-NL" sz="2400" b="1" kern="1200" dirty="0" err="1">
                <a:latin typeface="UTM Avo" panose="02040603050506020204" pitchFamily="18"/>
                <a:ea typeface="+mn-ea"/>
                <a:cs typeface="Arial" panose="020B0604020202020204" pitchFamily="34" charset="0"/>
              </a:rPr>
              <a:t>tập</a:t>
            </a:r>
            <a:r>
              <a:rPr lang="nl-NL" sz="2400" b="1" kern="1200" dirty="0">
                <a:latin typeface="UTM Avo" panose="02040603050506020204" pitchFamily="18"/>
                <a:ea typeface="+mn-ea"/>
                <a:cs typeface="Arial" panose="020B0604020202020204" pitchFamily="34" charset="0"/>
              </a:rPr>
              <a:t> 1: SGK – </a:t>
            </a:r>
            <a:r>
              <a:rPr lang="nl-NL" sz="2400" b="1" kern="1200" dirty="0" err="1">
                <a:latin typeface="UTM Avo" panose="02040603050506020204" pitchFamily="18"/>
                <a:ea typeface="+mn-ea"/>
                <a:cs typeface="Arial" panose="020B0604020202020204" pitchFamily="34" charset="0"/>
              </a:rPr>
              <a:t>tr</a:t>
            </a:r>
            <a:r>
              <a:rPr lang="nl-NL" sz="2400" b="1" kern="1200" dirty="0">
                <a:latin typeface="UTM Avo" panose="02040603050506020204" pitchFamily="18"/>
                <a:ea typeface="+mn-ea"/>
                <a:cs typeface="Arial" panose="020B0604020202020204" pitchFamily="34" charset="0"/>
              </a:rPr>
              <a:t>.103</a:t>
            </a:r>
            <a:endParaRPr lang="en-US" sz="2400" kern="1200" dirty="0">
              <a:latin typeface="UTM Avo" panose="02040603050506020204" pitchFamily="18"/>
              <a:ea typeface="+mn-ea"/>
              <a:cs typeface="Arial" panose="020B0604020202020204" pitchFamily="34" charset="0"/>
            </a:endParaRPr>
          </a:p>
        </p:txBody>
      </p:sp>
      <p:sp>
        <p:nvSpPr>
          <p:cNvPr id="5" name="Oval Callout 29">
            <a:extLst>
              <a:ext uri="{FF2B5EF4-FFF2-40B4-BE49-F238E27FC236}">
                <a16:creationId xmlns:a16="http://schemas.microsoft.com/office/drawing/2014/main" id="{3E1A21B7-F482-DF77-33F9-93AF8170444F}"/>
              </a:ext>
            </a:extLst>
          </p:cNvPr>
          <p:cNvSpPr/>
          <p:nvPr/>
        </p:nvSpPr>
        <p:spPr>
          <a:xfrm>
            <a:off x="742140" y="2787435"/>
            <a:ext cx="1297003" cy="485828"/>
          </a:xfrm>
          <a:prstGeom prst="wedgeEllipseCallout">
            <a:avLst>
              <a:gd name="adj1" fmla="val 27338"/>
              <a:gd name="adj2" fmla="val 103991"/>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algn="ctr" defTabSz="1219170">
              <a:buClrTx/>
              <a:defRPr/>
            </a:pPr>
            <a:r>
              <a:rPr lang="vi-VN" sz="2400" b="1" kern="1200" dirty="0">
                <a:solidFill>
                  <a:schemeClr val="tx1"/>
                </a:solidFill>
                <a:latin typeface="UTM Avo" panose="02040603050506020204" pitchFamily="18"/>
                <a:ea typeface="+mn-ea"/>
              </a:rPr>
              <a:t>Giải</a:t>
            </a:r>
            <a:endParaRPr lang="en-US" sz="2400" b="1" kern="1200" dirty="0">
              <a:solidFill>
                <a:schemeClr val="tx1"/>
              </a:solidFill>
              <a:latin typeface="UTM Avo" panose="02040603050506020204" pitchFamily="18"/>
              <a:ea typeface="+mn-ea"/>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603B0E7-F8B0-4EC7-D0C9-04744AEF208D}"/>
                  </a:ext>
                </a:extLst>
              </p:cNvPr>
              <p:cNvSpPr txBox="1"/>
              <p:nvPr/>
            </p:nvSpPr>
            <p:spPr>
              <a:xfrm>
                <a:off x="538209" y="3030349"/>
                <a:ext cx="9891980" cy="3477619"/>
              </a:xfrm>
              <a:prstGeom prst="rect">
                <a:avLst/>
              </a:prstGeom>
              <a:noFill/>
            </p:spPr>
            <p:txBody>
              <a:bodyPr wrap="square">
                <a:spAutoFit/>
              </a:bodyPr>
              <a:lstStyle/>
              <a:p>
                <a:pPr>
                  <a:lnSpc>
                    <a:spcPct val="160000"/>
                  </a:lnSpc>
                  <a:spcBef>
                    <a:spcPts val="133"/>
                  </a:spcBef>
                  <a:spcAft>
                    <a:spcPts val="133"/>
                  </a:spcAft>
                </a:pPr>
                <a:r>
                  <a:rPr lang="fr-FR" sz="2400" kern="100" dirty="0">
                    <a:latin typeface="UTM Avo" panose="02040603050506020204" pitchFamily="18" charset="0"/>
                    <a:ea typeface="Calibri" panose="020F0502020204030204" pitchFamily="34" charset="0"/>
                    <a:cs typeface="Times New Roman" panose="02020603050405020304" pitchFamily="18" charset="0"/>
                  </a:rPr>
                  <a:t>Xét </a:t>
                </a:r>
                <a14:m>
                  <m:oMath xmlns:m="http://schemas.openxmlformats.org/officeDocument/2006/math">
                    <m:r>
                      <m:rPr>
                        <m:nor/>
                      </m:rPr>
                      <a:rPr lang="fr-FR" sz="2400" i="0" kern="100">
                        <a:latin typeface="UTM Avo" panose="02040603050506020204" pitchFamily="18" charset="0"/>
                        <a:ea typeface="Calibri" panose="020F0502020204030204" pitchFamily="34" charset="0"/>
                        <a:cs typeface="Times New Roman" panose="02020603050405020304" pitchFamily="18" charset="0"/>
                      </a:rPr>
                      <m:t>∆</m:t>
                    </m:r>
                    <m:r>
                      <m:rPr>
                        <m:nor/>
                      </m:rPr>
                      <a:rPr lang="fr-FR" sz="2400" i="0" kern="100">
                        <a:latin typeface="UTM Avo" panose="02040603050506020204" pitchFamily="18" charset="0"/>
                        <a:ea typeface="Calibri" panose="020F0502020204030204" pitchFamily="34" charset="0"/>
                        <a:cs typeface="Times New Roman" panose="02020603050405020304" pitchFamily="18" charset="0"/>
                      </a:rPr>
                      <m:t>ABC</m:t>
                    </m:r>
                  </m:oMath>
                </a14:m>
                <a:r>
                  <a:rPr lang="fr-FR" sz="2400" kern="100" dirty="0">
                    <a:latin typeface="UTM Avo" panose="02040603050506020204" pitchFamily="18" charset="0"/>
                    <a:ea typeface="Calibri" panose="020F0502020204030204" pitchFamily="34" charset="0"/>
                    <a:cs typeface="Times New Roman" panose="02020603050405020304" pitchFamily="18" charset="0"/>
                  </a:rPr>
                  <a:t> có :</a:t>
                </a:r>
                <a14:m>
                  <m:oMath xmlns:m="http://schemas.openxmlformats.org/officeDocument/2006/math">
                    <m:d>
                      <m:dPr>
                        <m:begChr m:val="{"/>
                        <m:endChr m:val=""/>
                        <m:ctrlPr>
                          <a:rPr lang="en-US" sz="2400" i="1" kern="100">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2400" i="1" kern="100">
                                <a:latin typeface="Cambria Math" panose="02040503050406030204" pitchFamily="18" charset="0"/>
                                <a:ea typeface="Calibri" panose="020F0502020204030204" pitchFamily="34" charset="0"/>
                                <a:cs typeface="Times New Roman" panose="02020603050405020304" pitchFamily="18" charset="0"/>
                              </a:rPr>
                            </m:ctrlPr>
                          </m:eqArrPr>
                          <m:e>
                            <m:r>
                              <m:rPr>
                                <m:nor/>
                              </m:rPr>
                              <a:rPr lang="fr-FR" sz="2400" i="0" kern="100">
                                <a:latin typeface="UTM Avo" panose="02040603050506020204" pitchFamily="18" charset="0"/>
                                <a:ea typeface="Calibri" panose="020F0502020204030204" pitchFamily="34" charset="0"/>
                                <a:cs typeface="Times New Roman" panose="02020603050405020304" pitchFamily="18" charset="0"/>
                              </a:rPr>
                              <m:t>AB</m:t>
                            </m:r>
                            <m:r>
                              <m:rPr>
                                <m:nor/>
                              </m:rPr>
                              <a:rPr lang="fr-FR" sz="2400" i="0" kern="100">
                                <a:latin typeface="UTM Avo" panose="02040603050506020204" pitchFamily="18" charset="0"/>
                                <a:ea typeface="Calibri" panose="020F0502020204030204" pitchFamily="34" charset="0"/>
                                <a:cs typeface="Times New Roman" panose="02020603050405020304" pitchFamily="18" charset="0"/>
                              </a:rPr>
                              <m:t> </m:t>
                            </m:r>
                            <m:r>
                              <m:rPr>
                                <m:nor/>
                              </m:rPr>
                              <a:rPr lang="en-US" sz="2400" b="0" i="0" kern="100" smtClean="0">
                                <a:latin typeface="UTM Avo" panose="02040603050506020204" pitchFamily="18" charset="0"/>
                                <a:ea typeface="Calibri" panose="020F0502020204030204" pitchFamily="34" charset="0"/>
                                <a:cs typeface="Times New Roman" panose="02020603050405020304" pitchFamily="18" charset="0"/>
                              </a:rPr>
                              <m:t>chung</m:t>
                            </m:r>
                            <m:r>
                              <m:rPr>
                                <m:nor/>
                              </m:rPr>
                              <a:rPr lang="fr-FR" sz="2400" i="0" kern="100">
                                <a:latin typeface="UTM Avo" panose="02040603050506020204" pitchFamily="18" charset="0"/>
                                <a:ea typeface="Calibri" panose="020F0502020204030204" pitchFamily="34" charset="0"/>
                                <a:cs typeface="Times New Roman" panose="02020603050405020304" pitchFamily="18" charset="0"/>
                              </a:rPr>
                              <m:t>                                                                  </m:t>
                            </m:r>
                          </m:e>
                          <m:e>
                            <m:r>
                              <m:rPr>
                                <m:nor/>
                              </m:rPr>
                              <a:rPr lang="fr-FR" sz="2400" i="0" kern="100">
                                <a:latin typeface="UTM Avo" panose="02040603050506020204" pitchFamily="18" charset="0"/>
                                <a:ea typeface="Calibri" panose="020F0502020204030204" pitchFamily="34" charset="0"/>
                                <a:cs typeface="Times New Roman" panose="02020603050405020304" pitchFamily="18" charset="0"/>
                              </a:rPr>
                              <m:t>AC</m:t>
                            </m:r>
                            <m:r>
                              <m:rPr>
                                <m:nor/>
                              </m:rPr>
                              <a:rPr lang="fr-FR" sz="2400" i="0" kern="100" smtClean="0">
                                <a:latin typeface="UTM Avo" panose="02040603050506020204" pitchFamily="18" charset="0"/>
                                <a:ea typeface="Calibri" panose="020F0502020204030204" pitchFamily="34" charset="0"/>
                                <a:cs typeface="Times New Roman" panose="02020603050405020304" pitchFamily="18" charset="0"/>
                              </a:rPr>
                              <m:t> = </m:t>
                            </m:r>
                            <m:r>
                              <m:rPr>
                                <m:nor/>
                              </m:rPr>
                              <a:rPr lang="fr-FR" sz="2400" i="0" kern="100">
                                <a:latin typeface="UTM Avo" panose="02040603050506020204" pitchFamily="18" charset="0"/>
                                <a:ea typeface="Calibri" panose="020F0502020204030204" pitchFamily="34" charset="0"/>
                                <a:cs typeface="Times New Roman" panose="02020603050405020304" pitchFamily="18" charset="0"/>
                              </a:rPr>
                              <m:t>BD</m:t>
                            </m:r>
                            <m:r>
                              <m:rPr>
                                <m:nor/>
                              </m:rPr>
                              <a:rPr lang="fr-FR" sz="2400" i="0" kern="100">
                                <a:latin typeface="UTM Avo" panose="02040603050506020204" pitchFamily="18" charset="0"/>
                                <a:ea typeface="Calibri" panose="020F0502020204030204" pitchFamily="34" charset="0"/>
                                <a:cs typeface="Times New Roman" panose="02020603050405020304" pitchFamily="18" charset="0"/>
                              </a:rPr>
                              <m:t> (</m:t>
                            </m:r>
                            <m:r>
                              <m:rPr>
                                <m:nor/>
                              </m:rPr>
                              <a:rPr lang="fr-FR" sz="2400" i="0" kern="100">
                                <a:latin typeface="UTM Avo" panose="02040603050506020204" pitchFamily="18" charset="0"/>
                                <a:ea typeface="Calibri" panose="020F0502020204030204" pitchFamily="34" charset="0"/>
                                <a:cs typeface="Times New Roman" panose="02020603050405020304" pitchFamily="18" charset="0"/>
                              </a:rPr>
                              <m:t>hai</m:t>
                            </m:r>
                            <m:r>
                              <m:rPr>
                                <m:nor/>
                              </m:rPr>
                              <a:rPr lang="fr-FR" sz="2400" i="0" kern="100">
                                <a:latin typeface="UTM Avo" panose="02040603050506020204" pitchFamily="18" charset="0"/>
                                <a:ea typeface="Calibri" panose="020F0502020204030204" pitchFamily="34" charset="0"/>
                                <a:cs typeface="Times New Roman" panose="02020603050405020304" pitchFamily="18" charset="0"/>
                              </a:rPr>
                              <m:t> đườ</m:t>
                            </m:r>
                            <m:r>
                              <m:rPr>
                                <m:nor/>
                              </m:rPr>
                              <a:rPr lang="fr-FR" sz="2400" i="0" kern="100">
                                <a:latin typeface="UTM Avo" panose="02040603050506020204" pitchFamily="18" charset="0"/>
                                <a:ea typeface="Calibri" panose="020F0502020204030204" pitchFamily="34" charset="0"/>
                                <a:cs typeface="Times New Roman" panose="02020603050405020304" pitchFamily="18" charset="0"/>
                              </a:rPr>
                              <m:t>ng</m:t>
                            </m:r>
                            <m:r>
                              <m:rPr>
                                <m:nor/>
                              </m:rPr>
                              <a:rPr lang="fr-FR" sz="2400" i="0" kern="100">
                                <a:latin typeface="UTM Avo" panose="02040603050506020204" pitchFamily="18" charset="0"/>
                                <a:ea typeface="Calibri" panose="020F0502020204030204" pitchFamily="34" charset="0"/>
                                <a:cs typeface="Times New Roman" panose="02020603050405020304" pitchFamily="18" charset="0"/>
                              </a:rPr>
                              <m:t> </m:t>
                            </m:r>
                            <m:r>
                              <m:rPr>
                                <m:nor/>
                              </m:rPr>
                              <a:rPr lang="fr-FR" sz="2400" i="0" kern="100">
                                <a:latin typeface="UTM Avo" panose="02040603050506020204" pitchFamily="18" charset="0"/>
                                <a:ea typeface="Calibri" panose="020F0502020204030204" pitchFamily="34" charset="0"/>
                                <a:cs typeface="Times New Roman" panose="02020603050405020304" pitchFamily="18" charset="0"/>
                              </a:rPr>
                              <m:t>ch</m:t>
                            </m:r>
                            <m:r>
                              <m:rPr>
                                <m:nor/>
                              </m:rPr>
                              <a:rPr lang="fr-FR" sz="2400" i="0" kern="100">
                                <a:latin typeface="UTM Avo" panose="02040603050506020204" pitchFamily="18" charset="0"/>
                                <a:ea typeface="Calibri" panose="020F0502020204030204" pitchFamily="34" charset="0"/>
                                <a:cs typeface="Times New Roman" panose="02020603050405020304" pitchFamily="18" charset="0"/>
                              </a:rPr>
                              <m:t>é</m:t>
                            </m:r>
                            <m:r>
                              <m:rPr>
                                <m:nor/>
                              </m:rPr>
                              <a:rPr lang="fr-FR" sz="2400" i="0" kern="100">
                                <a:latin typeface="UTM Avo" panose="02040603050506020204" pitchFamily="18" charset="0"/>
                                <a:ea typeface="Calibri" panose="020F0502020204030204" pitchFamily="34" charset="0"/>
                                <a:cs typeface="Times New Roman" panose="02020603050405020304" pitchFamily="18" charset="0"/>
                              </a:rPr>
                              <m:t>o</m:t>
                            </m:r>
                            <m:r>
                              <m:rPr>
                                <m:nor/>
                              </m:rPr>
                              <a:rPr lang="fr-FR" sz="2400" i="0" kern="100">
                                <a:latin typeface="UTM Avo" panose="02040603050506020204" pitchFamily="18" charset="0"/>
                                <a:ea typeface="Calibri" panose="020F0502020204030204" pitchFamily="34" charset="0"/>
                                <a:cs typeface="Times New Roman" panose="02020603050405020304" pitchFamily="18" charset="0"/>
                              </a:rPr>
                              <m:t> </m:t>
                            </m:r>
                            <m:r>
                              <m:rPr>
                                <m:nor/>
                              </m:rPr>
                              <a:rPr lang="fr-FR" sz="2400" i="0" kern="100">
                                <a:latin typeface="UTM Avo" panose="02040603050506020204" pitchFamily="18" charset="0"/>
                                <a:ea typeface="Calibri" panose="020F0502020204030204" pitchFamily="34" charset="0"/>
                                <a:cs typeface="Times New Roman" panose="02020603050405020304" pitchFamily="18" charset="0"/>
                              </a:rPr>
                              <m:t>h</m:t>
                            </m:r>
                            <m:r>
                              <m:rPr>
                                <m:nor/>
                              </m:rPr>
                              <a:rPr lang="fr-FR" sz="2400" i="0" kern="100">
                                <a:latin typeface="UTM Avo" panose="02040603050506020204" pitchFamily="18" charset="0"/>
                                <a:ea typeface="Calibri" panose="020F0502020204030204" pitchFamily="34" charset="0"/>
                                <a:cs typeface="Times New Roman" panose="02020603050405020304" pitchFamily="18" charset="0"/>
                              </a:rPr>
                              <m:t>ì</m:t>
                            </m:r>
                            <m:r>
                              <m:rPr>
                                <m:nor/>
                              </m:rPr>
                              <a:rPr lang="fr-FR" sz="2400" i="0" kern="100">
                                <a:latin typeface="UTM Avo" panose="02040603050506020204" pitchFamily="18" charset="0"/>
                                <a:ea typeface="Calibri" panose="020F0502020204030204" pitchFamily="34" charset="0"/>
                                <a:cs typeface="Times New Roman" panose="02020603050405020304" pitchFamily="18" charset="0"/>
                              </a:rPr>
                              <m:t>nh</m:t>
                            </m:r>
                            <m:r>
                              <m:rPr>
                                <m:nor/>
                              </m:rPr>
                              <a:rPr lang="fr-FR" sz="2400" i="0" kern="100">
                                <a:latin typeface="UTM Avo" panose="02040603050506020204" pitchFamily="18" charset="0"/>
                                <a:ea typeface="Calibri" panose="020F0502020204030204" pitchFamily="34" charset="0"/>
                                <a:cs typeface="Times New Roman" panose="02020603050405020304" pitchFamily="18" charset="0"/>
                              </a:rPr>
                              <m:t> </m:t>
                            </m:r>
                            <m:r>
                              <m:rPr>
                                <m:nor/>
                              </m:rPr>
                              <a:rPr lang="fr-FR" sz="2400" i="0" kern="100">
                                <a:latin typeface="UTM Avo" panose="02040603050506020204" pitchFamily="18" charset="0"/>
                                <a:ea typeface="Calibri" panose="020F0502020204030204" pitchFamily="34" charset="0"/>
                                <a:cs typeface="Times New Roman" panose="02020603050405020304" pitchFamily="18" charset="0"/>
                              </a:rPr>
                              <m:t>thang</m:t>
                            </m:r>
                            <m:r>
                              <m:rPr>
                                <m:nor/>
                              </m:rPr>
                              <a:rPr lang="fr-FR" sz="2400" i="0" kern="100">
                                <a:latin typeface="UTM Avo" panose="02040603050506020204" pitchFamily="18" charset="0"/>
                                <a:ea typeface="Calibri" panose="020F0502020204030204" pitchFamily="34" charset="0"/>
                                <a:cs typeface="Times New Roman" panose="02020603050405020304" pitchFamily="18" charset="0"/>
                              </a:rPr>
                              <m:t> </m:t>
                            </m:r>
                            <m:r>
                              <m:rPr>
                                <m:nor/>
                              </m:rPr>
                              <a:rPr lang="fr-FR" sz="2400" i="0" kern="100">
                                <a:latin typeface="UTM Avo" panose="02040603050506020204" pitchFamily="18" charset="0"/>
                                <a:ea typeface="Calibri" panose="020F0502020204030204" pitchFamily="34" charset="0"/>
                                <a:cs typeface="Times New Roman" panose="02020603050405020304" pitchFamily="18" charset="0"/>
                              </a:rPr>
                              <m:t>c</m:t>
                            </m:r>
                            <m:r>
                              <m:rPr>
                                <m:nor/>
                              </m:rPr>
                              <a:rPr lang="fr-FR" sz="2400" i="0" kern="100">
                                <a:latin typeface="UTM Avo" panose="02040603050506020204" pitchFamily="18" charset="0"/>
                                <a:ea typeface="Calibri" panose="020F0502020204030204" pitchFamily="34" charset="0"/>
                                <a:cs typeface="Times New Roman" panose="02020603050405020304" pitchFamily="18" charset="0"/>
                              </a:rPr>
                              <m:t>â</m:t>
                            </m:r>
                            <m:r>
                              <m:rPr>
                                <m:nor/>
                              </m:rPr>
                              <a:rPr lang="fr-FR" sz="2400" i="0" kern="100">
                                <a:latin typeface="UTM Avo" panose="02040603050506020204" pitchFamily="18" charset="0"/>
                                <a:ea typeface="Calibri" panose="020F0502020204030204" pitchFamily="34" charset="0"/>
                                <a:cs typeface="Times New Roman" panose="02020603050405020304" pitchFamily="18" charset="0"/>
                              </a:rPr>
                              <m:t>n</m:t>
                            </m:r>
                            <m:r>
                              <m:rPr>
                                <m:nor/>
                              </m:rPr>
                              <a:rPr lang="fr-FR" sz="2400" i="0" kern="100">
                                <a:latin typeface="UTM Avo" panose="02040603050506020204" pitchFamily="18" charset="0"/>
                                <a:ea typeface="Calibri" panose="020F0502020204030204" pitchFamily="34" charset="0"/>
                                <a:cs typeface="Times New Roman" panose="02020603050405020304" pitchFamily="18" charset="0"/>
                              </a:rPr>
                              <m:t>)</m:t>
                            </m:r>
                          </m:e>
                          <m:e>
                            <m:r>
                              <m:rPr>
                                <m:nor/>
                              </m:rPr>
                              <a:rPr lang="fr-FR" sz="2400" i="0" kern="100">
                                <a:latin typeface="UTM Avo" panose="02040603050506020204" pitchFamily="18" charset="0"/>
                                <a:ea typeface="Calibri" panose="020F0502020204030204" pitchFamily="34" charset="0"/>
                                <a:cs typeface="Times New Roman" panose="02020603050405020304" pitchFamily="18" charset="0"/>
                              </a:rPr>
                              <m:t>AD</m:t>
                            </m:r>
                            <m:r>
                              <m:rPr>
                                <m:nor/>
                              </m:rPr>
                              <a:rPr lang="fr-FR" sz="2400" i="0" kern="100" smtClean="0">
                                <a:latin typeface="UTM Avo" panose="02040603050506020204" pitchFamily="18" charset="0"/>
                                <a:ea typeface="Calibri" panose="020F0502020204030204" pitchFamily="34" charset="0"/>
                                <a:cs typeface="Times New Roman" panose="02020603050405020304" pitchFamily="18" charset="0"/>
                              </a:rPr>
                              <m:t> = </m:t>
                            </m:r>
                            <m:r>
                              <m:rPr>
                                <m:nor/>
                              </m:rPr>
                              <a:rPr lang="fr-FR" sz="2400" i="0" kern="100">
                                <a:latin typeface="UTM Avo" panose="02040603050506020204" pitchFamily="18" charset="0"/>
                                <a:ea typeface="Calibri" panose="020F0502020204030204" pitchFamily="34" charset="0"/>
                                <a:cs typeface="Times New Roman" panose="02020603050405020304" pitchFamily="18" charset="0"/>
                              </a:rPr>
                              <m:t>BC</m:t>
                            </m:r>
                            <m:r>
                              <m:rPr>
                                <m:nor/>
                              </m:rPr>
                              <a:rPr lang="fr-FR" sz="2400" i="0" kern="100">
                                <a:latin typeface="UTM Avo" panose="02040603050506020204" pitchFamily="18" charset="0"/>
                                <a:ea typeface="Calibri" panose="020F0502020204030204" pitchFamily="34" charset="0"/>
                                <a:cs typeface="Times New Roman" panose="02020603050405020304" pitchFamily="18" charset="0"/>
                              </a:rPr>
                              <m:t> </m:t>
                            </m:r>
                            <m:d>
                              <m:dPr>
                                <m:ctrlPr>
                                  <a:rPr lang="en-US" sz="2400" i="1" kern="100">
                                    <a:latin typeface="Cambria Math" panose="02040503050406030204" pitchFamily="18" charset="0"/>
                                    <a:ea typeface="Calibri" panose="020F0502020204030204" pitchFamily="34" charset="0"/>
                                    <a:cs typeface="Times New Roman" panose="02020603050405020304" pitchFamily="18" charset="0"/>
                                  </a:rPr>
                                </m:ctrlPr>
                              </m:dPr>
                              <m:e>
                                <m:r>
                                  <m:rPr>
                                    <m:nor/>
                                  </m:rPr>
                                  <a:rPr lang="fr-FR" sz="2400" i="0" kern="100">
                                    <a:latin typeface="UTM Avo" panose="02040603050506020204" pitchFamily="18" charset="0"/>
                                    <a:ea typeface="Calibri" panose="020F0502020204030204" pitchFamily="34" charset="0"/>
                                    <a:cs typeface="Times New Roman" panose="02020603050405020304" pitchFamily="18" charset="0"/>
                                  </a:rPr>
                                  <m:t>hai</m:t>
                                </m:r>
                                <m:r>
                                  <m:rPr>
                                    <m:nor/>
                                  </m:rPr>
                                  <a:rPr lang="fr-FR" sz="2400" i="0" kern="100">
                                    <a:latin typeface="UTM Avo" panose="02040603050506020204" pitchFamily="18" charset="0"/>
                                    <a:ea typeface="Calibri" panose="020F0502020204030204" pitchFamily="34" charset="0"/>
                                    <a:cs typeface="Times New Roman" panose="02020603050405020304" pitchFamily="18" charset="0"/>
                                  </a:rPr>
                                  <m:t> </m:t>
                                </m:r>
                                <m:r>
                                  <m:rPr>
                                    <m:nor/>
                                  </m:rPr>
                                  <a:rPr lang="fr-FR" sz="2400" i="0" kern="100">
                                    <a:latin typeface="UTM Avo" panose="02040603050506020204" pitchFamily="18" charset="0"/>
                                    <a:ea typeface="Calibri" panose="020F0502020204030204" pitchFamily="34" charset="0"/>
                                    <a:cs typeface="Times New Roman" panose="02020603050405020304" pitchFamily="18" charset="0"/>
                                  </a:rPr>
                                  <m:t>c</m:t>
                                </m:r>
                                <m:r>
                                  <m:rPr>
                                    <m:nor/>
                                  </m:rPr>
                                  <a:rPr lang="fr-FR" sz="2400" i="0" kern="100">
                                    <a:latin typeface="UTM Avo" panose="02040603050506020204" pitchFamily="18" charset="0"/>
                                    <a:ea typeface="Calibri" panose="020F0502020204030204" pitchFamily="34" charset="0"/>
                                    <a:cs typeface="Times New Roman" panose="02020603050405020304" pitchFamily="18" charset="0"/>
                                  </a:rPr>
                                  <m:t>ạ</m:t>
                                </m:r>
                                <m:r>
                                  <m:rPr>
                                    <m:nor/>
                                  </m:rPr>
                                  <a:rPr lang="fr-FR" sz="2400" i="0" kern="100">
                                    <a:latin typeface="UTM Avo" panose="02040603050506020204" pitchFamily="18" charset="0"/>
                                    <a:ea typeface="Calibri" panose="020F0502020204030204" pitchFamily="34" charset="0"/>
                                    <a:cs typeface="Times New Roman" panose="02020603050405020304" pitchFamily="18" charset="0"/>
                                  </a:rPr>
                                  <m:t>nh</m:t>
                                </m:r>
                                <m:r>
                                  <m:rPr>
                                    <m:nor/>
                                  </m:rPr>
                                  <a:rPr lang="fr-FR" sz="2400" i="0" kern="100">
                                    <a:latin typeface="UTM Avo" panose="02040603050506020204" pitchFamily="18" charset="0"/>
                                    <a:ea typeface="Calibri" panose="020F0502020204030204" pitchFamily="34" charset="0"/>
                                    <a:cs typeface="Times New Roman" panose="02020603050405020304" pitchFamily="18" charset="0"/>
                                  </a:rPr>
                                  <m:t> </m:t>
                                </m:r>
                                <m:r>
                                  <m:rPr>
                                    <m:nor/>
                                  </m:rPr>
                                  <a:rPr lang="fr-FR" sz="2400" i="0" kern="100">
                                    <a:latin typeface="UTM Avo" panose="02040603050506020204" pitchFamily="18" charset="0"/>
                                    <a:ea typeface="Calibri" panose="020F0502020204030204" pitchFamily="34" charset="0"/>
                                    <a:cs typeface="Times New Roman" panose="02020603050405020304" pitchFamily="18" charset="0"/>
                                  </a:rPr>
                                  <m:t>b</m:t>
                                </m:r>
                                <m:r>
                                  <m:rPr>
                                    <m:nor/>
                                  </m:rPr>
                                  <a:rPr lang="fr-FR" sz="2400" i="0" kern="100">
                                    <a:latin typeface="UTM Avo" panose="02040603050506020204" pitchFamily="18" charset="0"/>
                                    <a:ea typeface="Calibri" panose="020F0502020204030204" pitchFamily="34" charset="0"/>
                                    <a:cs typeface="Times New Roman" panose="02020603050405020304" pitchFamily="18" charset="0"/>
                                  </a:rPr>
                                  <m:t>ê</m:t>
                                </m:r>
                                <m:r>
                                  <m:rPr>
                                    <m:nor/>
                                  </m:rPr>
                                  <a:rPr lang="fr-FR" sz="2400" i="0" kern="100">
                                    <a:latin typeface="UTM Avo" panose="02040603050506020204" pitchFamily="18" charset="0"/>
                                    <a:ea typeface="Calibri" panose="020F0502020204030204" pitchFamily="34" charset="0"/>
                                    <a:cs typeface="Times New Roman" panose="02020603050405020304" pitchFamily="18" charset="0"/>
                                  </a:rPr>
                                  <m:t>n</m:t>
                                </m:r>
                                <m:r>
                                  <m:rPr>
                                    <m:nor/>
                                  </m:rPr>
                                  <a:rPr lang="fr-FR" sz="2400" i="0" kern="100">
                                    <a:latin typeface="UTM Avo" panose="02040603050506020204" pitchFamily="18" charset="0"/>
                                    <a:ea typeface="Calibri" panose="020F0502020204030204" pitchFamily="34" charset="0"/>
                                    <a:cs typeface="Times New Roman" panose="02020603050405020304" pitchFamily="18" charset="0"/>
                                  </a:rPr>
                                  <m:t> </m:t>
                                </m:r>
                                <m:r>
                                  <m:rPr>
                                    <m:nor/>
                                  </m:rPr>
                                  <a:rPr lang="fr-FR" sz="2400" i="0" kern="100">
                                    <a:latin typeface="UTM Avo" panose="02040603050506020204" pitchFamily="18" charset="0"/>
                                    <a:ea typeface="Calibri" panose="020F0502020204030204" pitchFamily="34" charset="0"/>
                                    <a:cs typeface="Times New Roman" panose="02020603050405020304" pitchFamily="18" charset="0"/>
                                  </a:rPr>
                                  <m:t>h</m:t>
                                </m:r>
                                <m:r>
                                  <m:rPr>
                                    <m:nor/>
                                  </m:rPr>
                                  <a:rPr lang="fr-FR" sz="2400" i="0" kern="100">
                                    <a:latin typeface="UTM Avo" panose="02040603050506020204" pitchFamily="18" charset="0"/>
                                    <a:ea typeface="Calibri" panose="020F0502020204030204" pitchFamily="34" charset="0"/>
                                    <a:cs typeface="Times New Roman" panose="02020603050405020304" pitchFamily="18" charset="0"/>
                                  </a:rPr>
                                  <m:t>ì</m:t>
                                </m:r>
                                <m:r>
                                  <m:rPr>
                                    <m:nor/>
                                  </m:rPr>
                                  <a:rPr lang="fr-FR" sz="2400" i="0" kern="100">
                                    <a:latin typeface="UTM Avo" panose="02040603050506020204" pitchFamily="18" charset="0"/>
                                    <a:ea typeface="Calibri" panose="020F0502020204030204" pitchFamily="34" charset="0"/>
                                    <a:cs typeface="Times New Roman" panose="02020603050405020304" pitchFamily="18" charset="0"/>
                                  </a:rPr>
                                  <m:t>nh</m:t>
                                </m:r>
                                <m:r>
                                  <m:rPr>
                                    <m:nor/>
                                  </m:rPr>
                                  <a:rPr lang="fr-FR" sz="2400" i="0" kern="100">
                                    <a:latin typeface="UTM Avo" panose="02040603050506020204" pitchFamily="18" charset="0"/>
                                    <a:ea typeface="Calibri" panose="020F0502020204030204" pitchFamily="34" charset="0"/>
                                    <a:cs typeface="Times New Roman" panose="02020603050405020304" pitchFamily="18" charset="0"/>
                                  </a:rPr>
                                  <m:t> </m:t>
                                </m:r>
                                <m:r>
                                  <m:rPr>
                                    <m:nor/>
                                  </m:rPr>
                                  <a:rPr lang="fr-FR" sz="2400" i="0" kern="100">
                                    <a:latin typeface="UTM Avo" panose="02040603050506020204" pitchFamily="18" charset="0"/>
                                    <a:ea typeface="Calibri" panose="020F0502020204030204" pitchFamily="34" charset="0"/>
                                    <a:cs typeface="Times New Roman" panose="02020603050405020304" pitchFamily="18" charset="0"/>
                                  </a:rPr>
                                  <m:t>thang</m:t>
                                </m:r>
                                <m:r>
                                  <m:rPr>
                                    <m:nor/>
                                  </m:rPr>
                                  <a:rPr lang="fr-FR" sz="2400" i="0" kern="100">
                                    <a:latin typeface="UTM Avo" panose="02040603050506020204" pitchFamily="18" charset="0"/>
                                    <a:ea typeface="Calibri" panose="020F0502020204030204" pitchFamily="34" charset="0"/>
                                    <a:cs typeface="Times New Roman" panose="02020603050405020304" pitchFamily="18" charset="0"/>
                                  </a:rPr>
                                  <m:t> </m:t>
                                </m:r>
                                <m:r>
                                  <m:rPr>
                                    <m:nor/>
                                  </m:rPr>
                                  <a:rPr lang="fr-FR" sz="2400" i="0" kern="100">
                                    <a:latin typeface="UTM Avo" panose="02040603050506020204" pitchFamily="18" charset="0"/>
                                    <a:ea typeface="Calibri" panose="020F0502020204030204" pitchFamily="34" charset="0"/>
                                    <a:cs typeface="Times New Roman" panose="02020603050405020304" pitchFamily="18" charset="0"/>
                                  </a:rPr>
                                  <m:t>c</m:t>
                                </m:r>
                                <m:r>
                                  <m:rPr>
                                    <m:nor/>
                                  </m:rPr>
                                  <a:rPr lang="fr-FR" sz="2400" i="0" kern="100">
                                    <a:latin typeface="UTM Avo" panose="02040603050506020204" pitchFamily="18" charset="0"/>
                                    <a:ea typeface="Calibri" panose="020F0502020204030204" pitchFamily="34" charset="0"/>
                                    <a:cs typeface="Times New Roman" panose="02020603050405020304" pitchFamily="18" charset="0"/>
                                  </a:rPr>
                                  <m:t>â</m:t>
                                </m:r>
                                <m:r>
                                  <m:rPr>
                                    <m:nor/>
                                  </m:rPr>
                                  <a:rPr lang="fr-FR" sz="2400" i="0" kern="100">
                                    <a:latin typeface="UTM Avo" panose="02040603050506020204" pitchFamily="18" charset="0"/>
                                    <a:ea typeface="Calibri" panose="020F0502020204030204" pitchFamily="34" charset="0"/>
                                    <a:cs typeface="Times New Roman" panose="02020603050405020304" pitchFamily="18" charset="0"/>
                                  </a:rPr>
                                  <m:t>n</m:t>
                                </m:r>
                              </m:e>
                            </m:d>
                            <m:r>
                              <m:rPr>
                                <m:nor/>
                              </m:rPr>
                              <a:rPr lang="fr-FR" sz="2400" i="0" kern="100">
                                <a:latin typeface="UTM Avo" panose="02040603050506020204" pitchFamily="18" charset="0"/>
                                <a:ea typeface="Calibri" panose="020F0502020204030204" pitchFamily="34" charset="0"/>
                                <a:cs typeface="Times New Roman" panose="02020603050405020304" pitchFamily="18" charset="0"/>
                              </a:rPr>
                              <m:t>     </m:t>
                            </m:r>
                          </m:e>
                        </m:eqArr>
                      </m:e>
                    </m:d>
                  </m:oMath>
                </a14:m>
                <a:endParaRPr lang="en-US" sz="2400" kern="100" dirty="0">
                  <a:latin typeface="UTM Avo" panose="02040603050506020204" pitchFamily="18" charset="0"/>
                  <a:ea typeface="Calibri" panose="020F0502020204030204" pitchFamily="34" charset="0"/>
                  <a:cs typeface="Times New Roman" panose="02020603050405020304" pitchFamily="18" charset="0"/>
                </a:endParaRPr>
              </a:p>
              <a:p>
                <a:pPr algn="just">
                  <a:lnSpc>
                    <a:spcPct val="160000"/>
                  </a:lnSpc>
                  <a:spcBef>
                    <a:spcPts val="133"/>
                  </a:spcBef>
                  <a:spcAft>
                    <a:spcPts val="133"/>
                  </a:spcAft>
                </a:pPr>
                <a14:m>
                  <m:oMath xmlns:m="http://schemas.openxmlformats.org/officeDocument/2006/math">
                    <m:r>
                      <m:rPr>
                        <m:nor/>
                      </m:rPr>
                      <a:rPr lang="en-US" sz="2400" i="0" kern="100">
                        <a:latin typeface="UTM Avo" panose="02040603050506020204" pitchFamily="18" charset="0"/>
                        <a:ea typeface="Calibri" panose="020F0502020204030204" pitchFamily="34" charset="0"/>
                        <a:cs typeface="Times New Roman" panose="02020603050405020304" pitchFamily="18" charset="0"/>
                      </a:rPr>
                      <m:t>⇒</m:t>
                    </m:r>
                  </m:oMath>
                </a14:m>
                <a:r>
                  <a:rPr lang="fr-FR" sz="2400" kern="100" dirty="0">
                    <a:latin typeface="UTM Avo" panose="02040603050506020204" pitchFamily="18" charset="0"/>
                    <a:ea typeface="Calibri" panose="020F0502020204030204" pitchFamily="34" charset="0"/>
                    <a:cs typeface="Times New Roman" panose="02020603050405020304" pitchFamily="18" charset="0"/>
                  </a:rPr>
                  <a:t> </a:t>
                </a:r>
                <a14:m>
                  <m:oMath xmlns:m="http://schemas.openxmlformats.org/officeDocument/2006/math">
                    <m:r>
                      <m:rPr>
                        <m:nor/>
                      </m:rPr>
                      <a:rPr lang="fr-FR" sz="2400" i="0" kern="100">
                        <a:latin typeface="UTM Avo" panose="02040603050506020204" pitchFamily="18" charset="0"/>
                        <a:ea typeface="Calibri" panose="020F0502020204030204" pitchFamily="34" charset="0"/>
                        <a:cs typeface="Times New Roman" panose="02020603050405020304" pitchFamily="18" charset="0"/>
                      </a:rPr>
                      <m:t>∆</m:t>
                    </m:r>
                    <m:r>
                      <m:rPr>
                        <m:nor/>
                      </m:rPr>
                      <a:rPr lang="fr-FR" sz="2400" i="0" kern="100">
                        <a:latin typeface="UTM Avo" panose="02040603050506020204" pitchFamily="18" charset="0"/>
                        <a:ea typeface="Calibri" panose="020F0502020204030204" pitchFamily="34" charset="0"/>
                        <a:cs typeface="Times New Roman" panose="02020603050405020304" pitchFamily="18" charset="0"/>
                      </a:rPr>
                      <m:t>ABC</m:t>
                    </m:r>
                    <m:r>
                      <m:rPr>
                        <m:nor/>
                      </m:rPr>
                      <a:rPr lang="fr-FR" sz="2400" i="0" kern="100" smtClean="0">
                        <a:latin typeface="UTM Avo" panose="02040603050506020204" pitchFamily="18" charset="0"/>
                        <a:ea typeface="Calibri" panose="020F0502020204030204" pitchFamily="34" charset="0"/>
                        <a:cs typeface="Times New Roman" panose="02020603050405020304" pitchFamily="18" charset="0"/>
                      </a:rPr>
                      <m:t> = </m:t>
                    </m:r>
                    <m:r>
                      <m:rPr>
                        <m:nor/>
                      </m:rPr>
                      <a:rPr lang="fr-FR" sz="2400" i="0" kern="100">
                        <a:latin typeface="UTM Avo" panose="02040603050506020204" pitchFamily="18" charset="0"/>
                        <a:ea typeface="Calibri" panose="020F0502020204030204" pitchFamily="34" charset="0"/>
                        <a:cs typeface="Times New Roman" panose="02020603050405020304" pitchFamily="18" charset="0"/>
                      </a:rPr>
                      <m:t>∆</m:t>
                    </m:r>
                    <m:r>
                      <m:rPr>
                        <m:nor/>
                      </m:rPr>
                      <a:rPr lang="fr-FR" sz="2400" i="0" kern="100">
                        <a:latin typeface="UTM Avo" panose="02040603050506020204" pitchFamily="18" charset="0"/>
                        <a:ea typeface="Calibri" panose="020F0502020204030204" pitchFamily="34" charset="0"/>
                        <a:cs typeface="Times New Roman" panose="02020603050405020304" pitchFamily="18" charset="0"/>
                      </a:rPr>
                      <m:t>BCA</m:t>
                    </m:r>
                  </m:oMath>
                </a14:m>
                <a:r>
                  <a:rPr lang="fr-FR" sz="2400" kern="100" dirty="0">
                    <a:latin typeface="UTM Avo" panose="02040603050506020204" pitchFamily="18" charset="0"/>
                    <a:ea typeface="Calibri" panose="020F0502020204030204" pitchFamily="34" charset="0"/>
                    <a:cs typeface="Times New Roman" panose="02020603050405020304" pitchFamily="18" charset="0"/>
                  </a:rPr>
                  <a:t> </a:t>
                </a:r>
                <a14:m>
                  <m:oMath xmlns:m="http://schemas.openxmlformats.org/officeDocument/2006/math">
                    <m:r>
                      <m:rPr>
                        <m:nor/>
                      </m:rPr>
                      <a:rPr lang="fr-FR" sz="2400" i="0" kern="100">
                        <a:latin typeface="UTM Avo" panose="02040603050506020204" pitchFamily="18" charset="0"/>
                        <a:ea typeface="Calibri" panose="020F0502020204030204" pitchFamily="34" charset="0"/>
                        <a:cs typeface="Times New Roman" panose="02020603050405020304" pitchFamily="18" charset="0"/>
                      </a:rPr>
                      <m:t>(</m:t>
                    </m:r>
                    <m:r>
                      <m:rPr>
                        <m:nor/>
                      </m:rPr>
                      <a:rPr lang="fr-FR" sz="2400" i="0" kern="100">
                        <a:latin typeface="UTM Avo" panose="02040603050506020204" pitchFamily="18" charset="0"/>
                        <a:ea typeface="Calibri" panose="020F0502020204030204" pitchFamily="34" charset="0"/>
                        <a:cs typeface="Times New Roman" panose="02020603050405020304" pitchFamily="18" charset="0"/>
                      </a:rPr>
                      <m:t>c</m:t>
                    </m:r>
                    <m:r>
                      <m:rPr>
                        <m:nor/>
                      </m:rPr>
                      <a:rPr lang="fr-FR" sz="2400" i="0" kern="100">
                        <a:latin typeface="UTM Avo" panose="02040603050506020204" pitchFamily="18" charset="0"/>
                        <a:ea typeface="Calibri" panose="020F0502020204030204" pitchFamily="34" charset="0"/>
                        <a:cs typeface="Times New Roman" panose="02020603050405020304" pitchFamily="18" charset="0"/>
                      </a:rPr>
                      <m:t>.</m:t>
                    </m:r>
                    <m:r>
                      <m:rPr>
                        <m:nor/>
                      </m:rPr>
                      <a:rPr lang="fr-FR" sz="2400" i="0" kern="100">
                        <a:latin typeface="UTM Avo" panose="02040603050506020204" pitchFamily="18" charset="0"/>
                        <a:ea typeface="Calibri" panose="020F0502020204030204" pitchFamily="34" charset="0"/>
                        <a:cs typeface="Times New Roman" panose="02020603050405020304" pitchFamily="18" charset="0"/>
                      </a:rPr>
                      <m:t>c</m:t>
                    </m:r>
                    <m:r>
                      <m:rPr>
                        <m:nor/>
                      </m:rPr>
                      <a:rPr lang="fr-FR" sz="2400" i="0" kern="100">
                        <a:latin typeface="UTM Avo" panose="02040603050506020204" pitchFamily="18" charset="0"/>
                        <a:ea typeface="Calibri" panose="020F0502020204030204" pitchFamily="34" charset="0"/>
                        <a:cs typeface="Times New Roman" panose="02020603050405020304" pitchFamily="18" charset="0"/>
                      </a:rPr>
                      <m:t>.</m:t>
                    </m:r>
                    <m:r>
                      <m:rPr>
                        <m:nor/>
                      </m:rPr>
                      <a:rPr lang="fr-FR" sz="2400" i="0" kern="100">
                        <a:latin typeface="UTM Avo" panose="02040603050506020204" pitchFamily="18" charset="0"/>
                        <a:ea typeface="Calibri" panose="020F0502020204030204" pitchFamily="34" charset="0"/>
                        <a:cs typeface="Times New Roman" panose="02020603050405020304" pitchFamily="18" charset="0"/>
                      </a:rPr>
                      <m:t>c</m:t>
                    </m:r>
                    <m:r>
                      <m:rPr>
                        <m:nor/>
                      </m:rPr>
                      <a:rPr lang="fr-FR" sz="2400" i="0" kern="100">
                        <a:latin typeface="UTM Avo" panose="02040603050506020204" pitchFamily="18" charset="0"/>
                        <a:ea typeface="Calibri" panose="020F0502020204030204" pitchFamily="34" charset="0"/>
                        <a:cs typeface="Times New Roman" panose="02020603050405020304" pitchFamily="18" charset="0"/>
                      </a:rPr>
                      <m:t>)</m:t>
                    </m:r>
                  </m:oMath>
                </a14:m>
                <a:r>
                  <a:rPr lang="fr-FR" sz="2400" kern="100" dirty="0">
                    <a:latin typeface="UTM Avo" panose="02040603050506020204" pitchFamily="18" charset="0"/>
                    <a:ea typeface="Calibri" panose="020F0502020204030204" pitchFamily="34" charset="0"/>
                    <a:cs typeface="Times New Roman" panose="02020603050405020304" pitchFamily="18" charset="0"/>
                  </a:rPr>
                  <a:t> </a:t>
                </a:r>
                <a:endParaRPr lang="en-US" sz="2400" kern="100" dirty="0">
                  <a:latin typeface="UTM Avo" panose="02040603050506020204" pitchFamily="18" charset="0"/>
                  <a:ea typeface="Calibri" panose="020F0502020204030204" pitchFamily="34" charset="0"/>
                  <a:cs typeface="Times New Roman" panose="02020603050405020304" pitchFamily="18" charset="0"/>
                </a:endParaRPr>
              </a:p>
              <a:p>
                <a:pPr algn="just">
                  <a:lnSpc>
                    <a:spcPct val="160000"/>
                  </a:lnSpc>
                  <a:spcBef>
                    <a:spcPts val="133"/>
                  </a:spcBef>
                  <a:spcAft>
                    <a:spcPts val="133"/>
                  </a:spcAft>
                </a:pPr>
                <a14:m>
                  <m:oMath xmlns:m="http://schemas.openxmlformats.org/officeDocument/2006/math">
                    <m:r>
                      <m:rPr>
                        <m:nor/>
                      </m:rPr>
                      <a:rPr lang="en-US" sz="2400" i="0" kern="100">
                        <a:latin typeface="UTM Avo" panose="02040603050506020204" pitchFamily="18" charset="0"/>
                        <a:ea typeface="Calibri" panose="020F0502020204030204" pitchFamily="34" charset="0"/>
                        <a:cs typeface="Times New Roman" panose="02020603050405020304" pitchFamily="18" charset="0"/>
                      </a:rPr>
                      <m:t>⇒</m:t>
                    </m:r>
                  </m:oMath>
                </a14:m>
                <a:r>
                  <a:rPr lang="fr-FR" sz="2400" kern="100" dirty="0">
                    <a:latin typeface="UTM Avo" panose="020406030505060202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2400" i="1" kern="100">
                            <a:latin typeface="Cambria Math" panose="02040503050406030204" pitchFamily="18" charset="0"/>
                            <a:ea typeface="Calibri" panose="020F0502020204030204" pitchFamily="34" charset="0"/>
                            <a:cs typeface="Times New Roman" panose="02020603050405020304" pitchFamily="18" charset="0"/>
                          </a:rPr>
                        </m:ctrlPr>
                      </m:accPr>
                      <m:e>
                        <m:r>
                          <m:rPr>
                            <m:nor/>
                          </m:rPr>
                          <a:rPr lang="fr-FR" sz="2400" i="0" kern="100">
                            <a:latin typeface="UTM Avo" panose="02040603050506020204" pitchFamily="18" charset="0"/>
                            <a:ea typeface="Calibri" panose="020F0502020204030204" pitchFamily="34" charset="0"/>
                            <a:cs typeface="Times New Roman" panose="02020603050405020304" pitchFamily="18" charset="0"/>
                          </a:rPr>
                          <m:t>BDA</m:t>
                        </m:r>
                      </m:e>
                    </m:acc>
                    <m:r>
                      <m:rPr>
                        <m:nor/>
                      </m:rPr>
                      <a:rPr lang="fr-FR" sz="2400" i="0" kern="100" smtClean="0">
                        <a:latin typeface="UTM Avo" panose="02040603050506020204" pitchFamily="18" charset="0"/>
                        <a:ea typeface="Calibri" panose="020F0502020204030204" pitchFamily="34" charset="0"/>
                        <a:cs typeface="Times New Roman" panose="02020603050405020304" pitchFamily="18" charset="0"/>
                      </a:rPr>
                      <m:t> = </m:t>
                    </m:r>
                    <m:acc>
                      <m:accPr>
                        <m:chr m:val="̂"/>
                        <m:ctrlPr>
                          <a:rPr lang="en-US" sz="2400" i="1" kern="100">
                            <a:latin typeface="Cambria Math" panose="02040503050406030204" pitchFamily="18" charset="0"/>
                            <a:ea typeface="Calibri" panose="020F0502020204030204" pitchFamily="34" charset="0"/>
                            <a:cs typeface="Times New Roman" panose="02020603050405020304" pitchFamily="18" charset="0"/>
                          </a:rPr>
                        </m:ctrlPr>
                      </m:accPr>
                      <m:e>
                        <m:r>
                          <m:rPr>
                            <m:nor/>
                          </m:rPr>
                          <a:rPr lang="fr-FR" sz="2400" i="0" kern="100">
                            <a:latin typeface="UTM Avo" panose="02040603050506020204" pitchFamily="18" charset="0"/>
                            <a:ea typeface="Calibri" panose="020F0502020204030204" pitchFamily="34" charset="0"/>
                            <a:cs typeface="Times New Roman" panose="02020603050405020304" pitchFamily="18" charset="0"/>
                          </a:rPr>
                          <m:t>ACB</m:t>
                        </m:r>
                      </m:e>
                    </m:acc>
                  </m:oMath>
                </a14:m>
                <a:r>
                  <a:rPr lang="fr-FR" sz="2400" kern="100" dirty="0">
                    <a:latin typeface="UTM Avo" panose="02040603050506020204" pitchFamily="18" charset="0"/>
                    <a:ea typeface="Calibri" panose="020F0502020204030204" pitchFamily="34" charset="0"/>
                    <a:cs typeface="Times New Roman" panose="02020603050405020304" pitchFamily="18" charset="0"/>
                  </a:rPr>
                  <a:t> </a:t>
                </a:r>
                <a:r>
                  <a:rPr lang="fr-FR" sz="2400" kern="100" dirty="0" err="1">
                    <a:latin typeface="UTM Avo" panose="02040603050506020204" pitchFamily="18" charset="0"/>
                    <a:ea typeface="Calibri" panose="020F0502020204030204" pitchFamily="34" charset="0"/>
                    <a:cs typeface="Times New Roman" panose="02020603050405020304" pitchFamily="18" charset="0"/>
                  </a:rPr>
                  <a:t>hay</a:t>
                </a:r>
                <a:r>
                  <a:rPr lang="fr-FR" sz="2400" kern="100" dirty="0">
                    <a:latin typeface="UTM Avo" panose="020406030505060202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2400" i="1" kern="100">
                            <a:latin typeface="Cambria Math" panose="02040503050406030204" pitchFamily="18" charset="0"/>
                            <a:ea typeface="Calibri" panose="020F0502020204030204" pitchFamily="34" charset="0"/>
                            <a:cs typeface="Times New Roman" panose="02020603050405020304" pitchFamily="18" charset="0"/>
                          </a:rPr>
                        </m:ctrlPr>
                      </m:accPr>
                      <m:e>
                        <m:r>
                          <m:rPr>
                            <m:nor/>
                          </m:rPr>
                          <a:rPr lang="fr-FR" sz="2400" i="0" kern="100">
                            <a:latin typeface="UTM Avo" panose="02040603050506020204" pitchFamily="18" charset="0"/>
                            <a:ea typeface="Calibri" panose="020F0502020204030204" pitchFamily="34" charset="0"/>
                            <a:cs typeface="Times New Roman" panose="02020603050405020304" pitchFamily="18" charset="0"/>
                          </a:rPr>
                          <m:t>TDA</m:t>
                        </m:r>
                      </m:e>
                    </m:acc>
                    <m:r>
                      <m:rPr>
                        <m:nor/>
                      </m:rPr>
                      <a:rPr lang="fr-FR" sz="2400" i="0" kern="100" smtClean="0">
                        <a:latin typeface="UTM Avo" panose="02040603050506020204" pitchFamily="18" charset="0"/>
                        <a:ea typeface="Calibri" panose="020F0502020204030204" pitchFamily="34" charset="0"/>
                        <a:cs typeface="Times New Roman" panose="02020603050405020304" pitchFamily="18" charset="0"/>
                      </a:rPr>
                      <m:t> = </m:t>
                    </m:r>
                    <m:acc>
                      <m:accPr>
                        <m:chr m:val="̂"/>
                        <m:ctrlPr>
                          <a:rPr lang="en-US" sz="2400" i="1" kern="100">
                            <a:latin typeface="Cambria Math" panose="02040503050406030204" pitchFamily="18" charset="0"/>
                            <a:ea typeface="Calibri" panose="020F0502020204030204" pitchFamily="34" charset="0"/>
                            <a:cs typeface="Times New Roman" panose="02020603050405020304" pitchFamily="18" charset="0"/>
                          </a:rPr>
                        </m:ctrlPr>
                      </m:accPr>
                      <m:e>
                        <m:r>
                          <m:rPr>
                            <m:nor/>
                          </m:rPr>
                          <a:rPr lang="fr-FR" sz="2400" i="0" kern="100">
                            <a:latin typeface="UTM Avo" panose="02040603050506020204" pitchFamily="18" charset="0"/>
                            <a:ea typeface="Calibri" panose="020F0502020204030204" pitchFamily="34" charset="0"/>
                            <a:cs typeface="Times New Roman" panose="02020603050405020304" pitchFamily="18" charset="0"/>
                          </a:rPr>
                          <m:t>TCB</m:t>
                        </m:r>
                      </m:e>
                    </m:acc>
                  </m:oMath>
                </a14:m>
                <a:endParaRPr lang="en-US" sz="2400" kern="100" dirty="0">
                  <a:solidFill>
                    <a:schemeClr val="tx1"/>
                  </a:solidFill>
                  <a:latin typeface="UTM Avo" panose="02040603050506020204" pitchFamily="18" charset="0"/>
                  <a:ea typeface="Calibri" panose="020F0502020204030204" pitchFamily="34"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3603B0E7-F8B0-4EC7-D0C9-04744AEF208D}"/>
                  </a:ext>
                </a:extLst>
              </p:cNvPr>
              <p:cNvSpPr txBox="1">
                <a:spLocks noRot="1" noChangeAspect="1" noMove="1" noResize="1" noEditPoints="1" noAdjustHandles="1" noChangeArrowheads="1" noChangeShapeType="1" noTextEdit="1"/>
              </p:cNvSpPr>
              <p:nvPr/>
            </p:nvSpPr>
            <p:spPr>
              <a:xfrm>
                <a:off x="538209" y="3030349"/>
                <a:ext cx="9891980" cy="3477619"/>
              </a:xfrm>
              <a:prstGeom prst="rect">
                <a:avLst/>
              </a:prstGeom>
              <a:blipFill>
                <a:blip r:embed="rId4"/>
                <a:stretch>
                  <a:fillRect l="-924" b="-2802"/>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id="{4F3C1897-C6A1-A45E-45D5-E69AECC3D272}"/>
              </a:ext>
            </a:extLst>
          </p:cNvPr>
          <p:cNvPicPr>
            <a:picLocks noChangeAspect="1"/>
          </p:cNvPicPr>
          <p:nvPr/>
        </p:nvPicPr>
        <p:blipFill>
          <a:blip r:embed="rId5"/>
          <a:stretch>
            <a:fillRect/>
          </a:stretch>
        </p:blipFill>
        <p:spPr>
          <a:xfrm>
            <a:off x="8872839" y="1408794"/>
            <a:ext cx="2780952" cy="2638095"/>
          </a:xfrm>
          <a:prstGeom prst="rect">
            <a:avLst/>
          </a:prstGeom>
        </p:spPr>
      </p:pic>
    </p:spTree>
    <p:extLst>
      <p:ext uri="{BB962C8B-B14F-4D97-AF65-F5344CB8AC3E}">
        <p14:creationId xmlns:p14="http://schemas.microsoft.com/office/powerpoint/2010/main" val="8269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8"/>
        <p:cNvGrpSpPr/>
        <p:nvPr/>
      </p:nvGrpSpPr>
      <p:grpSpPr>
        <a:xfrm>
          <a:off x="0" y="0"/>
          <a:ext cx="0" cy="0"/>
          <a:chOff x="0" y="0"/>
          <a:chExt cx="0" cy="0"/>
        </a:xfrm>
      </p:grpSpPr>
      <p:sp>
        <p:nvSpPr>
          <p:cNvPr id="6" name="TextBox 5">
            <a:extLst>
              <a:ext uri="{FF2B5EF4-FFF2-40B4-BE49-F238E27FC236}">
                <a16:creationId xmlns:a16="http://schemas.microsoft.com/office/drawing/2014/main" id="{7A5173B5-758D-2CA9-D9C6-0BD123F21AC6}"/>
              </a:ext>
            </a:extLst>
          </p:cNvPr>
          <p:cNvSpPr txBox="1"/>
          <p:nvPr/>
        </p:nvSpPr>
        <p:spPr>
          <a:xfrm>
            <a:off x="742140" y="1786222"/>
            <a:ext cx="3871746" cy="639112"/>
          </a:xfrm>
          <a:prstGeom prst="roundRect">
            <a:avLst/>
          </a:prstGeom>
          <a:solidFill>
            <a:srgbClr val="DCF0C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nchor="ctr">
            <a:spAutoFit/>
          </a:bodyPr>
          <a:lstStyle/>
          <a:p>
            <a:pPr algn="ctr" defTabSz="1219170">
              <a:lnSpc>
                <a:spcPct val="150000"/>
              </a:lnSpc>
              <a:buClrTx/>
              <a:defRPr/>
            </a:pPr>
            <a:r>
              <a:rPr lang="nl-NL" sz="2400" b="1" kern="1200" dirty="0" err="1">
                <a:latin typeface="UTM Avo" panose="02040603050506020204" pitchFamily="18"/>
                <a:ea typeface="+mn-ea"/>
                <a:cs typeface="Arial" panose="020B0604020202020204" pitchFamily="34" charset="0"/>
              </a:rPr>
              <a:t>Bài</a:t>
            </a:r>
            <a:r>
              <a:rPr lang="nl-NL" sz="2400" b="1" kern="1200" dirty="0">
                <a:latin typeface="UTM Avo" panose="02040603050506020204" pitchFamily="18"/>
                <a:ea typeface="+mn-ea"/>
                <a:cs typeface="Arial" panose="020B0604020202020204" pitchFamily="34" charset="0"/>
              </a:rPr>
              <a:t> </a:t>
            </a:r>
            <a:r>
              <a:rPr lang="nl-NL" sz="2400" b="1" kern="1200" dirty="0" err="1">
                <a:latin typeface="UTM Avo" panose="02040603050506020204" pitchFamily="18"/>
                <a:ea typeface="+mn-ea"/>
                <a:cs typeface="Arial" panose="020B0604020202020204" pitchFamily="34" charset="0"/>
              </a:rPr>
              <a:t>tập</a:t>
            </a:r>
            <a:r>
              <a:rPr lang="nl-NL" sz="2400" b="1" kern="1200" dirty="0">
                <a:latin typeface="UTM Avo" panose="02040603050506020204" pitchFamily="18"/>
                <a:ea typeface="+mn-ea"/>
                <a:cs typeface="Arial" panose="020B0604020202020204" pitchFamily="34" charset="0"/>
              </a:rPr>
              <a:t> 1: SGK – </a:t>
            </a:r>
            <a:r>
              <a:rPr lang="nl-NL" sz="2400" b="1" kern="1200" dirty="0" err="1">
                <a:latin typeface="UTM Avo" panose="02040603050506020204" pitchFamily="18"/>
                <a:ea typeface="+mn-ea"/>
                <a:cs typeface="Arial" panose="020B0604020202020204" pitchFamily="34" charset="0"/>
              </a:rPr>
              <a:t>tr</a:t>
            </a:r>
            <a:r>
              <a:rPr lang="nl-NL" sz="2400" b="1" kern="1200" dirty="0">
                <a:latin typeface="UTM Avo" panose="02040603050506020204" pitchFamily="18"/>
                <a:ea typeface="+mn-ea"/>
                <a:cs typeface="Arial" panose="020B0604020202020204" pitchFamily="34" charset="0"/>
              </a:rPr>
              <a:t>.103</a:t>
            </a:r>
            <a:endParaRPr lang="en-US" sz="2400" kern="1200" dirty="0">
              <a:latin typeface="UTM Avo" panose="02040603050506020204" pitchFamily="18"/>
              <a:ea typeface="+mn-ea"/>
              <a:cs typeface="Arial" panose="020B0604020202020204" pitchFamily="34" charset="0"/>
            </a:endParaRPr>
          </a:p>
        </p:txBody>
      </p:sp>
      <p:sp>
        <p:nvSpPr>
          <p:cNvPr id="5" name="Oval Callout 29">
            <a:extLst>
              <a:ext uri="{FF2B5EF4-FFF2-40B4-BE49-F238E27FC236}">
                <a16:creationId xmlns:a16="http://schemas.microsoft.com/office/drawing/2014/main" id="{3E1A21B7-F482-DF77-33F9-93AF8170444F}"/>
              </a:ext>
            </a:extLst>
          </p:cNvPr>
          <p:cNvSpPr/>
          <p:nvPr/>
        </p:nvSpPr>
        <p:spPr>
          <a:xfrm>
            <a:off x="742140" y="2787435"/>
            <a:ext cx="1297003" cy="485828"/>
          </a:xfrm>
          <a:prstGeom prst="wedgeEllipseCallout">
            <a:avLst>
              <a:gd name="adj1" fmla="val 27338"/>
              <a:gd name="adj2" fmla="val 103991"/>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algn="ctr" defTabSz="1219170">
              <a:buClrTx/>
              <a:defRPr/>
            </a:pPr>
            <a:r>
              <a:rPr lang="vi-VN" sz="2400" b="1" kern="1200" dirty="0">
                <a:solidFill>
                  <a:schemeClr val="tx1"/>
                </a:solidFill>
                <a:latin typeface="UTM Avo" panose="02040603050506020204" pitchFamily="18"/>
                <a:ea typeface="+mn-ea"/>
              </a:rPr>
              <a:t>Giải</a:t>
            </a:r>
            <a:endParaRPr lang="en-US" sz="2400" b="1" kern="1200" dirty="0">
              <a:solidFill>
                <a:schemeClr val="tx1"/>
              </a:solidFill>
              <a:latin typeface="UTM Avo" panose="02040603050506020204" pitchFamily="18"/>
              <a:ea typeface="+mn-ea"/>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603B0E7-F8B0-4EC7-D0C9-04744AEF208D}"/>
                  </a:ext>
                </a:extLst>
              </p:cNvPr>
              <p:cNvSpPr txBox="1"/>
              <p:nvPr/>
            </p:nvSpPr>
            <p:spPr>
              <a:xfrm>
                <a:off x="924447" y="2741233"/>
                <a:ext cx="10962751" cy="3231269"/>
              </a:xfrm>
              <a:prstGeom prst="rect">
                <a:avLst/>
              </a:prstGeom>
              <a:noFill/>
            </p:spPr>
            <p:txBody>
              <a:bodyPr wrap="square">
                <a:spAutoFit/>
              </a:bodyPr>
              <a:lstStyle/>
              <a:p>
                <a:pPr>
                  <a:lnSpc>
                    <a:spcPct val="150000"/>
                  </a:lnSpc>
                  <a:spcBef>
                    <a:spcPts val="133"/>
                  </a:spcBef>
                  <a:spcAft>
                    <a:spcPts val="133"/>
                  </a:spcAft>
                </a:pPr>
                <a:r>
                  <a:rPr lang="fr-FR" sz="2400" kern="100" dirty="0">
                    <a:latin typeface="UTM Avo" panose="02040603050506020204" pitchFamily="18"/>
                    <a:ea typeface="Calibri" panose="020F0502020204030204" pitchFamily="34" charset="0"/>
                    <a:cs typeface="Times New Roman" panose="02020603050405020304" pitchFamily="18" charset="0"/>
                  </a:rPr>
                  <a:t>b</a:t>
                </a:r>
                <a:r>
                  <a:rPr lang="fr-FR" sz="2400" kern="100" dirty="0">
                    <a:latin typeface="UTM Avo" panose="02040603050506020204" pitchFamily="18" charset="0"/>
                    <a:ea typeface="Calibri" panose="020F0502020204030204" pitchFamily="34" charset="0"/>
                    <a:cs typeface="Times New Roman" panose="02020603050405020304" pitchFamily="18" charset="0"/>
                  </a:rPr>
                  <a:t>) Xét </a:t>
                </a:r>
                <a14:m>
                  <m:oMath xmlns:m="http://schemas.openxmlformats.org/officeDocument/2006/math">
                    <m:r>
                      <m:rPr>
                        <m:nor/>
                      </m:rPr>
                      <a:rPr lang="fr-FR" sz="2400" i="0" kern="100">
                        <a:latin typeface="UTM Avo" panose="02040603050506020204" pitchFamily="18" charset="0"/>
                        <a:ea typeface="Calibri" panose="020F0502020204030204" pitchFamily="34" charset="0"/>
                        <a:cs typeface="Times New Roman" panose="02020603050405020304" pitchFamily="18" charset="0"/>
                      </a:rPr>
                      <m:t>∆</m:t>
                    </m:r>
                    <m:r>
                      <m:rPr>
                        <m:nor/>
                      </m:rPr>
                      <a:rPr lang="fr-FR" sz="2400" i="0" kern="100">
                        <a:latin typeface="UTM Avo" panose="02040603050506020204" pitchFamily="18" charset="0"/>
                        <a:ea typeface="Calibri" panose="020F0502020204030204" pitchFamily="34" charset="0"/>
                        <a:cs typeface="Times New Roman" panose="02020603050405020304" pitchFamily="18" charset="0"/>
                      </a:rPr>
                      <m:t>TAD</m:t>
                    </m:r>
                  </m:oMath>
                </a14:m>
                <a:r>
                  <a:rPr lang="fr-FR" sz="2400" kern="100" dirty="0" err="1">
                    <a:latin typeface="UTM Avo" panose="02040603050506020204" pitchFamily="18" charset="0"/>
                    <a:ea typeface="Calibri" panose="020F0502020204030204" pitchFamily="34" charset="0"/>
                    <a:cs typeface="Times New Roman" panose="02020603050405020304" pitchFamily="18" charset="0"/>
                  </a:rPr>
                  <a:t>và</a:t>
                </a:r>
                <a14:m>
                  <m:oMath xmlns:m="http://schemas.openxmlformats.org/officeDocument/2006/math">
                    <m:r>
                      <m:rPr>
                        <m:nor/>
                      </m:rPr>
                      <a:rPr lang="fr-FR" sz="2400" i="0" kern="100">
                        <a:latin typeface="UTM Avo" panose="02040603050506020204" pitchFamily="18" charset="0"/>
                        <a:ea typeface="Calibri" panose="020F0502020204030204" pitchFamily="34" charset="0"/>
                        <a:cs typeface="Times New Roman" panose="02020603050405020304" pitchFamily="18" charset="0"/>
                      </a:rPr>
                      <m:t>∆</m:t>
                    </m:r>
                    <m:r>
                      <m:rPr>
                        <m:nor/>
                      </m:rPr>
                      <a:rPr lang="fr-FR" sz="2400" i="0" kern="100">
                        <a:latin typeface="UTM Avo" panose="02040603050506020204" pitchFamily="18" charset="0"/>
                        <a:ea typeface="Calibri" panose="020F0502020204030204" pitchFamily="34" charset="0"/>
                        <a:cs typeface="Times New Roman" panose="02020603050405020304" pitchFamily="18" charset="0"/>
                      </a:rPr>
                      <m:t>TBC</m:t>
                    </m:r>
                  </m:oMath>
                </a14:m>
                <a:r>
                  <a:rPr lang="fr-FR" sz="2400" kern="100" dirty="0" err="1">
                    <a:latin typeface="UTM Avo" panose="02040603050506020204" pitchFamily="18" charset="0"/>
                    <a:ea typeface="Calibri" panose="020F0502020204030204" pitchFamily="34" charset="0"/>
                    <a:cs typeface="Times New Roman" panose="02020603050405020304" pitchFamily="18" charset="0"/>
                  </a:rPr>
                  <a:t>có</a:t>
                </a:r>
                <a:r>
                  <a:rPr lang="fr-FR" sz="2400" kern="100" dirty="0">
                    <a:latin typeface="UTM Avo" panose="02040603050506020204" pitchFamily="18" charset="0"/>
                    <a:ea typeface="Calibri" panose="020F0502020204030204" pitchFamily="34" charset="0"/>
                    <a:cs typeface="Times New Roman" panose="02020603050405020304" pitchFamily="18" charset="0"/>
                  </a:rPr>
                  <a:t> :</a:t>
                </a:r>
                <a14:m>
                  <m:oMath xmlns:m="http://schemas.openxmlformats.org/officeDocument/2006/math">
                    <m:d>
                      <m:dPr>
                        <m:begChr m:val="{"/>
                        <m:endChr m:val=""/>
                        <m:ctrlPr>
                          <a:rPr lang="en-US" sz="2400" i="1" kern="100">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2400" i="1" kern="100">
                                <a:latin typeface="Cambria Math" panose="02040503050406030204" pitchFamily="18" charset="0"/>
                                <a:ea typeface="Calibri" panose="020F0502020204030204" pitchFamily="34" charset="0"/>
                                <a:cs typeface="Times New Roman" panose="02020603050405020304" pitchFamily="18" charset="0"/>
                              </a:rPr>
                            </m:ctrlPr>
                          </m:eqArrPr>
                          <m:e>
                            <m:acc>
                              <m:accPr>
                                <m:chr m:val="̂"/>
                                <m:ctrlPr>
                                  <a:rPr lang="en-US" sz="2400" i="1" kern="100">
                                    <a:latin typeface="Cambria Math" panose="02040503050406030204" pitchFamily="18" charset="0"/>
                                    <a:ea typeface="Calibri" panose="020F0502020204030204" pitchFamily="34" charset="0"/>
                                    <a:cs typeface="Times New Roman" panose="02020603050405020304" pitchFamily="18" charset="0"/>
                                  </a:rPr>
                                </m:ctrlPr>
                              </m:accPr>
                              <m:e>
                                <m:r>
                                  <m:rPr>
                                    <m:nor/>
                                  </m:rPr>
                                  <a:rPr lang="fr-FR" sz="2400" i="0" kern="100">
                                    <a:latin typeface="UTM Avo" panose="02040603050506020204" pitchFamily="18" charset="0"/>
                                    <a:ea typeface="Calibri" panose="020F0502020204030204" pitchFamily="34" charset="0"/>
                                    <a:cs typeface="Times New Roman" panose="02020603050405020304" pitchFamily="18" charset="0"/>
                                  </a:rPr>
                                  <m:t>TDA</m:t>
                                </m:r>
                              </m:e>
                            </m:acc>
                            <m:r>
                              <m:rPr>
                                <m:nor/>
                              </m:rPr>
                              <a:rPr lang="fr-FR" sz="2400" i="0" kern="100" smtClean="0">
                                <a:latin typeface="UTM Avo" panose="02040603050506020204" pitchFamily="18" charset="0"/>
                                <a:ea typeface="Calibri" panose="020F0502020204030204" pitchFamily="34" charset="0"/>
                                <a:cs typeface="Times New Roman" panose="02020603050405020304" pitchFamily="18" charset="0"/>
                              </a:rPr>
                              <m:t> = </m:t>
                            </m:r>
                            <m:acc>
                              <m:accPr>
                                <m:chr m:val="̂"/>
                                <m:ctrlPr>
                                  <a:rPr lang="en-US" sz="2400" i="1" kern="100">
                                    <a:latin typeface="Cambria Math" panose="02040503050406030204" pitchFamily="18" charset="0"/>
                                    <a:ea typeface="Calibri" panose="020F0502020204030204" pitchFamily="34" charset="0"/>
                                    <a:cs typeface="Times New Roman" panose="02020603050405020304" pitchFamily="18" charset="0"/>
                                  </a:rPr>
                                </m:ctrlPr>
                              </m:accPr>
                              <m:e>
                                <m:r>
                                  <m:rPr>
                                    <m:nor/>
                                  </m:rPr>
                                  <a:rPr lang="fr-FR" sz="2400" i="0" kern="100">
                                    <a:latin typeface="UTM Avo" panose="02040603050506020204" pitchFamily="18" charset="0"/>
                                    <a:ea typeface="Calibri" panose="020F0502020204030204" pitchFamily="34" charset="0"/>
                                    <a:cs typeface="Times New Roman" panose="02020603050405020304" pitchFamily="18" charset="0"/>
                                  </a:rPr>
                                  <m:t>TCB</m:t>
                                </m:r>
                              </m:e>
                            </m:acc>
                            <m:r>
                              <m:rPr>
                                <m:nor/>
                              </m:rPr>
                              <a:rPr lang="fr-FR" sz="2400" i="0" kern="100">
                                <a:latin typeface="UTM Avo" panose="02040603050506020204" pitchFamily="18" charset="0"/>
                                <a:ea typeface="Calibri" panose="020F0502020204030204" pitchFamily="34" charset="0"/>
                                <a:cs typeface="Times New Roman" panose="02020603050405020304" pitchFamily="18" charset="0"/>
                              </a:rPr>
                              <m:t>                                                        </m:t>
                            </m:r>
                          </m:e>
                          <m:e>
                            <m:acc>
                              <m:accPr>
                                <m:chr m:val="̂"/>
                                <m:ctrlPr>
                                  <a:rPr lang="en-US" sz="2400" i="1" kern="100">
                                    <a:latin typeface="Cambria Math" panose="02040503050406030204" pitchFamily="18" charset="0"/>
                                    <a:ea typeface="Calibri" panose="020F0502020204030204" pitchFamily="34" charset="0"/>
                                    <a:cs typeface="Times New Roman" panose="02020603050405020304" pitchFamily="18" charset="0"/>
                                  </a:rPr>
                                </m:ctrlPr>
                              </m:accPr>
                              <m:e>
                                <m:r>
                                  <m:rPr>
                                    <m:nor/>
                                  </m:rPr>
                                  <a:rPr lang="fr-FR" sz="2400" i="0" kern="100">
                                    <a:latin typeface="UTM Avo" panose="02040603050506020204" pitchFamily="18" charset="0"/>
                                    <a:ea typeface="Calibri" panose="020F0502020204030204" pitchFamily="34" charset="0"/>
                                    <a:cs typeface="Times New Roman" panose="02020603050405020304" pitchFamily="18" charset="0"/>
                                  </a:rPr>
                                  <m:t>TAD</m:t>
                                </m:r>
                              </m:e>
                            </m:acc>
                            <m:r>
                              <m:rPr>
                                <m:nor/>
                              </m:rPr>
                              <a:rPr lang="fr-FR" sz="2400" i="0" kern="100" smtClean="0">
                                <a:latin typeface="UTM Avo" panose="02040603050506020204" pitchFamily="18" charset="0"/>
                                <a:ea typeface="Calibri" panose="020F0502020204030204" pitchFamily="34" charset="0"/>
                                <a:cs typeface="Times New Roman" panose="02020603050405020304" pitchFamily="18" charset="0"/>
                              </a:rPr>
                              <m:t> = </m:t>
                            </m:r>
                            <m:acc>
                              <m:accPr>
                                <m:chr m:val="̂"/>
                                <m:ctrlPr>
                                  <a:rPr lang="en-US" sz="2400" i="1" kern="100">
                                    <a:latin typeface="Cambria Math" panose="02040503050406030204" pitchFamily="18" charset="0"/>
                                    <a:ea typeface="Calibri" panose="020F0502020204030204" pitchFamily="34" charset="0"/>
                                    <a:cs typeface="Times New Roman" panose="02020603050405020304" pitchFamily="18" charset="0"/>
                                  </a:rPr>
                                </m:ctrlPr>
                              </m:accPr>
                              <m:e>
                                <m:r>
                                  <m:rPr>
                                    <m:nor/>
                                  </m:rPr>
                                  <a:rPr lang="fr-FR" sz="2400" i="0" kern="100">
                                    <a:latin typeface="UTM Avo" panose="02040603050506020204" pitchFamily="18" charset="0"/>
                                    <a:ea typeface="Calibri" panose="020F0502020204030204" pitchFamily="34" charset="0"/>
                                    <a:cs typeface="Times New Roman" panose="02020603050405020304" pitchFamily="18" charset="0"/>
                                  </a:rPr>
                                  <m:t>TBC</m:t>
                                </m:r>
                              </m:e>
                            </m:acc>
                            <m:r>
                              <m:rPr>
                                <m:nor/>
                              </m:rPr>
                              <a:rPr lang="fr-FR" sz="2400" i="0" kern="100">
                                <a:latin typeface="UTM Avo" panose="02040603050506020204" pitchFamily="18" charset="0"/>
                                <a:ea typeface="Calibri" panose="020F0502020204030204" pitchFamily="34" charset="0"/>
                                <a:cs typeface="Times New Roman" panose="02020603050405020304" pitchFamily="18" charset="0"/>
                              </a:rPr>
                              <m:t>                                                       </m:t>
                            </m:r>
                          </m:e>
                          <m:e>
                            <m:r>
                              <m:rPr>
                                <m:nor/>
                              </m:rPr>
                              <a:rPr lang="fr-FR" sz="2400" i="0" kern="100">
                                <a:latin typeface="UTM Avo" panose="02040603050506020204" pitchFamily="18" charset="0"/>
                                <a:ea typeface="Calibri" panose="020F0502020204030204" pitchFamily="34" charset="0"/>
                                <a:cs typeface="Times New Roman" panose="02020603050405020304" pitchFamily="18" charset="0"/>
                              </a:rPr>
                              <m:t>AD</m:t>
                            </m:r>
                            <m:r>
                              <m:rPr>
                                <m:nor/>
                              </m:rPr>
                              <a:rPr lang="fr-FR" sz="2400" i="0" kern="100" smtClean="0">
                                <a:latin typeface="UTM Avo" panose="02040603050506020204" pitchFamily="18" charset="0"/>
                                <a:ea typeface="Calibri" panose="020F0502020204030204" pitchFamily="34" charset="0"/>
                                <a:cs typeface="Times New Roman" panose="02020603050405020304" pitchFamily="18" charset="0"/>
                              </a:rPr>
                              <m:t> = </m:t>
                            </m:r>
                            <m:r>
                              <m:rPr>
                                <m:nor/>
                              </m:rPr>
                              <a:rPr lang="fr-FR" sz="2400" i="0" kern="100">
                                <a:latin typeface="UTM Avo" panose="02040603050506020204" pitchFamily="18" charset="0"/>
                                <a:ea typeface="Calibri" panose="020F0502020204030204" pitchFamily="34" charset="0"/>
                                <a:cs typeface="Times New Roman" panose="02020603050405020304" pitchFamily="18" charset="0"/>
                              </a:rPr>
                              <m:t>BC</m:t>
                            </m:r>
                            <m:r>
                              <m:rPr>
                                <m:nor/>
                              </m:rPr>
                              <a:rPr lang="fr-FR" sz="2400" i="0" kern="100">
                                <a:latin typeface="UTM Avo" panose="02040603050506020204" pitchFamily="18" charset="0"/>
                                <a:ea typeface="Calibri" panose="020F0502020204030204" pitchFamily="34" charset="0"/>
                                <a:cs typeface="Times New Roman" panose="02020603050405020304" pitchFamily="18" charset="0"/>
                              </a:rPr>
                              <m:t> </m:t>
                            </m:r>
                            <m:d>
                              <m:dPr>
                                <m:ctrlPr>
                                  <a:rPr lang="en-US" sz="2400" i="1" kern="100">
                                    <a:latin typeface="Cambria Math" panose="02040503050406030204" pitchFamily="18" charset="0"/>
                                    <a:ea typeface="Calibri" panose="020F0502020204030204" pitchFamily="34" charset="0"/>
                                    <a:cs typeface="Times New Roman" panose="02020603050405020304" pitchFamily="18" charset="0"/>
                                  </a:rPr>
                                </m:ctrlPr>
                              </m:dPr>
                              <m:e>
                                <m:r>
                                  <m:rPr>
                                    <m:nor/>
                                  </m:rPr>
                                  <a:rPr lang="fr-FR" sz="2400" i="0" kern="100">
                                    <a:latin typeface="UTM Avo" panose="02040603050506020204" pitchFamily="18" charset="0"/>
                                    <a:ea typeface="Calibri" panose="020F0502020204030204" pitchFamily="34" charset="0"/>
                                    <a:cs typeface="Times New Roman" panose="02020603050405020304" pitchFamily="18" charset="0"/>
                                  </a:rPr>
                                  <m:t>hai</m:t>
                                </m:r>
                                <m:r>
                                  <m:rPr>
                                    <m:nor/>
                                  </m:rPr>
                                  <a:rPr lang="fr-FR" sz="2400" i="0" kern="100">
                                    <a:latin typeface="UTM Avo" panose="02040603050506020204" pitchFamily="18" charset="0"/>
                                    <a:ea typeface="Calibri" panose="020F0502020204030204" pitchFamily="34" charset="0"/>
                                    <a:cs typeface="Times New Roman" panose="02020603050405020304" pitchFamily="18" charset="0"/>
                                  </a:rPr>
                                  <m:t> </m:t>
                                </m:r>
                                <m:r>
                                  <m:rPr>
                                    <m:nor/>
                                  </m:rPr>
                                  <a:rPr lang="fr-FR" sz="2400" i="0" kern="100">
                                    <a:latin typeface="UTM Avo" panose="02040603050506020204" pitchFamily="18" charset="0"/>
                                    <a:ea typeface="Calibri" panose="020F0502020204030204" pitchFamily="34" charset="0"/>
                                    <a:cs typeface="Times New Roman" panose="02020603050405020304" pitchFamily="18" charset="0"/>
                                  </a:rPr>
                                  <m:t>c</m:t>
                                </m:r>
                                <m:r>
                                  <m:rPr>
                                    <m:nor/>
                                  </m:rPr>
                                  <a:rPr lang="fr-FR" sz="2400" i="0" kern="100">
                                    <a:latin typeface="UTM Avo" panose="02040603050506020204" pitchFamily="18" charset="0"/>
                                    <a:ea typeface="Calibri" panose="020F0502020204030204" pitchFamily="34" charset="0"/>
                                    <a:cs typeface="Times New Roman" panose="02020603050405020304" pitchFamily="18" charset="0"/>
                                  </a:rPr>
                                  <m:t>ạ</m:t>
                                </m:r>
                                <m:r>
                                  <m:rPr>
                                    <m:nor/>
                                  </m:rPr>
                                  <a:rPr lang="fr-FR" sz="2400" i="0" kern="100">
                                    <a:latin typeface="UTM Avo" panose="02040603050506020204" pitchFamily="18" charset="0"/>
                                    <a:ea typeface="Calibri" panose="020F0502020204030204" pitchFamily="34" charset="0"/>
                                    <a:cs typeface="Times New Roman" panose="02020603050405020304" pitchFamily="18" charset="0"/>
                                  </a:rPr>
                                  <m:t>nh</m:t>
                                </m:r>
                                <m:r>
                                  <m:rPr>
                                    <m:nor/>
                                  </m:rPr>
                                  <a:rPr lang="fr-FR" sz="2400" i="0" kern="100">
                                    <a:latin typeface="UTM Avo" panose="02040603050506020204" pitchFamily="18" charset="0"/>
                                    <a:ea typeface="Calibri" panose="020F0502020204030204" pitchFamily="34" charset="0"/>
                                    <a:cs typeface="Times New Roman" panose="02020603050405020304" pitchFamily="18" charset="0"/>
                                  </a:rPr>
                                  <m:t> </m:t>
                                </m:r>
                                <m:r>
                                  <m:rPr>
                                    <m:nor/>
                                  </m:rPr>
                                  <a:rPr lang="fr-FR" sz="2400" i="0" kern="100">
                                    <a:latin typeface="UTM Avo" panose="02040603050506020204" pitchFamily="18" charset="0"/>
                                    <a:ea typeface="Calibri" panose="020F0502020204030204" pitchFamily="34" charset="0"/>
                                    <a:cs typeface="Times New Roman" panose="02020603050405020304" pitchFamily="18" charset="0"/>
                                  </a:rPr>
                                  <m:t>b</m:t>
                                </m:r>
                                <m:r>
                                  <m:rPr>
                                    <m:nor/>
                                  </m:rPr>
                                  <a:rPr lang="fr-FR" sz="2400" i="0" kern="100">
                                    <a:latin typeface="UTM Avo" panose="02040603050506020204" pitchFamily="18" charset="0"/>
                                    <a:ea typeface="Calibri" panose="020F0502020204030204" pitchFamily="34" charset="0"/>
                                    <a:cs typeface="Times New Roman" panose="02020603050405020304" pitchFamily="18" charset="0"/>
                                  </a:rPr>
                                  <m:t>ê</m:t>
                                </m:r>
                                <m:r>
                                  <m:rPr>
                                    <m:nor/>
                                  </m:rPr>
                                  <a:rPr lang="fr-FR" sz="2400" i="0" kern="100">
                                    <a:latin typeface="UTM Avo" panose="02040603050506020204" pitchFamily="18" charset="0"/>
                                    <a:ea typeface="Calibri" panose="020F0502020204030204" pitchFamily="34" charset="0"/>
                                    <a:cs typeface="Times New Roman" panose="02020603050405020304" pitchFamily="18" charset="0"/>
                                  </a:rPr>
                                  <m:t>n</m:t>
                                </m:r>
                                <m:r>
                                  <m:rPr>
                                    <m:nor/>
                                  </m:rPr>
                                  <a:rPr lang="fr-FR" sz="2400" i="0" kern="100">
                                    <a:latin typeface="UTM Avo" panose="02040603050506020204" pitchFamily="18" charset="0"/>
                                    <a:ea typeface="Calibri" panose="020F0502020204030204" pitchFamily="34" charset="0"/>
                                    <a:cs typeface="Times New Roman" panose="02020603050405020304" pitchFamily="18" charset="0"/>
                                  </a:rPr>
                                  <m:t> </m:t>
                                </m:r>
                                <m:r>
                                  <m:rPr>
                                    <m:nor/>
                                  </m:rPr>
                                  <a:rPr lang="fr-FR" sz="2400" i="0" kern="100">
                                    <a:latin typeface="UTM Avo" panose="02040603050506020204" pitchFamily="18" charset="0"/>
                                    <a:ea typeface="Calibri" panose="020F0502020204030204" pitchFamily="34" charset="0"/>
                                    <a:cs typeface="Times New Roman" panose="02020603050405020304" pitchFamily="18" charset="0"/>
                                  </a:rPr>
                                  <m:t>h</m:t>
                                </m:r>
                                <m:r>
                                  <m:rPr>
                                    <m:nor/>
                                  </m:rPr>
                                  <a:rPr lang="fr-FR" sz="2400" i="0" kern="100">
                                    <a:latin typeface="UTM Avo" panose="02040603050506020204" pitchFamily="18" charset="0"/>
                                    <a:ea typeface="Calibri" panose="020F0502020204030204" pitchFamily="34" charset="0"/>
                                    <a:cs typeface="Times New Roman" panose="02020603050405020304" pitchFamily="18" charset="0"/>
                                  </a:rPr>
                                  <m:t>ì</m:t>
                                </m:r>
                                <m:r>
                                  <m:rPr>
                                    <m:nor/>
                                  </m:rPr>
                                  <a:rPr lang="fr-FR" sz="2400" i="0" kern="100">
                                    <a:latin typeface="UTM Avo" panose="02040603050506020204" pitchFamily="18" charset="0"/>
                                    <a:ea typeface="Calibri" panose="020F0502020204030204" pitchFamily="34" charset="0"/>
                                    <a:cs typeface="Times New Roman" panose="02020603050405020304" pitchFamily="18" charset="0"/>
                                  </a:rPr>
                                  <m:t>nh</m:t>
                                </m:r>
                                <m:r>
                                  <m:rPr>
                                    <m:nor/>
                                  </m:rPr>
                                  <a:rPr lang="fr-FR" sz="2400" i="0" kern="100">
                                    <a:latin typeface="UTM Avo" panose="02040603050506020204" pitchFamily="18" charset="0"/>
                                    <a:ea typeface="Calibri" panose="020F0502020204030204" pitchFamily="34" charset="0"/>
                                    <a:cs typeface="Times New Roman" panose="02020603050405020304" pitchFamily="18" charset="0"/>
                                  </a:rPr>
                                  <m:t> </m:t>
                                </m:r>
                                <m:r>
                                  <m:rPr>
                                    <m:nor/>
                                  </m:rPr>
                                  <a:rPr lang="fr-FR" sz="2400" i="0" kern="100">
                                    <a:latin typeface="UTM Avo" panose="02040603050506020204" pitchFamily="18" charset="0"/>
                                    <a:ea typeface="Calibri" panose="020F0502020204030204" pitchFamily="34" charset="0"/>
                                    <a:cs typeface="Times New Roman" panose="02020603050405020304" pitchFamily="18" charset="0"/>
                                  </a:rPr>
                                  <m:t>thang</m:t>
                                </m:r>
                                <m:r>
                                  <m:rPr>
                                    <m:nor/>
                                  </m:rPr>
                                  <a:rPr lang="fr-FR" sz="2400" i="0" kern="100">
                                    <a:latin typeface="UTM Avo" panose="02040603050506020204" pitchFamily="18" charset="0"/>
                                    <a:ea typeface="Calibri" panose="020F0502020204030204" pitchFamily="34" charset="0"/>
                                    <a:cs typeface="Times New Roman" panose="02020603050405020304" pitchFamily="18" charset="0"/>
                                  </a:rPr>
                                  <m:t> </m:t>
                                </m:r>
                                <m:r>
                                  <m:rPr>
                                    <m:nor/>
                                  </m:rPr>
                                  <a:rPr lang="fr-FR" sz="2400" i="0" kern="100">
                                    <a:latin typeface="UTM Avo" panose="02040603050506020204" pitchFamily="18" charset="0"/>
                                    <a:ea typeface="Calibri" panose="020F0502020204030204" pitchFamily="34" charset="0"/>
                                    <a:cs typeface="Times New Roman" panose="02020603050405020304" pitchFamily="18" charset="0"/>
                                  </a:rPr>
                                  <m:t>c</m:t>
                                </m:r>
                                <m:r>
                                  <m:rPr>
                                    <m:nor/>
                                  </m:rPr>
                                  <a:rPr lang="fr-FR" sz="2400" i="0" kern="100">
                                    <a:latin typeface="UTM Avo" panose="02040603050506020204" pitchFamily="18" charset="0"/>
                                    <a:ea typeface="Calibri" panose="020F0502020204030204" pitchFamily="34" charset="0"/>
                                    <a:cs typeface="Times New Roman" panose="02020603050405020304" pitchFamily="18" charset="0"/>
                                  </a:rPr>
                                  <m:t>â</m:t>
                                </m:r>
                                <m:r>
                                  <m:rPr>
                                    <m:nor/>
                                  </m:rPr>
                                  <a:rPr lang="fr-FR" sz="2400" i="0" kern="100">
                                    <a:latin typeface="UTM Avo" panose="02040603050506020204" pitchFamily="18" charset="0"/>
                                    <a:ea typeface="Calibri" panose="020F0502020204030204" pitchFamily="34" charset="0"/>
                                    <a:cs typeface="Times New Roman" panose="02020603050405020304" pitchFamily="18" charset="0"/>
                                  </a:rPr>
                                  <m:t>n</m:t>
                                </m:r>
                              </m:e>
                            </m:d>
                          </m:e>
                        </m:eqArr>
                      </m:e>
                    </m:d>
                  </m:oMath>
                </a14:m>
                <a:endParaRPr lang="en-US" sz="2400" kern="100" dirty="0">
                  <a:latin typeface="UTM Avo" panose="02040603050506020204" pitchFamily="18" charset="0"/>
                  <a:ea typeface="Calibri" panose="020F0502020204030204" pitchFamily="34" charset="0"/>
                  <a:cs typeface="Times New Roman" panose="02020603050405020304" pitchFamily="18" charset="0"/>
                </a:endParaRPr>
              </a:p>
              <a:p>
                <a:pPr algn="just">
                  <a:lnSpc>
                    <a:spcPct val="150000"/>
                  </a:lnSpc>
                  <a:spcBef>
                    <a:spcPts val="133"/>
                  </a:spcBef>
                  <a:spcAft>
                    <a:spcPts val="133"/>
                  </a:spcAft>
                </a:pPr>
                <a14:m>
                  <m:oMath xmlns:m="http://schemas.openxmlformats.org/officeDocument/2006/math">
                    <m:r>
                      <m:rPr>
                        <m:nor/>
                      </m:rPr>
                      <a:rPr lang="en-US" sz="2400" i="0" kern="100">
                        <a:latin typeface="UTM Avo" panose="02040603050506020204" pitchFamily="18" charset="0"/>
                        <a:ea typeface="Calibri" panose="020F0502020204030204" pitchFamily="34" charset="0"/>
                        <a:cs typeface="Times New Roman" panose="02020603050405020304" pitchFamily="18" charset="0"/>
                      </a:rPr>
                      <m:t>⇒</m:t>
                    </m:r>
                  </m:oMath>
                </a14:m>
                <a:r>
                  <a:rPr lang="fr-FR" sz="2400" kern="100" dirty="0">
                    <a:latin typeface="UTM Avo" panose="02040603050506020204" pitchFamily="18" charset="0"/>
                    <a:ea typeface="Calibri" panose="020F0502020204030204" pitchFamily="34" charset="0"/>
                    <a:cs typeface="Times New Roman" panose="02020603050405020304" pitchFamily="18" charset="0"/>
                  </a:rPr>
                  <a:t> </a:t>
                </a:r>
                <a14:m>
                  <m:oMath xmlns:m="http://schemas.openxmlformats.org/officeDocument/2006/math">
                    <m:r>
                      <m:rPr>
                        <m:nor/>
                      </m:rPr>
                      <a:rPr lang="fr-FR" sz="2400" i="0" kern="100">
                        <a:latin typeface="UTM Avo" panose="02040603050506020204" pitchFamily="18" charset="0"/>
                        <a:ea typeface="Calibri" panose="020F0502020204030204" pitchFamily="34" charset="0"/>
                        <a:cs typeface="Times New Roman" panose="02020603050405020304" pitchFamily="18" charset="0"/>
                      </a:rPr>
                      <m:t>∆</m:t>
                    </m:r>
                    <m:r>
                      <m:rPr>
                        <m:nor/>
                      </m:rPr>
                      <a:rPr lang="fr-FR" sz="2400" i="0" kern="100">
                        <a:latin typeface="UTM Avo" panose="02040603050506020204" pitchFamily="18" charset="0"/>
                        <a:ea typeface="Calibri" panose="020F0502020204030204" pitchFamily="34" charset="0"/>
                        <a:cs typeface="Times New Roman" panose="02020603050405020304" pitchFamily="18" charset="0"/>
                      </a:rPr>
                      <m:t>TAD</m:t>
                    </m:r>
                    <m:r>
                      <m:rPr>
                        <m:nor/>
                      </m:rPr>
                      <a:rPr lang="fr-FR" sz="2400" i="0" kern="100" smtClean="0">
                        <a:latin typeface="UTM Avo" panose="02040603050506020204" pitchFamily="18" charset="0"/>
                        <a:ea typeface="Calibri" panose="020F0502020204030204" pitchFamily="34" charset="0"/>
                        <a:cs typeface="Times New Roman" panose="02020603050405020304" pitchFamily="18" charset="0"/>
                      </a:rPr>
                      <m:t> = </m:t>
                    </m:r>
                    <m:r>
                      <m:rPr>
                        <m:nor/>
                      </m:rPr>
                      <a:rPr lang="fr-FR" sz="2400" i="0" kern="100">
                        <a:latin typeface="UTM Avo" panose="02040603050506020204" pitchFamily="18" charset="0"/>
                        <a:ea typeface="Calibri" panose="020F0502020204030204" pitchFamily="34" charset="0"/>
                        <a:cs typeface="Times New Roman" panose="02020603050405020304" pitchFamily="18" charset="0"/>
                      </a:rPr>
                      <m:t>∆</m:t>
                    </m:r>
                    <m:r>
                      <m:rPr>
                        <m:nor/>
                      </m:rPr>
                      <a:rPr lang="fr-FR" sz="2400" i="0" kern="100">
                        <a:latin typeface="UTM Avo" panose="02040603050506020204" pitchFamily="18" charset="0"/>
                        <a:ea typeface="Calibri" panose="020F0502020204030204" pitchFamily="34" charset="0"/>
                        <a:cs typeface="Times New Roman" panose="02020603050405020304" pitchFamily="18" charset="0"/>
                      </a:rPr>
                      <m:t>TBC</m:t>
                    </m:r>
                  </m:oMath>
                </a14:m>
                <a:r>
                  <a:rPr lang="fr-FR" sz="2400" kern="100" dirty="0">
                    <a:latin typeface="UTM Avo" panose="02040603050506020204" pitchFamily="18" charset="0"/>
                    <a:ea typeface="Calibri" panose="020F0502020204030204" pitchFamily="34" charset="0"/>
                    <a:cs typeface="Times New Roman" panose="02020603050405020304" pitchFamily="18" charset="0"/>
                  </a:rPr>
                  <a:t> </a:t>
                </a:r>
                <a14:m>
                  <m:oMath xmlns:m="http://schemas.openxmlformats.org/officeDocument/2006/math">
                    <m:r>
                      <m:rPr>
                        <m:nor/>
                      </m:rPr>
                      <a:rPr lang="fr-FR" sz="2400" i="0" kern="100">
                        <a:latin typeface="UTM Avo" panose="02040603050506020204" pitchFamily="18" charset="0"/>
                        <a:ea typeface="Calibri" panose="020F0502020204030204" pitchFamily="34" charset="0"/>
                        <a:cs typeface="Times New Roman" panose="02020603050405020304" pitchFamily="18" charset="0"/>
                      </a:rPr>
                      <m:t>(</m:t>
                    </m:r>
                    <m:r>
                      <m:rPr>
                        <m:nor/>
                      </m:rPr>
                      <a:rPr lang="fr-FR" sz="2400" i="0" kern="100">
                        <a:latin typeface="UTM Avo" panose="02040603050506020204" pitchFamily="18" charset="0"/>
                        <a:ea typeface="Calibri" panose="020F0502020204030204" pitchFamily="34" charset="0"/>
                        <a:cs typeface="Times New Roman" panose="02020603050405020304" pitchFamily="18" charset="0"/>
                      </a:rPr>
                      <m:t>g</m:t>
                    </m:r>
                    <m:r>
                      <m:rPr>
                        <m:nor/>
                      </m:rPr>
                      <a:rPr lang="fr-FR" sz="2400" i="0" kern="100">
                        <a:latin typeface="UTM Avo" panose="02040603050506020204" pitchFamily="18" charset="0"/>
                        <a:ea typeface="Calibri" panose="020F0502020204030204" pitchFamily="34" charset="0"/>
                        <a:cs typeface="Times New Roman" panose="02020603050405020304" pitchFamily="18" charset="0"/>
                      </a:rPr>
                      <m:t>.</m:t>
                    </m:r>
                    <m:r>
                      <m:rPr>
                        <m:nor/>
                      </m:rPr>
                      <a:rPr lang="fr-FR" sz="2400" i="0" kern="100">
                        <a:latin typeface="UTM Avo" panose="02040603050506020204" pitchFamily="18" charset="0"/>
                        <a:ea typeface="Calibri" panose="020F0502020204030204" pitchFamily="34" charset="0"/>
                        <a:cs typeface="Times New Roman" panose="02020603050405020304" pitchFamily="18" charset="0"/>
                      </a:rPr>
                      <m:t>c</m:t>
                    </m:r>
                    <m:r>
                      <m:rPr>
                        <m:nor/>
                      </m:rPr>
                      <a:rPr lang="fr-FR" sz="2400" i="0" kern="100">
                        <a:latin typeface="UTM Avo" panose="02040603050506020204" pitchFamily="18" charset="0"/>
                        <a:ea typeface="Calibri" panose="020F0502020204030204" pitchFamily="34" charset="0"/>
                        <a:cs typeface="Times New Roman" panose="02020603050405020304" pitchFamily="18" charset="0"/>
                      </a:rPr>
                      <m:t>.</m:t>
                    </m:r>
                    <m:r>
                      <m:rPr>
                        <m:nor/>
                      </m:rPr>
                      <a:rPr lang="fr-FR" sz="2400" i="0" kern="100">
                        <a:latin typeface="UTM Avo" panose="02040603050506020204" pitchFamily="18" charset="0"/>
                        <a:ea typeface="Calibri" panose="020F0502020204030204" pitchFamily="34" charset="0"/>
                        <a:cs typeface="Times New Roman" panose="02020603050405020304" pitchFamily="18" charset="0"/>
                      </a:rPr>
                      <m:t>g</m:t>
                    </m:r>
                    <m:r>
                      <m:rPr>
                        <m:nor/>
                      </m:rPr>
                      <a:rPr lang="fr-FR" sz="2400" i="0" kern="100">
                        <a:latin typeface="UTM Avo" panose="02040603050506020204" pitchFamily="18" charset="0"/>
                        <a:ea typeface="Calibri" panose="020F0502020204030204" pitchFamily="34" charset="0"/>
                        <a:cs typeface="Times New Roman" panose="02020603050405020304" pitchFamily="18" charset="0"/>
                      </a:rPr>
                      <m:t>)</m:t>
                    </m:r>
                  </m:oMath>
                </a14:m>
                <a:r>
                  <a:rPr lang="fr-FR" sz="2400" kern="100" dirty="0">
                    <a:latin typeface="UTM Avo" panose="02040603050506020204" pitchFamily="18" charset="0"/>
                    <a:ea typeface="Calibri" panose="020F0502020204030204" pitchFamily="34" charset="0"/>
                    <a:cs typeface="Times New Roman" panose="02020603050405020304" pitchFamily="18" charset="0"/>
                  </a:rPr>
                  <a:t> </a:t>
                </a:r>
                <a:endParaRPr lang="en-US" sz="2400" kern="100" dirty="0">
                  <a:latin typeface="UTM Avo" panose="02040603050506020204" pitchFamily="18" charset="0"/>
                  <a:ea typeface="Calibri" panose="020F0502020204030204" pitchFamily="34" charset="0"/>
                  <a:cs typeface="Times New Roman" panose="02020603050405020304" pitchFamily="18" charset="0"/>
                </a:endParaRPr>
              </a:p>
              <a:p>
                <a:pPr algn="just">
                  <a:lnSpc>
                    <a:spcPct val="150000"/>
                  </a:lnSpc>
                  <a:spcBef>
                    <a:spcPts val="133"/>
                  </a:spcBef>
                  <a:spcAft>
                    <a:spcPts val="133"/>
                  </a:spcAft>
                </a:pPr>
                <a14:m>
                  <m:oMath xmlns:m="http://schemas.openxmlformats.org/officeDocument/2006/math">
                    <m:r>
                      <m:rPr>
                        <m:nor/>
                      </m:rPr>
                      <a:rPr lang="en-US" sz="2400" i="0" kern="100">
                        <a:latin typeface="UTM Avo" panose="02040603050506020204" pitchFamily="18" charset="0"/>
                        <a:ea typeface="Calibri" panose="020F0502020204030204" pitchFamily="34" charset="0"/>
                        <a:cs typeface="Times New Roman" panose="02020603050405020304" pitchFamily="18" charset="0"/>
                      </a:rPr>
                      <m:t>⇒</m:t>
                    </m:r>
                  </m:oMath>
                </a14:m>
                <a:r>
                  <a:rPr lang="fr-FR" sz="2400" kern="100" dirty="0">
                    <a:latin typeface="UTM Avo" panose="02040603050506020204" pitchFamily="18" charset="0"/>
                    <a:ea typeface="Calibri" panose="020F0502020204030204" pitchFamily="34" charset="0"/>
                    <a:cs typeface="Times New Roman" panose="02020603050405020304" pitchFamily="18" charset="0"/>
                  </a:rPr>
                  <a:t> </a:t>
                </a:r>
                <a14:m>
                  <m:oMath xmlns:m="http://schemas.openxmlformats.org/officeDocument/2006/math">
                    <m:r>
                      <m:rPr>
                        <m:nor/>
                      </m:rPr>
                      <a:rPr lang="fr-FR" sz="2400" i="0" kern="100">
                        <a:latin typeface="UTM Avo" panose="02040603050506020204" pitchFamily="18" charset="0"/>
                        <a:ea typeface="Calibri" panose="020F0502020204030204" pitchFamily="34" charset="0"/>
                        <a:cs typeface="Times New Roman" panose="02020603050405020304" pitchFamily="18" charset="0"/>
                      </a:rPr>
                      <m:t>TA</m:t>
                    </m:r>
                    <m:r>
                      <m:rPr>
                        <m:nor/>
                      </m:rPr>
                      <a:rPr lang="fr-FR" sz="2400" i="0" kern="100" smtClean="0">
                        <a:latin typeface="UTM Avo" panose="02040603050506020204" pitchFamily="18" charset="0"/>
                        <a:ea typeface="Calibri" panose="020F0502020204030204" pitchFamily="34" charset="0"/>
                        <a:cs typeface="Times New Roman" panose="02020603050405020304" pitchFamily="18" charset="0"/>
                      </a:rPr>
                      <m:t> = </m:t>
                    </m:r>
                    <m:r>
                      <m:rPr>
                        <m:nor/>
                      </m:rPr>
                      <a:rPr lang="fr-FR" sz="2400" i="0" kern="100">
                        <a:latin typeface="UTM Avo" panose="02040603050506020204" pitchFamily="18" charset="0"/>
                        <a:ea typeface="Calibri" panose="020F0502020204030204" pitchFamily="34" charset="0"/>
                        <a:cs typeface="Times New Roman" panose="02020603050405020304" pitchFamily="18" charset="0"/>
                      </a:rPr>
                      <m:t>TB</m:t>
                    </m:r>
                    <m:r>
                      <m:rPr>
                        <m:nor/>
                      </m:rPr>
                      <a:rPr lang="fr-FR" sz="2400" i="0" kern="100">
                        <a:latin typeface="UTM Avo" panose="02040603050506020204" pitchFamily="18" charset="0"/>
                        <a:ea typeface="Calibri" panose="020F0502020204030204" pitchFamily="34" charset="0"/>
                        <a:cs typeface="Times New Roman" panose="02020603050405020304" pitchFamily="18" charset="0"/>
                      </a:rPr>
                      <m:t>;</m:t>
                    </m:r>
                    <m:r>
                      <m:rPr>
                        <m:nor/>
                      </m:rPr>
                      <a:rPr lang="en-US" sz="2400" b="0" i="0" kern="100" smtClean="0">
                        <a:latin typeface="UTM Avo" panose="02040603050506020204" pitchFamily="18" charset="0"/>
                        <a:ea typeface="Calibri" panose="020F0502020204030204" pitchFamily="34" charset="0"/>
                        <a:cs typeface="Times New Roman" panose="02020603050405020304" pitchFamily="18" charset="0"/>
                      </a:rPr>
                      <m:t> </m:t>
                    </m:r>
                    <m:r>
                      <m:rPr>
                        <m:nor/>
                      </m:rPr>
                      <a:rPr lang="fr-FR" sz="2400" i="0" kern="100">
                        <a:latin typeface="UTM Avo" panose="02040603050506020204" pitchFamily="18" charset="0"/>
                        <a:ea typeface="Calibri" panose="020F0502020204030204" pitchFamily="34" charset="0"/>
                        <a:cs typeface="Times New Roman" panose="02020603050405020304" pitchFamily="18" charset="0"/>
                      </a:rPr>
                      <m:t>TD</m:t>
                    </m:r>
                    <m:r>
                      <m:rPr>
                        <m:nor/>
                      </m:rPr>
                      <a:rPr lang="fr-FR" sz="2400" i="0" kern="100" smtClean="0">
                        <a:latin typeface="UTM Avo" panose="02040603050506020204" pitchFamily="18" charset="0"/>
                        <a:ea typeface="Calibri" panose="020F0502020204030204" pitchFamily="34" charset="0"/>
                        <a:cs typeface="Times New Roman" panose="02020603050405020304" pitchFamily="18" charset="0"/>
                      </a:rPr>
                      <m:t> = </m:t>
                    </m:r>
                    <m:r>
                      <m:rPr>
                        <m:nor/>
                      </m:rPr>
                      <a:rPr lang="fr-FR" sz="2400" i="0" kern="100">
                        <a:latin typeface="UTM Avo" panose="02040603050506020204" pitchFamily="18" charset="0"/>
                        <a:ea typeface="Calibri" panose="020F0502020204030204" pitchFamily="34" charset="0"/>
                        <a:cs typeface="Times New Roman" panose="02020603050405020304" pitchFamily="18" charset="0"/>
                      </a:rPr>
                      <m:t>TC</m:t>
                    </m:r>
                  </m:oMath>
                </a14:m>
                <a:endParaRPr lang="en-US" sz="2400" kern="100" dirty="0">
                  <a:latin typeface="UTM Avo" panose="02040603050506020204" pitchFamily="18" charset="0"/>
                  <a:ea typeface="Calibri" panose="020F0502020204030204" pitchFamily="34"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3603B0E7-F8B0-4EC7-D0C9-04744AEF208D}"/>
                  </a:ext>
                </a:extLst>
              </p:cNvPr>
              <p:cNvSpPr txBox="1">
                <a:spLocks noRot="1" noChangeAspect="1" noMove="1" noResize="1" noEditPoints="1" noAdjustHandles="1" noChangeArrowheads="1" noChangeShapeType="1" noTextEdit="1"/>
              </p:cNvSpPr>
              <p:nvPr/>
            </p:nvSpPr>
            <p:spPr>
              <a:xfrm>
                <a:off x="924447" y="2741233"/>
                <a:ext cx="10962751" cy="3231269"/>
              </a:xfrm>
              <a:prstGeom prst="rect">
                <a:avLst/>
              </a:prstGeom>
              <a:blipFill>
                <a:blip r:embed="rId4"/>
                <a:stretch>
                  <a:fillRect l="-890"/>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id="{04568E1A-0423-DA8C-1EF8-14046AC0AB67}"/>
              </a:ext>
            </a:extLst>
          </p:cNvPr>
          <p:cNvPicPr>
            <a:picLocks noChangeAspect="1"/>
          </p:cNvPicPr>
          <p:nvPr/>
        </p:nvPicPr>
        <p:blipFill>
          <a:blip r:embed="rId5"/>
          <a:stretch>
            <a:fillRect/>
          </a:stretch>
        </p:blipFill>
        <p:spPr>
          <a:xfrm>
            <a:off x="9106246" y="1558822"/>
            <a:ext cx="2780952" cy="2638095"/>
          </a:xfrm>
          <a:prstGeom prst="rect">
            <a:avLst/>
          </a:prstGeom>
        </p:spPr>
      </p:pic>
    </p:spTree>
    <p:extLst>
      <p:ext uri="{BB962C8B-B14F-4D97-AF65-F5344CB8AC3E}">
        <p14:creationId xmlns:p14="http://schemas.microsoft.com/office/powerpoint/2010/main" val="2613066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8"/>
        <p:cNvGrpSpPr/>
        <p:nvPr/>
      </p:nvGrpSpPr>
      <p:grpSpPr>
        <a:xfrm>
          <a:off x="0" y="0"/>
          <a:ext cx="0" cy="0"/>
          <a:chOff x="0" y="0"/>
          <a:chExt cx="0" cy="0"/>
        </a:xfrm>
      </p:grpSpPr>
      <p:sp>
        <p:nvSpPr>
          <p:cNvPr id="6" name="TextBox 5">
            <a:extLst>
              <a:ext uri="{FF2B5EF4-FFF2-40B4-BE49-F238E27FC236}">
                <a16:creationId xmlns:a16="http://schemas.microsoft.com/office/drawing/2014/main" id="{7A5173B5-758D-2CA9-D9C6-0BD123F21AC6}"/>
              </a:ext>
            </a:extLst>
          </p:cNvPr>
          <p:cNvSpPr txBox="1"/>
          <p:nvPr/>
        </p:nvSpPr>
        <p:spPr>
          <a:xfrm>
            <a:off x="742140" y="1786222"/>
            <a:ext cx="3871746" cy="639112"/>
          </a:xfrm>
          <a:prstGeom prst="roundRect">
            <a:avLst/>
          </a:prstGeom>
          <a:solidFill>
            <a:srgbClr val="DCF0C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nchor="ctr">
            <a:spAutoFit/>
          </a:bodyPr>
          <a:lstStyle/>
          <a:p>
            <a:pPr algn="ctr" defTabSz="1219170">
              <a:lnSpc>
                <a:spcPct val="150000"/>
              </a:lnSpc>
              <a:buClrTx/>
              <a:defRPr/>
            </a:pPr>
            <a:r>
              <a:rPr lang="nl-NL" sz="2400" b="1" kern="1200" dirty="0" err="1">
                <a:latin typeface="UTM Avo" panose="02040603050506020204" pitchFamily="18"/>
                <a:ea typeface="+mn-ea"/>
                <a:cs typeface="Arial" panose="020B0604020202020204" pitchFamily="34" charset="0"/>
              </a:rPr>
              <a:t>Bài</a:t>
            </a:r>
            <a:r>
              <a:rPr lang="nl-NL" sz="2400" b="1" kern="1200" dirty="0">
                <a:latin typeface="UTM Avo" panose="02040603050506020204" pitchFamily="18"/>
                <a:ea typeface="+mn-ea"/>
                <a:cs typeface="Arial" panose="020B0604020202020204" pitchFamily="34" charset="0"/>
              </a:rPr>
              <a:t> </a:t>
            </a:r>
            <a:r>
              <a:rPr lang="nl-NL" sz="2400" b="1" kern="1200" dirty="0" err="1">
                <a:latin typeface="UTM Avo" panose="02040603050506020204" pitchFamily="18"/>
                <a:ea typeface="+mn-ea"/>
                <a:cs typeface="Arial" panose="020B0604020202020204" pitchFamily="34" charset="0"/>
              </a:rPr>
              <a:t>tập</a:t>
            </a:r>
            <a:r>
              <a:rPr lang="nl-NL" sz="2400" b="1" kern="1200" dirty="0">
                <a:latin typeface="UTM Avo" panose="02040603050506020204" pitchFamily="18"/>
                <a:ea typeface="+mn-ea"/>
                <a:cs typeface="Arial" panose="020B0604020202020204" pitchFamily="34" charset="0"/>
              </a:rPr>
              <a:t> 1: SGK – </a:t>
            </a:r>
            <a:r>
              <a:rPr lang="nl-NL" sz="2400" b="1" kern="1200" dirty="0" err="1">
                <a:latin typeface="UTM Avo" panose="02040603050506020204" pitchFamily="18"/>
                <a:ea typeface="+mn-ea"/>
                <a:cs typeface="Arial" panose="020B0604020202020204" pitchFamily="34" charset="0"/>
              </a:rPr>
              <a:t>tr</a:t>
            </a:r>
            <a:r>
              <a:rPr lang="nl-NL" sz="2400" b="1" kern="1200" dirty="0">
                <a:latin typeface="UTM Avo" panose="02040603050506020204" pitchFamily="18"/>
                <a:ea typeface="+mn-ea"/>
                <a:cs typeface="Arial" panose="020B0604020202020204" pitchFamily="34" charset="0"/>
              </a:rPr>
              <a:t>.103</a:t>
            </a:r>
            <a:endParaRPr lang="en-US" sz="2400" kern="1200" dirty="0">
              <a:latin typeface="UTM Avo" panose="02040603050506020204" pitchFamily="18"/>
              <a:ea typeface="+mn-ea"/>
              <a:cs typeface="Arial" panose="020B0604020202020204" pitchFamily="34" charset="0"/>
            </a:endParaRPr>
          </a:p>
        </p:txBody>
      </p:sp>
      <p:sp>
        <p:nvSpPr>
          <p:cNvPr id="5" name="Oval Callout 29">
            <a:extLst>
              <a:ext uri="{FF2B5EF4-FFF2-40B4-BE49-F238E27FC236}">
                <a16:creationId xmlns:a16="http://schemas.microsoft.com/office/drawing/2014/main" id="{3E1A21B7-F482-DF77-33F9-93AF8170444F}"/>
              </a:ext>
            </a:extLst>
          </p:cNvPr>
          <p:cNvSpPr/>
          <p:nvPr/>
        </p:nvSpPr>
        <p:spPr>
          <a:xfrm>
            <a:off x="4982545" y="1877643"/>
            <a:ext cx="1297003" cy="485828"/>
          </a:xfrm>
          <a:prstGeom prst="wedgeEllipseCallout">
            <a:avLst>
              <a:gd name="adj1" fmla="val 27338"/>
              <a:gd name="adj2" fmla="val 103991"/>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algn="ctr" defTabSz="1219170">
              <a:buClrTx/>
              <a:defRPr/>
            </a:pPr>
            <a:r>
              <a:rPr lang="vi-VN" sz="2400" b="1" kern="1200" dirty="0">
                <a:solidFill>
                  <a:schemeClr val="tx1"/>
                </a:solidFill>
                <a:latin typeface="UTM Avo" panose="02040603050506020204" pitchFamily="18"/>
                <a:ea typeface="+mn-ea"/>
              </a:rPr>
              <a:t>Giải</a:t>
            </a:r>
            <a:endParaRPr lang="en-US" sz="2400" b="1" kern="1200" dirty="0">
              <a:solidFill>
                <a:schemeClr val="tx1"/>
              </a:solidFill>
              <a:latin typeface="UTM Avo" panose="02040603050506020204" pitchFamily="18"/>
              <a:ea typeface="+mn-ea"/>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603B0E7-F8B0-4EC7-D0C9-04744AEF208D}"/>
                  </a:ext>
                </a:extLst>
              </p:cNvPr>
              <p:cNvSpPr txBox="1"/>
              <p:nvPr/>
            </p:nvSpPr>
            <p:spPr>
              <a:xfrm>
                <a:off x="1073923" y="2606565"/>
                <a:ext cx="7817244" cy="4026872"/>
              </a:xfrm>
              <a:prstGeom prst="rect">
                <a:avLst/>
              </a:prstGeom>
              <a:noFill/>
            </p:spPr>
            <p:txBody>
              <a:bodyPr wrap="square">
                <a:spAutoFit/>
              </a:bodyPr>
              <a:lstStyle/>
              <a:p>
                <a:pPr algn="just">
                  <a:lnSpc>
                    <a:spcPct val="150000"/>
                  </a:lnSpc>
                  <a:spcBef>
                    <a:spcPts val="133"/>
                  </a:spcBef>
                  <a:spcAft>
                    <a:spcPts val="133"/>
                  </a:spcAft>
                </a:pPr>
                <a:r>
                  <a:rPr lang="fr-FR" sz="2400" kern="100" dirty="0">
                    <a:latin typeface="UTM Avo" panose="02040603050506020204" pitchFamily="18" charset="0"/>
                    <a:ea typeface="Calibri" panose="020F0502020204030204" pitchFamily="34" charset="0"/>
                    <a:cs typeface="Times New Roman" panose="02020603050405020304" pitchFamily="18" charset="0"/>
                  </a:rPr>
                  <a:t>c) </a:t>
                </a:r>
                <a:r>
                  <a:rPr lang="fr-FR" sz="2400" kern="100" dirty="0" err="1">
                    <a:latin typeface="UTM Avo" panose="02040603050506020204" pitchFamily="18" charset="0"/>
                    <a:ea typeface="Calibri" panose="020F0502020204030204" pitchFamily="34" charset="0"/>
                    <a:cs typeface="Times New Roman" panose="02020603050405020304" pitchFamily="18" charset="0"/>
                  </a:rPr>
                  <a:t>Xét</a:t>
                </a:r>
                <a:r>
                  <a:rPr lang="fr-FR" sz="2400" kern="100" dirty="0">
                    <a:latin typeface="UTM Avo" panose="02040603050506020204" pitchFamily="18" charset="0"/>
                    <a:ea typeface="Calibri" panose="020F0502020204030204" pitchFamily="34" charset="0"/>
                    <a:cs typeface="Times New Roman" panose="02020603050405020304" pitchFamily="18" charset="0"/>
                  </a:rPr>
                  <a:t> </a:t>
                </a:r>
                <a14:m>
                  <m:oMath xmlns:m="http://schemas.openxmlformats.org/officeDocument/2006/math">
                    <m:r>
                      <m:rPr>
                        <m:nor/>
                      </m:rPr>
                      <a:rPr lang="fr-FR" sz="2400" i="0" kern="100">
                        <a:latin typeface="UTM Avo" panose="02040603050506020204" pitchFamily="18" charset="0"/>
                        <a:ea typeface="Calibri" panose="020F0502020204030204" pitchFamily="34" charset="0"/>
                        <a:cs typeface="Times New Roman" panose="02020603050405020304" pitchFamily="18" charset="0"/>
                      </a:rPr>
                      <m:t>∆</m:t>
                    </m:r>
                    <m:r>
                      <m:rPr>
                        <m:nor/>
                      </m:rPr>
                      <a:rPr lang="fr-FR" sz="2400" i="0" kern="100">
                        <a:latin typeface="UTM Avo" panose="02040603050506020204" pitchFamily="18" charset="0"/>
                        <a:ea typeface="Calibri" panose="020F0502020204030204" pitchFamily="34" charset="0"/>
                        <a:cs typeface="Times New Roman" panose="02020603050405020304" pitchFamily="18" charset="0"/>
                      </a:rPr>
                      <m:t>ATB</m:t>
                    </m:r>
                  </m:oMath>
                </a14:m>
                <a:r>
                  <a:rPr lang="fr-FR" sz="2400" kern="100" dirty="0">
                    <a:latin typeface="UTM Avo" panose="02040603050506020204" pitchFamily="18" charset="0"/>
                    <a:ea typeface="Calibri" panose="020F0502020204030204" pitchFamily="34" charset="0"/>
                    <a:cs typeface="Times New Roman" panose="02020603050405020304" pitchFamily="18" charset="0"/>
                  </a:rPr>
                  <a:t> </a:t>
                </a:r>
                <a:r>
                  <a:rPr lang="fr-FR" sz="2400" kern="100" dirty="0" err="1">
                    <a:latin typeface="UTM Avo" panose="02040603050506020204" pitchFamily="18" charset="0"/>
                    <a:ea typeface="Calibri" panose="020F0502020204030204" pitchFamily="34" charset="0"/>
                    <a:cs typeface="Times New Roman" panose="02020603050405020304" pitchFamily="18" charset="0"/>
                  </a:rPr>
                  <a:t>có</a:t>
                </a:r>
                <a:r>
                  <a:rPr lang="fr-FR" sz="2400" kern="100" dirty="0">
                    <a:latin typeface="UTM Avo" panose="02040603050506020204" pitchFamily="18" charset="0"/>
                    <a:ea typeface="Calibri" panose="020F0502020204030204" pitchFamily="34" charset="0"/>
                    <a:cs typeface="Times New Roman" panose="02020603050405020304" pitchFamily="18" charset="0"/>
                  </a:rPr>
                  <a:t> : </a:t>
                </a:r>
                <a14:m>
                  <m:oMath xmlns:m="http://schemas.openxmlformats.org/officeDocument/2006/math">
                    <m:r>
                      <m:rPr>
                        <m:nor/>
                      </m:rPr>
                      <a:rPr lang="fr-FR" sz="2400" i="0" kern="100">
                        <a:latin typeface="UTM Avo" panose="02040603050506020204" pitchFamily="18" charset="0"/>
                        <a:ea typeface="Calibri" panose="020F0502020204030204" pitchFamily="34" charset="0"/>
                        <a:cs typeface="Times New Roman" panose="02020603050405020304" pitchFamily="18" charset="0"/>
                      </a:rPr>
                      <m:t>TA</m:t>
                    </m:r>
                    <m:r>
                      <m:rPr>
                        <m:nor/>
                      </m:rPr>
                      <a:rPr lang="fr-FR" sz="2400" i="0" kern="100" smtClean="0">
                        <a:latin typeface="UTM Avo" panose="02040603050506020204" pitchFamily="18" charset="0"/>
                        <a:ea typeface="Calibri" panose="020F0502020204030204" pitchFamily="34" charset="0"/>
                        <a:cs typeface="Times New Roman" panose="02020603050405020304" pitchFamily="18" charset="0"/>
                      </a:rPr>
                      <m:t> = </m:t>
                    </m:r>
                    <m:r>
                      <m:rPr>
                        <m:nor/>
                      </m:rPr>
                      <a:rPr lang="fr-FR" sz="2400" i="0" kern="100">
                        <a:latin typeface="UTM Avo" panose="02040603050506020204" pitchFamily="18" charset="0"/>
                        <a:ea typeface="Calibri" panose="020F0502020204030204" pitchFamily="34" charset="0"/>
                        <a:cs typeface="Times New Roman" panose="02020603050405020304" pitchFamily="18" charset="0"/>
                      </a:rPr>
                      <m:t>TB</m:t>
                    </m:r>
                  </m:oMath>
                </a14:m>
                <a:r>
                  <a:rPr lang="fr-FR" sz="2400" kern="100" dirty="0">
                    <a:latin typeface="UTM Avo" panose="02040603050506020204" pitchFamily="18" charset="0"/>
                    <a:ea typeface="Calibri" panose="020F0502020204030204" pitchFamily="34" charset="0"/>
                    <a:cs typeface="Times New Roman" panose="02020603050405020304" pitchFamily="18" charset="0"/>
                  </a:rPr>
                  <a:t> </a:t>
                </a:r>
                <a14:m>
                  <m:oMath xmlns:m="http://schemas.openxmlformats.org/officeDocument/2006/math">
                    <m:r>
                      <m:rPr>
                        <m:nor/>
                      </m:rPr>
                      <a:rPr lang="en-US" sz="2400" i="0" kern="100" dirty="0">
                        <a:latin typeface="UTM Avo" panose="02040603050506020204" pitchFamily="18" charset="0"/>
                        <a:ea typeface="Calibri" panose="020F0502020204030204" pitchFamily="34" charset="0"/>
                        <a:cs typeface="Times New Roman" panose="02020603050405020304" pitchFamily="18" charset="0"/>
                      </a:rPr>
                      <m:t>⇒</m:t>
                    </m:r>
                  </m:oMath>
                </a14:m>
                <a:r>
                  <a:rPr lang="fr-FR" sz="2400" kern="100" dirty="0">
                    <a:latin typeface="UTM Avo" panose="02040603050506020204" pitchFamily="18" charset="0"/>
                    <a:ea typeface="Calibri" panose="020F0502020204030204" pitchFamily="34" charset="0"/>
                    <a:cs typeface="Times New Roman" panose="02020603050405020304" pitchFamily="18" charset="0"/>
                  </a:rPr>
                  <a:t> </a:t>
                </a:r>
                <a14:m>
                  <m:oMath xmlns:m="http://schemas.openxmlformats.org/officeDocument/2006/math">
                    <m:r>
                      <m:rPr>
                        <m:nor/>
                      </m:rPr>
                      <a:rPr lang="fr-FR" sz="2400" i="0" kern="100">
                        <a:latin typeface="UTM Avo" panose="02040603050506020204" pitchFamily="18" charset="0"/>
                        <a:ea typeface="Calibri" panose="020F0502020204030204" pitchFamily="34" charset="0"/>
                        <a:cs typeface="Times New Roman" panose="02020603050405020304" pitchFamily="18" charset="0"/>
                      </a:rPr>
                      <m:t>∆</m:t>
                    </m:r>
                    <m:r>
                      <m:rPr>
                        <m:nor/>
                      </m:rPr>
                      <a:rPr lang="fr-FR" sz="2400" i="0" kern="100">
                        <a:latin typeface="UTM Avo" panose="02040603050506020204" pitchFamily="18" charset="0"/>
                        <a:ea typeface="Calibri" panose="020F0502020204030204" pitchFamily="34" charset="0"/>
                        <a:cs typeface="Times New Roman" panose="02020603050405020304" pitchFamily="18" charset="0"/>
                      </a:rPr>
                      <m:t>ATB</m:t>
                    </m:r>
                  </m:oMath>
                </a14:m>
                <a:r>
                  <a:rPr lang="fr-FR" sz="2400" kern="100" dirty="0">
                    <a:latin typeface="UTM Avo" panose="02040603050506020204" pitchFamily="18" charset="0"/>
                    <a:ea typeface="Calibri" panose="020F0502020204030204" pitchFamily="34" charset="0"/>
                    <a:cs typeface="Times New Roman" panose="02020603050405020304" pitchFamily="18" charset="0"/>
                  </a:rPr>
                  <a:t> là </a:t>
                </a:r>
                <a:r>
                  <a:rPr lang="fr-FR" sz="2400" kern="100" dirty="0" err="1">
                    <a:latin typeface="UTM Avo" panose="02040603050506020204" pitchFamily="18" charset="0"/>
                    <a:ea typeface="Calibri" panose="020F0502020204030204" pitchFamily="34" charset="0"/>
                    <a:cs typeface="Times New Roman" panose="02020603050405020304" pitchFamily="18" charset="0"/>
                  </a:rPr>
                  <a:t>tam</a:t>
                </a:r>
                <a:r>
                  <a:rPr lang="fr-FR" sz="2400" kern="100" dirty="0">
                    <a:latin typeface="UTM Avo" panose="02040603050506020204" pitchFamily="18" charset="0"/>
                    <a:ea typeface="Calibri" panose="020F0502020204030204" pitchFamily="34" charset="0"/>
                    <a:cs typeface="Times New Roman" panose="02020603050405020304" pitchFamily="18" charset="0"/>
                  </a:rPr>
                  <a:t> </a:t>
                </a:r>
                <a:r>
                  <a:rPr lang="fr-FR" sz="2400" kern="100" dirty="0" err="1">
                    <a:latin typeface="UTM Avo" panose="02040603050506020204" pitchFamily="18" charset="0"/>
                    <a:ea typeface="Calibri" panose="020F0502020204030204" pitchFamily="34" charset="0"/>
                    <a:cs typeface="Times New Roman" panose="02020603050405020304" pitchFamily="18" charset="0"/>
                  </a:rPr>
                  <a:t>giác</a:t>
                </a:r>
                <a:r>
                  <a:rPr lang="fr-FR" sz="2400" kern="100" dirty="0">
                    <a:latin typeface="UTM Avo" panose="02040603050506020204" pitchFamily="18" charset="0"/>
                    <a:ea typeface="Calibri" panose="020F0502020204030204" pitchFamily="34" charset="0"/>
                    <a:cs typeface="Times New Roman" panose="02020603050405020304" pitchFamily="18" charset="0"/>
                  </a:rPr>
                  <a:t> </a:t>
                </a:r>
                <a:r>
                  <a:rPr lang="fr-FR" sz="2400" kern="100" dirty="0" err="1">
                    <a:latin typeface="UTM Avo" panose="02040603050506020204" pitchFamily="18" charset="0"/>
                    <a:ea typeface="Calibri" panose="020F0502020204030204" pitchFamily="34" charset="0"/>
                    <a:cs typeface="Times New Roman" panose="02020603050405020304" pitchFamily="18" charset="0"/>
                  </a:rPr>
                  <a:t>cân</a:t>
                </a:r>
                <a:r>
                  <a:rPr lang="fr-FR" sz="2400" kern="100" dirty="0">
                    <a:latin typeface="UTM Avo" panose="02040603050506020204" pitchFamily="18" charset="0"/>
                    <a:ea typeface="Calibri" panose="020F0502020204030204" pitchFamily="34" charset="0"/>
                    <a:cs typeface="Times New Roman" panose="02020603050405020304" pitchFamily="18" charset="0"/>
                  </a:rPr>
                  <a:t>.</a:t>
                </a:r>
                <a:endParaRPr lang="en-US" sz="2400" kern="100" dirty="0">
                  <a:latin typeface="UTM Avo" panose="02040603050506020204" pitchFamily="18" charset="0"/>
                  <a:ea typeface="Calibri" panose="020F0502020204030204" pitchFamily="34" charset="0"/>
                  <a:cs typeface="Times New Roman" panose="02020603050405020304" pitchFamily="18" charset="0"/>
                </a:endParaRPr>
              </a:p>
              <a:p>
                <a:pPr algn="just">
                  <a:lnSpc>
                    <a:spcPct val="150000"/>
                  </a:lnSpc>
                  <a:spcBef>
                    <a:spcPts val="133"/>
                  </a:spcBef>
                  <a:spcAft>
                    <a:spcPts val="133"/>
                  </a:spcAft>
                </a:pPr>
                <a:r>
                  <a:rPr lang="fr-FR" sz="2400" kern="100" dirty="0" err="1">
                    <a:latin typeface="UTM Avo" panose="02040603050506020204" pitchFamily="18" charset="0"/>
                    <a:ea typeface="Calibri" panose="020F0502020204030204" pitchFamily="34" charset="0"/>
                    <a:cs typeface="Times New Roman" panose="02020603050405020304" pitchFamily="18" charset="0"/>
                  </a:rPr>
                  <a:t>Lại</a:t>
                </a:r>
                <a:r>
                  <a:rPr lang="fr-FR" sz="2400" kern="100" dirty="0">
                    <a:latin typeface="UTM Avo" panose="02040603050506020204" pitchFamily="18" charset="0"/>
                    <a:ea typeface="Calibri" panose="020F0502020204030204" pitchFamily="34" charset="0"/>
                    <a:cs typeface="Times New Roman" panose="02020603050405020304" pitchFamily="18" charset="0"/>
                  </a:rPr>
                  <a:t> </a:t>
                </a:r>
                <a:r>
                  <a:rPr lang="fr-FR" sz="2400" kern="100" dirty="0" err="1">
                    <a:latin typeface="UTM Avo" panose="02040603050506020204" pitchFamily="18" charset="0"/>
                    <a:ea typeface="Calibri" panose="020F0502020204030204" pitchFamily="34" charset="0"/>
                    <a:cs typeface="Times New Roman" panose="02020603050405020304" pitchFamily="18" charset="0"/>
                  </a:rPr>
                  <a:t>có</a:t>
                </a:r>
                <a:r>
                  <a:rPr lang="fr-FR" sz="2400" kern="100" dirty="0">
                    <a:latin typeface="UTM Avo" panose="02040603050506020204" pitchFamily="18" charset="0"/>
                    <a:ea typeface="Calibri" panose="020F0502020204030204" pitchFamily="34" charset="0"/>
                    <a:cs typeface="Times New Roman" panose="02020603050405020304" pitchFamily="18" charset="0"/>
                  </a:rPr>
                  <a:t> : </a:t>
                </a:r>
                <a14:m>
                  <m:oMath xmlns:m="http://schemas.openxmlformats.org/officeDocument/2006/math">
                    <m:r>
                      <m:rPr>
                        <m:nor/>
                      </m:rPr>
                      <a:rPr lang="fr-FR" sz="2400" i="0" kern="100">
                        <a:latin typeface="UTM Avo" panose="02040603050506020204" pitchFamily="18" charset="0"/>
                        <a:ea typeface="Calibri" panose="020F0502020204030204" pitchFamily="34" charset="0"/>
                        <a:cs typeface="Times New Roman" panose="02020603050405020304" pitchFamily="18" charset="0"/>
                      </a:rPr>
                      <m:t>AM</m:t>
                    </m:r>
                    <m:r>
                      <m:rPr>
                        <m:nor/>
                      </m:rPr>
                      <a:rPr lang="fr-FR" sz="2400" i="0" kern="100" smtClean="0">
                        <a:latin typeface="UTM Avo" panose="02040603050506020204" pitchFamily="18" charset="0"/>
                        <a:ea typeface="Calibri" panose="020F0502020204030204" pitchFamily="34" charset="0"/>
                        <a:cs typeface="Times New Roman" panose="02020603050405020304" pitchFamily="18" charset="0"/>
                      </a:rPr>
                      <m:t> = </m:t>
                    </m:r>
                    <m:r>
                      <m:rPr>
                        <m:nor/>
                      </m:rPr>
                      <a:rPr lang="fr-FR" sz="2400" i="0" kern="100">
                        <a:latin typeface="UTM Avo" panose="02040603050506020204" pitchFamily="18" charset="0"/>
                        <a:ea typeface="Calibri" panose="020F0502020204030204" pitchFamily="34" charset="0"/>
                        <a:cs typeface="Times New Roman" panose="02020603050405020304" pitchFamily="18" charset="0"/>
                      </a:rPr>
                      <m:t>BM</m:t>
                    </m:r>
                  </m:oMath>
                </a14:m>
                <a:r>
                  <a:rPr lang="fr-FR" sz="2400" kern="100" dirty="0">
                    <a:latin typeface="UTM Avo" panose="02040603050506020204" pitchFamily="18" charset="0"/>
                    <a:ea typeface="Calibri" panose="020F0502020204030204" pitchFamily="34" charset="0"/>
                    <a:cs typeface="Times New Roman" panose="02020603050405020304" pitchFamily="18" charset="0"/>
                  </a:rPr>
                  <a:t> (gt) </a:t>
                </a:r>
                <a14:m>
                  <m:oMath xmlns:m="http://schemas.openxmlformats.org/officeDocument/2006/math">
                    <m:r>
                      <m:rPr>
                        <m:nor/>
                      </m:rPr>
                      <a:rPr lang="en-US" sz="2400" i="0" kern="100">
                        <a:latin typeface="UTM Avo" panose="02040603050506020204" pitchFamily="18" charset="0"/>
                        <a:ea typeface="Calibri" panose="020F0502020204030204" pitchFamily="34" charset="0"/>
                        <a:cs typeface="Times New Roman" panose="02020603050405020304" pitchFamily="18" charset="0"/>
                      </a:rPr>
                      <m:t>⇒</m:t>
                    </m:r>
                  </m:oMath>
                </a14:m>
                <a:r>
                  <a:rPr lang="fr-FR" sz="2400" kern="100" dirty="0">
                    <a:latin typeface="UTM Avo" panose="02040603050506020204" pitchFamily="18" charset="0"/>
                    <a:ea typeface="Calibri" panose="020F0502020204030204" pitchFamily="34" charset="0"/>
                    <a:cs typeface="Times New Roman" panose="02020603050405020304" pitchFamily="18" charset="0"/>
                  </a:rPr>
                  <a:t> </a:t>
                </a:r>
                <a14:m>
                  <m:oMath xmlns:m="http://schemas.openxmlformats.org/officeDocument/2006/math">
                    <m:r>
                      <m:rPr>
                        <m:nor/>
                      </m:rPr>
                      <a:rPr lang="fr-FR" sz="2400" i="0" kern="100">
                        <a:latin typeface="UTM Avo" panose="02040603050506020204" pitchFamily="18" charset="0"/>
                        <a:ea typeface="Calibri" panose="020F0502020204030204" pitchFamily="34" charset="0"/>
                        <a:cs typeface="Times New Roman" panose="02020603050405020304" pitchFamily="18" charset="0"/>
                      </a:rPr>
                      <m:t>TM</m:t>
                    </m:r>
                  </m:oMath>
                </a14:m>
                <a:r>
                  <a:rPr lang="fr-FR" sz="2400" kern="100" dirty="0">
                    <a:latin typeface="UTM Avo" panose="02040603050506020204" pitchFamily="18" charset="0"/>
                    <a:ea typeface="Calibri" panose="020F0502020204030204" pitchFamily="34" charset="0"/>
                    <a:cs typeface="Times New Roman" panose="02020603050405020304" pitchFamily="18" charset="0"/>
                  </a:rPr>
                  <a:t> là </a:t>
                </a:r>
                <a:r>
                  <a:rPr lang="fr-FR" sz="2400" kern="100" dirty="0" err="1">
                    <a:latin typeface="UTM Avo" panose="02040603050506020204" pitchFamily="18" charset="0"/>
                    <a:ea typeface="Calibri" panose="020F0502020204030204" pitchFamily="34" charset="0"/>
                    <a:cs typeface="Times New Roman" panose="02020603050405020304" pitchFamily="18" charset="0"/>
                  </a:rPr>
                  <a:t>đường</a:t>
                </a:r>
                <a:r>
                  <a:rPr lang="fr-FR" sz="2400" kern="100" dirty="0">
                    <a:latin typeface="UTM Avo" panose="02040603050506020204" pitchFamily="18" charset="0"/>
                    <a:ea typeface="Calibri" panose="020F0502020204030204" pitchFamily="34" charset="0"/>
                    <a:cs typeface="Times New Roman" panose="02020603050405020304" pitchFamily="18" charset="0"/>
                  </a:rPr>
                  <a:t> </a:t>
                </a:r>
                <a:r>
                  <a:rPr lang="fr-FR" sz="2400" kern="100" dirty="0" err="1">
                    <a:latin typeface="UTM Avo" panose="02040603050506020204" pitchFamily="18" charset="0"/>
                    <a:ea typeface="Calibri" panose="020F0502020204030204" pitchFamily="34" charset="0"/>
                    <a:cs typeface="Times New Roman" panose="02020603050405020304" pitchFamily="18" charset="0"/>
                  </a:rPr>
                  <a:t>cao</a:t>
                </a:r>
                <a:r>
                  <a:rPr lang="fr-FR" sz="2400" kern="100" dirty="0">
                    <a:latin typeface="UTM Avo" panose="02040603050506020204" pitchFamily="18" charset="0"/>
                    <a:ea typeface="Calibri" panose="020F0502020204030204" pitchFamily="34" charset="0"/>
                    <a:cs typeface="Times New Roman" panose="02020603050405020304" pitchFamily="18" charset="0"/>
                  </a:rPr>
                  <a:t> </a:t>
                </a:r>
                <a:r>
                  <a:rPr lang="fr-FR" sz="2400" kern="100" dirty="0" err="1">
                    <a:latin typeface="UTM Avo" panose="02040603050506020204" pitchFamily="18" charset="0"/>
                    <a:ea typeface="Calibri" panose="020F0502020204030204" pitchFamily="34" charset="0"/>
                    <a:cs typeface="Times New Roman" panose="02020603050405020304" pitchFamily="18" charset="0"/>
                  </a:rPr>
                  <a:t>và</a:t>
                </a:r>
                <a:r>
                  <a:rPr lang="fr-FR" sz="2400" kern="100" dirty="0">
                    <a:latin typeface="UTM Avo" panose="02040603050506020204" pitchFamily="18" charset="0"/>
                    <a:ea typeface="Calibri" panose="020F0502020204030204" pitchFamily="34" charset="0"/>
                    <a:cs typeface="Times New Roman" panose="02020603050405020304" pitchFamily="18" charset="0"/>
                  </a:rPr>
                  <a:t> là </a:t>
                </a:r>
                <a:r>
                  <a:rPr lang="fr-FR" sz="2400" kern="100" dirty="0" err="1">
                    <a:latin typeface="UTM Avo" panose="02040603050506020204" pitchFamily="18" charset="0"/>
                    <a:ea typeface="Calibri" panose="020F0502020204030204" pitchFamily="34" charset="0"/>
                    <a:cs typeface="Times New Roman" panose="02020603050405020304" pitchFamily="18" charset="0"/>
                  </a:rPr>
                  <a:t>đường</a:t>
                </a:r>
                <a:r>
                  <a:rPr lang="fr-FR" sz="2400" kern="100" dirty="0">
                    <a:latin typeface="UTM Avo" panose="02040603050506020204" pitchFamily="18" charset="0"/>
                    <a:ea typeface="Calibri" panose="020F0502020204030204" pitchFamily="34" charset="0"/>
                    <a:cs typeface="Times New Roman" panose="02020603050405020304" pitchFamily="18" charset="0"/>
                  </a:rPr>
                  <a:t> </a:t>
                </a:r>
                <a:r>
                  <a:rPr lang="fr-FR" sz="2400" kern="100" dirty="0" err="1">
                    <a:latin typeface="UTM Avo" panose="02040603050506020204" pitchFamily="18" charset="0"/>
                    <a:ea typeface="Calibri" panose="020F0502020204030204" pitchFamily="34" charset="0"/>
                    <a:cs typeface="Times New Roman" panose="02020603050405020304" pitchFamily="18" charset="0"/>
                  </a:rPr>
                  <a:t>trung</a:t>
                </a:r>
                <a:r>
                  <a:rPr lang="fr-FR" sz="2400" kern="100" dirty="0">
                    <a:latin typeface="UTM Avo" panose="02040603050506020204" pitchFamily="18" charset="0"/>
                    <a:ea typeface="Calibri" panose="020F0502020204030204" pitchFamily="34" charset="0"/>
                    <a:cs typeface="Times New Roman" panose="02020603050405020304" pitchFamily="18" charset="0"/>
                  </a:rPr>
                  <a:t> </a:t>
                </a:r>
                <a:r>
                  <a:rPr lang="fr-FR" sz="2400" kern="100" dirty="0" err="1">
                    <a:latin typeface="UTM Avo" panose="02040603050506020204" pitchFamily="18" charset="0"/>
                    <a:ea typeface="Calibri" panose="020F0502020204030204" pitchFamily="34" charset="0"/>
                    <a:cs typeface="Times New Roman" panose="02020603050405020304" pitchFamily="18" charset="0"/>
                  </a:rPr>
                  <a:t>tuyến</a:t>
                </a:r>
                <a:r>
                  <a:rPr lang="fr-FR" sz="2400" kern="100" dirty="0">
                    <a:latin typeface="UTM Avo" panose="02040603050506020204" pitchFamily="18" charset="0"/>
                    <a:ea typeface="Calibri" panose="020F0502020204030204" pitchFamily="34" charset="0"/>
                    <a:cs typeface="Times New Roman" panose="02020603050405020304" pitchFamily="18" charset="0"/>
                  </a:rPr>
                  <a:t> </a:t>
                </a:r>
                <a:r>
                  <a:rPr lang="fr-FR" sz="2400" kern="100" dirty="0" err="1">
                    <a:latin typeface="UTM Avo" panose="02040603050506020204" pitchFamily="18" charset="0"/>
                    <a:ea typeface="Calibri" panose="020F0502020204030204" pitchFamily="34" charset="0"/>
                    <a:cs typeface="Times New Roman" panose="02020603050405020304" pitchFamily="18" charset="0"/>
                  </a:rPr>
                  <a:t>của</a:t>
                </a:r>
                <a:r>
                  <a:rPr lang="fr-FR" sz="2400" kern="100" dirty="0">
                    <a:latin typeface="UTM Avo" panose="02040603050506020204" pitchFamily="18" charset="0"/>
                    <a:ea typeface="Calibri" panose="020F0502020204030204" pitchFamily="34" charset="0"/>
                    <a:cs typeface="Times New Roman" panose="02020603050405020304" pitchFamily="18" charset="0"/>
                  </a:rPr>
                  <a:t> </a:t>
                </a:r>
                <a14:m>
                  <m:oMath xmlns:m="http://schemas.openxmlformats.org/officeDocument/2006/math">
                    <m:r>
                      <m:rPr>
                        <m:nor/>
                      </m:rPr>
                      <a:rPr lang="fr-FR" sz="2400" i="0" kern="100">
                        <a:latin typeface="UTM Avo" panose="02040603050506020204" pitchFamily="18" charset="0"/>
                        <a:ea typeface="Calibri" panose="020F0502020204030204" pitchFamily="34" charset="0"/>
                        <a:cs typeface="Times New Roman" panose="02020603050405020304" pitchFamily="18" charset="0"/>
                      </a:rPr>
                      <m:t>∆</m:t>
                    </m:r>
                    <m:r>
                      <m:rPr>
                        <m:nor/>
                      </m:rPr>
                      <a:rPr lang="fr-FR" sz="2400" i="0" kern="100">
                        <a:latin typeface="UTM Avo" panose="02040603050506020204" pitchFamily="18" charset="0"/>
                        <a:ea typeface="Calibri" panose="020F0502020204030204" pitchFamily="34" charset="0"/>
                        <a:cs typeface="Times New Roman" panose="02020603050405020304" pitchFamily="18" charset="0"/>
                      </a:rPr>
                      <m:t>ATB</m:t>
                    </m:r>
                  </m:oMath>
                </a14:m>
                <a:endParaRPr lang="en-US" sz="2400" kern="100" dirty="0">
                  <a:latin typeface="UTM Avo" panose="02040603050506020204" pitchFamily="18" charset="0"/>
                  <a:ea typeface="Calibri" panose="020F0502020204030204" pitchFamily="34" charset="0"/>
                  <a:cs typeface="Times New Roman" panose="02020603050405020304" pitchFamily="18" charset="0"/>
                </a:endParaRPr>
              </a:p>
              <a:p>
                <a:pPr algn="just">
                  <a:lnSpc>
                    <a:spcPct val="150000"/>
                  </a:lnSpc>
                  <a:spcBef>
                    <a:spcPts val="133"/>
                  </a:spcBef>
                  <a:spcAft>
                    <a:spcPts val="133"/>
                  </a:spcAft>
                </a:pPr>
                <a14:m>
                  <m:oMath xmlns:m="http://schemas.openxmlformats.org/officeDocument/2006/math">
                    <m:r>
                      <m:rPr>
                        <m:nor/>
                      </m:rPr>
                      <a:rPr lang="en-US" sz="2400" i="0" kern="100">
                        <a:latin typeface="UTM Avo" panose="02040603050506020204" pitchFamily="18" charset="0"/>
                        <a:ea typeface="Calibri" panose="020F0502020204030204" pitchFamily="34" charset="0"/>
                        <a:cs typeface="Times New Roman" panose="02020603050405020304" pitchFamily="18" charset="0"/>
                      </a:rPr>
                      <m:t>⇒</m:t>
                    </m:r>
                  </m:oMath>
                </a14:m>
                <a:r>
                  <a:rPr lang="fr-FR" sz="2400" kern="100" dirty="0">
                    <a:latin typeface="UTM Avo" panose="02040603050506020204" pitchFamily="18" charset="0"/>
                    <a:ea typeface="Calibri" panose="020F0502020204030204" pitchFamily="34" charset="0"/>
                    <a:cs typeface="Times New Roman" panose="02020603050405020304" pitchFamily="18" charset="0"/>
                  </a:rPr>
                  <a:t> </a:t>
                </a:r>
                <a14:m>
                  <m:oMath xmlns:m="http://schemas.openxmlformats.org/officeDocument/2006/math">
                    <m:r>
                      <m:rPr>
                        <m:nor/>
                      </m:rPr>
                      <a:rPr lang="fr-FR" sz="2400" i="0" kern="100">
                        <a:latin typeface="UTM Avo" panose="02040603050506020204" pitchFamily="18" charset="0"/>
                        <a:ea typeface="Calibri" panose="020F0502020204030204" pitchFamily="34" charset="0"/>
                        <a:cs typeface="Times New Roman" panose="02020603050405020304" pitchFamily="18" charset="0"/>
                      </a:rPr>
                      <m:t>TM</m:t>
                    </m:r>
                  </m:oMath>
                </a14:m>
                <a:r>
                  <a:rPr lang="fr-FR" sz="2400" kern="100" dirty="0">
                    <a:latin typeface="UTM Avo" panose="02040603050506020204" pitchFamily="18" charset="0"/>
                    <a:ea typeface="Calibri" panose="020F0502020204030204" pitchFamily="34" charset="0"/>
                    <a:cs typeface="Times New Roman" panose="02020603050405020304" pitchFamily="18" charset="0"/>
                  </a:rPr>
                  <a:t> là </a:t>
                </a:r>
                <a:r>
                  <a:rPr lang="fr-FR" sz="2400" kern="100" dirty="0" err="1">
                    <a:latin typeface="UTM Avo" panose="02040603050506020204" pitchFamily="18" charset="0"/>
                    <a:ea typeface="Calibri" panose="020F0502020204030204" pitchFamily="34" charset="0"/>
                    <a:cs typeface="Times New Roman" panose="02020603050405020304" pitchFamily="18" charset="0"/>
                  </a:rPr>
                  <a:t>đường</a:t>
                </a:r>
                <a:r>
                  <a:rPr lang="fr-FR" sz="2400" kern="100" dirty="0">
                    <a:latin typeface="UTM Avo" panose="02040603050506020204" pitchFamily="18" charset="0"/>
                    <a:ea typeface="Calibri" panose="020F0502020204030204" pitchFamily="34" charset="0"/>
                    <a:cs typeface="Times New Roman" panose="02020603050405020304" pitchFamily="18" charset="0"/>
                  </a:rPr>
                  <a:t> </a:t>
                </a:r>
                <a:r>
                  <a:rPr lang="fr-FR" sz="2400" kern="100" dirty="0" err="1">
                    <a:latin typeface="UTM Avo" panose="02040603050506020204" pitchFamily="18" charset="0"/>
                    <a:ea typeface="Calibri" panose="020F0502020204030204" pitchFamily="34" charset="0"/>
                    <a:cs typeface="Times New Roman" panose="02020603050405020304" pitchFamily="18" charset="0"/>
                  </a:rPr>
                  <a:t>trung</a:t>
                </a:r>
                <a:r>
                  <a:rPr lang="fr-FR" sz="2400" kern="100" dirty="0">
                    <a:latin typeface="UTM Avo" panose="02040603050506020204" pitchFamily="18" charset="0"/>
                    <a:ea typeface="Calibri" panose="020F0502020204030204" pitchFamily="34" charset="0"/>
                    <a:cs typeface="Times New Roman" panose="02020603050405020304" pitchFamily="18" charset="0"/>
                  </a:rPr>
                  <a:t> </a:t>
                </a:r>
                <a:r>
                  <a:rPr lang="fr-FR" sz="2400" kern="100" dirty="0" err="1">
                    <a:latin typeface="UTM Avo" panose="02040603050506020204" pitchFamily="18" charset="0"/>
                    <a:ea typeface="Calibri" panose="020F0502020204030204" pitchFamily="34" charset="0"/>
                    <a:cs typeface="Times New Roman" panose="02020603050405020304" pitchFamily="18" charset="0"/>
                  </a:rPr>
                  <a:t>trực</a:t>
                </a:r>
                <a:r>
                  <a:rPr lang="fr-FR" sz="2400" kern="100" dirty="0">
                    <a:latin typeface="UTM Avo" panose="02040603050506020204" pitchFamily="18" charset="0"/>
                    <a:ea typeface="Calibri" panose="020F0502020204030204" pitchFamily="34" charset="0"/>
                    <a:cs typeface="Times New Roman" panose="02020603050405020304" pitchFamily="18" charset="0"/>
                  </a:rPr>
                  <a:t> </a:t>
                </a:r>
                <a:r>
                  <a:rPr lang="fr-FR" sz="2400" kern="100" dirty="0" err="1">
                    <a:latin typeface="UTM Avo" panose="02040603050506020204" pitchFamily="18" charset="0"/>
                    <a:ea typeface="Calibri" panose="020F0502020204030204" pitchFamily="34" charset="0"/>
                    <a:cs typeface="Times New Roman" panose="02020603050405020304" pitchFamily="18" charset="0"/>
                  </a:rPr>
                  <a:t>của</a:t>
                </a:r>
                <a:r>
                  <a:rPr lang="fr-FR" sz="2400" kern="100" dirty="0">
                    <a:latin typeface="UTM Avo" panose="02040603050506020204" pitchFamily="18" charset="0"/>
                    <a:ea typeface="Calibri" panose="020F0502020204030204" pitchFamily="34" charset="0"/>
                    <a:cs typeface="Times New Roman" panose="02020603050405020304" pitchFamily="18" charset="0"/>
                  </a:rPr>
                  <a:t> </a:t>
                </a:r>
                <a14:m>
                  <m:oMath xmlns:m="http://schemas.openxmlformats.org/officeDocument/2006/math">
                    <m:r>
                      <m:rPr>
                        <m:nor/>
                      </m:rPr>
                      <a:rPr lang="fr-FR" sz="2400" i="0" kern="100">
                        <a:latin typeface="UTM Avo" panose="02040603050506020204" pitchFamily="18" charset="0"/>
                        <a:ea typeface="Calibri" panose="020F0502020204030204" pitchFamily="34" charset="0"/>
                        <a:cs typeface="Times New Roman" panose="02020603050405020304" pitchFamily="18" charset="0"/>
                      </a:rPr>
                      <m:t>AB</m:t>
                    </m:r>
                  </m:oMath>
                </a14:m>
                <a:r>
                  <a:rPr lang="fr-FR" sz="2400" kern="100" dirty="0">
                    <a:latin typeface="UTM Avo" panose="02040603050506020204" pitchFamily="18" charset="0"/>
                    <a:ea typeface="Calibri" panose="020F0502020204030204" pitchFamily="34" charset="0"/>
                    <a:cs typeface="Times New Roman" panose="02020603050405020304" pitchFamily="18" charset="0"/>
                  </a:rPr>
                  <a:t>.</a:t>
                </a:r>
                <a:endParaRPr lang="en-US" sz="2400" kern="100" dirty="0">
                  <a:latin typeface="UTM Avo" panose="02040603050506020204" pitchFamily="18" charset="0"/>
                  <a:ea typeface="Calibri" panose="020F0502020204030204" pitchFamily="34" charset="0"/>
                  <a:cs typeface="Times New Roman" panose="02020603050405020304" pitchFamily="18" charset="0"/>
                </a:endParaRPr>
              </a:p>
              <a:p>
                <a:pPr algn="just">
                  <a:lnSpc>
                    <a:spcPct val="150000"/>
                  </a:lnSpc>
                  <a:spcBef>
                    <a:spcPts val="133"/>
                  </a:spcBef>
                  <a:spcAft>
                    <a:spcPts val="133"/>
                  </a:spcAft>
                </a:pPr>
                <a:r>
                  <a:rPr lang="fr-FR" sz="2400" kern="100" dirty="0">
                    <a:latin typeface="UTM Avo" panose="02040603050506020204" pitchFamily="18" charset="0"/>
                    <a:ea typeface="Calibri" panose="020F0502020204030204" pitchFamily="34" charset="0"/>
                    <a:cs typeface="Times New Roman" panose="02020603050405020304" pitchFamily="18" charset="0"/>
                  </a:rPr>
                  <a:t>+) </a:t>
                </a:r>
                <a:r>
                  <a:rPr lang="fr-FR" sz="2400" kern="100" dirty="0" err="1">
                    <a:latin typeface="UTM Avo" panose="02040603050506020204" pitchFamily="18" charset="0"/>
                    <a:ea typeface="Calibri" panose="020F0502020204030204" pitchFamily="34" charset="0"/>
                    <a:cs typeface="Times New Roman" panose="02020603050405020304" pitchFamily="18" charset="0"/>
                  </a:rPr>
                  <a:t>Tương</a:t>
                </a:r>
                <a:r>
                  <a:rPr lang="fr-FR" sz="2400" kern="100" dirty="0">
                    <a:latin typeface="UTM Avo" panose="02040603050506020204" pitchFamily="18" charset="0"/>
                    <a:ea typeface="Calibri" panose="020F0502020204030204" pitchFamily="34" charset="0"/>
                    <a:cs typeface="Times New Roman" panose="02020603050405020304" pitchFamily="18" charset="0"/>
                  </a:rPr>
                  <a:t> </a:t>
                </a:r>
                <a:r>
                  <a:rPr lang="fr-FR" sz="2400" kern="100" dirty="0" err="1">
                    <a:latin typeface="UTM Avo" panose="02040603050506020204" pitchFamily="18" charset="0"/>
                    <a:ea typeface="Calibri" panose="020F0502020204030204" pitchFamily="34" charset="0"/>
                    <a:cs typeface="Times New Roman" panose="02020603050405020304" pitchFamily="18" charset="0"/>
                  </a:rPr>
                  <a:t>tự</a:t>
                </a:r>
                <a:r>
                  <a:rPr lang="fr-FR" sz="2400" kern="100" dirty="0">
                    <a:latin typeface="UTM Avo" panose="02040603050506020204" pitchFamily="18" charset="0"/>
                    <a:ea typeface="Calibri" panose="020F0502020204030204" pitchFamily="34" charset="0"/>
                    <a:cs typeface="Times New Roman" panose="02020603050405020304" pitchFamily="18" charset="0"/>
                  </a:rPr>
                  <a:t> ta </a:t>
                </a:r>
                <a:r>
                  <a:rPr lang="fr-FR" sz="2400" kern="100" dirty="0" err="1">
                    <a:latin typeface="UTM Avo" panose="02040603050506020204" pitchFamily="18" charset="0"/>
                    <a:ea typeface="Calibri" panose="020F0502020204030204" pitchFamily="34" charset="0"/>
                    <a:cs typeface="Times New Roman" panose="02020603050405020304" pitchFamily="18" charset="0"/>
                  </a:rPr>
                  <a:t>có</a:t>
                </a:r>
                <a:r>
                  <a:rPr lang="fr-FR" sz="2400" kern="100" dirty="0">
                    <a:latin typeface="UTM Avo" panose="02040603050506020204" pitchFamily="18" charset="0"/>
                    <a:ea typeface="Calibri" panose="020F0502020204030204" pitchFamily="34" charset="0"/>
                    <a:cs typeface="Times New Roman" panose="02020603050405020304" pitchFamily="18" charset="0"/>
                  </a:rPr>
                  <a:t> </a:t>
                </a:r>
                <a14:m>
                  <m:oMath xmlns:m="http://schemas.openxmlformats.org/officeDocument/2006/math">
                    <m:r>
                      <m:rPr>
                        <m:nor/>
                      </m:rPr>
                      <a:rPr lang="fr-FR" sz="2400" i="0" kern="100">
                        <a:latin typeface="UTM Avo" panose="02040603050506020204" pitchFamily="18" charset="0"/>
                        <a:ea typeface="Calibri" panose="020F0502020204030204" pitchFamily="34" charset="0"/>
                        <a:cs typeface="Times New Roman" panose="02020603050405020304" pitchFamily="18" charset="0"/>
                      </a:rPr>
                      <m:t>TN</m:t>
                    </m:r>
                  </m:oMath>
                </a14:m>
                <a:r>
                  <a:rPr lang="fr-FR" sz="2400" kern="100" dirty="0">
                    <a:latin typeface="UTM Avo" panose="02040603050506020204" pitchFamily="18" charset="0"/>
                    <a:ea typeface="Calibri" panose="020F0502020204030204" pitchFamily="34" charset="0"/>
                    <a:cs typeface="Times New Roman" panose="02020603050405020304" pitchFamily="18" charset="0"/>
                  </a:rPr>
                  <a:t> là </a:t>
                </a:r>
                <a:r>
                  <a:rPr lang="fr-FR" sz="2400" kern="100" dirty="0" err="1">
                    <a:latin typeface="UTM Avo" panose="02040603050506020204" pitchFamily="18" charset="0"/>
                    <a:ea typeface="Calibri" panose="020F0502020204030204" pitchFamily="34" charset="0"/>
                    <a:cs typeface="Times New Roman" panose="02020603050405020304" pitchFamily="18" charset="0"/>
                  </a:rPr>
                  <a:t>trung</a:t>
                </a:r>
                <a:r>
                  <a:rPr lang="fr-FR" sz="2400" kern="100" dirty="0">
                    <a:latin typeface="UTM Avo" panose="02040603050506020204" pitchFamily="18" charset="0"/>
                    <a:ea typeface="Calibri" panose="020F0502020204030204" pitchFamily="34" charset="0"/>
                    <a:cs typeface="Times New Roman" panose="02020603050405020304" pitchFamily="18" charset="0"/>
                  </a:rPr>
                  <a:t> </a:t>
                </a:r>
                <a:r>
                  <a:rPr lang="fr-FR" sz="2400" kern="100" dirty="0" err="1">
                    <a:latin typeface="UTM Avo" panose="02040603050506020204" pitchFamily="18" charset="0"/>
                    <a:ea typeface="Calibri" panose="020F0502020204030204" pitchFamily="34" charset="0"/>
                    <a:cs typeface="Times New Roman" panose="02020603050405020304" pitchFamily="18" charset="0"/>
                  </a:rPr>
                  <a:t>trực</a:t>
                </a:r>
                <a:r>
                  <a:rPr lang="fr-FR" sz="2400" kern="100" dirty="0">
                    <a:latin typeface="UTM Avo" panose="02040603050506020204" pitchFamily="18" charset="0"/>
                    <a:ea typeface="Calibri" panose="020F0502020204030204" pitchFamily="34" charset="0"/>
                    <a:cs typeface="Times New Roman" panose="02020603050405020304" pitchFamily="18" charset="0"/>
                  </a:rPr>
                  <a:t> </a:t>
                </a:r>
                <a:r>
                  <a:rPr lang="fr-FR" sz="2400" kern="100" dirty="0" err="1">
                    <a:latin typeface="UTM Avo" panose="02040603050506020204" pitchFamily="18" charset="0"/>
                    <a:ea typeface="Calibri" panose="020F0502020204030204" pitchFamily="34" charset="0"/>
                    <a:cs typeface="Times New Roman" panose="02020603050405020304" pitchFamily="18" charset="0"/>
                  </a:rPr>
                  <a:t>của</a:t>
                </a:r>
                <a:r>
                  <a:rPr lang="fr-FR" sz="2400" kern="100" dirty="0">
                    <a:latin typeface="UTM Avo" panose="02040603050506020204" pitchFamily="18" charset="0"/>
                    <a:ea typeface="Calibri" panose="020F0502020204030204" pitchFamily="34" charset="0"/>
                    <a:cs typeface="Times New Roman" panose="02020603050405020304" pitchFamily="18" charset="0"/>
                  </a:rPr>
                  <a:t> </a:t>
                </a:r>
                <a14:m>
                  <m:oMath xmlns:m="http://schemas.openxmlformats.org/officeDocument/2006/math">
                    <m:r>
                      <m:rPr>
                        <m:nor/>
                      </m:rPr>
                      <a:rPr lang="fr-FR" sz="2400" i="0" kern="100">
                        <a:latin typeface="UTM Avo" panose="02040603050506020204" pitchFamily="18" charset="0"/>
                        <a:ea typeface="Calibri" panose="020F0502020204030204" pitchFamily="34" charset="0"/>
                        <a:cs typeface="Times New Roman" panose="02020603050405020304" pitchFamily="18" charset="0"/>
                      </a:rPr>
                      <m:t>CD</m:t>
                    </m:r>
                  </m:oMath>
                </a14:m>
                <a:r>
                  <a:rPr lang="fr-FR" sz="2400" kern="100" dirty="0">
                    <a:latin typeface="UTM Avo" panose="02040603050506020204" pitchFamily="18" charset="0"/>
                    <a:ea typeface="Calibri" panose="020F0502020204030204" pitchFamily="34" charset="0"/>
                    <a:cs typeface="Times New Roman" panose="02020603050405020304" pitchFamily="18" charset="0"/>
                  </a:rPr>
                  <a:t>.</a:t>
                </a:r>
                <a:endParaRPr lang="en-US" sz="2400" kern="100" dirty="0">
                  <a:latin typeface="UTM Avo" panose="02040603050506020204" pitchFamily="18" charset="0"/>
                  <a:ea typeface="Calibri" panose="020F0502020204030204" pitchFamily="34" charset="0"/>
                  <a:cs typeface="Times New Roman" panose="02020603050405020304" pitchFamily="18" charset="0"/>
                </a:endParaRPr>
              </a:p>
              <a:p>
                <a:pPr algn="just">
                  <a:lnSpc>
                    <a:spcPct val="150000"/>
                  </a:lnSpc>
                  <a:spcBef>
                    <a:spcPts val="133"/>
                  </a:spcBef>
                  <a:spcAft>
                    <a:spcPts val="133"/>
                  </a:spcAft>
                </a:pPr>
                <a:r>
                  <a:rPr lang="fr-FR" sz="2400" kern="100" dirty="0" err="1">
                    <a:latin typeface="UTM Avo" panose="02040603050506020204" pitchFamily="18" charset="0"/>
                    <a:ea typeface="Calibri" panose="020F0502020204030204" pitchFamily="34" charset="0"/>
                    <a:cs typeface="Times New Roman" panose="02020603050405020304" pitchFamily="18" charset="0"/>
                  </a:rPr>
                  <a:t>Mà</a:t>
                </a:r>
                <a:r>
                  <a:rPr lang="fr-FR" sz="2400" kern="100" dirty="0">
                    <a:latin typeface="UTM Avo" panose="02040603050506020204" pitchFamily="18" charset="0"/>
                    <a:ea typeface="Calibri" panose="020F0502020204030204" pitchFamily="34" charset="0"/>
                    <a:cs typeface="Times New Roman" panose="02020603050405020304" pitchFamily="18" charset="0"/>
                  </a:rPr>
                  <a:t> </a:t>
                </a:r>
                <a14:m>
                  <m:oMath xmlns:m="http://schemas.openxmlformats.org/officeDocument/2006/math">
                    <m:r>
                      <m:rPr>
                        <m:nor/>
                      </m:rPr>
                      <a:rPr lang="fr-FR" sz="2400" i="0" kern="100">
                        <a:latin typeface="UTM Avo" panose="02040603050506020204" pitchFamily="18" charset="0"/>
                        <a:ea typeface="Calibri" panose="020F0502020204030204" pitchFamily="34" charset="0"/>
                        <a:cs typeface="Times New Roman" panose="02020603050405020304" pitchFamily="18" charset="0"/>
                      </a:rPr>
                      <m:t>TM</m:t>
                    </m:r>
                  </m:oMath>
                </a14:m>
                <a:r>
                  <a:rPr lang="fr-FR" sz="2400" kern="100" dirty="0">
                    <a:latin typeface="UTM Avo" panose="02040603050506020204" pitchFamily="18" charset="0"/>
                    <a:ea typeface="Calibri" panose="020F0502020204030204" pitchFamily="34" charset="0"/>
                    <a:cs typeface="Times New Roman" panose="02020603050405020304" pitchFamily="18" charset="0"/>
                  </a:rPr>
                  <a:t> </a:t>
                </a:r>
                <a:r>
                  <a:rPr lang="fr-FR" sz="2400" kern="100" dirty="0" err="1">
                    <a:latin typeface="UTM Avo" panose="02040603050506020204" pitchFamily="18" charset="0"/>
                    <a:ea typeface="Calibri" panose="020F0502020204030204" pitchFamily="34" charset="0"/>
                    <a:cs typeface="Times New Roman" panose="02020603050405020304" pitchFamily="18" charset="0"/>
                  </a:rPr>
                  <a:t>và</a:t>
                </a:r>
                <a:r>
                  <a:rPr lang="fr-FR" sz="2400" kern="100" dirty="0">
                    <a:latin typeface="UTM Avo" panose="02040603050506020204" pitchFamily="18" charset="0"/>
                    <a:ea typeface="Calibri" panose="020F0502020204030204" pitchFamily="34" charset="0"/>
                    <a:cs typeface="Times New Roman" panose="02020603050405020304" pitchFamily="18" charset="0"/>
                  </a:rPr>
                  <a:t> </a:t>
                </a:r>
                <a14:m>
                  <m:oMath xmlns:m="http://schemas.openxmlformats.org/officeDocument/2006/math">
                    <m:r>
                      <m:rPr>
                        <m:nor/>
                      </m:rPr>
                      <a:rPr lang="fr-FR" sz="2400" i="0" kern="100">
                        <a:latin typeface="UTM Avo" panose="02040603050506020204" pitchFamily="18" charset="0"/>
                        <a:ea typeface="Calibri" panose="020F0502020204030204" pitchFamily="34" charset="0"/>
                        <a:cs typeface="Times New Roman" panose="02020603050405020304" pitchFamily="18" charset="0"/>
                      </a:rPr>
                      <m:t>TN</m:t>
                    </m:r>
                  </m:oMath>
                </a14:m>
                <a:r>
                  <a:rPr lang="fr-FR" sz="2400" kern="100" dirty="0">
                    <a:latin typeface="UTM Avo" panose="02040603050506020204" pitchFamily="18" charset="0"/>
                    <a:ea typeface="Calibri" panose="020F0502020204030204" pitchFamily="34" charset="0"/>
                    <a:cs typeface="Times New Roman" panose="02020603050405020304" pitchFamily="18" charset="0"/>
                  </a:rPr>
                  <a:t> </a:t>
                </a:r>
                <a:r>
                  <a:rPr lang="fr-FR" sz="2400" kern="100" dirty="0" err="1">
                    <a:latin typeface="UTM Avo" panose="02040603050506020204" pitchFamily="18" charset="0"/>
                    <a:ea typeface="Calibri" panose="020F0502020204030204" pitchFamily="34" charset="0"/>
                    <a:cs typeface="Times New Roman" panose="02020603050405020304" pitchFamily="18" charset="0"/>
                  </a:rPr>
                  <a:t>trùng</a:t>
                </a:r>
                <a:r>
                  <a:rPr lang="fr-FR" sz="2400" kern="100" dirty="0">
                    <a:latin typeface="UTM Avo" panose="02040603050506020204" pitchFamily="18" charset="0"/>
                    <a:ea typeface="Calibri" panose="020F0502020204030204" pitchFamily="34" charset="0"/>
                    <a:cs typeface="Times New Roman" panose="02020603050405020304" pitchFamily="18" charset="0"/>
                  </a:rPr>
                  <a:t> </a:t>
                </a:r>
                <a:r>
                  <a:rPr lang="fr-FR" sz="2400" kern="100" dirty="0" err="1">
                    <a:latin typeface="UTM Avo" panose="02040603050506020204" pitchFamily="18" charset="0"/>
                    <a:ea typeface="Calibri" panose="020F0502020204030204" pitchFamily="34" charset="0"/>
                    <a:cs typeface="Times New Roman" panose="02020603050405020304" pitchFamily="18" charset="0"/>
                  </a:rPr>
                  <a:t>với</a:t>
                </a:r>
                <a:r>
                  <a:rPr lang="fr-FR" sz="2400" kern="100" dirty="0">
                    <a:latin typeface="UTM Avo" panose="02040603050506020204" pitchFamily="18" charset="0"/>
                    <a:ea typeface="Calibri" panose="020F0502020204030204" pitchFamily="34" charset="0"/>
                    <a:cs typeface="Times New Roman" panose="02020603050405020304" pitchFamily="18" charset="0"/>
                  </a:rPr>
                  <a:t> </a:t>
                </a:r>
                <a14:m>
                  <m:oMath xmlns:m="http://schemas.openxmlformats.org/officeDocument/2006/math">
                    <m:r>
                      <m:rPr>
                        <m:nor/>
                      </m:rPr>
                      <a:rPr lang="fr-FR" sz="2400" i="0" kern="100">
                        <a:latin typeface="UTM Avo" panose="02040603050506020204" pitchFamily="18" charset="0"/>
                        <a:ea typeface="Calibri" panose="020F0502020204030204" pitchFamily="34" charset="0"/>
                        <a:cs typeface="Times New Roman" panose="02020603050405020304" pitchFamily="18" charset="0"/>
                      </a:rPr>
                      <m:t>MN</m:t>
                    </m:r>
                  </m:oMath>
                </a14:m>
                <a:r>
                  <a:rPr lang="fr-FR" sz="2400" kern="100" dirty="0">
                    <a:latin typeface="UTM Avo" panose="02040603050506020204" pitchFamily="18" charset="0"/>
                    <a:ea typeface="Calibri" panose="020F0502020204030204" pitchFamily="34" charset="0"/>
                    <a:cs typeface="Times New Roman" panose="02020603050405020304" pitchFamily="18" charset="0"/>
                  </a:rPr>
                  <a:t> </a:t>
                </a:r>
              </a:p>
              <a:p>
                <a:pPr algn="just">
                  <a:lnSpc>
                    <a:spcPct val="150000"/>
                  </a:lnSpc>
                  <a:spcBef>
                    <a:spcPts val="133"/>
                  </a:spcBef>
                  <a:spcAft>
                    <a:spcPts val="133"/>
                  </a:spcAft>
                </a:pPr>
                <a:r>
                  <a:rPr lang="fr-FR" sz="2400" kern="100" dirty="0" err="1">
                    <a:latin typeface="UTM Avo" panose="02040603050506020204" pitchFamily="18" charset="0"/>
                    <a:ea typeface="Calibri" panose="020F0502020204030204" pitchFamily="34" charset="0"/>
                    <a:cs typeface="Times New Roman" panose="02020603050405020304" pitchFamily="18" charset="0"/>
                  </a:rPr>
                  <a:t>Suy</a:t>
                </a:r>
                <a:r>
                  <a:rPr lang="fr-FR" sz="2400" kern="100" dirty="0">
                    <a:latin typeface="UTM Avo" panose="02040603050506020204" pitchFamily="18" charset="0"/>
                    <a:ea typeface="Calibri" panose="020F0502020204030204" pitchFamily="34" charset="0"/>
                    <a:cs typeface="Times New Roman" panose="02020603050405020304" pitchFamily="18" charset="0"/>
                  </a:rPr>
                  <a:t> ra </a:t>
                </a:r>
                <a14:m>
                  <m:oMath xmlns:m="http://schemas.openxmlformats.org/officeDocument/2006/math">
                    <m:r>
                      <m:rPr>
                        <m:nor/>
                      </m:rPr>
                      <a:rPr lang="fr-FR" sz="2400" i="0" kern="100">
                        <a:latin typeface="UTM Avo" panose="02040603050506020204" pitchFamily="18" charset="0"/>
                        <a:ea typeface="Calibri" panose="020F0502020204030204" pitchFamily="34" charset="0"/>
                        <a:cs typeface="Times New Roman" panose="02020603050405020304" pitchFamily="18" charset="0"/>
                      </a:rPr>
                      <m:t>MN</m:t>
                    </m:r>
                  </m:oMath>
                </a14:m>
                <a:r>
                  <a:rPr lang="fr-FR" sz="2400" kern="100" dirty="0">
                    <a:latin typeface="UTM Avo" panose="02040603050506020204" pitchFamily="18" charset="0"/>
                    <a:ea typeface="Calibri" panose="020F0502020204030204" pitchFamily="34" charset="0"/>
                    <a:cs typeface="Times New Roman" panose="02020603050405020304" pitchFamily="18" charset="0"/>
                  </a:rPr>
                  <a:t> là </a:t>
                </a:r>
                <a:r>
                  <a:rPr lang="fr-FR" sz="2400" kern="100" dirty="0" err="1">
                    <a:latin typeface="UTM Avo" panose="02040603050506020204" pitchFamily="18" charset="0"/>
                    <a:ea typeface="Calibri" panose="020F0502020204030204" pitchFamily="34" charset="0"/>
                    <a:cs typeface="Times New Roman" panose="02020603050405020304" pitchFamily="18" charset="0"/>
                  </a:rPr>
                  <a:t>đường</a:t>
                </a:r>
                <a:r>
                  <a:rPr lang="fr-FR" sz="2400" kern="100" dirty="0">
                    <a:latin typeface="UTM Avo" panose="02040603050506020204" pitchFamily="18" charset="0"/>
                    <a:ea typeface="Calibri" panose="020F0502020204030204" pitchFamily="34" charset="0"/>
                    <a:cs typeface="Times New Roman" panose="02020603050405020304" pitchFamily="18" charset="0"/>
                  </a:rPr>
                  <a:t> </a:t>
                </a:r>
                <a:r>
                  <a:rPr lang="fr-FR" sz="2400" kern="100" dirty="0" err="1">
                    <a:latin typeface="UTM Avo" panose="02040603050506020204" pitchFamily="18" charset="0"/>
                    <a:ea typeface="Calibri" panose="020F0502020204030204" pitchFamily="34" charset="0"/>
                    <a:cs typeface="Times New Roman" panose="02020603050405020304" pitchFamily="18" charset="0"/>
                  </a:rPr>
                  <a:t>trung</a:t>
                </a:r>
                <a:r>
                  <a:rPr lang="fr-FR" sz="2400" kern="100" dirty="0">
                    <a:latin typeface="UTM Avo" panose="02040603050506020204" pitchFamily="18" charset="0"/>
                    <a:ea typeface="Calibri" panose="020F0502020204030204" pitchFamily="34" charset="0"/>
                    <a:cs typeface="Times New Roman" panose="02020603050405020304" pitchFamily="18" charset="0"/>
                  </a:rPr>
                  <a:t> </a:t>
                </a:r>
                <a:r>
                  <a:rPr lang="fr-FR" sz="2400" kern="100" dirty="0" err="1">
                    <a:latin typeface="UTM Avo" panose="02040603050506020204" pitchFamily="18" charset="0"/>
                    <a:ea typeface="Calibri" panose="020F0502020204030204" pitchFamily="34" charset="0"/>
                    <a:cs typeface="Times New Roman" panose="02020603050405020304" pitchFamily="18" charset="0"/>
                  </a:rPr>
                  <a:t>trực</a:t>
                </a:r>
                <a:r>
                  <a:rPr lang="fr-FR" sz="2400" kern="100" dirty="0">
                    <a:latin typeface="UTM Avo" panose="02040603050506020204" pitchFamily="18" charset="0"/>
                    <a:ea typeface="Calibri" panose="020F0502020204030204" pitchFamily="34" charset="0"/>
                    <a:cs typeface="Times New Roman" panose="02020603050405020304" pitchFamily="18" charset="0"/>
                  </a:rPr>
                  <a:t> </a:t>
                </a:r>
                <a:r>
                  <a:rPr lang="fr-FR" sz="2400" kern="100" dirty="0" err="1">
                    <a:latin typeface="UTM Avo" panose="02040603050506020204" pitchFamily="18" charset="0"/>
                    <a:ea typeface="Calibri" panose="020F0502020204030204" pitchFamily="34" charset="0"/>
                    <a:cs typeface="Times New Roman" panose="02020603050405020304" pitchFamily="18" charset="0"/>
                  </a:rPr>
                  <a:t>của</a:t>
                </a:r>
                <a:r>
                  <a:rPr lang="fr-FR" sz="2400" kern="100" dirty="0">
                    <a:latin typeface="UTM Avo" panose="02040603050506020204" pitchFamily="18" charset="0"/>
                    <a:ea typeface="Calibri" panose="020F0502020204030204" pitchFamily="34" charset="0"/>
                    <a:cs typeface="Times New Roman" panose="02020603050405020304" pitchFamily="18" charset="0"/>
                  </a:rPr>
                  <a:t> </a:t>
                </a:r>
                <a14:m>
                  <m:oMath xmlns:m="http://schemas.openxmlformats.org/officeDocument/2006/math">
                    <m:r>
                      <m:rPr>
                        <m:nor/>
                      </m:rPr>
                      <a:rPr lang="fr-FR" sz="2400" i="0" kern="100">
                        <a:latin typeface="UTM Avo" panose="02040603050506020204" pitchFamily="18" charset="0"/>
                        <a:ea typeface="Calibri" panose="020F0502020204030204" pitchFamily="34" charset="0"/>
                        <a:cs typeface="Times New Roman" panose="02020603050405020304" pitchFamily="18" charset="0"/>
                      </a:rPr>
                      <m:t>AB</m:t>
                    </m:r>
                  </m:oMath>
                </a14:m>
                <a:r>
                  <a:rPr lang="fr-FR" sz="2400" kern="100" dirty="0">
                    <a:latin typeface="UTM Avo" panose="02040603050506020204" pitchFamily="18" charset="0"/>
                    <a:ea typeface="Calibri" panose="020F0502020204030204" pitchFamily="34" charset="0"/>
                    <a:cs typeface="Times New Roman" panose="02020603050405020304" pitchFamily="18" charset="0"/>
                  </a:rPr>
                  <a:t> </a:t>
                </a:r>
                <a:r>
                  <a:rPr lang="fr-FR" sz="2400" kern="100" dirty="0" err="1">
                    <a:latin typeface="UTM Avo" panose="02040603050506020204" pitchFamily="18" charset="0"/>
                    <a:ea typeface="Calibri" panose="020F0502020204030204" pitchFamily="34" charset="0"/>
                    <a:cs typeface="Times New Roman" panose="02020603050405020304" pitchFamily="18" charset="0"/>
                  </a:rPr>
                  <a:t>và</a:t>
                </a:r>
                <a:r>
                  <a:rPr lang="fr-FR" sz="2400" kern="100" dirty="0">
                    <a:latin typeface="UTM Avo" panose="02040603050506020204" pitchFamily="18" charset="0"/>
                    <a:ea typeface="Calibri" panose="020F0502020204030204" pitchFamily="34" charset="0"/>
                    <a:cs typeface="Times New Roman" panose="02020603050405020304" pitchFamily="18" charset="0"/>
                  </a:rPr>
                  <a:t> </a:t>
                </a:r>
                <a14:m>
                  <m:oMath xmlns:m="http://schemas.openxmlformats.org/officeDocument/2006/math">
                    <m:r>
                      <m:rPr>
                        <m:nor/>
                      </m:rPr>
                      <a:rPr lang="fr-FR" sz="2400" i="0" kern="100">
                        <a:latin typeface="UTM Avo" panose="02040603050506020204" pitchFamily="18" charset="0"/>
                        <a:ea typeface="Calibri" panose="020F0502020204030204" pitchFamily="34" charset="0"/>
                        <a:cs typeface="Times New Roman" panose="02020603050405020304" pitchFamily="18" charset="0"/>
                      </a:rPr>
                      <m:t>CD</m:t>
                    </m:r>
                  </m:oMath>
                </a14:m>
                <a:r>
                  <a:rPr lang="fr-FR" sz="2400" kern="100" dirty="0">
                    <a:latin typeface="UTM Avo" panose="02040603050506020204" pitchFamily="18" charset="0"/>
                    <a:ea typeface="Calibri" panose="020F0502020204030204" pitchFamily="34" charset="0"/>
                    <a:cs typeface="Times New Roman" panose="02020603050405020304" pitchFamily="18" charset="0"/>
                  </a:rPr>
                  <a:t>.</a:t>
                </a:r>
                <a:endParaRPr lang="en-US" sz="2400" kern="100" dirty="0">
                  <a:latin typeface="UTM Avo" panose="02040603050506020204" pitchFamily="18" charset="0"/>
                  <a:ea typeface="Calibri" panose="020F0502020204030204" pitchFamily="34"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3603B0E7-F8B0-4EC7-D0C9-04744AEF208D}"/>
                  </a:ext>
                </a:extLst>
              </p:cNvPr>
              <p:cNvSpPr txBox="1">
                <a:spLocks noRot="1" noChangeAspect="1" noMove="1" noResize="1" noEditPoints="1" noAdjustHandles="1" noChangeArrowheads="1" noChangeShapeType="1" noTextEdit="1"/>
              </p:cNvSpPr>
              <p:nvPr/>
            </p:nvSpPr>
            <p:spPr>
              <a:xfrm>
                <a:off x="1073923" y="2606565"/>
                <a:ext cx="7817244" cy="4026872"/>
              </a:xfrm>
              <a:prstGeom prst="rect">
                <a:avLst/>
              </a:prstGeom>
              <a:blipFill>
                <a:blip r:embed="rId4"/>
                <a:stretch>
                  <a:fillRect l="-1169" r="-1169" b="-2424"/>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id="{52EC347B-019D-D81C-34E2-85BC5BEEF72B}"/>
              </a:ext>
            </a:extLst>
          </p:cNvPr>
          <p:cNvPicPr>
            <a:picLocks noChangeAspect="1"/>
          </p:cNvPicPr>
          <p:nvPr/>
        </p:nvPicPr>
        <p:blipFill>
          <a:blip r:embed="rId5"/>
          <a:stretch>
            <a:fillRect/>
          </a:stretch>
        </p:blipFill>
        <p:spPr>
          <a:xfrm>
            <a:off x="8794747" y="3673795"/>
            <a:ext cx="2780952" cy="2638095"/>
          </a:xfrm>
          <a:prstGeom prst="rect">
            <a:avLst/>
          </a:prstGeom>
        </p:spPr>
      </p:pic>
    </p:spTree>
    <p:extLst>
      <p:ext uri="{BB962C8B-B14F-4D97-AF65-F5344CB8AC3E}">
        <p14:creationId xmlns:p14="http://schemas.microsoft.com/office/powerpoint/2010/main" val="2436152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8"/>
        <p:cNvGrpSpPr/>
        <p:nvPr/>
      </p:nvGrpSpPr>
      <p:grpSpPr>
        <a:xfrm>
          <a:off x="0" y="0"/>
          <a:ext cx="0" cy="0"/>
          <a:chOff x="0" y="0"/>
          <a:chExt cx="0" cy="0"/>
        </a:xfrm>
      </p:grpSpPr>
      <p:sp>
        <p:nvSpPr>
          <p:cNvPr id="6" name="TextBox 5">
            <a:extLst>
              <a:ext uri="{FF2B5EF4-FFF2-40B4-BE49-F238E27FC236}">
                <a16:creationId xmlns:a16="http://schemas.microsoft.com/office/drawing/2014/main" id="{7A5173B5-758D-2CA9-D9C6-0BD123F21AC6}"/>
              </a:ext>
            </a:extLst>
          </p:cNvPr>
          <p:cNvSpPr txBox="1"/>
          <p:nvPr/>
        </p:nvSpPr>
        <p:spPr>
          <a:xfrm>
            <a:off x="742140" y="1786222"/>
            <a:ext cx="3871746" cy="639112"/>
          </a:xfrm>
          <a:prstGeom prst="roundRect">
            <a:avLst/>
          </a:prstGeom>
          <a:solidFill>
            <a:srgbClr val="DCF0C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nchor="ctr">
            <a:spAutoFit/>
          </a:bodyPr>
          <a:lstStyle/>
          <a:p>
            <a:pPr algn="ctr" defTabSz="1219170">
              <a:lnSpc>
                <a:spcPct val="150000"/>
              </a:lnSpc>
              <a:buClrTx/>
              <a:defRPr/>
            </a:pPr>
            <a:r>
              <a:rPr lang="nl-NL" sz="2400" b="1" kern="1200" dirty="0" err="1">
                <a:latin typeface="UTM Avo" panose="02040603050506020204" pitchFamily="18"/>
                <a:ea typeface="+mn-ea"/>
                <a:cs typeface="Arial" panose="020B0604020202020204" pitchFamily="34" charset="0"/>
              </a:rPr>
              <a:t>Bài</a:t>
            </a:r>
            <a:r>
              <a:rPr lang="nl-NL" sz="2400" b="1" kern="1200" dirty="0">
                <a:latin typeface="UTM Avo" panose="02040603050506020204" pitchFamily="18"/>
                <a:ea typeface="+mn-ea"/>
                <a:cs typeface="Arial" panose="020B0604020202020204" pitchFamily="34" charset="0"/>
              </a:rPr>
              <a:t> </a:t>
            </a:r>
            <a:r>
              <a:rPr lang="nl-NL" sz="2400" b="1" kern="1200" dirty="0" err="1">
                <a:latin typeface="UTM Avo" panose="02040603050506020204" pitchFamily="18"/>
                <a:ea typeface="+mn-ea"/>
                <a:cs typeface="Arial" panose="020B0604020202020204" pitchFamily="34" charset="0"/>
              </a:rPr>
              <a:t>tập</a:t>
            </a:r>
            <a:r>
              <a:rPr lang="nl-NL" sz="2400" b="1" kern="1200" dirty="0">
                <a:latin typeface="UTM Avo" panose="02040603050506020204" pitchFamily="18"/>
                <a:ea typeface="+mn-ea"/>
                <a:cs typeface="Arial" panose="020B0604020202020204" pitchFamily="34" charset="0"/>
              </a:rPr>
              <a:t> 2: SGK – tr.104</a:t>
            </a:r>
            <a:endParaRPr lang="en-US" sz="2400" kern="1200" dirty="0">
              <a:latin typeface="UTM Avo" panose="02040603050506020204" pitchFamily="18"/>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1FF05121-28F8-59C5-113E-4110B9FA369B}"/>
                  </a:ext>
                </a:extLst>
              </p:cNvPr>
              <p:cNvSpPr txBox="1"/>
              <p:nvPr/>
            </p:nvSpPr>
            <p:spPr>
              <a:xfrm>
                <a:off x="742140" y="1818594"/>
                <a:ext cx="10966497" cy="2845138"/>
              </a:xfrm>
              <a:prstGeom prst="rect">
                <a:avLst/>
              </a:prstGeom>
              <a:noFill/>
            </p:spPr>
            <p:txBody>
              <a:bodyPr wrap="square">
                <a:spAutoFit/>
              </a:bodyPr>
              <a:lstStyle/>
              <a:p>
                <a:pPr algn="just">
                  <a:lnSpc>
                    <a:spcPct val="150000"/>
                  </a:lnSpc>
                </a:pPr>
                <a:r>
                  <a:rPr lang="en-US" sz="2400" dirty="0">
                    <a:latin typeface="UTM Avo" panose="02040603050506020204" pitchFamily="18"/>
                  </a:rPr>
                  <a:t>			               </a:t>
                </a:r>
                <a:r>
                  <a:rPr lang="vi-VN" sz="2400" dirty="0">
                    <a:latin typeface="UTM Avo" panose="02040603050506020204" pitchFamily="18"/>
                  </a:rPr>
                  <a:t>Người ta ghép ba hình tam giác đều có độ dài cạnh là a với vị trí như </a:t>
                </a:r>
                <a:r>
                  <a:rPr lang="vi-VN" sz="2400" i="1" dirty="0">
                    <a:latin typeface="UTM Avo" panose="02040603050506020204" pitchFamily="18"/>
                  </a:rPr>
                  <a:t>Hình 31</a:t>
                </a:r>
                <a:r>
                  <a:rPr lang="vi-VN" sz="2400" dirty="0">
                    <a:latin typeface="UTM Avo" panose="02040603050506020204" pitchFamily="18"/>
                  </a:rPr>
                  <a:t>.</a:t>
                </a:r>
              </a:p>
              <a:p>
                <a:pPr algn="just">
                  <a:lnSpc>
                    <a:spcPct val="150000"/>
                  </a:lnSpc>
                </a:pPr>
                <a:r>
                  <a:rPr lang="vi-VN" sz="2400" dirty="0">
                    <a:latin typeface="UTM Avo" panose="02040603050506020204" pitchFamily="18"/>
                  </a:rPr>
                  <a:t>a) Chứng minh ba điểm A, B,</a:t>
                </a:r>
                <a:r>
                  <a:rPr lang="en-US" sz="2400" dirty="0">
                    <a:latin typeface="UTM Avo" panose="02040603050506020204" pitchFamily="18"/>
                  </a:rPr>
                  <a:t> </a:t>
                </a:r>
                <a:r>
                  <a:rPr lang="vi-VN" sz="2400" dirty="0">
                    <a:latin typeface="UTM Avo" panose="02040603050506020204" pitchFamily="18"/>
                  </a:rPr>
                  <a:t>C thẳng hàng.</a:t>
                </a:r>
              </a:p>
              <a:p>
                <a:pPr algn="just">
                  <a:lnSpc>
                    <a:spcPct val="150000"/>
                  </a:lnSpc>
                </a:pPr>
                <a:r>
                  <a:rPr lang="vi-VN" sz="2400" dirty="0">
                    <a:latin typeface="UTM Avo" panose="02040603050506020204" pitchFamily="18"/>
                  </a:rPr>
                  <a:t>b) Chứng minh tứ giác ACDE </a:t>
                </a:r>
                <a:r>
                  <a:rPr lang="en-US" sz="2400" dirty="0">
                    <a:latin typeface="UTM Avo" panose="02040603050506020204" pitchFamily="18"/>
                  </a:rPr>
                  <a:t> </a:t>
                </a:r>
                <a:r>
                  <a:rPr lang="vi-VN" sz="2400" dirty="0">
                    <a:latin typeface="UTM Avo" panose="02040603050506020204" pitchFamily="18"/>
                  </a:rPr>
                  <a:t>là hình thang cân.</a:t>
                </a:r>
              </a:p>
              <a:p>
                <a:pPr algn="just">
                  <a:lnSpc>
                    <a:spcPct val="150000"/>
                  </a:lnSpc>
                </a:pPr>
                <a:r>
                  <a:rPr lang="vi-VN" sz="2400" dirty="0">
                    <a:latin typeface="UTM Avo" panose="02040603050506020204" pitchFamily="18"/>
                  </a:rPr>
                  <a:t>c) Tính diện tích của tứ giác ACDE theo </a:t>
                </a:r>
                <a14:m>
                  <m:oMath xmlns:m="http://schemas.openxmlformats.org/officeDocument/2006/math">
                    <m:r>
                      <a:rPr lang="vi-VN" sz="2400" i="1" dirty="0">
                        <a:latin typeface="Cambria Math" panose="02040503050406030204" pitchFamily="18" charset="0"/>
                      </a:rPr>
                      <m:t>𝑎</m:t>
                    </m:r>
                  </m:oMath>
                </a14:m>
                <a:r>
                  <a:rPr lang="vi-VN" sz="2400" dirty="0">
                    <a:latin typeface="UTM Avo" panose="02040603050506020204" pitchFamily="18"/>
                  </a:rPr>
                  <a:t>.  </a:t>
                </a:r>
              </a:p>
            </p:txBody>
          </p:sp>
        </mc:Choice>
        <mc:Fallback xmlns="">
          <p:sp>
            <p:nvSpPr>
              <p:cNvPr id="2" name="TextBox 1">
                <a:extLst>
                  <a:ext uri="{FF2B5EF4-FFF2-40B4-BE49-F238E27FC236}">
                    <a16:creationId xmlns:a16="http://schemas.microsoft.com/office/drawing/2014/main" id="{1FF05121-28F8-59C5-113E-4110B9FA369B}"/>
                  </a:ext>
                </a:extLst>
              </p:cNvPr>
              <p:cNvSpPr txBox="1">
                <a:spLocks noRot="1" noChangeAspect="1" noMove="1" noResize="1" noEditPoints="1" noAdjustHandles="1" noChangeArrowheads="1" noChangeShapeType="1" noTextEdit="1"/>
              </p:cNvSpPr>
              <p:nvPr/>
            </p:nvSpPr>
            <p:spPr>
              <a:xfrm>
                <a:off x="742140" y="1818594"/>
                <a:ext cx="10966497" cy="2845138"/>
              </a:xfrm>
              <a:prstGeom prst="rect">
                <a:avLst/>
              </a:prstGeom>
              <a:blipFill>
                <a:blip r:embed="rId4"/>
                <a:stretch>
                  <a:fillRect l="-889" r="-834" b="-1927"/>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A8397EC0-DA51-5AC2-D4DC-C024FEBCA8F6}"/>
              </a:ext>
            </a:extLst>
          </p:cNvPr>
          <p:cNvPicPr>
            <a:picLocks noChangeAspect="1"/>
          </p:cNvPicPr>
          <p:nvPr/>
        </p:nvPicPr>
        <p:blipFill>
          <a:blip r:embed="rId5"/>
          <a:stretch>
            <a:fillRect/>
          </a:stretch>
        </p:blipFill>
        <p:spPr>
          <a:xfrm flipH="1">
            <a:off x="5123296" y="4575500"/>
            <a:ext cx="4057777" cy="2282500"/>
          </a:xfrm>
          <a:prstGeom prst="rect">
            <a:avLst/>
          </a:prstGeom>
        </p:spPr>
      </p:pic>
      <p:pic>
        <p:nvPicPr>
          <p:cNvPr id="5" name="Picture 4">
            <a:extLst>
              <a:ext uri="{FF2B5EF4-FFF2-40B4-BE49-F238E27FC236}">
                <a16:creationId xmlns:a16="http://schemas.microsoft.com/office/drawing/2014/main" id="{85ACA3A9-2AFA-5331-4020-70DDAB124487}"/>
              </a:ext>
            </a:extLst>
          </p:cNvPr>
          <p:cNvPicPr>
            <a:picLocks noChangeAspect="1"/>
          </p:cNvPicPr>
          <p:nvPr/>
        </p:nvPicPr>
        <p:blipFill>
          <a:blip r:embed="rId6"/>
          <a:stretch>
            <a:fillRect/>
          </a:stretch>
        </p:blipFill>
        <p:spPr>
          <a:xfrm>
            <a:off x="8554403" y="2425334"/>
            <a:ext cx="3523809" cy="2561905"/>
          </a:xfrm>
          <a:prstGeom prst="rect">
            <a:avLst/>
          </a:prstGeom>
        </p:spPr>
      </p:pic>
    </p:spTree>
    <p:extLst>
      <p:ext uri="{BB962C8B-B14F-4D97-AF65-F5344CB8AC3E}">
        <p14:creationId xmlns:p14="http://schemas.microsoft.com/office/powerpoint/2010/main" val="728833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8"/>
        <p:cNvGrpSpPr/>
        <p:nvPr/>
      </p:nvGrpSpPr>
      <p:grpSpPr>
        <a:xfrm>
          <a:off x="0" y="0"/>
          <a:ext cx="0" cy="0"/>
          <a:chOff x="0" y="0"/>
          <a:chExt cx="0" cy="0"/>
        </a:xfrm>
      </p:grpSpPr>
      <p:sp>
        <p:nvSpPr>
          <p:cNvPr id="6" name="TextBox 5">
            <a:extLst>
              <a:ext uri="{FF2B5EF4-FFF2-40B4-BE49-F238E27FC236}">
                <a16:creationId xmlns:a16="http://schemas.microsoft.com/office/drawing/2014/main" id="{7A5173B5-758D-2CA9-D9C6-0BD123F21AC6}"/>
              </a:ext>
            </a:extLst>
          </p:cNvPr>
          <p:cNvSpPr txBox="1"/>
          <p:nvPr/>
        </p:nvSpPr>
        <p:spPr>
          <a:xfrm>
            <a:off x="742140" y="1786222"/>
            <a:ext cx="3871746" cy="639112"/>
          </a:xfrm>
          <a:prstGeom prst="roundRect">
            <a:avLst/>
          </a:prstGeom>
          <a:solidFill>
            <a:srgbClr val="DCF0C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nchor="ctr">
            <a:spAutoFit/>
          </a:bodyPr>
          <a:lstStyle/>
          <a:p>
            <a:pPr algn="ctr" defTabSz="1219170">
              <a:lnSpc>
                <a:spcPct val="150000"/>
              </a:lnSpc>
              <a:buClrTx/>
              <a:defRPr/>
            </a:pPr>
            <a:r>
              <a:rPr lang="nl-NL" sz="2400" b="1" kern="1200" dirty="0" err="1">
                <a:latin typeface="UTM Avo" panose="02040603050506020204" pitchFamily="18"/>
                <a:ea typeface="+mn-ea"/>
                <a:cs typeface="Arial" panose="020B0604020202020204" pitchFamily="34" charset="0"/>
              </a:rPr>
              <a:t>Bài</a:t>
            </a:r>
            <a:r>
              <a:rPr lang="nl-NL" sz="2400" b="1" kern="1200" dirty="0">
                <a:latin typeface="UTM Avo" panose="02040603050506020204" pitchFamily="18"/>
                <a:ea typeface="+mn-ea"/>
                <a:cs typeface="Arial" panose="020B0604020202020204" pitchFamily="34" charset="0"/>
              </a:rPr>
              <a:t> </a:t>
            </a:r>
            <a:r>
              <a:rPr lang="nl-NL" sz="2400" b="1" kern="1200" dirty="0" err="1">
                <a:latin typeface="UTM Avo" panose="02040603050506020204" pitchFamily="18"/>
                <a:ea typeface="+mn-ea"/>
                <a:cs typeface="Arial" panose="020B0604020202020204" pitchFamily="34" charset="0"/>
              </a:rPr>
              <a:t>tập</a:t>
            </a:r>
            <a:r>
              <a:rPr lang="nl-NL" sz="2400" b="1" kern="1200" dirty="0">
                <a:latin typeface="UTM Avo" panose="02040603050506020204" pitchFamily="18"/>
                <a:ea typeface="+mn-ea"/>
                <a:cs typeface="Arial" panose="020B0604020202020204" pitchFamily="34" charset="0"/>
              </a:rPr>
              <a:t> 2: SGK – tr.104</a:t>
            </a:r>
            <a:endParaRPr lang="en-US" sz="2400" kern="1200" dirty="0">
              <a:latin typeface="UTM Avo" panose="02040603050506020204" pitchFamily="18"/>
              <a:ea typeface="+mn-ea"/>
              <a:cs typeface="Arial" panose="020B0604020202020204" pitchFamily="34" charset="0"/>
            </a:endParaRPr>
          </a:p>
        </p:txBody>
      </p:sp>
      <p:sp>
        <p:nvSpPr>
          <p:cNvPr id="5" name="Oval Callout 29">
            <a:extLst>
              <a:ext uri="{FF2B5EF4-FFF2-40B4-BE49-F238E27FC236}">
                <a16:creationId xmlns:a16="http://schemas.microsoft.com/office/drawing/2014/main" id="{F1E01DA1-1FDB-F457-4D5A-9DBC58E4F306}"/>
              </a:ext>
            </a:extLst>
          </p:cNvPr>
          <p:cNvSpPr/>
          <p:nvPr/>
        </p:nvSpPr>
        <p:spPr>
          <a:xfrm>
            <a:off x="742140" y="2787435"/>
            <a:ext cx="1297003" cy="485828"/>
          </a:xfrm>
          <a:prstGeom prst="wedgeEllipseCallout">
            <a:avLst>
              <a:gd name="adj1" fmla="val 27338"/>
              <a:gd name="adj2" fmla="val 103991"/>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algn="ctr" defTabSz="1219170">
              <a:buClrTx/>
              <a:defRPr/>
            </a:pPr>
            <a:r>
              <a:rPr lang="vi-VN" sz="2400" b="1" kern="1200" dirty="0">
                <a:solidFill>
                  <a:schemeClr val="tx1"/>
                </a:solidFill>
                <a:latin typeface="UTM Avo" panose="02040603050506020204" pitchFamily="18"/>
                <a:ea typeface="+mn-ea"/>
              </a:rPr>
              <a:t>Giải</a:t>
            </a:r>
            <a:endParaRPr lang="en-US" sz="2400" b="1" kern="1200" dirty="0">
              <a:solidFill>
                <a:schemeClr val="tx1"/>
              </a:solidFill>
              <a:latin typeface="UTM Avo" panose="02040603050506020204" pitchFamily="18"/>
              <a:ea typeface="+mn-ea"/>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28C3D46-512C-1847-2C10-9A90893DBEA9}"/>
                  </a:ext>
                </a:extLst>
              </p:cNvPr>
              <p:cNvSpPr txBox="1"/>
              <p:nvPr/>
            </p:nvSpPr>
            <p:spPr>
              <a:xfrm>
                <a:off x="2678013" y="2787435"/>
                <a:ext cx="6660859" cy="3020314"/>
              </a:xfrm>
              <a:prstGeom prst="rect">
                <a:avLst/>
              </a:prstGeom>
              <a:noFill/>
            </p:spPr>
            <p:txBody>
              <a:bodyPr wrap="square">
                <a:spAutoFit/>
              </a:bodyPr>
              <a:lstStyle/>
              <a:p>
                <a:pPr algn="just">
                  <a:lnSpc>
                    <a:spcPct val="150000"/>
                  </a:lnSpc>
                  <a:spcBef>
                    <a:spcPts val="133"/>
                  </a:spcBef>
                  <a:spcAft>
                    <a:spcPts val="133"/>
                  </a:spcAft>
                </a:pPr>
                <a:r>
                  <a:rPr lang="fr-FR" sz="2400" kern="100" dirty="0">
                    <a:latin typeface="UTM Avo" panose="02040603050506020204" pitchFamily="18"/>
                    <a:ea typeface="Times New Roman" panose="02020603050405020304" pitchFamily="18" charset="0"/>
                    <a:cs typeface="Times New Roman" panose="02020603050405020304" pitchFamily="18" charset="0"/>
                  </a:rPr>
                  <a:t>a) </a:t>
                </a:r>
                <a:r>
                  <a:rPr lang="fr-FR" sz="2400" kern="100" dirty="0">
                    <a:latin typeface="UTM Avo" panose="02040603050506020204" pitchFamily="18" charset="0"/>
                    <a:ea typeface="Times New Roman" panose="02020603050405020304" pitchFamily="18" charset="0"/>
                    <a:cs typeface="Times New Roman" panose="02020603050405020304" pitchFamily="18" charset="0"/>
                  </a:rPr>
                  <a:t>Do </a:t>
                </a:r>
                <a14:m>
                  <m:oMath xmlns:m="http://schemas.openxmlformats.org/officeDocument/2006/math">
                    <m:r>
                      <m:rPr>
                        <m:nor/>
                      </m:rPr>
                      <a:rPr lang="fr-FR" sz="2400" i="0" kern="100">
                        <a:latin typeface="UTM Avo" panose="02040603050506020204" pitchFamily="18" charset="0"/>
                        <a:ea typeface="Times New Roman" panose="02020603050405020304" pitchFamily="18" charset="0"/>
                        <a:cs typeface="Times New Roman" panose="02020603050405020304" pitchFamily="18" charset="0"/>
                      </a:rPr>
                      <m:t>∆</m:t>
                    </m:r>
                    <m:r>
                      <m:rPr>
                        <m:nor/>
                      </m:rPr>
                      <a:rPr lang="fr-FR" sz="2400" i="0" kern="100">
                        <a:latin typeface="UTM Avo" panose="02040603050506020204" pitchFamily="18" charset="0"/>
                        <a:ea typeface="Times New Roman" panose="02020603050405020304" pitchFamily="18" charset="0"/>
                        <a:cs typeface="Times New Roman" panose="02020603050405020304" pitchFamily="18" charset="0"/>
                      </a:rPr>
                      <m:t>ABE</m:t>
                    </m:r>
                    <m:r>
                      <m:rPr>
                        <m:nor/>
                      </m:rPr>
                      <a:rPr lang="fr-FR" sz="2400" i="0" kern="100">
                        <a:latin typeface="UTM Avo" panose="02040603050506020204" pitchFamily="18" charset="0"/>
                        <a:ea typeface="Times New Roman" panose="02020603050405020304" pitchFamily="18" charset="0"/>
                        <a:cs typeface="Times New Roman" panose="02020603050405020304" pitchFamily="18" charset="0"/>
                      </a:rPr>
                      <m:t>, ∆</m:t>
                    </m:r>
                    <m:r>
                      <m:rPr>
                        <m:nor/>
                      </m:rPr>
                      <a:rPr lang="fr-FR" sz="2400" i="0" kern="100">
                        <a:latin typeface="UTM Avo" panose="02040603050506020204" pitchFamily="18" charset="0"/>
                        <a:ea typeface="Times New Roman" panose="02020603050405020304" pitchFamily="18" charset="0"/>
                        <a:cs typeface="Times New Roman" panose="02020603050405020304" pitchFamily="18" charset="0"/>
                      </a:rPr>
                      <m:t>BED</m:t>
                    </m:r>
                    <m:r>
                      <m:rPr>
                        <m:nor/>
                      </m:rPr>
                      <a:rPr lang="fr-FR" sz="2400" i="0" kern="100">
                        <a:latin typeface="UTM Avo" panose="02040603050506020204" pitchFamily="18" charset="0"/>
                        <a:ea typeface="Times New Roman" panose="02020603050405020304" pitchFamily="18" charset="0"/>
                        <a:cs typeface="Times New Roman" panose="02020603050405020304" pitchFamily="18" charset="0"/>
                      </a:rPr>
                      <m:t>, ∆</m:t>
                    </m:r>
                    <m:r>
                      <m:rPr>
                        <m:nor/>
                      </m:rPr>
                      <a:rPr lang="fr-FR" sz="2400" i="0" kern="100">
                        <a:latin typeface="UTM Avo" panose="02040603050506020204" pitchFamily="18" charset="0"/>
                        <a:ea typeface="Times New Roman" panose="02020603050405020304" pitchFamily="18" charset="0"/>
                        <a:cs typeface="Times New Roman" panose="02020603050405020304" pitchFamily="18" charset="0"/>
                      </a:rPr>
                      <m:t>BDC</m:t>
                    </m:r>
                  </m:oMath>
                </a14:m>
                <a:r>
                  <a:rPr lang="fr-FR" sz="2400" kern="100" dirty="0">
                    <a:latin typeface="UTM Avo" panose="02040603050506020204" pitchFamily="18" charset="0"/>
                    <a:ea typeface="Times New Roman" panose="02020603050405020304" pitchFamily="18" charset="0"/>
                    <a:cs typeface="Times New Roman" panose="02020603050405020304" pitchFamily="18" charset="0"/>
                  </a:rPr>
                  <a:t> là </a:t>
                </a:r>
                <a:r>
                  <a:rPr lang="fr-FR" sz="2400" kern="100" dirty="0" err="1">
                    <a:latin typeface="UTM Avo" panose="02040603050506020204" pitchFamily="18" charset="0"/>
                    <a:ea typeface="Times New Roman" panose="02020603050405020304" pitchFamily="18" charset="0"/>
                    <a:cs typeface="Times New Roman" panose="02020603050405020304" pitchFamily="18" charset="0"/>
                  </a:rPr>
                  <a:t>các</a:t>
                </a:r>
                <a:r>
                  <a:rPr lang="fr-FR" sz="2400" kern="100" dirty="0">
                    <a:latin typeface="UTM Avo" panose="02040603050506020204" pitchFamily="18" charset="0"/>
                    <a:ea typeface="Times New Roman" panose="02020603050405020304" pitchFamily="18" charset="0"/>
                    <a:cs typeface="Times New Roman" panose="02020603050405020304" pitchFamily="18" charset="0"/>
                  </a:rPr>
                  <a:t> </a:t>
                </a:r>
                <a:r>
                  <a:rPr lang="fr-FR" sz="2400" kern="100" dirty="0" err="1">
                    <a:latin typeface="UTM Avo" panose="02040603050506020204" pitchFamily="18" charset="0"/>
                    <a:ea typeface="Times New Roman" panose="02020603050405020304" pitchFamily="18" charset="0"/>
                    <a:cs typeface="Times New Roman" panose="02020603050405020304" pitchFamily="18" charset="0"/>
                  </a:rPr>
                  <a:t>tam</a:t>
                </a:r>
                <a:r>
                  <a:rPr lang="fr-FR" sz="2400" kern="100" dirty="0">
                    <a:latin typeface="UTM Avo" panose="02040603050506020204" pitchFamily="18" charset="0"/>
                    <a:ea typeface="Times New Roman" panose="02020603050405020304" pitchFamily="18" charset="0"/>
                    <a:cs typeface="Times New Roman" panose="02020603050405020304" pitchFamily="18" charset="0"/>
                  </a:rPr>
                  <a:t> </a:t>
                </a:r>
                <a:r>
                  <a:rPr lang="fr-FR" sz="2400" kern="100" dirty="0" err="1">
                    <a:latin typeface="UTM Avo" panose="02040603050506020204" pitchFamily="18" charset="0"/>
                    <a:ea typeface="Times New Roman" panose="02020603050405020304" pitchFamily="18" charset="0"/>
                    <a:cs typeface="Times New Roman" panose="02020603050405020304" pitchFamily="18" charset="0"/>
                  </a:rPr>
                  <a:t>giác</a:t>
                </a:r>
                <a:r>
                  <a:rPr lang="fr-FR" sz="2400" kern="100" dirty="0">
                    <a:latin typeface="UTM Avo" panose="02040603050506020204" pitchFamily="18" charset="0"/>
                    <a:ea typeface="Times New Roman" panose="02020603050405020304" pitchFamily="18" charset="0"/>
                    <a:cs typeface="Times New Roman" panose="02020603050405020304" pitchFamily="18" charset="0"/>
                  </a:rPr>
                  <a:t> </a:t>
                </a:r>
                <a:r>
                  <a:rPr lang="fr-FR" sz="2400" kern="100" dirty="0" err="1">
                    <a:latin typeface="UTM Avo" panose="02040603050506020204" pitchFamily="18" charset="0"/>
                    <a:ea typeface="Times New Roman" panose="02020603050405020304" pitchFamily="18" charset="0"/>
                    <a:cs typeface="Times New Roman" panose="02020603050405020304" pitchFamily="18" charset="0"/>
                  </a:rPr>
                  <a:t>đều</a:t>
                </a:r>
                <a:r>
                  <a:rPr lang="fr-FR" sz="2400" kern="100" dirty="0">
                    <a:latin typeface="UTM Avo" panose="02040603050506020204" pitchFamily="18" charset="0"/>
                    <a:ea typeface="Times New Roman" panose="02020603050405020304" pitchFamily="18" charset="0"/>
                    <a:cs typeface="Times New Roman" panose="02020603050405020304" pitchFamily="18" charset="0"/>
                  </a:rPr>
                  <a:t> </a:t>
                </a:r>
                <a:r>
                  <a:rPr lang="fr-FR" sz="2400" kern="100" dirty="0" err="1">
                    <a:latin typeface="UTM Avo" panose="02040603050506020204" pitchFamily="18" charset="0"/>
                    <a:ea typeface="Times New Roman" panose="02020603050405020304" pitchFamily="18" charset="0"/>
                    <a:cs typeface="Times New Roman" panose="02020603050405020304" pitchFamily="18" charset="0"/>
                  </a:rPr>
                  <a:t>nên</a:t>
                </a:r>
                <a:r>
                  <a:rPr lang="fr-FR" sz="2400" kern="100" dirty="0">
                    <a:latin typeface="UTM Avo" panose="02040603050506020204" pitchFamily="18"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400" i="1" kern="100">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i="0" kern="100">
                            <a:latin typeface="UTM Avo" panose="02040603050506020204" pitchFamily="18" charset="0"/>
                            <a:ea typeface="Times New Roman" panose="02020603050405020304" pitchFamily="18" charset="0"/>
                            <a:cs typeface="Times New Roman" panose="02020603050405020304" pitchFamily="18" charset="0"/>
                          </a:rPr>
                          <m:t>ABE</m:t>
                        </m:r>
                      </m:e>
                    </m:acc>
                    <m:r>
                      <m:rPr>
                        <m:nor/>
                      </m:rPr>
                      <a:rPr lang="fr-FR" sz="2400" i="0" kern="100" smtClean="0">
                        <a:latin typeface="UTM Avo" panose="02040603050506020204" pitchFamily="18" charset="0"/>
                        <a:ea typeface="Times New Roman" panose="02020603050405020304" pitchFamily="18" charset="0"/>
                        <a:cs typeface="Times New Roman" panose="02020603050405020304" pitchFamily="18" charset="0"/>
                      </a:rPr>
                      <m:t> = </m:t>
                    </m:r>
                    <m:acc>
                      <m:accPr>
                        <m:chr m:val="̂"/>
                        <m:ctrlPr>
                          <a:rPr lang="en-US" sz="2400" i="1" kern="100">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i="0" kern="100">
                            <a:latin typeface="UTM Avo" panose="02040603050506020204" pitchFamily="18" charset="0"/>
                            <a:ea typeface="Times New Roman" panose="02020603050405020304" pitchFamily="18" charset="0"/>
                            <a:cs typeface="Times New Roman" panose="02020603050405020304" pitchFamily="18" charset="0"/>
                          </a:rPr>
                          <m:t>EBD</m:t>
                        </m:r>
                      </m:e>
                    </m:acc>
                    <m:r>
                      <m:rPr>
                        <m:nor/>
                      </m:rPr>
                      <a:rPr lang="fr-FR" sz="2400" i="0" kern="100" smtClean="0">
                        <a:latin typeface="UTM Avo" panose="02040603050506020204" pitchFamily="18" charset="0"/>
                        <a:ea typeface="Times New Roman" panose="02020603050405020304" pitchFamily="18" charset="0"/>
                        <a:cs typeface="Times New Roman" panose="02020603050405020304" pitchFamily="18" charset="0"/>
                      </a:rPr>
                      <m:t> = </m:t>
                    </m:r>
                    <m:acc>
                      <m:accPr>
                        <m:chr m:val="̂"/>
                        <m:ctrlPr>
                          <a:rPr lang="en-US" sz="2400" i="1" kern="100">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i="0" kern="100">
                            <a:latin typeface="UTM Avo" panose="02040603050506020204" pitchFamily="18" charset="0"/>
                            <a:ea typeface="Times New Roman" panose="02020603050405020304" pitchFamily="18" charset="0"/>
                            <a:cs typeface="Times New Roman" panose="02020603050405020304" pitchFamily="18" charset="0"/>
                          </a:rPr>
                          <m:t>DBC</m:t>
                        </m:r>
                      </m:e>
                    </m:acc>
                    <m:r>
                      <m:rPr>
                        <m:nor/>
                      </m:rPr>
                      <a:rPr lang="fr-FR" sz="2400" i="0" kern="100" smtClean="0">
                        <a:latin typeface="UTM Avo" panose="02040603050506020204" pitchFamily="18" charset="0"/>
                        <a:ea typeface="Times New Roman" panose="02020603050405020304" pitchFamily="18" charset="0"/>
                        <a:cs typeface="Times New Roman" panose="02020603050405020304" pitchFamily="18" charset="0"/>
                      </a:rPr>
                      <m:t> = </m:t>
                    </m:r>
                    <m:sSup>
                      <m:sSupPr>
                        <m:ctrlPr>
                          <a:rPr lang="en-US" sz="2400" i="1" kern="100">
                            <a:latin typeface="Cambria Math" panose="02040503050406030204" pitchFamily="18" charset="0"/>
                            <a:ea typeface="Times New Roman" panose="02020603050405020304" pitchFamily="18" charset="0"/>
                            <a:cs typeface="Times New Roman" panose="02020603050405020304" pitchFamily="18" charset="0"/>
                          </a:rPr>
                        </m:ctrlPr>
                      </m:sSupPr>
                      <m:e>
                        <m:r>
                          <m:rPr>
                            <m:nor/>
                          </m:rPr>
                          <a:rPr lang="fr-FR" sz="2400" kern="100">
                            <a:latin typeface="UTM Avo" panose="02040603050506020204" pitchFamily="18" charset="0"/>
                            <a:ea typeface="Times New Roman" panose="02020603050405020304" pitchFamily="18" charset="0"/>
                            <a:cs typeface="Times New Roman" panose="02020603050405020304" pitchFamily="18" charset="0"/>
                          </a:rPr>
                          <m:t>60</m:t>
                        </m:r>
                      </m:e>
                      <m:sup>
                        <m:r>
                          <m:rPr>
                            <m:sty m:val="p"/>
                          </m:rPr>
                          <a:rPr lang="fr-FR" sz="2400" i="0" kern="100">
                            <a:latin typeface="Cambria Math" panose="02040503050406030204" pitchFamily="18" charset="0"/>
                            <a:ea typeface="Times New Roman" panose="02020603050405020304" pitchFamily="18" charset="0"/>
                            <a:cs typeface="Times New Roman" panose="02020603050405020304" pitchFamily="18" charset="0"/>
                          </a:rPr>
                          <m:t>o</m:t>
                        </m:r>
                      </m:sup>
                    </m:sSup>
                  </m:oMath>
                </a14:m>
                <a:endParaRPr lang="en-US" sz="2400" kern="100" dirty="0">
                  <a:latin typeface="UTM Avo" panose="02040603050506020204" pitchFamily="18" charset="0"/>
                  <a:ea typeface="Calibri" panose="020F0502020204030204" pitchFamily="34" charset="0"/>
                  <a:cs typeface="Times New Roman" panose="02020603050405020304" pitchFamily="18" charset="0"/>
                </a:endParaRPr>
              </a:p>
              <a:p>
                <a:pPr algn="just">
                  <a:lnSpc>
                    <a:spcPct val="150000"/>
                  </a:lnSpc>
                  <a:spcBef>
                    <a:spcPts val="133"/>
                  </a:spcBef>
                  <a:spcAft>
                    <a:spcPts val="133"/>
                  </a:spcAft>
                </a:pPr>
                <a:r>
                  <a:rPr lang="fr-FR" sz="2400" kern="100" dirty="0">
                    <a:latin typeface="UTM Avo" panose="02040603050506020204" pitchFamily="18" charset="0"/>
                    <a:ea typeface="Times New Roman" panose="02020603050405020304" pitchFamily="18" charset="0"/>
                    <a:cs typeface="Times New Roman" panose="02020603050405020304" pitchFamily="18" charset="0"/>
                  </a:rPr>
                  <a:t>Do </a:t>
                </a:r>
                <a:r>
                  <a:rPr lang="fr-FR" sz="2400" kern="100" dirty="0" err="1">
                    <a:latin typeface="UTM Avo" panose="02040603050506020204" pitchFamily="18" charset="0"/>
                    <a:ea typeface="Times New Roman" panose="02020603050405020304" pitchFamily="18" charset="0"/>
                    <a:cs typeface="Times New Roman" panose="02020603050405020304" pitchFamily="18" charset="0"/>
                  </a:rPr>
                  <a:t>đó</a:t>
                </a:r>
                <a:r>
                  <a:rPr lang="fr-FR" sz="2400" kern="100" dirty="0">
                    <a:latin typeface="UTM Avo" panose="02040603050506020204" pitchFamily="18"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400" i="1" kern="100">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i="0" kern="100">
                            <a:latin typeface="UTM Avo" panose="02040603050506020204" pitchFamily="18" charset="0"/>
                            <a:ea typeface="Times New Roman" panose="02020603050405020304" pitchFamily="18" charset="0"/>
                            <a:cs typeface="Times New Roman" panose="02020603050405020304" pitchFamily="18" charset="0"/>
                          </a:rPr>
                          <m:t>ABC</m:t>
                        </m:r>
                      </m:e>
                    </m:acc>
                    <m:r>
                      <m:rPr>
                        <m:nor/>
                      </m:rPr>
                      <a:rPr lang="fr-FR" sz="2400" i="0" kern="100" smtClean="0">
                        <a:latin typeface="UTM Avo" panose="02040603050506020204" pitchFamily="18" charset="0"/>
                        <a:ea typeface="Times New Roman" panose="02020603050405020304" pitchFamily="18" charset="0"/>
                        <a:cs typeface="Times New Roman" panose="02020603050405020304" pitchFamily="18" charset="0"/>
                      </a:rPr>
                      <m:t> = </m:t>
                    </m:r>
                    <m:acc>
                      <m:accPr>
                        <m:chr m:val="̂"/>
                        <m:ctrlPr>
                          <a:rPr lang="en-US" sz="2400" i="1" kern="100">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i="0" kern="100">
                            <a:latin typeface="UTM Avo" panose="02040603050506020204" pitchFamily="18" charset="0"/>
                            <a:ea typeface="Times New Roman" panose="02020603050405020304" pitchFamily="18" charset="0"/>
                            <a:cs typeface="Times New Roman" panose="02020603050405020304" pitchFamily="18" charset="0"/>
                          </a:rPr>
                          <m:t>ABE</m:t>
                        </m:r>
                      </m:e>
                    </m:acc>
                    <m:r>
                      <m:rPr>
                        <m:nor/>
                      </m:rPr>
                      <a:rPr lang="en-US" sz="2400" b="0" i="0" kern="100" smtClean="0">
                        <a:latin typeface="Cambria Math" panose="02040503050406030204" pitchFamily="18" charset="0"/>
                        <a:ea typeface="Times New Roman" panose="02020603050405020304" pitchFamily="18" charset="0"/>
                        <a:cs typeface="Times New Roman" panose="02020603050405020304" pitchFamily="18" charset="0"/>
                      </a:rPr>
                      <m:t> </m:t>
                    </m:r>
                    <m:r>
                      <m:rPr>
                        <m:nor/>
                      </m:rPr>
                      <a:rPr lang="fr-FR" sz="2400" i="0" kern="100">
                        <a:latin typeface="UTM Avo" panose="02040603050506020204" pitchFamily="18" charset="0"/>
                        <a:ea typeface="Times New Roman" panose="02020603050405020304" pitchFamily="18" charset="0"/>
                        <a:cs typeface="Times New Roman" panose="02020603050405020304" pitchFamily="18" charset="0"/>
                      </a:rPr>
                      <m:t>+</m:t>
                    </m:r>
                    <m:r>
                      <m:rPr>
                        <m:nor/>
                      </m:rPr>
                      <a:rPr lang="en-US" sz="2400" b="0" i="0" kern="100" smtClean="0">
                        <a:latin typeface="UTM Avo" panose="02040603050506020204" pitchFamily="18" charset="0"/>
                        <a:ea typeface="Times New Roman" panose="02020603050405020304" pitchFamily="18" charset="0"/>
                        <a:cs typeface="Times New Roman" panose="02020603050405020304" pitchFamily="18" charset="0"/>
                      </a:rPr>
                      <m:t> </m:t>
                    </m:r>
                    <m:acc>
                      <m:accPr>
                        <m:chr m:val="̂"/>
                        <m:ctrlPr>
                          <a:rPr lang="en-US" sz="2400" i="1" kern="100">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i="0" kern="100">
                            <a:latin typeface="UTM Avo" panose="02040603050506020204" pitchFamily="18" charset="0"/>
                            <a:ea typeface="Times New Roman" panose="02020603050405020304" pitchFamily="18" charset="0"/>
                            <a:cs typeface="Times New Roman" panose="02020603050405020304" pitchFamily="18" charset="0"/>
                          </a:rPr>
                          <m:t>EBD</m:t>
                        </m:r>
                      </m:e>
                    </m:acc>
                    <m:r>
                      <m:rPr>
                        <m:nor/>
                      </m:rPr>
                      <a:rPr lang="en-US" sz="2400" b="0" i="0" kern="100" smtClean="0">
                        <a:latin typeface="Cambria Math" panose="02040503050406030204" pitchFamily="18" charset="0"/>
                        <a:ea typeface="Times New Roman" panose="02020603050405020304" pitchFamily="18" charset="0"/>
                        <a:cs typeface="Times New Roman" panose="02020603050405020304" pitchFamily="18" charset="0"/>
                      </a:rPr>
                      <m:t> </m:t>
                    </m:r>
                    <m:r>
                      <m:rPr>
                        <m:nor/>
                      </m:rPr>
                      <a:rPr lang="fr-FR" sz="2400" i="0" kern="100">
                        <a:latin typeface="UTM Avo" panose="02040603050506020204" pitchFamily="18" charset="0"/>
                        <a:ea typeface="Times New Roman" panose="02020603050405020304" pitchFamily="18" charset="0"/>
                        <a:cs typeface="Times New Roman" panose="02020603050405020304" pitchFamily="18" charset="0"/>
                      </a:rPr>
                      <m:t>+</m:t>
                    </m:r>
                    <m:r>
                      <m:rPr>
                        <m:nor/>
                      </m:rPr>
                      <a:rPr lang="en-US" sz="2400" b="0" i="0" kern="100" smtClean="0">
                        <a:latin typeface="UTM Avo" panose="02040603050506020204" pitchFamily="18" charset="0"/>
                        <a:ea typeface="Times New Roman" panose="02020603050405020304" pitchFamily="18" charset="0"/>
                        <a:cs typeface="Times New Roman" panose="02020603050405020304" pitchFamily="18" charset="0"/>
                      </a:rPr>
                      <m:t> </m:t>
                    </m:r>
                    <m:acc>
                      <m:accPr>
                        <m:chr m:val="̂"/>
                        <m:ctrlPr>
                          <a:rPr lang="en-US" sz="2400" i="1" kern="100">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i="0" kern="100">
                            <a:latin typeface="UTM Avo" panose="02040603050506020204" pitchFamily="18" charset="0"/>
                            <a:ea typeface="Times New Roman" panose="02020603050405020304" pitchFamily="18" charset="0"/>
                            <a:cs typeface="Times New Roman" panose="02020603050405020304" pitchFamily="18" charset="0"/>
                          </a:rPr>
                          <m:t>DBC</m:t>
                        </m:r>
                      </m:e>
                    </m:acc>
                  </m:oMath>
                </a14:m>
                <a:endParaRPr lang="vi-VN" sz="2400" i="1" kern="100" dirty="0">
                  <a:latin typeface="UTM Avo" panose="02040603050506020204" pitchFamily="18"/>
                  <a:ea typeface="Times New Roman" panose="02020603050405020304" pitchFamily="18" charset="0"/>
                  <a:cs typeface="Times New Roman" panose="02020603050405020304" pitchFamily="18" charset="0"/>
                </a:endParaRPr>
              </a:p>
              <a:p>
                <a:pPr algn="just">
                  <a:lnSpc>
                    <a:spcPct val="150000"/>
                  </a:lnSpc>
                  <a:spcBef>
                    <a:spcPts val="133"/>
                  </a:spcBef>
                  <a:spcAft>
                    <a:spcPts val="133"/>
                  </a:spcAft>
                </a:pPr>
                <a:r>
                  <a:rPr lang="fr-FR" sz="2400" kern="100" dirty="0">
                    <a:latin typeface="UTM Avo" panose="02040603050506020204" pitchFamily="18" charset="0"/>
                    <a:ea typeface="Times New Roman" panose="02020603050405020304" pitchFamily="18" charset="0"/>
                    <a:cs typeface="Times New Roman" panose="02020603050405020304" pitchFamily="18" charset="0"/>
                  </a:rPr>
                  <a:t>                     </a:t>
                </a:r>
                <a14:m>
                  <m:oMath xmlns:m="http://schemas.openxmlformats.org/officeDocument/2006/math">
                    <m:r>
                      <m:rPr>
                        <m:nor/>
                      </m:rPr>
                      <a:rPr lang="fr-FR" sz="2400" i="0" kern="100" smtClean="0">
                        <a:latin typeface="UTM Avo" panose="02040603050506020204" pitchFamily="18" charset="0"/>
                        <a:ea typeface="Times New Roman" panose="02020603050405020304" pitchFamily="18" charset="0"/>
                        <a:cs typeface="Times New Roman" panose="02020603050405020304" pitchFamily="18" charset="0"/>
                      </a:rPr>
                      <m:t> = </m:t>
                    </m:r>
                    <m:sSup>
                      <m:sSupPr>
                        <m:ctrlPr>
                          <a:rPr lang="en-US" sz="2400" i="1" kern="100">
                            <a:latin typeface="Cambria Math" panose="02040503050406030204" pitchFamily="18" charset="0"/>
                            <a:ea typeface="Times New Roman" panose="02020603050405020304" pitchFamily="18" charset="0"/>
                            <a:cs typeface="Times New Roman" panose="02020603050405020304" pitchFamily="18" charset="0"/>
                          </a:rPr>
                        </m:ctrlPr>
                      </m:sSupPr>
                      <m:e>
                        <m:r>
                          <m:rPr>
                            <m:nor/>
                          </m:rPr>
                          <a:rPr lang="fr-FR" sz="2400" kern="100">
                            <a:latin typeface="UTM Avo" panose="02040603050506020204" pitchFamily="18" charset="0"/>
                            <a:ea typeface="Times New Roman" panose="02020603050405020304" pitchFamily="18" charset="0"/>
                            <a:cs typeface="Times New Roman" panose="02020603050405020304" pitchFamily="18" charset="0"/>
                          </a:rPr>
                          <m:t>60</m:t>
                        </m:r>
                      </m:e>
                      <m:sup>
                        <m:r>
                          <m:rPr>
                            <m:sty m:val="p"/>
                          </m:rPr>
                          <a:rPr lang="fr-FR" sz="2400" i="0" kern="100">
                            <a:latin typeface="Cambria Math" panose="02040503050406030204" pitchFamily="18" charset="0"/>
                            <a:ea typeface="Times New Roman" panose="02020603050405020304" pitchFamily="18" charset="0"/>
                            <a:cs typeface="Times New Roman" panose="02020603050405020304" pitchFamily="18" charset="0"/>
                          </a:rPr>
                          <m:t>o</m:t>
                        </m:r>
                      </m:sup>
                    </m:sSup>
                    <m:r>
                      <m:rPr>
                        <m:nor/>
                      </m:rPr>
                      <a:rPr lang="en-US" sz="2400" b="0" i="0" kern="100" smtClean="0">
                        <a:latin typeface="Cambria Math" panose="02040503050406030204" pitchFamily="18" charset="0"/>
                        <a:ea typeface="Times New Roman" panose="02020603050405020304" pitchFamily="18" charset="0"/>
                        <a:cs typeface="Times New Roman" panose="02020603050405020304" pitchFamily="18" charset="0"/>
                      </a:rPr>
                      <m:t> </m:t>
                    </m:r>
                    <m:r>
                      <m:rPr>
                        <m:nor/>
                      </m:rPr>
                      <a:rPr lang="fr-FR" sz="2400" i="0" kern="100">
                        <a:latin typeface="UTM Avo" panose="02040603050506020204" pitchFamily="18" charset="0"/>
                        <a:ea typeface="Times New Roman" panose="02020603050405020304" pitchFamily="18" charset="0"/>
                        <a:cs typeface="Times New Roman" panose="02020603050405020304" pitchFamily="18" charset="0"/>
                      </a:rPr>
                      <m:t>+</m:t>
                    </m:r>
                    <m:r>
                      <m:rPr>
                        <m:nor/>
                      </m:rPr>
                      <a:rPr lang="en-US" sz="2400" b="0" i="0" kern="100" smtClean="0">
                        <a:latin typeface="UTM Avo" panose="02040603050506020204" pitchFamily="18" charset="0"/>
                        <a:ea typeface="Times New Roman" panose="02020603050405020304" pitchFamily="18" charset="0"/>
                        <a:cs typeface="Times New Roman" panose="02020603050405020304" pitchFamily="18" charset="0"/>
                      </a:rPr>
                      <m:t> </m:t>
                    </m:r>
                    <m:sSup>
                      <m:sSupPr>
                        <m:ctrlPr>
                          <a:rPr lang="en-US" sz="2400" i="1" kern="100">
                            <a:latin typeface="Cambria Math" panose="02040503050406030204" pitchFamily="18" charset="0"/>
                            <a:ea typeface="Times New Roman" panose="02020603050405020304" pitchFamily="18" charset="0"/>
                            <a:cs typeface="Times New Roman" panose="02020603050405020304" pitchFamily="18" charset="0"/>
                          </a:rPr>
                        </m:ctrlPr>
                      </m:sSupPr>
                      <m:e>
                        <m:r>
                          <m:rPr>
                            <m:nor/>
                          </m:rPr>
                          <a:rPr lang="fr-FR" sz="2400" kern="100">
                            <a:latin typeface="UTM Avo" panose="02040603050506020204" pitchFamily="18" charset="0"/>
                            <a:ea typeface="Times New Roman" panose="02020603050405020304" pitchFamily="18" charset="0"/>
                            <a:cs typeface="Times New Roman" panose="02020603050405020304" pitchFamily="18" charset="0"/>
                          </a:rPr>
                          <m:t>60</m:t>
                        </m:r>
                      </m:e>
                      <m:sup>
                        <m:r>
                          <m:rPr>
                            <m:sty m:val="p"/>
                          </m:rPr>
                          <a:rPr lang="fr-FR" sz="2400" i="0" kern="100">
                            <a:latin typeface="Cambria Math" panose="02040503050406030204" pitchFamily="18" charset="0"/>
                            <a:ea typeface="Times New Roman" panose="02020603050405020304" pitchFamily="18" charset="0"/>
                            <a:cs typeface="Times New Roman" panose="02020603050405020304" pitchFamily="18" charset="0"/>
                          </a:rPr>
                          <m:t>o</m:t>
                        </m:r>
                      </m:sup>
                    </m:sSup>
                    <m:r>
                      <m:rPr>
                        <m:nor/>
                      </m:rPr>
                      <a:rPr lang="fr-FR" sz="2400" i="0" kern="100">
                        <a:latin typeface="UTM Avo" panose="02040603050506020204" pitchFamily="18" charset="0"/>
                        <a:ea typeface="Times New Roman" panose="02020603050405020304" pitchFamily="18" charset="0"/>
                        <a:cs typeface="Times New Roman" panose="02020603050405020304" pitchFamily="18" charset="0"/>
                      </a:rPr>
                      <m:t>+</m:t>
                    </m:r>
                    <m:r>
                      <m:rPr>
                        <m:nor/>
                      </m:rPr>
                      <a:rPr lang="en-US" sz="2400" b="0" i="0" kern="100" smtClean="0">
                        <a:latin typeface="UTM Avo" panose="02040603050506020204" pitchFamily="18" charset="0"/>
                        <a:ea typeface="Times New Roman" panose="02020603050405020304" pitchFamily="18" charset="0"/>
                        <a:cs typeface="Times New Roman" panose="02020603050405020304" pitchFamily="18" charset="0"/>
                      </a:rPr>
                      <m:t> </m:t>
                    </m:r>
                    <m:sSup>
                      <m:sSupPr>
                        <m:ctrlPr>
                          <a:rPr lang="en-US" sz="2400" i="1" kern="100">
                            <a:latin typeface="Cambria Math" panose="02040503050406030204" pitchFamily="18" charset="0"/>
                            <a:ea typeface="Times New Roman" panose="02020603050405020304" pitchFamily="18" charset="0"/>
                            <a:cs typeface="Times New Roman" panose="02020603050405020304" pitchFamily="18" charset="0"/>
                          </a:rPr>
                        </m:ctrlPr>
                      </m:sSupPr>
                      <m:e>
                        <m:r>
                          <m:rPr>
                            <m:nor/>
                          </m:rPr>
                          <a:rPr lang="fr-FR" sz="2400" kern="100">
                            <a:latin typeface="UTM Avo" panose="02040603050506020204" pitchFamily="18" charset="0"/>
                            <a:ea typeface="Times New Roman" panose="02020603050405020304" pitchFamily="18" charset="0"/>
                            <a:cs typeface="Times New Roman" panose="02020603050405020304" pitchFamily="18" charset="0"/>
                          </a:rPr>
                          <m:t>60</m:t>
                        </m:r>
                      </m:e>
                      <m:sup>
                        <m:r>
                          <m:rPr>
                            <m:sty m:val="p"/>
                          </m:rPr>
                          <a:rPr lang="fr-FR" sz="2400" i="0" kern="100">
                            <a:latin typeface="Cambria Math" panose="02040503050406030204" pitchFamily="18" charset="0"/>
                            <a:ea typeface="Times New Roman" panose="02020603050405020304" pitchFamily="18" charset="0"/>
                            <a:cs typeface="Times New Roman" panose="02020603050405020304" pitchFamily="18" charset="0"/>
                          </a:rPr>
                          <m:t>o</m:t>
                        </m:r>
                      </m:sup>
                    </m:sSup>
                    <m:r>
                      <m:rPr>
                        <m:nor/>
                      </m:rPr>
                      <a:rPr lang="fr-FR" sz="2400" i="0" kern="100" smtClean="0">
                        <a:latin typeface="UTM Avo" panose="02040603050506020204" pitchFamily="18" charset="0"/>
                        <a:ea typeface="Times New Roman" panose="02020603050405020304" pitchFamily="18" charset="0"/>
                        <a:cs typeface="Times New Roman" panose="02020603050405020304" pitchFamily="18" charset="0"/>
                      </a:rPr>
                      <m:t> = </m:t>
                    </m:r>
                    <m:sSup>
                      <m:sSupPr>
                        <m:ctrlPr>
                          <a:rPr lang="en-US" sz="2400" i="1" kern="100">
                            <a:latin typeface="Cambria Math" panose="02040503050406030204" pitchFamily="18" charset="0"/>
                            <a:ea typeface="Times New Roman" panose="02020603050405020304" pitchFamily="18" charset="0"/>
                            <a:cs typeface="Times New Roman" panose="02020603050405020304" pitchFamily="18" charset="0"/>
                          </a:rPr>
                        </m:ctrlPr>
                      </m:sSupPr>
                      <m:e>
                        <m:r>
                          <m:rPr>
                            <m:nor/>
                          </m:rPr>
                          <a:rPr lang="fr-FR" sz="2400" kern="100">
                            <a:latin typeface="UTM Avo" panose="02040603050506020204" pitchFamily="18" charset="0"/>
                            <a:ea typeface="Times New Roman" panose="02020603050405020304" pitchFamily="18" charset="0"/>
                            <a:cs typeface="Times New Roman" panose="02020603050405020304" pitchFamily="18" charset="0"/>
                          </a:rPr>
                          <m:t>180</m:t>
                        </m:r>
                      </m:e>
                      <m:sup>
                        <m:r>
                          <m:rPr>
                            <m:sty m:val="p"/>
                          </m:rPr>
                          <a:rPr lang="fr-FR" sz="2400" i="0" kern="100">
                            <a:latin typeface="Cambria Math" panose="02040503050406030204" pitchFamily="18" charset="0"/>
                            <a:ea typeface="Times New Roman" panose="02020603050405020304" pitchFamily="18" charset="0"/>
                            <a:cs typeface="Times New Roman" panose="02020603050405020304" pitchFamily="18" charset="0"/>
                          </a:rPr>
                          <m:t>o</m:t>
                        </m:r>
                      </m:sup>
                    </m:sSup>
                  </m:oMath>
                </a14:m>
                <a:endParaRPr lang="en-US" sz="2400" kern="100" dirty="0">
                  <a:latin typeface="UTM Avo" panose="02040603050506020204" pitchFamily="18" charset="0"/>
                  <a:ea typeface="Calibri" panose="020F0502020204030204" pitchFamily="34" charset="0"/>
                  <a:cs typeface="Times New Roman" panose="02020603050405020304" pitchFamily="18" charset="0"/>
                </a:endParaRPr>
              </a:p>
              <a:p>
                <a:pPr algn="just">
                  <a:lnSpc>
                    <a:spcPct val="150000"/>
                  </a:lnSpc>
                  <a:spcBef>
                    <a:spcPts val="133"/>
                  </a:spcBef>
                  <a:spcAft>
                    <a:spcPts val="133"/>
                  </a:spcAft>
                </a:pPr>
                <a14:m>
                  <m:oMath xmlns:m="http://schemas.openxmlformats.org/officeDocument/2006/math">
                    <m:r>
                      <m:rPr>
                        <m:nor/>
                      </m:rPr>
                      <a:rPr lang="en-US" sz="2400" i="0" kern="100">
                        <a:latin typeface="UTM Avo" panose="02040603050506020204" pitchFamily="18" charset="0"/>
                        <a:ea typeface="Times New Roman" panose="02020603050405020304" pitchFamily="18" charset="0"/>
                        <a:cs typeface="Times New Roman" panose="02020603050405020304" pitchFamily="18" charset="0"/>
                      </a:rPr>
                      <m:t>⇒</m:t>
                    </m:r>
                  </m:oMath>
                </a14:m>
                <a:r>
                  <a:rPr lang="fr-FR" sz="2400" kern="100" dirty="0">
                    <a:latin typeface="UTM Avo" panose="02040603050506020204" pitchFamily="18" charset="0"/>
                    <a:ea typeface="Times New Roman" panose="02020603050405020304" pitchFamily="18" charset="0"/>
                    <a:cs typeface="Times New Roman" panose="02020603050405020304" pitchFamily="18" charset="0"/>
                  </a:rPr>
                  <a:t> </a:t>
                </a:r>
                <a14:m>
                  <m:oMath xmlns:m="http://schemas.openxmlformats.org/officeDocument/2006/math">
                    <m:r>
                      <m:rPr>
                        <m:nor/>
                      </m:rPr>
                      <a:rPr lang="fr-FR" sz="2400" i="0" kern="100">
                        <a:latin typeface="UTM Avo" panose="02040603050506020204" pitchFamily="18" charset="0"/>
                        <a:ea typeface="Times New Roman" panose="02020603050405020304" pitchFamily="18" charset="0"/>
                        <a:cs typeface="Times New Roman" panose="02020603050405020304" pitchFamily="18" charset="0"/>
                      </a:rPr>
                      <m:t>A</m:t>
                    </m:r>
                    <m:r>
                      <m:rPr>
                        <m:nor/>
                      </m:rPr>
                      <a:rPr lang="fr-FR" sz="2400" i="0" kern="100">
                        <a:latin typeface="UTM Avo" panose="02040603050506020204" pitchFamily="18" charset="0"/>
                        <a:ea typeface="Times New Roman" panose="02020603050405020304" pitchFamily="18" charset="0"/>
                        <a:cs typeface="Times New Roman" panose="02020603050405020304" pitchFamily="18" charset="0"/>
                      </a:rPr>
                      <m:t>, </m:t>
                    </m:r>
                    <m:r>
                      <m:rPr>
                        <m:nor/>
                      </m:rPr>
                      <a:rPr lang="fr-FR" sz="2400" i="0" kern="100">
                        <a:latin typeface="UTM Avo" panose="02040603050506020204" pitchFamily="18" charset="0"/>
                        <a:ea typeface="Times New Roman" panose="02020603050405020304" pitchFamily="18" charset="0"/>
                        <a:cs typeface="Times New Roman" panose="02020603050405020304" pitchFamily="18" charset="0"/>
                      </a:rPr>
                      <m:t>B</m:t>
                    </m:r>
                    <m:r>
                      <m:rPr>
                        <m:nor/>
                      </m:rPr>
                      <a:rPr lang="fr-FR" sz="2400" i="0" kern="100">
                        <a:latin typeface="UTM Avo" panose="02040603050506020204" pitchFamily="18" charset="0"/>
                        <a:ea typeface="Times New Roman" panose="02020603050405020304" pitchFamily="18" charset="0"/>
                        <a:cs typeface="Times New Roman" panose="02020603050405020304" pitchFamily="18" charset="0"/>
                      </a:rPr>
                      <m:t>, </m:t>
                    </m:r>
                    <m:r>
                      <m:rPr>
                        <m:nor/>
                      </m:rPr>
                      <a:rPr lang="fr-FR" sz="2400" i="0" kern="100">
                        <a:latin typeface="UTM Avo" panose="02040603050506020204" pitchFamily="18" charset="0"/>
                        <a:ea typeface="Times New Roman" panose="02020603050405020304" pitchFamily="18" charset="0"/>
                        <a:cs typeface="Times New Roman" panose="02020603050405020304" pitchFamily="18" charset="0"/>
                      </a:rPr>
                      <m:t>C</m:t>
                    </m:r>
                  </m:oMath>
                </a14:m>
                <a:r>
                  <a:rPr lang="fr-FR" sz="2400" kern="100" dirty="0">
                    <a:latin typeface="UTM Avo" panose="02040603050506020204" pitchFamily="18" charset="0"/>
                    <a:ea typeface="Times New Roman" panose="02020603050405020304" pitchFamily="18" charset="0"/>
                    <a:cs typeface="Times New Roman" panose="02020603050405020304" pitchFamily="18" charset="0"/>
                  </a:rPr>
                  <a:t> </a:t>
                </a:r>
                <a:r>
                  <a:rPr lang="fr-FR" sz="2400" kern="100" dirty="0" err="1">
                    <a:latin typeface="UTM Avo" panose="02040603050506020204" pitchFamily="18" charset="0"/>
                    <a:ea typeface="Times New Roman" panose="02020603050405020304" pitchFamily="18" charset="0"/>
                    <a:cs typeface="Times New Roman" panose="02020603050405020304" pitchFamily="18" charset="0"/>
                  </a:rPr>
                  <a:t>thẳng</a:t>
                </a:r>
                <a:r>
                  <a:rPr lang="fr-FR" sz="2400" kern="100" dirty="0">
                    <a:latin typeface="UTM Avo" panose="02040603050506020204" pitchFamily="18" charset="0"/>
                    <a:ea typeface="Times New Roman" panose="02020603050405020304" pitchFamily="18" charset="0"/>
                    <a:cs typeface="Times New Roman" panose="02020603050405020304" pitchFamily="18" charset="0"/>
                  </a:rPr>
                  <a:t> </a:t>
                </a:r>
                <a:r>
                  <a:rPr lang="fr-FR" sz="2400" kern="100" dirty="0" err="1">
                    <a:latin typeface="UTM Avo" panose="02040603050506020204" pitchFamily="18" charset="0"/>
                    <a:ea typeface="Times New Roman" panose="02020603050405020304" pitchFamily="18" charset="0"/>
                    <a:cs typeface="Times New Roman" panose="02020603050405020304" pitchFamily="18" charset="0"/>
                  </a:rPr>
                  <a:t>hàng</a:t>
                </a:r>
                <a:r>
                  <a:rPr lang="fr-FR" sz="2400" kern="100" dirty="0">
                    <a:latin typeface="UTM Avo" panose="02040603050506020204" pitchFamily="18"/>
                    <a:ea typeface="Times New Roman" panose="02020603050405020304" pitchFamily="18" charset="0"/>
                    <a:cs typeface="Times New Roman" panose="02020603050405020304" pitchFamily="18" charset="0"/>
                  </a:rPr>
                  <a:t>.</a:t>
                </a:r>
                <a:endParaRPr lang="en-US" sz="2400" kern="100" dirty="0">
                  <a:latin typeface="UTM Avo" panose="02040603050506020204" pitchFamily="18"/>
                  <a:ea typeface="Calibri" panose="020F0502020204030204" pitchFamily="34"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128C3D46-512C-1847-2C10-9A90893DBEA9}"/>
                  </a:ext>
                </a:extLst>
              </p:cNvPr>
              <p:cNvSpPr txBox="1">
                <a:spLocks noRot="1" noChangeAspect="1" noMove="1" noResize="1" noEditPoints="1" noAdjustHandles="1" noChangeArrowheads="1" noChangeShapeType="1" noTextEdit="1"/>
              </p:cNvSpPr>
              <p:nvPr/>
            </p:nvSpPr>
            <p:spPr>
              <a:xfrm>
                <a:off x="2678013" y="2787435"/>
                <a:ext cx="6660859" cy="3020314"/>
              </a:xfrm>
              <a:prstGeom prst="rect">
                <a:avLst/>
              </a:prstGeom>
              <a:blipFill>
                <a:blip r:embed="rId4"/>
                <a:stretch>
                  <a:fillRect l="-1372" r="-1464" b="-2016"/>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id="{26F1CFC8-56FA-8CB8-3475-A63DAEF6F6F7}"/>
              </a:ext>
            </a:extLst>
          </p:cNvPr>
          <p:cNvPicPr>
            <a:picLocks noChangeAspect="1"/>
          </p:cNvPicPr>
          <p:nvPr/>
        </p:nvPicPr>
        <p:blipFill>
          <a:blip r:embed="rId5"/>
          <a:stretch>
            <a:fillRect/>
          </a:stretch>
        </p:blipFill>
        <p:spPr>
          <a:xfrm>
            <a:off x="8403677" y="3607945"/>
            <a:ext cx="3523809" cy="2561905"/>
          </a:xfrm>
          <a:prstGeom prst="rect">
            <a:avLst/>
          </a:prstGeom>
        </p:spPr>
      </p:pic>
    </p:spTree>
    <p:extLst>
      <p:ext uri="{BB962C8B-B14F-4D97-AF65-F5344CB8AC3E}">
        <p14:creationId xmlns:p14="http://schemas.microsoft.com/office/powerpoint/2010/main" val="455937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8"/>
        <p:cNvGrpSpPr/>
        <p:nvPr/>
      </p:nvGrpSpPr>
      <p:grpSpPr>
        <a:xfrm>
          <a:off x="0" y="0"/>
          <a:ext cx="0" cy="0"/>
          <a:chOff x="0" y="0"/>
          <a:chExt cx="0" cy="0"/>
        </a:xfrm>
      </p:grpSpPr>
      <p:sp>
        <p:nvSpPr>
          <p:cNvPr id="6" name="TextBox 5">
            <a:extLst>
              <a:ext uri="{FF2B5EF4-FFF2-40B4-BE49-F238E27FC236}">
                <a16:creationId xmlns:a16="http://schemas.microsoft.com/office/drawing/2014/main" id="{7A5173B5-758D-2CA9-D9C6-0BD123F21AC6}"/>
              </a:ext>
            </a:extLst>
          </p:cNvPr>
          <p:cNvSpPr txBox="1"/>
          <p:nvPr/>
        </p:nvSpPr>
        <p:spPr>
          <a:xfrm>
            <a:off x="742140" y="1786222"/>
            <a:ext cx="3871746" cy="639112"/>
          </a:xfrm>
          <a:prstGeom prst="roundRect">
            <a:avLst/>
          </a:prstGeom>
          <a:solidFill>
            <a:srgbClr val="DCF0C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nchor="ctr">
            <a:spAutoFit/>
          </a:bodyPr>
          <a:lstStyle/>
          <a:p>
            <a:pPr algn="ctr" defTabSz="1219170">
              <a:lnSpc>
                <a:spcPct val="150000"/>
              </a:lnSpc>
              <a:buClrTx/>
              <a:defRPr/>
            </a:pPr>
            <a:r>
              <a:rPr lang="nl-NL" sz="2400" b="1" kern="1200" dirty="0" err="1">
                <a:latin typeface="UTM Avo" panose="02040603050506020204" pitchFamily="18"/>
                <a:ea typeface="+mn-ea"/>
                <a:cs typeface="Arial" panose="020B0604020202020204" pitchFamily="34" charset="0"/>
              </a:rPr>
              <a:t>Bài</a:t>
            </a:r>
            <a:r>
              <a:rPr lang="nl-NL" sz="2400" b="1" kern="1200" dirty="0">
                <a:latin typeface="UTM Avo" panose="02040603050506020204" pitchFamily="18"/>
                <a:ea typeface="+mn-ea"/>
                <a:cs typeface="Arial" panose="020B0604020202020204" pitchFamily="34" charset="0"/>
              </a:rPr>
              <a:t> </a:t>
            </a:r>
            <a:r>
              <a:rPr lang="nl-NL" sz="2400" b="1" kern="1200" dirty="0" err="1">
                <a:latin typeface="UTM Avo" panose="02040603050506020204" pitchFamily="18"/>
                <a:ea typeface="+mn-ea"/>
                <a:cs typeface="Arial" panose="020B0604020202020204" pitchFamily="34" charset="0"/>
              </a:rPr>
              <a:t>tập</a:t>
            </a:r>
            <a:r>
              <a:rPr lang="nl-NL" sz="2400" b="1" kern="1200" dirty="0">
                <a:latin typeface="UTM Avo" panose="02040603050506020204" pitchFamily="18"/>
                <a:ea typeface="+mn-ea"/>
                <a:cs typeface="Arial" panose="020B0604020202020204" pitchFamily="34" charset="0"/>
              </a:rPr>
              <a:t> 2: SGK – tr.104</a:t>
            </a:r>
            <a:endParaRPr lang="en-US" sz="2400" kern="1200" dirty="0">
              <a:latin typeface="UTM Avo" panose="02040603050506020204" pitchFamily="18"/>
              <a:ea typeface="+mn-ea"/>
              <a:cs typeface="Arial" panose="020B0604020202020204" pitchFamily="34" charset="0"/>
            </a:endParaRPr>
          </a:p>
        </p:txBody>
      </p:sp>
      <p:sp>
        <p:nvSpPr>
          <p:cNvPr id="5" name="Oval Callout 29">
            <a:extLst>
              <a:ext uri="{FF2B5EF4-FFF2-40B4-BE49-F238E27FC236}">
                <a16:creationId xmlns:a16="http://schemas.microsoft.com/office/drawing/2014/main" id="{F1E01DA1-1FDB-F457-4D5A-9DBC58E4F306}"/>
              </a:ext>
            </a:extLst>
          </p:cNvPr>
          <p:cNvSpPr/>
          <p:nvPr/>
        </p:nvSpPr>
        <p:spPr>
          <a:xfrm>
            <a:off x="4980473" y="1939506"/>
            <a:ext cx="1297003" cy="485828"/>
          </a:xfrm>
          <a:prstGeom prst="wedgeEllipseCallout">
            <a:avLst>
              <a:gd name="adj1" fmla="val 27338"/>
              <a:gd name="adj2" fmla="val 103991"/>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algn="ctr" defTabSz="1219170">
              <a:buClrTx/>
              <a:defRPr/>
            </a:pPr>
            <a:r>
              <a:rPr lang="vi-VN" sz="2400" b="1" kern="1200" dirty="0">
                <a:solidFill>
                  <a:schemeClr val="tx1"/>
                </a:solidFill>
                <a:latin typeface="UTM Avo" panose="02040603050506020204" pitchFamily="18"/>
                <a:ea typeface="+mn-ea"/>
              </a:rPr>
              <a:t>Giải</a:t>
            </a:r>
            <a:endParaRPr lang="en-US" sz="2400" b="1" kern="1200" dirty="0">
              <a:solidFill>
                <a:schemeClr val="tx1"/>
              </a:solidFill>
              <a:latin typeface="UTM Avo" panose="02040603050506020204" pitchFamily="18"/>
              <a:ea typeface="+mn-ea"/>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28C3D46-512C-1847-2C10-9A90893DBEA9}"/>
                  </a:ext>
                </a:extLst>
              </p:cNvPr>
              <p:cNvSpPr txBox="1"/>
              <p:nvPr/>
            </p:nvSpPr>
            <p:spPr>
              <a:xfrm>
                <a:off x="502418" y="2757291"/>
                <a:ext cx="7779381" cy="2996333"/>
              </a:xfrm>
              <a:prstGeom prst="rect">
                <a:avLst/>
              </a:prstGeom>
              <a:noFill/>
            </p:spPr>
            <p:txBody>
              <a:bodyPr wrap="square">
                <a:spAutoFit/>
              </a:bodyPr>
              <a:lstStyle/>
              <a:p>
                <a:pPr algn="just">
                  <a:lnSpc>
                    <a:spcPct val="150000"/>
                  </a:lnSpc>
                  <a:spcBef>
                    <a:spcPts val="133"/>
                  </a:spcBef>
                  <a:spcAft>
                    <a:spcPts val="133"/>
                  </a:spcAft>
                </a:pPr>
                <a:r>
                  <a:rPr lang="fr-FR" sz="2400" kern="100" dirty="0">
                    <a:latin typeface="UTM Avo" panose="02040603050506020204" pitchFamily="18"/>
                    <a:ea typeface="Times New Roman" panose="02020603050405020304" pitchFamily="18" charset="0"/>
                    <a:cs typeface="Times New Roman" panose="02020603050405020304" pitchFamily="18" charset="0"/>
                  </a:rPr>
                  <a:t>b) </a:t>
                </a:r>
                <a14:m>
                  <m:oMath xmlns:m="http://schemas.openxmlformats.org/officeDocument/2006/math">
                    <m:r>
                      <m:rPr>
                        <m:nor/>
                      </m:rPr>
                      <a:rPr lang="fr-FR" sz="2400" i="0" kern="100">
                        <a:latin typeface="UTM Avo" panose="02040603050506020204" pitchFamily="18" charset="0"/>
                        <a:ea typeface="Times New Roman" panose="02020603050405020304" pitchFamily="18" charset="0"/>
                        <a:cs typeface="Times New Roman" panose="02020603050405020304" pitchFamily="18" charset="0"/>
                      </a:rPr>
                      <m:t>∆</m:t>
                    </m:r>
                    <m:r>
                      <m:rPr>
                        <m:nor/>
                      </m:rPr>
                      <a:rPr lang="fr-FR" sz="2400" i="0" kern="100">
                        <a:latin typeface="UTM Avo" panose="02040603050506020204" pitchFamily="18" charset="0"/>
                        <a:ea typeface="Times New Roman" panose="02020603050405020304" pitchFamily="18" charset="0"/>
                        <a:cs typeface="Times New Roman" panose="02020603050405020304" pitchFamily="18" charset="0"/>
                      </a:rPr>
                      <m:t>ABE</m:t>
                    </m:r>
                    <m:r>
                      <m:rPr>
                        <m:nor/>
                      </m:rPr>
                      <a:rPr lang="fr-FR" sz="2400" i="0" kern="100">
                        <a:latin typeface="UTM Avo" panose="02040603050506020204" pitchFamily="18" charset="0"/>
                        <a:ea typeface="Times New Roman" panose="02020603050405020304" pitchFamily="18" charset="0"/>
                        <a:cs typeface="Times New Roman" panose="02020603050405020304" pitchFamily="18" charset="0"/>
                      </a:rPr>
                      <m:t>, ∆</m:t>
                    </m:r>
                    <m:r>
                      <m:rPr>
                        <m:nor/>
                      </m:rPr>
                      <a:rPr lang="fr-FR" sz="2400" i="0" kern="100">
                        <a:latin typeface="UTM Avo" panose="02040603050506020204" pitchFamily="18" charset="0"/>
                        <a:ea typeface="Times New Roman" panose="02020603050405020304" pitchFamily="18" charset="0"/>
                        <a:cs typeface="Times New Roman" panose="02020603050405020304" pitchFamily="18" charset="0"/>
                      </a:rPr>
                      <m:t>BED</m:t>
                    </m:r>
                  </m:oMath>
                </a14:m>
                <a:r>
                  <a:rPr lang="fr-FR" sz="2400" kern="100" dirty="0">
                    <a:latin typeface="UTM Avo" panose="02040603050506020204" pitchFamily="18" charset="0"/>
                    <a:ea typeface="Times New Roman" panose="02020603050405020304" pitchFamily="18" charset="0"/>
                    <a:cs typeface="Times New Roman" panose="02020603050405020304" pitchFamily="18" charset="0"/>
                  </a:rPr>
                  <a:t> là </a:t>
                </a:r>
                <a:r>
                  <a:rPr lang="fr-FR" sz="2400" kern="100" dirty="0" err="1">
                    <a:latin typeface="UTM Avo" panose="02040603050506020204" pitchFamily="18" charset="0"/>
                    <a:ea typeface="Times New Roman" panose="02020603050405020304" pitchFamily="18" charset="0"/>
                    <a:cs typeface="Times New Roman" panose="02020603050405020304" pitchFamily="18" charset="0"/>
                  </a:rPr>
                  <a:t>tam</a:t>
                </a:r>
                <a:r>
                  <a:rPr lang="fr-FR" sz="2400" kern="100" dirty="0">
                    <a:latin typeface="UTM Avo" panose="02040603050506020204" pitchFamily="18" charset="0"/>
                    <a:ea typeface="Times New Roman" panose="02020603050405020304" pitchFamily="18" charset="0"/>
                    <a:cs typeface="Times New Roman" panose="02020603050405020304" pitchFamily="18" charset="0"/>
                  </a:rPr>
                  <a:t> </a:t>
                </a:r>
                <a:r>
                  <a:rPr lang="fr-FR" sz="2400" kern="100" dirty="0" err="1">
                    <a:latin typeface="UTM Avo" panose="02040603050506020204" pitchFamily="18" charset="0"/>
                    <a:ea typeface="Times New Roman" panose="02020603050405020304" pitchFamily="18" charset="0"/>
                    <a:cs typeface="Times New Roman" panose="02020603050405020304" pitchFamily="18" charset="0"/>
                  </a:rPr>
                  <a:t>giác</a:t>
                </a:r>
                <a:r>
                  <a:rPr lang="fr-FR" sz="2400" kern="100" dirty="0">
                    <a:latin typeface="UTM Avo" panose="02040603050506020204" pitchFamily="18" charset="0"/>
                    <a:ea typeface="Times New Roman" panose="02020603050405020304" pitchFamily="18" charset="0"/>
                    <a:cs typeface="Times New Roman" panose="02020603050405020304" pitchFamily="18" charset="0"/>
                  </a:rPr>
                  <a:t> </a:t>
                </a:r>
                <a:r>
                  <a:rPr lang="fr-FR" sz="2400" kern="100" dirty="0" err="1">
                    <a:latin typeface="UTM Avo" panose="02040603050506020204" pitchFamily="18" charset="0"/>
                    <a:ea typeface="Times New Roman" panose="02020603050405020304" pitchFamily="18" charset="0"/>
                    <a:cs typeface="Times New Roman" panose="02020603050405020304" pitchFamily="18" charset="0"/>
                  </a:rPr>
                  <a:t>đều</a:t>
                </a:r>
                <a:r>
                  <a:rPr lang="fr-FR" sz="2400" kern="100" dirty="0">
                    <a:latin typeface="UTM Avo" panose="02040603050506020204" pitchFamily="18" charset="0"/>
                    <a:ea typeface="Times New Roman" panose="02020603050405020304" pitchFamily="18" charset="0"/>
                    <a:cs typeface="Times New Roman" panose="02020603050405020304" pitchFamily="18" charset="0"/>
                  </a:rPr>
                  <a:t> </a:t>
                </a:r>
                <a:endParaRPr lang="vi-VN" sz="2400" i="1" kern="100" dirty="0">
                  <a:latin typeface="UTM Avo" panose="02040603050506020204" pitchFamily="18"/>
                  <a:ea typeface="Times New Roman" panose="02020603050405020304" pitchFamily="18" charset="0"/>
                  <a:cs typeface="Times New Roman" panose="02020603050405020304" pitchFamily="18" charset="0"/>
                </a:endParaRPr>
              </a:p>
              <a:p>
                <a:pPr algn="just">
                  <a:lnSpc>
                    <a:spcPct val="150000"/>
                  </a:lnSpc>
                  <a:spcBef>
                    <a:spcPts val="133"/>
                  </a:spcBef>
                  <a:spcAft>
                    <a:spcPts val="133"/>
                  </a:spcAft>
                </a:pPr>
                <a14:m>
                  <m:oMath xmlns:m="http://schemas.openxmlformats.org/officeDocument/2006/math">
                    <m:r>
                      <m:rPr>
                        <m:nor/>
                      </m:rPr>
                      <a:rPr lang="en-US" sz="2400" i="0" kern="100">
                        <a:latin typeface="UTM Avo" panose="02040603050506020204" pitchFamily="18" charset="0"/>
                        <a:ea typeface="Times New Roman" panose="02020603050405020304" pitchFamily="18" charset="0"/>
                        <a:cs typeface="Times New Roman" panose="02020603050405020304" pitchFamily="18" charset="0"/>
                      </a:rPr>
                      <m:t>⇒</m:t>
                    </m:r>
                  </m:oMath>
                </a14:m>
                <a:r>
                  <a:rPr lang="fr-FR" sz="2400" kern="100" dirty="0">
                    <a:latin typeface="UTM Avo" panose="02040603050506020204" pitchFamily="18"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400" i="1" kern="100">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i="0" kern="100">
                            <a:latin typeface="UTM Avo" panose="02040603050506020204" pitchFamily="18" charset="0"/>
                            <a:ea typeface="Times New Roman" panose="02020603050405020304" pitchFamily="18" charset="0"/>
                            <a:cs typeface="Times New Roman" panose="02020603050405020304" pitchFamily="18" charset="0"/>
                          </a:rPr>
                          <m:t>ABE</m:t>
                        </m:r>
                      </m:e>
                    </m:acc>
                    <m:r>
                      <m:rPr>
                        <m:nor/>
                      </m:rPr>
                      <a:rPr lang="fr-FR" sz="2400" i="0" kern="100" smtClean="0">
                        <a:latin typeface="UTM Avo" panose="02040603050506020204" pitchFamily="18" charset="0"/>
                        <a:ea typeface="Times New Roman" panose="02020603050405020304" pitchFamily="18" charset="0"/>
                        <a:cs typeface="Times New Roman" panose="02020603050405020304" pitchFamily="18" charset="0"/>
                      </a:rPr>
                      <m:t> = </m:t>
                    </m:r>
                    <m:acc>
                      <m:accPr>
                        <m:chr m:val="̂"/>
                        <m:ctrlPr>
                          <a:rPr lang="en-US" sz="2400" i="1" kern="100">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i="0" kern="100">
                            <a:latin typeface="UTM Avo" panose="02040603050506020204" pitchFamily="18" charset="0"/>
                            <a:ea typeface="Times New Roman" panose="02020603050405020304" pitchFamily="18" charset="0"/>
                            <a:cs typeface="Times New Roman" panose="02020603050405020304" pitchFamily="18" charset="0"/>
                          </a:rPr>
                          <m:t>BED</m:t>
                        </m:r>
                      </m:e>
                    </m:acc>
                    <m:r>
                      <m:rPr>
                        <m:nor/>
                      </m:rPr>
                      <a:rPr lang="fr-FR" sz="2400" i="0" kern="100" smtClean="0">
                        <a:latin typeface="UTM Avo" panose="02040603050506020204" pitchFamily="18" charset="0"/>
                        <a:ea typeface="Times New Roman" panose="02020603050405020304" pitchFamily="18" charset="0"/>
                        <a:cs typeface="Times New Roman" panose="02020603050405020304" pitchFamily="18" charset="0"/>
                      </a:rPr>
                      <m:t> = </m:t>
                    </m:r>
                    <m:sSup>
                      <m:sSupPr>
                        <m:ctrlPr>
                          <a:rPr lang="en-US" sz="2400" i="1" kern="100">
                            <a:latin typeface="Cambria Math" panose="02040503050406030204" pitchFamily="18" charset="0"/>
                            <a:ea typeface="Times New Roman" panose="02020603050405020304" pitchFamily="18" charset="0"/>
                            <a:cs typeface="Times New Roman" panose="02020603050405020304" pitchFamily="18" charset="0"/>
                          </a:rPr>
                        </m:ctrlPr>
                      </m:sSupPr>
                      <m:e>
                        <m:r>
                          <m:rPr>
                            <m:nor/>
                          </m:rPr>
                          <a:rPr lang="fr-FR" sz="2400" kern="100">
                            <a:latin typeface="UTM Avo" panose="02040603050506020204" pitchFamily="18" charset="0"/>
                            <a:ea typeface="Times New Roman" panose="02020603050405020304" pitchFamily="18" charset="0"/>
                            <a:cs typeface="Times New Roman" panose="02020603050405020304" pitchFamily="18" charset="0"/>
                          </a:rPr>
                          <m:t>60</m:t>
                        </m:r>
                      </m:e>
                      <m:sup>
                        <m:r>
                          <m:rPr>
                            <m:sty m:val="p"/>
                          </m:rPr>
                          <a:rPr lang="fr-FR" sz="2400" i="0" kern="100">
                            <a:latin typeface="Cambria Math" panose="02040503050406030204" pitchFamily="18" charset="0"/>
                            <a:ea typeface="Times New Roman" panose="02020603050405020304" pitchFamily="18" charset="0"/>
                            <a:cs typeface="Times New Roman" panose="02020603050405020304" pitchFamily="18" charset="0"/>
                          </a:rPr>
                          <m:t>o</m:t>
                        </m:r>
                      </m:sup>
                    </m:sSup>
                  </m:oMath>
                </a14:m>
                <a:r>
                  <a:rPr lang="fr-FR" sz="2400" kern="100" dirty="0">
                    <a:latin typeface="UTM Avo" panose="02040603050506020204" pitchFamily="18" charset="0"/>
                    <a:ea typeface="Times New Roman" panose="02020603050405020304" pitchFamily="18" charset="0"/>
                    <a:cs typeface="Times New Roman" panose="02020603050405020304" pitchFamily="18" charset="0"/>
                  </a:rPr>
                  <a:t>, </a:t>
                </a:r>
                <a:r>
                  <a:rPr lang="fr-FR" sz="2400" kern="100" dirty="0" err="1">
                    <a:latin typeface="UTM Avo" panose="02040603050506020204" pitchFamily="18" charset="0"/>
                    <a:ea typeface="Times New Roman" panose="02020603050405020304" pitchFamily="18" charset="0"/>
                    <a:cs typeface="Times New Roman" panose="02020603050405020304" pitchFamily="18" charset="0"/>
                  </a:rPr>
                  <a:t>mà</a:t>
                </a:r>
                <a:r>
                  <a:rPr lang="fr-FR" sz="2400" kern="100" dirty="0">
                    <a:latin typeface="UTM Avo" panose="02040603050506020204" pitchFamily="18" charset="0"/>
                    <a:ea typeface="Times New Roman" panose="02020603050405020304" pitchFamily="18" charset="0"/>
                    <a:cs typeface="Times New Roman" panose="02020603050405020304" pitchFamily="18" charset="0"/>
                  </a:rPr>
                  <a:t> </a:t>
                </a:r>
                <a:r>
                  <a:rPr lang="fr-FR" sz="2400" kern="100" dirty="0" err="1">
                    <a:latin typeface="UTM Avo" panose="02040603050506020204" pitchFamily="18" charset="0"/>
                    <a:ea typeface="Times New Roman" panose="02020603050405020304" pitchFamily="18" charset="0"/>
                    <a:cs typeface="Times New Roman" panose="02020603050405020304" pitchFamily="18" charset="0"/>
                  </a:rPr>
                  <a:t>hai</a:t>
                </a:r>
                <a:r>
                  <a:rPr lang="fr-FR" sz="2400" kern="100" dirty="0">
                    <a:latin typeface="UTM Avo" panose="02040603050506020204" pitchFamily="18" charset="0"/>
                    <a:ea typeface="Times New Roman" panose="02020603050405020304" pitchFamily="18" charset="0"/>
                    <a:cs typeface="Times New Roman" panose="02020603050405020304" pitchFamily="18" charset="0"/>
                  </a:rPr>
                  <a:t> </a:t>
                </a:r>
                <a:r>
                  <a:rPr lang="fr-FR" sz="2400" kern="100" dirty="0" err="1">
                    <a:latin typeface="UTM Avo" panose="02040603050506020204" pitchFamily="18" charset="0"/>
                    <a:ea typeface="Times New Roman" panose="02020603050405020304" pitchFamily="18" charset="0"/>
                    <a:cs typeface="Times New Roman" panose="02020603050405020304" pitchFamily="18" charset="0"/>
                  </a:rPr>
                  <a:t>góc</a:t>
                </a:r>
                <a:r>
                  <a:rPr lang="fr-FR" sz="2400" kern="100" dirty="0">
                    <a:latin typeface="UTM Avo" panose="02040603050506020204" pitchFamily="18" charset="0"/>
                    <a:ea typeface="Times New Roman" panose="02020603050405020304" pitchFamily="18" charset="0"/>
                    <a:cs typeface="Times New Roman" panose="02020603050405020304" pitchFamily="18" charset="0"/>
                  </a:rPr>
                  <a:t> ở </a:t>
                </a:r>
                <a:r>
                  <a:rPr lang="fr-FR" sz="2400" kern="100" dirty="0" err="1">
                    <a:latin typeface="UTM Avo" panose="02040603050506020204" pitchFamily="18" charset="0"/>
                    <a:ea typeface="Times New Roman" panose="02020603050405020304" pitchFamily="18" charset="0"/>
                    <a:cs typeface="Times New Roman" panose="02020603050405020304" pitchFamily="18" charset="0"/>
                  </a:rPr>
                  <a:t>vị</a:t>
                </a:r>
                <a:r>
                  <a:rPr lang="fr-FR" sz="2400" kern="100" dirty="0">
                    <a:latin typeface="UTM Avo" panose="02040603050506020204" pitchFamily="18" charset="0"/>
                    <a:ea typeface="Times New Roman" panose="02020603050405020304" pitchFamily="18" charset="0"/>
                    <a:cs typeface="Times New Roman" panose="02020603050405020304" pitchFamily="18" charset="0"/>
                  </a:rPr>
                  <a:t> </a:t>
                </a:r>
                <a:r>
                  <a:rPr lang="fr-FR" sz="2400" kern="100" dirty="0" err="1">
                    <a:latin typeface="UTM Avo" panose="02040603050506020204" pitchFamily="18" charset="0"/>
                    <a:ea typeface="Times New Roman" panose="02020603050405020304" pitchFamily="18" charset="0"/>
                    <a:cs typeface="Times New Roman" panose="02020603050405020304" pitchFamily="18" charset="0"/>
                  </a:rPr>
                  <a:t>trí</a:t>
                </a:r>
                <a:r>
                  <a:rPr lang="fr-FR" sz="2400" kern="100" dirty="0">
                    <a:latin typeface="UTM Avo" panose="02040603050506020204" pitchFamily="18" charset="0"/>
                    <a:ea typeface="Times New Roman" panose="02020603050405020304" pitchFamily="18" charset="0"/>
                    <a:cs typeface="Times New Roman" panose="02020603050405020304" pitchFamily="18" charset="0"/>
                  </a:rPr>
                  <a:t> </a:t>
                </a:r>
                <a:r>
                  <a:rPr lang="fr-FR" sz="2400" kern="100" dirty="0" err="1">
                    <a:latin typeface="UTM Avo" panose="02040603050506020204" pitchFamily="18" charset="0"/>
                    <a:ea typeface="Times New Roman" panose="02020603050405020304" pitchFamily="18" charset="0"/>
                    <a:cs typeface="Times New Roman" panose="02020603050405020304" pitchFamily="18" charset="0"/>
                  </a:rPr>
                  <a:t>so</a:t>
                </a:r>
                <a:r>
                  <a:rPr lang="fr-FR" sz="2400" kern="100" dirty="0">
                    <a:latin typeface="UTM Avo" panose="02040603050506020204" pitchFamily="18" charset="0"/>
                    <a:ea typeface="Times New Roman" panose="02020603050405020304" pitchFamily="18" charset="0"/>
                    <a:cs typeface="Times New Roman" panose="02020603050405020304" pitchFamily="18" charset="0"/>
                  </a:rPr>
                  <a:t> le </a:t>
                </a:r>
                <a:r>
                  <a:rPr lang="fr-FR" sz="2400" kern="100" dirty="0" err="1">
                    <a:latin typeface="UTM Avo" panose="02040603050506020204" pitchFamily="18" charset="0"/>
                    <a:ea typeface="Times New Roman" panose="02020603050405020304" pitchFamily="18" charset="0"/>
                    <a:cs typeface="Times New Roman" panose="02020603050405020304" pitchFamily="18" charset="0"/>
                  </a:rPr>
                  <a:t>trong</a:t>
                </a:r>
                <a:r>
                  <a:rPr lang="fr-FR" sz="2400" kern="100" dirty="0">
                    <a:latin typeface="UTM Avo" panose="02040603050506020204" pitchFamily="18" charset="0"/>
                    <a:ea typeface="Times New Roman" panose="02020603050405020304" pitchFamily="18" charset="0"/>
                    <a:cs typeface="Times New Roman" panose="02020603050405020304" pitchFamily="18" charset="0"/>
                  </a:rPr>
                  <a:t>.</a:t>
                </a:r>
                <a:endParaRPr lang="en-US" sz="2000" kern="100" dirty="0">
                  <a:latin typeface="UTM Avo" panose="02040603050506020204" pitchFamily="18" charset="0"/>
                  <a:ea typeface="Calibri" panose="020F0502020204030204" pitchFamily="34" charset="0"/>
                  <a:cs typeface="Times New Roman" panose="02020603050405020304" pitchFamily="18" charset="0"/>
                </a:endParaRPr>
              </a:p>
              <a:p>
                <a:pPr algn="just">
                  <a:lnSpc>
                    <a:spcPct val="150000"/>
                  </a:lnSpc>
                  <a:spcBef>
                    <a:spcPts val="133"/>
                  </a:spcBef>
                  <a:spcAft>
                    <a:spcPts val="133"/>
                  </a:spcAft>
                </a:pPr>
                <a14:m>
                  <m:oMath xmlns:m="http://schemas.openxmlformats.org/officeDocument/2006/math">
                    <m:r>
                      <m:rPr>
                        <m:nor/>
                      </m:rPr>
                      <a:rPr lang="en-US" sz="2400" i="0" kern="100">
                        <a:latin typeface="UTM Avo" panose="02040603050506020204" pitchFamily="18" charset="0"/>
                        <a:ea typeface="Times New Roman" panose="02020603050405020304" pitchFamily="18" charset="0"/>
                        <a:cs typeface="Times New Roman" panose="02020603050405020304" pitchFamily="18" charset="0"/>
                      </a:rPr>
                      <m:t>⇒</m:t>
                    </m:r>
                  </m:oMath>
                </a14:m>
                <a:r>
                  <a:rPr lang="fr-FR" sz="2400" kern="100" dirty="0">
                    <a:latin typeface="UTM Avo" panose="02040603050506020204" pitchFamily="18" charset="0"/>
                    <a:ea typeface="Times New Roman" panose="02020603050405020304" pitchFamily="18" charset="0"/>
                    <a:cs typeface="Times New Roman" panose="02020603050405020304" pitchFamily="18" charset="0"/>
                  </a:rPr>
                  <a:t> </a:t>
                </a:r>
                <a14:m>
                  <m:oMath xmlns:m="http://schemas.openxmlformats.org/officeDocument/2006/math">
                    <m:r>
                      <m:rPr>
                        <m:nor/>
                      </m:rPr>
                      <a:rPr lang="fr-FR" sz="2400" i="0" kern="100">
                        <a:latin typeface="UTM Avo" panose="02040603050506020204" pitchFamily="18" charset="0"/>
                        <a:ea typeface="Times New Roman" panose="02020603050405020304" pitchFamily="18" charset="0"/>
                        <a:cs typeface="Times New Roman" panose="02020603050405020304" pitchFamily="18" charset="0"/>
                      </a:rPr>
                      <m:t>AC</m:t>
                    </m:r>
                    <m:r>
                      <m:rPr>
                        <m:nor/>
                      </m:rPr>
                      <a:rPr lang="fr-FR" sz="2400" i="0" kern="100">
                        <a:latin typeface="UTM Avo" panose="02040603050506020204" pitchFamily="18" charset="0"/>
                        <a:ea typeface="Times New Roman" panose="02020603050405020304" pitchFamily="18" charset="0"/>
                        <a:cs typeface="Times New Roman" panose="02020603050405020304" pitchFamily="18" charset="0"/>
                      </a:rPr>
                      <m:t>//</m:t>
                    </m:r>
                    <m:r>
                      <m:rPr>
                        <m:nor/>
                      </m:rPr>
                      <a:rPr lang="fr-FR" sz="2400" i="0" kern="100">
                        <a:latin typeface="UTM Avo" panose="02040603050506020204" pitchFamily="18" charset="0"/>
                        <a:ea typeface="Times New Roman" panose="02020603050405020304" pitchFamily="18" charset="0"/>
                        <a:cs typeface="Times New Roman" panose="02020603050405020304" pitchFamily="18" charset="0"/>
                      </a:rPr>
                      <m:t>ED</m:t>
                    </m:r>
                  </m:oMath>
                </a14:m>
                <a:r>
                  <a:rPr lang="fr-FR" sz="2400" kern="100" dirty="0">
                    <a:latin typeface="UTM Avo" panose="02040603050506020204" pitchFamily="18" charset="0"/>
                    <a:ea typeface="Times New Roman" panose="02020603050405020304" pitchFamily="18" charset="0"/>
                    <a:cs typeface="Times New Roman" panose="02020603050405020304" pitchFamily="18" charset="0"/>
                  </a:rPr>
                  <a:t> </a:t>
                </a:r>
                <a14:m>
                  <m:oMath xmlns:m="http://schemas.openxmlformats.org/officeDocument/2006/math">
                    <m:r>
                      <m:rPr>
                        <m:nor/>
                      </m:rPr>
                      <a:rPr lang="en-US" sz="2400" i="0" kern="100" dirty="0">
                        <a:latin typeface="UTM Avo" panose="02040603050506020204" pitchFamily="18" charset="0"/>
                        <a:ea typeface="Times New Roman" panose="02020603050405020304" pitchFamily="18" charset="0"/>
                        <a:cs typeface="Times New Roman" panose="02020603050405020304" pitchFamily="18" charset="0"/>
                      </a:rPr>
                      <m:t>⇒</m:t>
                    </m:r>
                  </m:oMath>
                </a14:m>
                <a:r>
                  <a:rPr lang="fr-FR" sz="2400" kern="100" dirty="0">
                    <a:latin typeface="UTM Avo" panose="02040603050506020204" pitchFamily="18" charset="0"/>
                    <a:ea typeface="Times New Roman" panose="02020603050405020304" pitchFamily="18" charset="0"/>
                    <a:cs typeface="Times New Roman" panose="02020603050405020304" pitchFamily="18" charset="0"/>
                  </a:rPr>
                  <a:t> </a:t>
                </a:r>
                <a:r>
                  <a:rPr lang="fr-FR" sz="2400" kern="100" dirty="0" err="1">
                    <a:latin typeface="UTM Avo" panose="02040603050506020204" pitchFamily="18" charset="0"/>
                    <a:ea typeface="Times New Roman" panose="02020603050405020304" pitchFamily="18" charset="0"/>
                    <a:cs typeface="Times New Roman" panose="02020603050405020304" pitchFamily="18" charset="0"/>
                  </a:rPr>
                  <a:t>Tứ</a:t>
                </a:r>
                <a:r>
                  <a:rPr lang="fr-FR" sz="2400" kern="100" dirty="0">
                    <a:latin typeface="UTM Avo" panose="02040603050506020204" pitchFamily="18" charset="0"/>
                    <a:ea typeface="Times New Roman" panose="02020603050405020304" pitchFamily="18" charset="0"/>
                    <a:cs typeface="Times New Roman" panose="02020603050405020304" pitchFamily="18" charset="0"/>
                  </a:rPr>
                  <a:t> </a:t>
                </a:r>
                <a:r>
                  <a:rPr lang="fr-FR" sz="2400" kern="100" dirty="0" err="1">
                    <a:latin typeface="UTM Avo" panose="02040603050506020204" pitchFamily="18" charset="0"/>
                    <a:ea typeface="Times New Roman" panose="02020603050405020304" pitchFamily="18" charset="0"/>
                    <a:cs typeface="Times New Roman" panose="02020603050405020304" pitchFamily="18" charset="0"/>
                  </a:rPr>
                  <a:t>giác</a:t>
                </a:r>
                <a:r>
                  <a:rPr lang="fr-FR" sz="2400" kern="100" dirty="0">
                    <a:latin typeface="UTM Avo" panose="02040603050506020204" pitchFamily="18" charset="0"/>
                    <a:ea typeface="Times New Roman" panose="02020603050405020304" pitchFamily="18" charset="0"/>
                    <a:cs typeface="Times New Roman" panose="02020603050405020304" pitchFamily="18" charset="0"/>
                  </a:rPr>
                  <a:t> </a:t>
                </a:r>
                <a14:m>
                  <m:oMath xmlns:m="http://schemas.openxmlformats.org/officeDocument/2006/math">
                    <m:r>
                      <m:rPr>
                        <m:nor/>
                      </m:rPr>
                      <a:rPr lang="fr-FR" sz="2400" i="0" kern="100">
                        <a:latin typeface="UTM Avo" panose="02040603050506020204" pitchFamily="18" charset="0"/>
                        <a:ea typeface="Times New Roman" panose="02020603050405020304" pitchFamily="18" charset="0"/>
                        <a:cs typeface="Times New Roman" panose="02020603050405020304" pitchFamily="18" charset="0"/>
                      </a:rPr>
                      <m:t>ACDE</m:t>
                    </m:r>
                  </m:oMath>
                </a14:m>
                <a:r>
                  <a:rPr lang="fr-FR" sz="2400" kern="100" dirty="0">
                    <a:latin typeface="UTM Avo" panose="02040603050506020204" pitchFamily="18" charset="0"/>
                    <a:ea typeface="Times New Roman" panose="02020603050405020304" pitchFamily="18" charset="0"/>
                    <a:cs typeface="Times New Roman" panose="02020603050405020304" pitchFamily="18" charset="0"/>
                  </a:rPr>
                  <a:t> là </a:t>
                </a:r>
                <a:r>
                  <a:rPr lang="fr-FR" sz="2400" kern="100" dirty="0" err="1">
                    <a:latin typeface="UTM Avo" panose="02040603050506020204" pitchFamily="18" charset="0"/>
                    <a:ea typeface="Times New Roman" panose="02020603050405020304" pitchFamily="18" charset="0"/>
                    <a:cs typeface="Times New Roman" panose="02020603050405020304" pitchFamily="18" charset="0"/>
                  </a:rPr>
                  <a:t>hình</a:t>
                </a:r>
                <a:r>
                  <a:rPr lang="fr-FR" sz="2400" kern="100" dirty="0">
                    <a:latin typeface="UTM Avo" panose="02040603050506020204" pitchFamily="18" charset="0"/>
                    <a:ea typeface="Times New Roman" panose="02020603050405020304" pitchFamily="18" charset="0"/>
                    <a:cs typeface="Times New Roman" panose="02020603050405020304" pitchFamily="18" charset="0"/>
                  </a:rPr>
                  <a:t> </a:t>
                </a:r>
                <a:r>
                  <a:rPr lang="fr-FR" sz="2400" kern="100" dirty="0" err="1">
                    <a:latin typeface="UTM Avo" panose="02040603050506020204" pitchFamily="18" charset="0"/>
                    <a:ea typeface="Times New Roman" panose="02020603050405020304" pitchFamily="18" charset="0"/>
                    <a:cs typeface="Times New Roman" panose="02020603050405020304" pitchFamily="18" charset="0"/>
                  </a:rPr>
                  <a:t>thang</a:t>
                </a:r>
                <a:r>
                  <a:rPr lang="fr-FR" sz="2400" kern="100" dirty="0">
                    <a:latin typeface="UTM Avo" panose="02040603050506020204" pitchFamily="18" charset="0"/>
                    <a:ea typeface="Times New Roman" panose="02020603050405020304" pitchFamily="18" charset="0"/>
                    <a:cs typeface="Times New Roman" panose="02020603050405020304" pitchFamily="18" charset="0"/>
                  </a:rPr>
                  <a:t>.</a:t>
                </a:r>
                <a:endParaRPr lang="en-US" sz="2000" kern="100" dirty="0">
                  <a:latin typeface="UTM Avo" panose="02040603050506020204" pitchFamily="18" charset="0"/>
                  <a:ea typeface="Calibri" panose="020F0502020204030204" pitchFamily="34" charset="0"/>
                  <a:cs typeface="Times New Roman" panose="02020603050405020304" pitchFamily="18" charset="0"/>
                </a:endParaRPr>
              </a:p>
              <a:p>
                <a:pPr algn="just">
                  <a:lnSpc>
                    <a:spcPct val="150000"/>
                  </a:lnSpc>
                  <a:spcBef>
                    <a:spcPts val="133"/>
                  </a:spcBef>
                  <a:spcAft>
                    <a:spcPts val="133"/>
                  </a:spcAft>
                </a:pPr>
                <a:r>
                  <a:rPr lang="fr-FR" sz="2400" kern="100" dirty="0" err="1">
                    <a:latin typeface="UTM Avo" panose="02040603050506020204" pitchFamily="18" charset="0"/>
                    <a:ea typeface="Times New Roman" panose="02020603050405020304" pitchFamily="18" charset="0"/>
                    <a:cs typeface="Times New Roman" panose="02020603050405020304" pitchFamily="18" charset="0"/>
                  </a:rPr>
                  <a:t>Lại</a:t>
                </a:r>
                <a:r>
                  <a:rPr lang="fr-FR" sz="2400" kern="100" dirty="0">
                    <a:latin typeface="UTM Avo" panose="02040603050506020204" pitchFamily="18" charset="0"/>
                    <a:ea typeface="Times New Roman" panose="02020603050405020304" pitchFamily="18" charset="0"/>
                    <a:cs typeface="Times New Roman" panose="02020603050405020304" pitchFamily="18" charset="0"/>
                  </a:rPr>
                  <a:t> </a:t>
                </a:r>
                <a:r>
                  <a:rPr lang="fr-FR" sz="2400" kern="100" dirty="0" err="1">
                    <a:latin typeface="UTM Avo" panose="02040603050506020204" pitchFamily="18" charset="0"/>
                    <a:ea typeface="Times New Roman" panose="02020603050405020304" pitchFamily="18" charset="0"/>
                    <a:cs typeface="Times New Roman" panose="02020603050405020304" pitchFamily="18" charset="0"/>
                  </a:rPr>
                  <a:t>có</a:t>
                </a:r>
                <a:r>
                  <a:rPr lang="fr-FR" sz="2400" kern="100" dirty="0">
                    <a:latin typeface="UTM Avo" panose="02040603050506020204" pitchFamily="18"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400" i="1" kern="100">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i="0" kern="100">
                            <a:latin typeface="UTM Avo" panose="02040603050506020204" pitchFamily="18" charset="0"/>
                            <a:ea typeface="Times New Roman" panose="02020603050405020304" pitchFamily="18" charset="0"/>
                            <a:cs typeface="Times New Roman" panose="02020603050405020304" pitchFamily="18" charset="0"/>
                          </a:rPr>
                          <m:t>EAC</m:t>
                        </m:r>
                      </m:e>
                    </m:acc>
                    <m:r>
                      <m:rPr>
                        <m:nor/>
                      </m:rPr>
                      <a:rPr lang="fr-FR" sz="2400" i="0" kern="100" smtClean="0">
                        <a:latin typeface="UTM Avo" panose="02040603050506020204" pitchFamily="18" charset="0"/>
                        <a:ea typeface="Times New Roman" panose="02020603050405020304" pitchFamily="18" charset="0"/>
                        <a:cs typeface="Times New Roman" panose="02020603050405020304" pitchFamily="18" charset="0"/>
                      </a:rPr>
                      <m:t> = </m:t>
                    </m:r>
                    <m:acc>
                      <m:accPr>
                        <m:chr m:val="̂"/>
                        <m:ctrlPr>
                          <a:rPr lang="en-US" sz="2400" i="1" kern="100">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i="0" kern="100">
                            <a:latin typeface="UTM Avo" panose="02040603050506020204" pitchFamily="18" charset="0"/>
                            <a:ea typeface="Times New Roman" panose="02020603050405020304" pitchFamily="18" charset="0"/>
                            <a:cs typeface="Times New Roman" panose="02020603050405020304" pitchFamily="18" charset="0"/>
                          </a:rPr>
                          <m:t>DCA</m:t>
                        </m:r>
                      </m:e>
                    </m:acc>
                    <m:r>
                      <m:rPr>
                        <m:nor/>
                      </m:rPr>
                      <a:rPr lang="fr-FR" sz="2400" i="0" kern="100" smtClean="0">
                        <a:latin typeface="UTM Avo" panose="02040603050506020204" pitchFamily="18" charset="0"/>
                        <a:ea typeface="Times New Roman" panose="02020603050405020304" pitchFamily="18" charset="0"/>
                        <a:cs typeface="Times New Roman" panose="02020603050405020304" pitchFamily="18" charset="0"/>
                      </a:rPr>
                      <m:t> = </m:t>
                    </m:r>
                    <m:sSup>
                      <m:sSupPr>
                        <m:ctrlPr>
                          <a:rPr lang="en-US" sz="2400" i="1" kern="100">
                            <a:latin typeface="Cambria Math" panose="02040503050406030204" pitchFamily="18" charset="0"/>
                            <a:ea typeface="Times New Roman" panose="02020603050405020304" pitchFamily="18" charset="0"/>
                            <a:cs typeface="Times New Roman" panose="02020603050405020304" pitchFamily="18" charset="0"/>
                          </a:rPr>
                        </m:ctrlPr>
                      </m:sSupPr>
                      <m:e>
                        <m:r>
                          <m:rPr>
                            <m:nor/>
                          </m:rPr>
                          <a:rPr lang="fr-FR" sz="2400" kern="100">
                            <a:latin typeface="UTM Avo" panose="02040603050506020204" pitchFamily="18" charset="0"/>
                            <a:ea typeface="Times New Roman" panose="02020603050405020304" pitchFamily="18" charset="0"/>
                            <a:cs typeface="Times New Roman" panose="02020603050405020304" pitchFamily="18" charset="0"/>
                          </a:rPr>
                          <m:t>60</m:t>
                        </m:r>
                      </m:e>
                      <m:sup>
                        <m:r>
                          <m:rPr>
                            <m:sty m:val="p"/>
                          </m:rPr>
                          <a:rPr lang="fr-FR" sz="2400" i="0" kern="100">
                            <a:latin typeface="Cambria Math" panose="02040503050406030204" pitchFamily="18" charset="0"/>
                            <a:ea typeface="Times New Roman" panose="02020603050405020304" pitchFamily="18" charset="0"/>
                            <a:cs typeface="Times New Roman" panose="02020603050405020304" pitchFamily="18" charset="0"/>
                          </a:rPr>
                          <m:t>o</m:t>
                        </m:r>
                      </m:sup>
                    </m:sSup>
                  </m:oMath>
                </a14:m>
                <a:endParaRPr lang="en-US" sz="2400" i="1" kern="100" dirty="0">
                  <a:latin typeface="UTM Avo" panose="02040603050506020204" pitchFamily="18" charset="0"/>
                  <a:ea typeface="Times New Roman" panose="02020603050405020304" pitchFamily="18" charset="0"/>
                  <a:cs typeface="Times New Roman" panose="02020603050405020304" pitchFamily="18" charset="0"/>
                </a:endParaRPr>
              </a:p>
              <a:p>
                <a:pPr algn="just">
                  <a:lnSpc>
                    <a:spcPct val="150000"/>
                  </a:lnSpc>
                  <a:spcBef>
                    <a:spcPts val="133"/>
                  </a:spcBef>
                  <a:spcAft>
                    <a:spcPts val="133"/>
                  </a:spcAft>
                </a:pPr>
                <a14:m>
                  <m:oMath xmlns:m="http://schemas.openxmlformats.org/officeDocument/2006/math">
                    <m:r>
                      <m:rPr>
                        <m:nor/>
                      </m:rPr>
                      <a:rPr lang="en-US" sz="2400" i="0" kern="100" dirty="0">
                        <a:latin typeface="UTM Avo" panose="02040603050506020204" pitchFamily="18" charset="0"/>
                        <a:ea typeface="Times New Roman" panose="02020603050405020304" pitchFamily="18" charset="0"/>
                        <a:cs typeface="Times New Roman" panose="02020603050405020304" pitchFamily="18" charset="0"/>
                      </a:rPr>
                      <m:t>⇒</m:t>
                    </m:r>
                  </m:oMath>
                </a14:m>
                <a:r>
                  <a:rPr lang="fr-FR" sz="2400" kern="100" dirty="0">
                    <a:latin typeface="UTM Avo" panose="02040603050506020204" pitchFamily="18" charset="0"/>
                    <a:ea typeface="Times New Roman" panose="02020603050405020304" pitchFamily="18" charset="0"/>
                    <a:cs typeface="Times New Roman" panose="02020603050405020304" pitchFamily="18" charset="0"/>
                  </a:rPr>
                  <a:t> </a:t>
                </a:r>
                <a:r>
                  <a:rPr lang="fr-FR" sz="2400" kern="100" dirty="0" err="1">
                    <a:latin typeface="UTM Avo" panose="02040603050506020204" pitchFamily="18" charset="0"/>
                    <a:ea typeface="Times New Roman" panose="02020603050405020304" pitchFamily="18" charset="0"/>
                    <a:cs typeface="Times New Roman" panose="02020603050405020304" pitchFamily="18" charset="0"/>
                  </a:rPr>
                  <a:t>Tứ</a:t>
                </a:r>
                <a:r>
                  <a:rPr lang="fr-FR" sz="2400" kern="100" dirty="0">
                    <a:latin typeface="UTM Avo" panose="02040603050506020204" pitchFamily="18" charset="0"/>
                    <a:ea typeface="Times New Roman" panose="02020603050405020304" pitchFamily="18" charset="0"/>
                    <a:cs typeface="Times New Roman" panose="02020603050405020304" pitchFamily="18" charset="0"/>
                  </a:rPr>
                  <a:t> </a:t>
                </a:r>
                <a:r>
                  <a:rPr lang="fr-FR" sz="2400" kern="100" dirty="0" err="1">
                    <a:latin typeface="UTM Avo" panose="02040603050506020204" pitchFamily="18" charset="0"/>
                    <a:ea typeface="Times New Roman" panose="02020603050405020304" pitchFamily="18" charset="0"/>
                    <a:cs typeface="Times New Roman" panose="02020603050405020304" pitchFamily="18" charset="0"/>
                  </a:rPr>
                  <a:t>giác</a:t>
                </a:r>
                <a:r>
                  <a:rPr lang="fr-FR" sz="2400" kern="100" dirty="0">
                    <a:latin typeface="UTM Avo" panose="02040603050506020204" pitchFamily="18" charset="0"/>
                    <a:ea typeface="Times New Roman" panose="02020603050405020304" pitchFamily="18" charset="0"/>
                    <a:cs typeface="Times New Roman" panose="02020603050405020304" pitchFamily="18" charset="0"/>
                  </a:rPr>
                  <a:t> </a:t>
                </a:r>
                <a14:m>
                  <m:oMath xmlns:m="http://schemas.openxmlformats.org/officeDocument/2006/math">
                    <m:r>
                      <m:rPr>
                        <m:nor/>
                      </m:rPr>
                      <a:rPr lang="fr-FR" sz="2400" i="0" kern="100">
                        <a:latin typeface="UTM Avo" panose="02040603050506020204" pitchFamily="18" charset="0"/>
                        <a:ea typeface="Times New Roman" panose="02020603050405020304" pitchFamily="18" charset="0"/>
                        <a:cs typeface="Times New Roman" panose="02020603050405020304" pitchFamily="18" charset="0"/>
                      </a:rPr>
                      <m:t>ACDE</m:t>
                    </m:r>
                  </m:oMath>
                </a14:m>
                <a:r>
                  <a:rPr lang="fr-FR" sz="2400" kern="100" dirty="0">
                    <a:latin typeface="UTM Avo" panose="02040603050506020204" pitchFamily="18" charset="0"/>
                    <a:ea typeface="Times New Roman" panose="02020603050405020304" pitchFamily="18" charset="0"/>
                    <a:cs typeface="Times New Roman" panose="02020603050405020304" pitchFamily="18" charset="0"/>
                  </a:rPr>
                  <a:t> là </a:t>
                </a:r>
                <a:r>
                  <a:rPr lang="fr-FR" sz="2400" kern="100" dirty="0" err="1">
                    <a:latin typeface="UTM Avo" panose="02040603050506020204" pitchFamily="18" charset="0"/>
                    <a:ea typeface="Times New Roman" panose="02020603050405020304" pitchFamily="18" charset="0"/>
                    <a:cs typeface="Times New Roman" panose="02020603050405020304" pitchFamily="18" charset="0"/>
                  </a:rPr>
                  <a:t>hình</a:t>
                </a:r>
                <a:r>
                  <a:rPr lang="fr-FR" sz="2400" kern="100" dirty="0">
                    <a:latin typeface="UTM Avo" panose="02040603050506020204" pitchFamily="18" charset="0"/>
                    <a:ea typeface="Times New Roman" panose="02020603050405020304" pitchFamily="18" charset="0"/>
                    <a:cs typeface="Times New Roman" panose="02020603050405020304" pitchFamily="18" charset="0"/>
                  </a:rPr>
                  <a:t> </a:t>
                </a:r>
                <a:r>
                  <a:rPr lang="fr-FR" sz="2400" kern="100" dirty="0" err="1">
                    <a:latin typeface="UTM Avo" panose="02040603050506020204" pitchFamily="18" charset="0"/>
                    <a:ea typeface="Times New Roman" panose="02020603050405020304" pitchFamily="18" charset="0"/>
                    <a:cs typeface="Times New Roman" panose="02020603050405020304" pitchFamily="18" charset="0"/>
                  </a:rPr>
                  <a:t>thang</a:t>
                </a:r>
                <a:r>
                  <a:rPr lang="fr-FR" sz="2400" kern="100" dirty="0">
                    <a:latin typeface="UTM Avo" panose="02040603050506020204" pitchFamily="18" charset="0"/>
                    <a:ea typeface="Times New Roman" panose="02020603050405020304" pitchFamily="18" charset="0"/>
                    <a:cs typeface="Times New Roman" panose="02020603050405020304" pitchFamily="18" charset="0"/>
                  </a:rPr>
                  <a:t> </a:t>
                </a:r>
                <a:r>
                  <a:rPr lang="fr-FR" sz="2400" kern="100" dirty="0" err="1">
                    <a:latin typeface="UTM Avo" panose="02040603050506020204" pitchFamily="18" charset="0"/>
                    <a:ea typeface="Times New Roman" panose="02020603050405020304" pitchFamily="18" charset="0"/>
                    <a:cs typeface="Times New Roman" panose="02020603050405020304" pitchFamily="18" charset="0"/>
                  </a:rPr>
                  <a:t>cân</a:t>
                </a:r>
                <a:r>
                  <a:rPr lang="fr-FR" sz="2400" kern="100" dirty="0">
                    <a:latin typeface="UTM Avo" panose="02040603050506020204" pitchFamily="18" charset="0"/>
                    <a:ea typeface="Times New Roman" panose="02020603050405020304" pitchFamily="18" charset="0"/>
                    <a:cs typeface="Times New Roman" panose="02020603050405020304" pitchFamily="18" charset="0"/>
                  </a:rPr>
                  <a:t>.</a:t>
                </a:r>
                <a:endParaRPr lang="en-US" sz="2000" kern="100" dirty="0">
                  <a:latin typeface="UTM Avo" panose="02040603050506020204" pitchFamily="18" charset="0"/>
                  <a:ea typeface="Calibri" panose="020F0502020204030204" pitchFamily="34"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128C3D46-512C-1847-2C10-9A90893DBEA9}"/>
                  </a:ext>
                </a:extLst>
              </p:cNvPr>
              <p:cNvSpPr txBox="1">
                <a:spLocks noRot="1" noChangeAspect="1" noMove="1" noResize="1" noEditPoints="1" noAdjustHandles="1" noChangeArrowheads="1" noChangeShapeType="1" noTextEdit="1"/>
              </p:cNvSpPr>
              <p:nvPr/>
            </p:nvSpPr>
            <p:spPr>
              <a:xfrm>
                <a:off x="502418" y="2757291"/>
                <a:ext cx="7779381" cy="2996333"/>
              </a:xfrm>
              <a:prstGeom prst="rect">
                <a:avLst/>
              </a:prstGeom>
              <a:blipFill>
                <a:blip r:embed="rId4"/>
                <a:stretch>
                  <a:fillRect l="-1175" b="-3455"/>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id="{70026CBF-C3C9-700E-8C25-B64F1B205731}"/>
              </a:ext>
            </a:extLst>
          </p:cNvPr>
          <p:cNvPicPr>
            <a:picLocks noChangeAspect="1"/>
          </p:cNvPicPr>
          <p:nvPr/>
        </p:nvPicPr>
        <p:blipFill>
          <a:blip r:embed="rId5"/>
          <a:stretch>
            <a:fillRect/>
          </a:stretch>
        </p:blipFill>
        <p:spPr>
          <a:xfrm>
            <a:off x="8577755" y="3429000"/>
            <a:ext cx="3523809" cy="2561905"/>
          </a:xfrm>
          <a:prstGeom prst="rect">
            <a:avLst/>
          </a:prstGeom>
        </p:spPr>
      </p:pic>
    </p:spTree>
    <p:extLst>
      <p:ext uri="{BB962C8B-B14F-4D97-AF65-F5344CB8AC3E}">
        <p14:creationId xmlns:p14="http://schemas.microsoft.com/office/powerpoint/2010/main" val="80561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8"/>
        <p:cNvGrpSpPr/>
        <p:nvPr/>
      </p:nvGrpSpPr>
      <p:grpSpPr>
        <a:xfrm>
          <a:off x="0" y="0"/>
          <a:ext cx="0" cy="0"/>
          <a:chOff x="0" y="0"/>
          <a:chExt cx="0" cy="0"/>
        </a:xfrm>
      </p:grpSpPr>
      <p:sp>
        <p:nvSpPr>
          <p:cNvPr id="6" name="TextBox 5">
            <a:extLst>
              <a:ext uri="{FF2B5EF4-FFF2-40B4-BE49-F238E27FC236}">
                <a16:creationId xmlns:a16="http://schemas.microsoft.com/office/drawing/2014/main" id="{7A5173B5-758D-2CA9-D9C6-0BD123F21AC6}"/>
              </a:ext>
            </a:extLst>
          </p:cNvPr>
          <p:cNvSpPr txBox="1"/>
          <p:nvPr/>
        </p:nvSpPr>
        <p:spPr>
          <a:xfrm>
            <a:off x="742140" y="1786222"/>
            <a:ext cx="3871746" cy="639112"/>
          </a:xfrm>
          <a:prstGeom prst="roundRect">
            <a:avLst/>
          </a:prstGeom>
          <a:solidFill>
            <a:srgbClr val="DCF0C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nchor="ctr">
            <a:spAutoFit/>
          </a:bodyPr>
          <a:lstStyle/>
          <a:p>
            <a:pPr algn="ctr" defTabSz="1219170">
              <a:lnSpc>
                <a:spcPct val="150000"/>
              </a:lnSpc>
              <a:buClrTx/>
              <a:defRPr/>
            </a:pPr>
            <a:r>
              <a:rPr lang="nl-NL" sz="2400" b="1" kern="1200" dirty="0" err="1">
                <a:latin typeface="UTM Avo" panose="02040603050506020204" pitchFamily="18"/>
                <a:ea typeface="+mn-ea"/>
                <a:cs typeface="Arial" panose="020B0604020202020204" pitchFamily="34" charset="0"/>
              </a:rPr>
              <a:t>Bài</a:t>
            </a:r>
            <a:r>
              <a:rPr lang="nl-NL" sz="2400" b="1" kern="1200" dirty="0">
                <a:latin typeface="UTM Avo" panose="02040603050506020204" pitchFamily="18"/>
                <a:ea typeface="+mn-ea"/>
                <a:cs typeface="Arial" panose="020B0604020202020204" pitchFamily="34" charset="0"/>
              </a:rPr>
              <a:t> </a:t>
            </a:r>
            <a:r>
              <a:rPr lang="nl-NL" sz="2400" b="1" kern="1200" dirty="0" err="1">
                <a:latin typeface="UTM Avo" panose="02040603050506020204" pitchFamily="18"/>
                <a:ea typeface="+mn-ea"/>
                <a:cs typeface="Arial" panose="020B0604020202020204" pitchFamily="34" charset="0"/>
              </a:rPr>
              <a:t>tập</a:t>
            </a:r>
            <a:r>
              <a:rPr lang="nl-NL" sz="2400" b="1" kern="1200" dirty="0">
                <a:latin typeface="UTM Avo" panose="02040603050506020204" pitchFamily="18"/>
                <a:ea typeface="+mn-ea"/>
                <a:cs typeface="Arial" panose="020B0604020202020204" pitchFamily="34" charset="0"/>
              </a:rPr>
              <a:t> 2: SGK – tr.104</a:t>
            </a:r>
            <a:endParaRPr lang="en-US" sz="2400" kern="1200" dirty="0">
              <a:latin typeface="UTM Avo" panose="02040603050506020204" pitchFamily="18"/>
              <a:ea typeface="+mn-ea"/>
              <a:cs typeface="Arial" panose="020B0604020202020204" pitchFamily="34" charset="0"/>
            </a:endParaRPr>
          </a:p>
        </p:txBody>
      </p:sp>
      <p:sp>
        <p:nvSpPr>
          <p:cNvPr id="5" name="Oval Callout 29">
            <a:extLst>
              <a:ext uri="{FF2B5EF4-FFF2-40B4-BE49-F238E27FC236}">
                <a16:creationId xmlns:a16="http://schemas.microsoft.com/office/drawing/2014/main" id="{F1E01DA1-1FDB-F457-4D5A-9DBC58E4F306}"/>
              </a:ext>
            </a:extLst>
          </p:cNvPr>
          <p:cNvSpPr/>
          <p:nvPr/>
        </p:nvSpPr>
        <p:spPr>
          <a:xfrm>
            <a:off x="5447498" y="1857118"/>
            <a:ext cx="1297003" cy="485828"/>
          </a:xfrm>
          <a:prstGeom prst="wedgeEllipseCallout">
            <a:avLst>
              <a:gd name="adj1" fmla="val -400"/>
              <a:gd name="adj2" fmla="val 79307"/>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algn="ctr" defTabSz="1219170">
              <a:buClrTx/>
              <a:defRPr/>
            </a:pPr>
            <a:r>
              <a:rPr lang="vi-VN" sz="2400" b="1" kern="1200" dirty="0">
                <a:solidFill>
                  <a:schemeClr val="tx1"/>
                </a:solidFill>
                <a:latin typeface="UTM Avo" panose="02040603050506020204" pitchFamily="18"/>
                <a:ea typeface="+mn-ea"/>
              </a:rPr>
              <a:t>Giải</a:t>
            </a:r>
            <a:endParaRPr lang="en-US" sz="2400" b="1" kern="1200" dirty="0">
              <a:solidFill>
                <a:schemeClr val="tx1"/>
              </a:solidFill>
              <a:latin typeface="UTM Avo" panose="02040603050506020204" pitchFamily="18"/>
              <a:ea typeface="+mn-ea"/>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F90DB2DF-71D4-B9B8-3AC5-A7902F5851D5}"/>
                  </a:ext>
                </a:extLst>
              </p:cNvPr>
              <p:cNvSpPr txBox="1"/>
              <p:nvPr/>
            </p:nvSpPr>
            <p:spPr>
              <a:xfrm>
                <a:off x="95458" y="2383644"/>
                <a:ext cx="12096542" cy="661335"/>
              </a:xfrm>
              <a:prstGeom prst="rect">
                <a:avLst/>
              </a:prstGeom>
              <a:noFill/>
            </p:spPr>
            <p:txBody>
              <a:bodyPr wrap="square">
                <a:spAutoFit/>
              </a:bodyPr>
              <a:lstStyle/>
              <a:p>
                <a:pPr algn="just">
                  <a:lnSpc>
                    <a:spcPct val="150000"/>
                  </a:lnSpc>
                  <a:spcBef>
                    <a:spcPts val="133"/>
                  </a:spcBef>
                  <a:spcAft>
                    <a:spcPts val="133"/>
                  </a:spcAft>
                </a:pPr>
                <a:r>
                  <a:rPr lang="fr-FR" sz="2400" kern="100" dirty="0">
                    <a:latin typeface="UTM Avo" panose="02040603050506020204" pitchFamily="18"/>
                    <a:ea typeface="Times New Roman" panose="02020603050405020304" pitchFamily="18" charset="0"/>
                    <a:cs typeface="Times New Roman" panose="02020603050405020304" pitchFamily="18" charset="0"/>
                  </a:rPr>
                  <a:t>c) </a:t>
                </a:r>
                <a:r>
                  <a:rPr lang="fr-FR" sz="2400" kern="100" dirty="0" err="1">
                    <a:latin typeface="UTM Avo" panose="02040603050506020204" pitchFamily="18" charset="0"/>
                    <a:ea typeface="Times New Roman" panose="02020603050405020304" pitchFamily="18" charset="0"/>
                    <a:cs typeface="Times New Roman" panose="02020603050405020304" pitchFamily="18" charset="0"/>
                  </a:rPr>
                  <a:t>Vì</a:t>
                </a:r>
                <a:r>
                  <a:rPr lang="fr-FR" sz="2400" kern="100" dirty="0">
                    <a:latin typeface="UTM Avo" panose="02040603050506020204" pitchFamily="18" charset="0"/>
                    <a:ea typeface="Times New Roman" panose="02020603050405020304" pitchFamily="18" charset="0"/>
                    <a:cs typeface="Times New Roman" panose="02020603050405020304" pitchFamily="18" charset="0"/>
                  </a:rPr>
                  <a:t> </a:t>
                </a:r>
                <a:r>
                  <a:rPr lang="fr-FR" sz="2400" kern="100" dirty="0" err="1">
                    <a:latin typeface="UTM Avo" panose="02040603050506020204" pitchFamily="18" charset="0"/>
                    <a:ea typeface="Times New Roman" panose="02020603050405020304" pitchFamily="18" charset="0"/>
                    <a:cs typeface="Times New Roman" panose="02020603050405020304" pitchFamily="18" charset="0"/>
                  </a:rPr>
                  <a:t>hình</a:t>
                </a:r>
                <a:r>
                  <a:rPr lang="fr-FR" sz="2400" kern="100" dirty="0">
                    <a:latin typeface="UTM Avo" panose="02040603050506020204" pitchFamily="18" charset="0"/>
                    <a:ea typeface="Times New Roman" panose="02020603050405020304" pitchFamily="18" charset="0"/>
                    <a:cs typeface="Times New Roman" panose="02020603050405020304" pitchFamily="18" charset="0"/>
                  </a:rPr>
                  <a:t> </a:t>
                </a:r>
                <a:r>
                  <a:rPr lang="fr-FR" sz="2400" kern="100" dirty="0" err="1">
                    <a:latin typeface="UTM Avo" panose="02040603050506020204" pitchFamily="18" charset="0"/>
                    <a:ea typeface="Times New Roman" panose="02020603050405020304" pitchFamily="18" charset="0"/>
                    <a:cs typeface="Times New Roman" panose="02020603050405020304" pitchFamily="18" charset="0"/>
                  </a:rPr>
                  <a:t>thang</a:t>
                </a:r>
                <a:r>
                  <a:rPr lang="fr-FR" sz="2400" kern="100" dirty="0">
                    <a:latin typeface="UTM Avo" panose="02040603050506020204" pitchFamily="18" charset="0"/>
                    <a:ea typeface="Times New Roman" panose="02020603050405020304" pitchFamily="18" charset="0"/>
                    <a:cs typeface="Times New Roman" panose="02020603050405020304" pitchFamily="18" charset="0"/>
                  </a:rPr>
                  <a:t> </a:t>
                </a:r>
                <a:r>
                  <a:rPr lang="fr-FR" sz="2400" kern="100" dirty="0" err="1">
                    <a:latin typeface="UTM Avo" panose="02040603050506020204" pitchFamily="18" charset="0"/>
                    <a:ea typeface="Times New Roman" panose="02020603050405020304" pitchFamily="18" charset="0"/>
                    <a:cs typeface="Times New Roman" panose="02020603050405020304" pitchFamily="18" charset="0"/>
                  </a:rPr>
                  <a:t>cân</a:t>
                </a:r>
                <a:r>
                  <a:rPr lang="fr-FR" sz="2400" kern="100" dirty="0">
                    <a:latin typeface="UTM Avo" panose="02040603050506020204" pitchFamily="18" charset="0"/>
                    <a:ea typeface="Times New Roman" panose="02020603050405020304" pitchFamily="18" charset="0"/>
                    <a:cs typeface="Times New Roman" panose="02020603050405020304" pitchFamily="18" charset="0"/>
                  </a:rPr>
                  <a:t> </a:t>
                </a:r>
                <a14:m>
                  <m:oMath xmlns:m="http://schemas.openxmlformats.org/officeDocument/2006/math">
                    <m:r>
                      <m:rPr>
                        <m:nor/>
                      </m:rPr>
                      <a:rPr lang="fr-FR" sz="2400" i="0" kern="100">
                        <a:latin typeface="UTM Avo" panose="02040603050506020204" pitchFamily="18" charset="0"/>
                        <a:ea typeface="Times New Roman" panose="02020603050405020304" pitchFamily="18" charset="0"/>
                        <a:cs typeface="Times New Roman" panose="02020603050405020304" pitchFamily="18" charset="0"/>
                      </a:rPr>
                      <m:t>ACDE</m:t>
                    </m:r>
                  </m:oMath>
                </a14:m>
                <a:r>
                  <a:rPr lang="fr-FR" sz="2400" kern="100" dirty="0">
                    <a:latin typeface="UTM Avo" panose="02040603050506020204" pitchFamily="18" charset="0"/>
                    <a:ea typeface="Times New Roman" panose="02020603050405020304" pitchFamily="18" charset="0"/>
                    <a:cs typeface="Times New Roman" panose="02020603050405020304" pitchFamily="18" charset="0"/>
                  </a:rPr>
                  <a:t> </a:t>
                </a:r>
                <a:r>
                  <a:rPr lang="fr-FR" sz="2400" kern="100" dirty="0" err="1">
                    <a:latin typeface="UTM Avo" panose="02040603050506020204" pitchFamily="18" charset="0"/>
                    <a:ea typeface="Times New Roman" panose="02020603050405020304" pitchFamily="18" charset="0"/>
                    <a:cs typeface="Times New Roman" panose="02020603050405020304" pitchFamily="18" charset="0"/>
                  </a:rPr>
                  <a:t>được</a:t>
                </a:r>
                <a:r>
                  <a:rPr lang="fr-FR" sz="2400" kern="100" dirty="0">
                    <a:latin typeface="UTM Avo" panose="02040603050506020204" pitchFamily="18" charset="0"/>
                    <a:ea typeface="Times New Roman" panose="02020603050405020304" pitchFamily="18" charset="0"/>
                    <a:cs typeface="Times New Roman" panose="02020603050405020304" pitchFamily="18" charset="0"/>
                  </a:rPr>
                  <a:t> </a:t>
                </a:r>
                <a:r>
                  <a:rPr lang="fr-FR" sz="2400" kern="100" dirty="0" err="1">
                    <a:latin typeface="UTM Avo" panose="02040603050506020204" pitchFamily="18" charset="0"/>
                    <a:ea typeface="Times New Roman" panose="02020603050405020304" pitchFamily="18" charset="0"/>
                    <a:cs typeface="Times New Roman" panose="02020603050405020304" pitchFamily="18" charset="0"/>
                  </a:rPr>
                  <a:t>ghép</a:t>
                </a:r>
                <a:r>
                  <a:rPr lang="fr-FR" sz="2400" kern="100" dirty="0">
                    <a:latin typeface="UTM Avo" panose="02040603050506020204" pitchFamily="18" charset="0"/>
                    <a:ea typeface="Times New Roman" panose="02020603050405020304" pitchFamily="18" charset="0"/>
                    <a:cs typeface="Times New Roman" panose="02020603050405020304" pitchFamily="18" charset="0"/>
                  </a:rPr>
                  <a:t> </a:t>
                </a:r>
                <a:r>
                  <a:rPr lang="fr-FR" sz="2400" kern="100" dirty="0" err="1">
                    <a:latin typeface="UTM Avo" panose="02040603050506020204" pitchFamily="18" charset="0"/>
                    <a:ea typeface="Times New Roman" panose="02020603050405020304" pitchFamily="18" charset="0"/>
                    <a:cs typeface="Times New Roman" panose="02020603050405020304" pitchFamily="18" charset="0"/>
                  </a:rPr>
                  <a:t>từ</a:t>
                </a:r>
                <a:r>
                  <a:rPr lang="fr-FR" sz="2400" kern="100" dirty="0">
                    <a:latin typeface="UTM Avo" panose="02040603050506020204" pitchFamily="18" charset="0"/>
                    <a:ea typeface="Times New Roman" panose="02020603050405020304" pitchFamily="18" charset="0"/>
                    <a:cs typeface="Times New Roman" panose="02020603050405020304" pitchFamily="18" charset="0"/>
                  </a:rPr>
                  <a:t> 3 </a:t>
                </a:r>
                <a:r>
                  <a:rPr lang="fr-FR" sz="2400" kern="100" dirty="0" err="1">
                    <a:latin typeface="UTM Avo" panose="02040603050506020204" pitchFamily="18" charset="0"/>
                    <a:ea typeface="Times New Roman" panose="02020603050405020304" pitchFamily="18" charset="0"/>
                    <a:cs typeface="Times New Roman" panose="02020603050405020304" pitchFamily="18" charset="0"/>
                  </a:rPr>
                  <a:t>tam</a:t>
                </a:r>
                <a:r>
                  <a:rPr lang="fr-FR" sz="2400" kern="100" dirty="0">
                    <a:latin typeface="UTM Avo" panose="02040603050506020204" pitchFamily="18" charset="0"/>
                    <a:ea typeface="Times New Roman" panose="02020603050405020304" pitchFamily="18" charset="0"/>
                    <a:cs typeface="Times New Roman" panose="02020603050405020304" pitchFamily="18" charset="0"/>
                  </a:rPr>
                  <a:t> </a:t>
                </a:r>
                <a:r>
                  <a:rPr lang="fr-FR" sz="2400" kern="100" dirty="0" err="1">
                    <a:latin typeface="UTM Avo" panose="02040603050506020204" pitchFamily="18" charset="0"/>
                    <a:ea typeface="Times New Roman" panose="02020603050405020304" pitchFamily="18" charset="0"/>
                    <a:cs typeface="Times New Roman" panose="02020603050405020304" pitchFamily="18" charset="0"/>
                  </a:rPr>
                  <a:t>giác</a:t>
                </a:r>
                <a:r>
                  <a:rPr lang="fr-FR" sz="2400" kern="100" dirty="0">
                    <a:latin typeface="UTM Avo" panose="02040603050506020204" pitchFamily="18" charset="0"/>
                    <a:ea typeface="Times New Roman" panose="02020603050405020304" pitchFamily="18" charset="0"/>
                    <a:cs typeface="Times New Roman" panose="02020603050405020304" pitchFamily="18" charset="0"/>
                  </a:rPr>
                  <a:t> </a:t>
                </a:r>
                <a:r>
                  <a:rPr lang="fr-FR" sz="2400" kern="100" dirty="0" err="1">
                    <a:latin typeface="UTM Avo" panose="02040603050506020204" pitchFamily="18" charset="0"/>
                    <a:ea typeface="Times New Roman" panose="02020603050405020304" pitchFamily="18" charset="0"/>
                    <a:cs typeface="Times New Roman" panose="02020603050405020304" pitchFamily="18" charset="0"/>
                  </a:rPr>
                  <a:t>đều</a:t>
                </a:r>
                <a:r>
                  <a:rPr lang="fr-FR" sz="2400" kern="100" dirty="0">
                    <a:latin typeface="UTM Avo" panose="02040603050506020204" pitchFamily="18" charset="0"/>
                    <a:ea typeface="Times New Roman" panose="02020603050405020304" pitchFamily="18" charset="0"/>
                    <a:cs typeface="Times New Roman" panose="02020603050405020304" pitchFamily="18" charset="0"/>
                  </a:rPr>
                  <a:t> </a:t>
                </a:r>
                <a:r>
                  <a:rPr lang="fr-FR" sz="2400" kern="100" dirty="0" err="1">
                    <a:latin typeface="UTM Avo" panose="02040603050506020204" pitchFamily="18" charset="0"/>
                    <a:ea typeface="Times New Roman" panose="02020603050405020304" pitchFamily="18" charset="0"/>
                    <a:cs typeface="Times New Roman" panose="02020603050405020304" pitchFamily="18" charset="0"/>
                  </a:rPr>
                  <a:t>nên</a:t>
                </a:r>
                <a:r>
                  <a:rPr lang="fr-FR" sz="2400" kern="100" dirty="0">
                    <a:latin typeface="UTM Avo" panose="02040603050506020204" pitchFamily="18"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400" i="1" kern="100">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fr-FR" sz="2400" i="0" kern="100">
                            <a:latin typeface="UTM Avo" panose="02040603050506020204" pitchFamily="18" charset="0"/>
                            <a:ea typeface="Times New Roman" panose="02020603050405020304" pitchFamily="18" charset="0"/>
                            <a:cs typeface="Times New Roman" panose="02020603050405020304" pitchFamily="18" charset="0"/>
                          </a:rPr>
                          <m:t>S</m:t>
                        </m:r>
                      </m:e>
                      <m:sub>
                        <m:r>
                          <m:rPr>
                            <m:nor/>
                          </m:rPr>
                          <a:rPr lang="fr-FR" sz="2400" i="0" kern="100">
                            <a:latin typeface="UTM Avo" panose="02040603050506020204" pitchFamily="18" charset="0"/>
                            <a:ea typeface="Times New Roman" panose="02020603050405020304" pitchFamily="18" charset="0"/>
                            <a:cs typeface="Times New Roman" panose="02020603050405020304" pitchFamily="18" charset="0"/>
                          </a:rPr>
                          <m:t>ACDE</m:t>
                        </m:r>
                      </m:sub>
                    </m:sSub>
                    <m:r>
                      <m:rPr>
                        <m:nor/>
                      </m:rPr>
                      <a:rPr lang="fr-FR" sz="2400" i="0" kern="100" smtClean="0">
                        <a:latin typeface="UTM Avo" panose="02040603050506020204" pitchFamily="18" charset="0"/>
                        <a:ea typeface="Times New Roman" panose="02020603050405020304" pitchFamily="18" charset="0"/>
                        <a:cs typeface="Times New Roman" panose="02020603050405020304" pitchFamily="18" charset="0"/>
                      </a:rPr>
                      <m:t> = </m:t>
                    </m:r>
                    <m:r>
                      <m:rPr>
                        <m:nor/>
                      </m:rPr>
                      <a:rPr lang="fr-FR" sz="2400" i="0" kern="100">
                        <a:latin typeface="UTM Avo" panose="02040603050506020204" pitchFamily="18" charset="0"/>
                        <a:ea typeface="Times New Roman" panose="02020603050405020304" pitchFamily="18" charset="0"/>
                        <a:cs typeface="Times New Roman" panose="02020603050405020304" pitchFamily="18" charset="0"/>
                      </a:rPr>
                      <m:t>3</m:t>
                    </m:r>
                    <m:r>
                      <m:rPr>
                        <m:nor/>
                      </m:rPr>
                      <a:rPr lang="en-US" sz="2400" b="0" i="0" kern="100" smtClean="0">
                        <a:latin typeface="UTM Avo" panose="02040603050506020204" pitchFamily="18" charset="0"/>
                        <a:ea typeface="Times New Roman" panose="02020603050405020304" pitchFamily="18" charset="0"/>
                        <a:cs typeface="Times New Roman" panose="02020603050405020304" pitchFamily="18" charset="0"/>
                      </a:rPr>
                      <m:t> </m:t>
                    </m:r>
                    <m:r>
                      <m:rPr>
                        <m:nor/>
                      </m:rPr>
                      <a:rPr lang="fr-FR" sz="2400" i="0" kern="100">
                        <a:latin typeface="UTM Avo" panose="02040603050506020204" pitchFamily="18" charset="0"/>
                        <a:ea typeface="Times New Roman" panose="02020603050405020304" pitchFamily="18" charset="0"/>
                        <a:cs typeface="Times New Roman" panose="02020603050405020304" pitchFamily="18" charset="0"/>
                      </a:rPr>
                      <m:t>.</m:t>
                    </m:r>
                    <m:sSub>
                      <m:sSubPr>
                        <m:ctrlPr>
                          <a:rPr lang="en-US" sz="2400" i="1" kern="100">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en-US" sz="2400" b="0" i="0" kern="100" smtClean="0">
                            <a:latin typeface="Cambria Math" panose="02040503050406030204" pitchFamily="18" charset="0"/>
                            <a:ea typeface="Times New Roman" panose="02020603050405020304" pitchFamily="18" charset="0"/>
                            <a:cs typeface="Times New Roman" panose="02020603050405020304" pitchFamily="18" charset="0"/>
                          </a:rPr>
                          <m:t> </m:t>
                        </m:r>
                        <m:r>
                          <m:rPr>
                            <m:nor/>
                          </m:rPr>
                          <a:rPr lang="fr-FR" sz="2400" i="0" kern="100">
                            <a:latin typeface="UTM Avo" panose="02040603050506020204" pitchFamily="18" charset="0"/>
                            <a:ea typeface="Times New Roman" panose="02020603050405020304" pitchFamily="18" charset="0"/>
                            <a:cs typeface="Times New Roman" panose="02020603050405020304" pitchFamily="18" charset="0"/>
                          </a:rPr>
                          <m:t>S</m:t>
                        </m:r>
                      </m:e>
                      <m:sub>
                        <m:r>
                          <m:rPr>
                            <m:nor/>
                          </m:rPr>
                          <a:rPr lang="fr-FR" sz="2400" i="0" kern="100">
                            <a:latin typeface="UTM Avo" panose="02040603050506020204" pitchFamily="18" charset="0"/>
                            <a:ea typeface="Times New Roman" panose="02020603050405020304" pitchFamily="18" charset="0"/>
                            <a:cs typeface="Times New Roman" panose="02020603050405020304" pitchFamily="18" charset="0"/>
                          </a:rPr>
                          <m:t>∆</m:t>
                        </m:r>
                        <m:r>
                          <m:rPr>
                            <m:nor/>
                          </m:rPr>
                          <a:rPr lang="fr-FR" sz="2400" i="0" kern="100">
                            <a:latin typeface="UTM Avo" panose="02040603050506020204" pitchFamily="18" charset="0"/>
                            <a:ea typeface="Times New Roman" panose="02020603050405020304" pitchFamily="18" charset="0"/>
                            <a:cs typeface="Times New Roman" panose="02020603050405020304" pitchFamily="18" charset="0"/>
                          </a:rPr>
                          <m:t>ABE</m:t>
                        </m:r>
                      </m:sub>
                    </m:sSub>
                  </m:oMath>
                </a14:m>
                <a:endParaRPr lang="en-US" sz="2400" kern="100" dirty="0">
                  <a:latin typeface="UTM Avo" panose="02040603050506020204" pitchFamily="18" charset="0"/>
                  <a:ea typeface="Calibri" panose="020F0502020204030204" pitchFamily="34" charset="0"/>
                  <a:cs typeface="Times New Roman" panose="02020603050405020304" pitchFamily="18" charset="0"/>
                </a:endParaRPr>
              </a:p>
            </p:txBody>
          </p:sp>
        </mc:Choice>
        <mc:Fallback xmlns="">
          <p:sp>
            <p:nvSpPr>
              <p:cNvPr id="2" name="TextBox 1">
                <a:extLst>
                  <a:ext uri="{FF2B5EF4-FFF2-40B4-BE49-F238E27FC236}">
                    <a16:creationId xmlns:a16="http://schemas.microsoft.com/office/drawing/2014/main" id="{F90DB2DF-71D4-B9B8-3AC5-A7902F5851D5}"/>
                  </a:ext>
                </a:extLst>
              </p:cNvPr>
              <p:cNvSpPr txBox="1">
                <a:spLocks noRot="1" noChangeAspect="1" noMove="1" noResize="1" noEditPoints="1" noAdjustHandles="1" noChangeArrowheads="1" noChangeShapeType="1" noTextEdit="1"/>
              </p:cNvSpPr>
              <p:nvPr/>
            </p:nvSpPr>
            <p:spPr>
              <a:xfrm>
                <a:off x="95458" y="2383644"/>
                <a:ext cx="12096542" cy="661335"/>
              </a:xfrm>
              <a:prstGeom prst="rect">
                <a:avLst/>
              </a:prstGeom>
              <a:blipFill>
                <a:blip r:embed="rId4"/>
                <a:stretch>
                  <a:fillRect l="-806" r="-50" b="-119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082E821E-1811-B063-EF65-6B0F040EE0C3}"/>
                  </a:ext>
                </a:extLst>
              </p:cNvPr>
              <p:cNvSpPr txBox="1"/>
              <p:nvPr/>
            </p:nvSpPr>
            <p:spPr>
              <a:xfrm>
                <a:off x="742140" y="2956666"/>
                <a:ext cx="6213296" cy="3186963"/>
              </a:xfrm>
              <a:prstGeom prst="rect">
                <a:avLst/>
              </a:prstGeom>
              <a:noFill/>
            </p:spPr>
            <p:txBody>
              <a:bodyPr wrap="square">
                <a:spAutoFit/>
              </a:bodyPr>
              <a:lstStyle/>
              <a:p>
                <a:pPr algn="just">
                  <a:lnSpc>
                    <a:spcPct val="150000"/>
                  </a:lnSpc>
                  <a:spcBef>
                    <a:spcPts val="133"/>
                  </a:spcBef>
                  <a:spcAft>
                    <a:spcPts val="133"/>
                  </a:spcAft>
                </a:pPr>
                <a:r>
                  <a:rPr lang="fr-FR" sz="2400" kern="100" dirty="0">
                    <a:latin typeface="UTM Avo" panose="02040603050506020204" pitchFamily="18" charset="0"/>
                    <a:ea typeface="Times New Roman" panose="02020603050405020304" pitchFamily="18" charset="0"/>
                    <a:cs typeface="Times New Roman" panose="02020603050405020304" pitchFamily="18" charset="0"/>
                  </a:rPr>
                  <a:t>Gọi </a:t>
                </a:r>
                <a14:m>
                  <m:oMath xmlns:m="http://schemas.openxmlformats.org/officeDocument/2006/math">
                    <m:r>
                      <m:rPr>
                        <m:nor/>
                      </m:rPr>
                      <a:rPr lang="fr-FR" sz="2400" i="0" kern="100">
                        <a:latin typeface="UTM Avo" panose="02040603050506020204" pitchFamily="18" charset="0"/>
                        <a:ea typeface="Times New Roman" panose="02020603050405020304" pitchFamily="18" charset="0"/>
                        <a:cs typeface="Times New Roman" panose="02020603050405020304" pitchFamily="18" charset="0"/>
                      </a:rPr>
                      <m:t>HE</m:t>
                    </m:r>
                    <m:r>
                      <m:rPr>
                        <m:nor/>
                      </m:rPr>
                      <a:rPr lang="en-US" sz="2400" b="0" i="0" kern="100" smtClean="0">
                        <a:latin typeface="UTM Avo" panose="02040603050506020204" pitchFamily="18" charset="0"/>
                        <a:ea typeface="Times New Roman" panose="02020603050405020304" pitchFamily="18" charset="0"/>
                        <a:cs typeface="Times New Roman" panose="02020603050405020304" pitchFamily="18" charset="0"/>
                      </a:rPr>
                      <m:t> </m:t>
                    </m:r>
                    <m:r>
                      <m:rPr>
                        <m:nor/>
                      </m:rPr>
                      <a:rPr lang="fr-FR" sz="2400" i="0" kern="100">
                        <a:latin typeface="UTM Avo" panose="02040603050506020204" pitchFamily="18" charset="0"/>
                        <a:ea typeface="Times New Roman" panose="02020603050405020304" pitchFamily="18" charset="0"/>
                        <a:cs typeface="Times New Roman" panose="02020603050405020304" pitchFamily="18" charset="0"/>
                      </a:rPr>
                      <m:t>⊥</m:t>
                    </m:r>
                    <m:r>
                      <m:rPr>
                        <m:nor/>
                      </m:rPr>
                      <a:rPr lang="en-US" sz="2400" b="0" i="0" kern="100" smtClean="0">
                        <a:latin typeface="UTM Avo" panose="02040603050506020204" pitchFamily="18" charset="0"/>
                        <a:ea typeface="Times New Roman" panose="02020603050405020304" pitchFamily="18" charset="0"/>
                        <a:cs typeface="Times New Roman" panose="02020603050405020304" pitchFamily="18" charset="0"/>
                      </a:rPr>
                      <m:t> </m:t>
                    </m:r>
                    <m:r>
                      <m:rPr>
                        <m:nor/>
                      </m:rPr>
                      <a:rPr lang="fr-FR" sz="2400" i="0" kern="100">
                        <a:latin typeface="UTM Avo" panose="02040603050506020204" pitchFamily="18" charset="0"/>
                        <a:ea typeface="Times New Roman" panose="02020603050405020304" pitchFamily="18" charset="0"/>
                        <a:cs typeface="Times New Roman" panose="02020603050405020304" pitchFamily="18" charset="0"/>
                      </a:rPr>
                      <m:t>AB</m:t>
                    </m:r>
                    <m:r>
                      <m:rPr>
                        <m:nor/>
                      </m:rPr>
                      <a:rPr lang="fr-FR" sz="2400" i="0" kern="100" smtClean="0">
                        <a:latin typeface="UTM Avo" panose="02040603050506020204" pitchFamily="18" charset="0"/>
                        <a:ea typeface="Times New Roman" panose="02020603050405020304" pitchFamily="18" charset="0"/>
                        <a:cs typeface="Times New Roman" panose="02020603050405020304" pitchFamily="18" charset="0"/>
                      </a:rPr>
                      <m:t> = </m:t>
                    </m:r>
                    <m:r>
                      <m:rPr>
                        <m:nor/>
                      </m:rPr>
                      <a:rPr lang="fr-FR" sz="2400" i="0" kern="100">
                        <a:latin typeface="UTM Avo" panose="02040603050506020204" pitchFamily="18" charset="0"/>
                        <a:ea typeface="Times New Roman" panose="02020603050405020304" pitchFamily="18" charset="0"/>
                        <a:cs typeface="Times New Roman" panose="02020603050405020304" pitchFamily="18" charset="0"/>
                      </a:rPr>
                      <m:t>H</m:t>
                    </m:r>
                  </m:oMath>
                </a14:m>
                <a:r>
                  <a:rPr lang="fr-FR" sz="2400" kern="100" dirty="0">
                    <a:latin typeface="UTM Avo" panose="02040603050506020204" pitchFamily="18" charset="0"/>
                    <a:ea typeface="Times New Roman" panose="02020603050405020304" pitchFamily="18" charset="0"/>
                    <a:cs typeface="Times New Roman" panose="02020603050405020304" pitchFamily="18" charset="0"/>
                  </a:rPr>
                  <a:t> </a:t>
                </a:r>
                <a14:m>
                  <m:oMath xmlns:m="http://schemas.openxmlformats.org/officeDocument/2006/math">
                    <m:r>
                      <m:rPr>
                        <m:nor/>
                      </m:rPr>
                      <a:rPr lang="en-US" sz="2400" i="0" kern="100" dirty="0">
                        <a:latin typeface="UTM Avo" panose="02040603050506020204" pitchFamily="18" charset="0"/>
                        <a:ea typeface="Times New Roman" panose="02020603050405020304" pitchFamily="18" charset="0"/>
                        <a:cs typeface="Times New Roman" panose="02020603050405020304" pitchFamily="18" charset="0"/>
                      </a:rPr>
                      <m:t>⇒</m:t>
                    </m:r>
                  </m:oMath>
                </a14:m>
                <a:r>
                  <a:rPr lang="fr-FR" sz="2400" kern="100" dirty="0">
                    <a:latin typeface="UTM Avo" panose="02040603050506020204" pitchFamily="18" charset="0"/>
                    <a:ea typeface="Times New Roman" panose="02020603050405020304" pitchFamily="18" charset="0"/>
                    <a:cs typeface="Times New Roman" panose="02020603050405020304" pitchFamily="18" charset="0"/>
                  </a:rPr>
                  <a:t> </a:t>
                </a:r>
                <a14:m>
                  <m:oMath xmlns:m="http://schemas.openxmlformats.org/officeDocument/2006/math">
                    <m:r>
                      <m:rPr>
                        <m:nor/>
                      </m:rPr>
                      <a:rPr lang="fr-FR" sz="2400" i="0" kern="100">
                        <a:latin typeface="UTM Avo" panose="02040603050506020204" pitchFamily="18" charset="0"/>
                        <a:ea typeface="Times New Roman" panose="02020603050405020304" pitchFamily="18" charset="0"/>
                        <a:cs typeface="Times New Roman" panose="02020603050405020304" pitchFamily="18" charset="0"/>
                      </a:rPr>
                      <m:t>∆</m:t>
                    </m:r>
                    <m:r>
                      <m:rPr>
                        <m:nor/>
                      </m:rPr>
                      <a:rPr lang="fr-FR" sz="2400" i="0" kern="100">
                        <a:latin typeface="UTM Avo" panose="02040603050506020204" pitchFamily="18" charset="0"/>
                        <a:ea typeface="Times New Roman" panose="02020603050405020304" pitchFamily="18" charset="0"/>
                        <a:cs typeface="Times New Roman" panose="02020603050405020304" pitchFamily="18" charset="0"/>
                      </a:rPr>
                      <m:t>AHE</m:t>
                    </m:r>
                  </m:oMath>
                </a14:m>
                <a:r>
                  <a:rPr lang="fr-FR" sz="2400" kern="100" dirty="0">
                    <a:latin typeface="UTM Avo" panose="02040603050506020204" pitchFamily="18" charset="0"/>
                    <a:ea typeface="Times New Roman" panose="02020603050405020304" pitchFamily="18" charset="0"/>
                    <a:cs typeface="Times New Roman" panose="02020603050405020304" pitchFamily="18" charset="0"/>
                  </a:rPr>
                  <a:t> </a:t>
                </a:r>
                <a:r>
                  <a:rPr lang="fr-FR" sz="2400" kern="100" dirty="0" err="1">
                    <a:latin typeface="UTM Avo" panose="02040603050506020204" pitchFamily="18" charset="0"/>
                    <a:ea typeface="Times New Roman" panose="02020603050405020304" pitchFamily="18" charset="0"/>
                    <a:cs typeface="Times New Roman" panose="02020603050405020304" pitchFamily="18" charset="0"/>
                  </a:rPr>
                  <a:t>vuông</a:t>
                </a:r>
                <a:r>
                  <a:rPr lang="fr-FR" sz="2400" kern="100" dirty="0">
                    <a:latin typeface="UTM Avo" panose="02040603050506020204" pitchFamily="18" charset="0"/>
                    <a:ea typeface="Times New Roman" panose="02020603050405020304" pitchFamily="18" charset="0"/>
                    <a:cs typeface="Times New Roman" panose="02020603050405020304" pitchFamily="18" charset="0"/>
                  </a:rPr>
                  <a:t> </a:t>
                </a:r>
                <a:r>
                  <a:rPr lang="fr-FR" sz="2400" kern="100" dirty="0" err="1">
                    <a:latin typeface="UTM Avo" panose="02040603050506020204" pitchFamily="18" charset="0"/>
                    <a:ea typeface="Times New Roman" panose="02020603050405020304" pitchFamily="18" charset="0"/>
                    <a:cs typeface="Times New Roman" panose="02020603050405020304" pitchFamily="18" charset="0"/>
                  </a:rPr>
                  <a:t>tại</a:t>
                </a:r>
                <a:r>
                  <a:rPr lang="fr-FR" sz="2400" kern="100" dirty="0">
                    <a:latin typeface="UTM Avo" panose="02040603050506020204" pitchFamily="18" charset="0"/>
                    <a:ea typeface="Times New Roman" panose="02020603050405020304" pitchFamily="18" charset="0"/>
                    <a:cs typeface="Times New Roman" panose="02020603050405020304" pitchFamily="18" charset="0"/>
                  </a:rPr>
                  <a:t> </a:t>
                </a:r>
                <a14:m>
                  <m:oMath xmlns:m="http://schemas.openxmlformats.org/officeDocument/2006/math">
                    <m:r>
                      <m:rPr>
                        <m:nor/>
                      </m:rPr>
                      <a:rPr lang="fr-FR" sz="2400" i="0" kern="100">
                        <a:latin typeface="UTM Avo" panose="02040603050506020204" pitchFamily="18" charset="0"/>
                        <a:ea typeface="Times New Roman" panose="02020603050405020304" pitchFamily="18" charset="0"/>
                        <a:cs typeface="Times New Roman" panose="02020603050405020304" pitchFamily="18" charset="0"/>
                      </a:rPr>
                      <m:t>H</m:t>
                    </m:r>
                  </m:oMath>
                </a14:m>
                <a:r>
                  <a:rPr lang="fr-FR" sz="2400" kern="100" dirty="0">
                    <a:latin typeface="UTM Avo" panose="02040603050506020204" pitchFamily="18" charset="0"/>
                    <a:ea typeface="Times New Roman" panose="02020603050405020304" pitchFamily="18" charset="0"/>
                    <a:cs typeface="Times New Roman" panose="02020603050405020304" pitchFamily="18" charset="0"/>
                  </a:rPr>
                  <a:t>. </a:t>
                </a:r>
                <a:r>
                  <a:rPr lang="fr-FR" sz="2400" kern="100" dirty="0" err="1">
                    <a:latin typeface="UTM Avo" panose="02040603050506020204" pitchFamily="18" charset="0"/>
                    <a:ea typeface="Times New Roman" panose="02020603050405020304" pitchFamily="18" charset="0"/>
                    <a:cs typeface="Times New Roman" panose="02020603050405020304" pitchFamily="18" charset="0"/>
                  </a:rPr>
                  <a:t>Áp</a:t>
                </a:r>
                <a:r>
                  <a:rPr lang="fr-FR" sz="2400" kern="100" dirty="0">
                    <a:latin typeface="UTM Avo" panose="02040603050506020204" pitchFamily="18" charset="0"/>
                    <a:ea typeface="Times New Roman" panose="02020603050405020304" pitchFamily="18" charset="0"/>
                    <a:cs typeface="Times New Roman" panose="02020603050405020304" pitchFamily="18" charset="0"/>
                  </a:rPr>
                  <a:t> </a:t>
                </a:r>
                <a:r>
                  <a:rPr lang="fr-FR" sz="2400" kern="100" dirty="0" err="1">
                    <a:latin typeface="UTM Avo" panose="02040603050506020204" pitchFamily="18" charset="0"/>
                    <a:ea typeface="Times New Roman" panose="02020603050405020304" pitchFamily="18" charset="0"/>
                    <a:cs typeface="Times New Roman" panose="02020603050405020304" pitchFamily="18" charset="0"/>
                  </a:rPr>
                  <a:t>dụng</a:t>
                </a:r>
                <a:r>
                  <a:rPr lang="fr-FR" sz="2400" kern="100" dirty="0">
                    <a:latin typeface="UTM Avo" panose="02040603050506020204" pitchFamily="18" charset="0"/>
                    <a:ea typeface="Times New Roman" panose="02020603050405020304" pitchFamily="18" charset="0"/>
                    <a:cs typeface="Times New Roman" panose="02020603050405020304" pitchFamily="18" charset="0"/>
                  </a:rPr>
                  <a:t> </a:t>
                </a:r>
                <a:r>
                  <a:rPr lang="fr-FR" sz="2400" kern="100" dirty="0" err="1">
                    <a:latin typeface="UTM Avo" panose="02040603050506020204" pitchFamily="18" charset="0"/>
                    <a:ea typeface="Times New Roman" panose="02020603050405020304" pitchFamily="18" charset="0"/>
                    <a:cs typeface="Times New Roman" panose="02020603050405020304" pitchFamily="18" charset="0"/>
                  </a:rPr>
                  <a:t>định</a:t>
                </a:r>
                <a:r>
                  <a:rPr lang="fr-FR" sz="2400" kern="100" dirty="0">
                    <a:latin typeface="UTM Avo" panose="02040603050506020204" pitchFamily="18" charset="0"/>
                    <a:ea typeface="Times New Roman" panose="02020603050405020304" pitchFamily="18" charset="0"/>
                    <a:cs typeface="Times New Roman" panose="02020603050405020304" pitchFamily="18" charset="0"/>
                  </a:rPr>
                  <a:t> </a:t>
                </a:r>
                <a:r>
                  <a:rPr lang="fr-FR" sz="2400" kern="100" dirty="0" err="1">
                    <a:latin typeface="UTM Avo" panose="02040603050506020204" pitchFamily="18" charset="0"/>
                    <a:ea typeface="Times New Roman" panose="02020603050405020304" pitchFamily="18" charset="0"/>
                    <a:cs typeface="Times New Roman" panose="02020603050405020304" pitchFamily="18" charset="0"/>
                  </a:rPr>
                  <a:t>lí</a:t>
                </a:r>
                <a:r>
                  <a:rPr lang="fr-FR" sz="2400" kern="100" dirty="0">
                    <a:latin typeface="UTM Avo" panose="02040603050506020204" pitchFamily="18" charset="0"/>
                    <a:ea typeface="Times New Roman" panose="02020603050405020304" pitchFamily="18" charset="0"/>
                    <a:cs typeface="Times New Roman" panose="02020603050405020304" pitchFamily="18" charset="0"/>
                  </a:rPr>
                  <a:t> Pythagore ta </a:t>
                </a:r>
                <a:r>
                  <a:rPr lang="fr-FR" sz="2400" kern="100" dirty="0" err="1">
                    <a:latin typeface="UTM Avo" panose="02040603050506020204" pitchFamily="18" charset="0"/>
                    <a:ea typeface="Times New Roman" panose="02020603050405020304" pitchFamily="18" charset="0"/>
                    <a:cs typeface="Times New Roman" panose="02020603050405020304" pitchFamily="18" charset="0"/>
                  </a:rPr>
                  <a:t>có</a:t>
                </a:r>
                <a:r>
                  <a:rPr lang="fr-FR" sz="2400" kern="100" dirty="0">
                    <a:latin typeface="UTM Avo" panose="02040603050506020204" pitchFamily="18" charset="0"/>
                    <a:ea typeface="Times New Roman" panose="02020603050405020304" pitchFamily="18" charset="0"/>
                    <a:cs typeface="Times New Roman" panose="02020603050405020304" pitchFamily="18" charset="0"/>
                  </a:rPr>
                  <a:t> :</a:t>
                </a:r>
                <a:endParaRPr lang="en-US" sz="2400" kern="100" dirty="0">
                  <a:latin typeface="UTM Avo" panose="02040603050506020204" pitchFamily="18" charset="0"/>
                  <a:ea typeface="Calibri" panose="020F0502020204030204" pitchFamily="34" charset="0"/>
                  <a:cs typeface="Times New Roman" panose="02020603050405020304" pitchFamily="18" charset="0"/>
                </a:endParaRPr>
              </a:p>
              <a:p>
                <a:pPr algn="just">
                  <a:lnSpc>
                    <a:spcPct val="150000"/>
                  </a:lnSpc>
                  <a:spcBef>
                    <a:spcPts val="133"/>
                  </a:spcBef>
                  <a:spcAft>
                    <a:spcPts val="133"/>
                  </a:spcAft>
                </a:pPr>
                <a14:m>
                  <m:oMath xmlns:m="http://schemas.openxmlformats.org/officeDocument/2006/math">
                    <m:r>
                      <m:rPr>
                        <m:nor/>
                      </m:rPr>
                      <a:rPr lang="fr-FR" sz="2400" i="0" kern="100">
                        <a:latin typeface="UTM Avo" panose="02040603050506020204" pitchFamily="18" charset="0"/>
                        <a:ea typeface="Times New Roman" panose="02020603050405020304" pitchFamily="18" charset="0"/>
                        <a:cs typeface="Times New Roman" panose="02020603050405020304" pitchFamily="18" charset="0"/>
                      </a:rPr>
                      <m:t>A</m:t>
                    </m:r>
                    <m:sSup>
                      <m:sSupPr>
                        <m:ctrlPr>
                          <a:rPr lang="en-US" sz="2400" i="1" kern="100">
                            <a:latin typeface="Cambria Math" panose="02040503050406030204" pitchFamily="18" charset="0"/>
                            <a:ea typeface="Times New Roman" panose="02020603050405020304" pitchFamily="18" charset="0"/>
                            <a:cs typeface="Times New Roman" panose="02020603050405020304" pitchFamily="18" charset="0"/>
                          </a:rPr>
                        </m:ctrlPr>
                      </m:sSupPr>
                      <m:e>
                        <m:r>
                          <m:rPr>
                            <m:nor/>
                          </m:rPr>
                          <a:rPr lang="fr-FR" sz="2400" i="0" kern="100">
                            <a:latin typeface="UTM Avo" panose="02040603050506020204" pitchFamily="18" charset="0"/>
                            <a:ea typeface="Times New Roman" panose="02020603050405020304" pitchFamily="18" charset="0"/>
                            <a:cs typeface="Times New Roman" panose="02020603050405020304" pitchFamily="18" charset="0"/>
                          </a:rPr>
                          <m:t>E</m:t>
                        </m:r>
                      </m:e>
                      <m:sup>
                        <m:r>
                          <a:rPr lang="fr-FR" sz="2400" i="1" kern="100">
                            <a:latin typeface="Cambria Math" panose="02040503050406030204" pitchFamily="18" charset="0"/>
                            <a:ea typeface="Times New Roman" panose="02020603050405020304" pitchFamily="18" charset="0"/>
                            <a:cs typeface="Times New Roman" panose="02020603050405020304" pitchFamily="18" charset="0"/>
                          </a:rPr>
                          <m:t>2</m:t>
                        </m:r>
                      </m:sup>
                    </m:sSup>
                    <m:r>
                      <m:rPr>
                        <m:nor/>
                      </m:rPr>
                      <a:rPr lang="fr-FR" sz="2400" i="0" kern="100" smtClean="0">
                        <a:latin typeface="UTM Avo" panose="02040603050506020204" pitchFamily="18" charset="0"/>
                        <a:ea typeface="Times New Roman" panose="02020603050405020304" pitchFamily="18" charset="0"/>
                        <a:cs typeface="Times New Roman" panose="02020603050405020304" pitchFamily="18" charset="0"/>
                      </a:rPr>
                      <m:t> = </m:t>
                    </m:r>
                    <m:r>
                      <m:rPr>
                        <m:nor/>
                      </m:rPr>
                      <a:rPr lang="fr-FR" sz="2400" i="0" kern="100">
                        <a:latin typeface="UTM Avo" panose="02040603050506020204" pitchFamily="18" charset="0"/>
                        <a:ea typeface="Times New Roman" panose="02020603050405020304" pitchFamily="18" charset="0"/>
                        <a:cs typeface="Times New Roman" panose="02020603050405020304" pitchFamily="18" charset="0"/>
                      </a:rPr>
                      <m:t>A</m:t>
                    </m:r>
                    <m:sSup>
                      <m:sSupPr>
                        <m:ctrlPr>
                          <a:rPr lang="en-US" sz="2400" i="1" kern="100">
                            <a:latin typeface="Cambria Math" panose="02040503050406030204" pitchFamily="18" charset="0"/>
                            <a:ea typeface="Times New Roman" panose="02020603050405020304" pitchFamily="18" charset="0"/>
                            <a:cs typeface="Times New Roman" panose="02020603050405020304" pitchFamily="18" charset="0"/>
                          </a:rPr>
                        </m:ctrlPr>
                      </m:sSupPr>
                      <m:e>
                        <m:r>
                          <m:rPr>
                            <m:nor/>
                          </m:rPr>
                          <a:rPr lang="fr-FR" sz="2400" i="0" kern="100">
                            <a:latin typeface="UTM Avo" panose="02040603050506020204" pitchFamily="18" charset="0"/>
                            <a:ea typeface="Times New Roman" panose="02020603050405020304" pitchFamily="18" charset="0"/>
                            <a:cs typeface="Times New Roman" panose="02020603050405020304" pitchFamily="18" charset="0"/>
                          </a:rPr>
                          <m:t>H</m:t>
                        </m:r>
                      </m:e>
                      <m:sup>
                        <m:r>
                          <a:rPr lang="fr-FR" sz="2400" i="1" kern="100">
                            <a:latin typeface="Cambria Math" panose="02040503050406030204" pitchFamily="18" charset="0"/>
                            <a:ea typeface="Times New Roman" panose="02020603050405020304" pitchFamily="18" charset="0"/>
                            <a:cs typeface="Times New Roman" panose="02020603050405020304" pitchFamily="18" charset="0"/>
                          </a:rPr>
                          <m:t>2</m:t>
                        </m:r>
                      </m:sup>
                    </m:sSup>
                    <m:r>
                      <m:rPr>
                        <m:nor/>
                      </m:rPr>
                      <a:rPr lang="fr-FR" sz="2400" i="0" kern="100">
                        <a:latin typeface="UTM Avo" panose="02040603050506020204" pitchFamily="18" charset="0"/>
                        <a:ea typeface="Times New Roman" panose="02020603050405020304" pitchFamily="18" charset="0"/>
                        <a:cs typeface="Times New Roman" panose="02020603050405020304" pitchFamily="18" charset="0"/>
                      </a:rPr>
                      <m:t>+</m:t>
                    </m:r>
                    <m:r>
                      <m:rPr>
                        <m:nor/>
                      </m:rPr>
                      <a:rPr lang="fr-FR" sz="2400" i="0" kern="100">
                        <a:latin typeface="UTM Avo" panose="02040603050506020204" pitchFamily="18" charset="0"/>
                        <a:ea typeface="Times New Roman" panose="02020603050405020304" pitchFamily="18" charset="0"/>
                        <a:cs typeface="Times New Roman" panose="02020603050405020304" pitchFamily="18" charset="0"/>
                      </a:rPr>
                      <m:t>E</m:t>
                    </m:r>
                    <m:sSup>
                      <m:sSupPr>
                        <m:ctrlPr>
                          <a:rPr lang="en-US" sz="2400" i="1" kern="100">
                            <a:latin typeface="Cambria Math" panose="02040503050406030204" pitchFamily="18" charset="0"/>
                            <a:ea typeface="Times New Roman" panose="02020603050405020304" pitchFamily="18" charset="0"/>
                            <a:cs typeface="Times New Roman" panose="02020603050405020304" pitchFamily="18" charset="0"/>
                          </a:rPr>
                        </m:ctrlPr>
                      </m:sSupPr>
                      <m:e>
                        <m:r>
                          <m:rPr>
                            <m:nor/>
                          </m:rPr>
                          <a:rPr lang="fr-FR" sz="2400" i="0" kern="100">
                            <a:latin typeface="UTM Avo" panose="02040603050506020204" pitchFamily="18" charset="0"/>
                            <a:ea typeface="Times New Roman" panose="02020603050405020304" pitchFamily="18" charset="0"/>
                            <a:cs typeface="Times New Roman" panose="02020603050405020304" pitchFamily="18" charset="0"/>
                          </a:rPr>
                          <m:t>H</m:t>
                        </m:r>
                      </m:e>
                      <m:sup>
                        <m:r>
                          <a:rPr lang="fr-FR" sz="2400" i="1" kern="100">
                            <a:latin typeface="Cambria Math" panose="02040503050406030204" pitchFamily="18" charset="0"/>
                            <a:ea typeface="Times New Roman" panose="02020603050405020304" pitchFamily="18" charset="0"/>
                            <a:cs typeface="Times New Roman" panose="02020603050405020304" pitchFamily="18" charset="0"/>
                          </a:rPr>
                          <m:t>2</m:t>
                        </m:r>
                      </m:sup>
                    </m:sSup>
                  </m:oMath>
                </a14:m>
                <a:r>
                  <a:rPr lang="fr-FR" sz="2400" kern="100" dirty="0">
                    <a:latin typeface="UTM Avo" panose="02040603050506020204" pitchFamily="18" charset="0"/>
                    <a:ea typeface="Times New Roman" panose="02020603050405020304" pitchFamily="18" charset="0"/>
                    <a:cs typeface="Times New Roman" panose="02020603050405020304" pitchFamily="18" charset="0"/>
                  </a:rPr>
                  <a:t> </a:t>
                </a:r>
                <a:r>
                  <a:rPr lang="fr-FR" sz="2400" kern="100" dirty="0" err="1">
                    <a:latin typeface="UTM Avo" panose="02040603050506020204" pitchFamily="18" charset="0"/>
                    <a:ea typeface="Times New Roman" panose="02020603050405020304" pitchFamily="18" charset="0"/>
                    <a:cs typeface="Times New Roman" panose="02020603050405020304" pitchFamily="18" charset="0"/>
                  </a:rPr>
                  <a:t>hay</a:t>
                </a:r>
                <a:r>
                  <a:rPr lang="fr-FR" sz="2400" kern="100" dirty="0">
                    <a:latin typeface="UTM Avo" panose="02040603050506020204" pitchFamily="18" charset="0"/>
                    <a:ea typeface="Times New Roman" panose="02020603050405020304" pitchFamily="18" charset="0"/>
                    <a:cs typeface="Times New Roman" panose="02020603050405020304" pitchFamily="18" charset="0"/>
                  </a:rPr>
                  <a:t> </a:t>
                </a:r>
                <a14:m>
                  <m:oMath xmlns:m="http://schemas.openxmlformats.org/officeDocument/2006/math">
                    <m:sSup>
                      <m:sSupPr>
                        <m:ctrlPr>
                          <a:rPr lang="en-US" sz="2400" i="1" kern="100">
                            <a:latin typeface="Cambria Math" panose="02040503050406030204" pitchFamily="18" charset="0"/>
                            <a:ea typeface="Times New Roman" panose="02020603050405020304" pitchFamily="18" charset="0"/>
                            <a:cs typeface="Times New Roman" panose="02020603050405020304" pitchFamily="18" charset="0"/>
                          </a:rPr>
                        </m:ctrlPr>
                      </m:sSupPr>
                      <m:e>
                        <m:r>
                          <a:rPr lang="fr-FR" sz="2400" i="1" kern="100">
                            <a:latin typeface="Cambria Math" panose="02040503050406030204" pitchFamily="18" charset="0"/>
                            <a:ea typeface="Times New Roman" panose="02020603050405020304" pitchFamily="18" charset="0"/>
                            <a:cs typeface="Times New Roman" panose="02020603050405020304" pitchFamily="18" charset="0"/>
                          </a:rPr>
                          <m:t>𝑎</m:t>
                        </m:r>
                      </m:e>
                      <m:sup>
                        <m:r>
                          <a:rPr lang="fr-FR" sz="2400" i="1" kern="100">
                            <a:latin typeface="Cambria Math" panose="02040503050406030204" pitchFamily="18" charset="0"/>
                            <a:ea typeface="Times New Roman" panose="02020603050405020304" pitchFamily="18" charset="0"/>
                            <a:cs typeface="Times New Roman" panose="02020603050405020304" pitchFamily="18" charset="0"/>
                          </a:rPr>
                          <m:t>2</m:t>
                        </m:r>
                      </m:sup>
                    </m:sSup>
                    <m:r>
                      <a:rPr lang="fr-FR" sz="2400" i="1" kern="100" smtClean="0">
                        <a:latin typeface="Cambria Math" panose="02040503050406030204" pitchFamily="18" charset="0"/>
                        <a:ea typeface="Times New Roman" panose="02020603050405020304" pitchFamily="18" charset="0"/>
                        <a:cs typeface="Times New Roman" panose="02020603050405020304" pitchFamily="18" charset="0"/>
                      </a:rPr>
                      <m:t> </m:t>
                    </m:r>
                    <m:r>
                      <m:rPr>
                        <m:nor/>
                      </m:rPr>
                      <a:rPr lang="fr-FR" sz="2400" i="0" kern="100" smtClean="0">
                        <a:latin typeface="UTM Avo" panose="02040603050506020204" pitchFamily="18" charset="0"/>
                        <a:ea typeface="Times New Roman" panose="02020603050405020304" pitchFamily="18" charset="0"/>
                        <a:cs typeface="Times New Roman" panose="02020603050405020304" pitchFamily="18" charset="0"/>
                      </a:rPr>
                      <m:t>= </m:t>
                    </m:r>
                    <m:sSup>
                      <m:sSupPr>
                        <m:ctrlPr>
                          <a:rPr lang="en-US" sz="2400" i="1" kern="100">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2400" i="1" kern="100">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en-US" sz="2400" i="1" kern="100">
                                    <a:latin typeface="Cambria Math" panose="02040503050406030204" pitchFamily="18" charset="0"/>
                                    <a:ea typeface="Times New Roman" panose="02020603050405020304" pitchFamily="18" charset="0"/>
                                    <a:cs typeface="Times New Roman" panose="02020603050405020304" pitchFamily="18" charset="0"/>
                                  </a:rPr>
                                </m:ctrlPr>
                              </m:fPr>
                              <m:num>
                                <m:r>
                                  <a:rPr lang="fr-FR" sz="2400" i="1" kern="100">
                                    <a:latin typeface="Cambria Math" panose="02040503050406030204" pitchFamily="18" charset="0"/>
                                    <a:ea typeface="Times New Roman" panose="02020603050405020304" pitchFamily="18" charset="0"/>
                                    <a:cs typeface="Times New Roman" panose="02020603050405020304" pitchFamily="18" charset="0"/>
                                  </a:rPr>
                                  <m:t>𝑎</m:t>
                                </m:r>
                              </m:num>
                              <m:den>
                                <m:r>
                                  <m:rPr>
                                    <m:nor/>
                                  </m:rPr>
                                  <a:rPr lang="fr-FR" sz="2400" i="0" kern="100">
                                    <a:latin typeface="UTM Avo" panose="02040603050506020204" pitchFamily="18" charset="0"/>
                                    <a:ea typeface="Times New Roman" panose="02020603050405020304" pitchFamily="18" charset="0"/>
                                    <a:cs typeface="Times New Roman" panose="02020603050405020304" pitchFamily="18" charset="0"/>
                                  </a:rPr>
                                  <m:t>2</m:t>
                                </m:r>
                              </m:den>
                            </m:f>
                          </m:e>
                        </m:d>
                      </m:e>
                      <m:sup>
                        <m:r>
                          <a:rPr lang="fr-FR" sz="2400" i="1" kern="100">
                            <a:latin typeface="Cambria Math" panose="02040503050406030204" pitchFamily="18" charset="0"/>
                            <a:ea typeface="Times New Roman" panose="02020603050405020304" pitchFamily="18" charset="0"/>
                            <a:cs typeface="Times New Roman" panose="02020603050405020304" pitchFamily="18" charset="0"/>
                          </a:rPr>
                          <m:t>2</m:t>
                        </m:r>
                      </m:sup>
                    </m:sSup>
                    <m:r>
                      <m:rPr>
                        <m:nor/>
                      </m:rPr>
                      <a:rPr lang="fr-FR" sz="2400" i="0" kern="100">
                        <a:latin typeface="UTM Avo" panose="02040603050506020204" pitchFamily="18" charset="0"/>
                        <a:ea typeface="Times New Roman" panose="02020603050405020304" pitchFamily="18" charset="0"/>
                        <a:cs typeface="Times New Roman" panose="02020603050405020304" pitchFamily="18" charset="0"/>
                      </a:rPr>
                      <m:t>+</m:t>
                    </m:r>
                    <m:r>
                      <m:rPr>
                        <m:nor/>
                      </m:rPr>
                      <a:rPr lang="fr-FR" sz="2400" i="0" kern="100">
                        <a:latin typeface="UTM Avo" panose="02040603050506020204" pitchFamily="18" charset="0"/>
                        <a:ea typeface="Times New Roman" panose="02020603050405020304" pitchFamily="18" charset="0"/>
                        <a:cs typeface="Times New Roman" panose="02020603050405020304" pitchFamily="18" charset="0"/>
                      </a:rPr>
                      <m:t>E</m:t>
                    </m:r>
                    <m:sSup>
                      <m:sSupPr>
                        <m:ctrlPr>
                          <a:rPr lang="en-US" sz="2400" i="1" kern="100">
                            <a:latin typeface="Cambria Math" panose="02040503050406030204" pitchFamily="18" charset="0"/>
                            <a:ea typeface="Times New Roman" panose="02020603050405020304" pitchFamily="18" charset="0"/>
                            <a:cs typeface="Times New Roman" panose="02020603050405020304" pitchFamily="18" charset="0"/>
                          </a:rPr>
                        </m:ctrlPr>
                      </m:sSupPr>
                      <m:e>
                        <m:r>
                          <m:rPr>
                            <m:nor/>
                          </m:rPr>
                          <a:rPr lang="fr-FR" sz="2400" i="0" kern="100">
                            <a:latin typeface="UTM Avo" panose="02040603050506020204" pitchFamily="18" charset="0"/>
                            <a:ea typeface="Times New Roman" panose="02020603050405020304" pitchFamily="18" charset="0"/>
                            <a:cs typeface="Times New Roman" panose="02020603050405020304" pitchFamily="18" charset="0"/>
                          </a:rPr>
                          <m:t>H</m:t>
                        </m:r>
                      </m:e>
                      <m:sup>
                        <m:r>
                          <a:rPr lang="fr-FR" sz="2400" i="1" kern="100">
                            <a:latin typeface="Cambria Math" panose="02040503050406030204" pitchFamily="18" charset="0"/>
                            <a:ea typeface="Times New Roman" panose="02020603050405020304" pitchFamily="18" charset="0"/>
                            <a:cs typeface="Times New Roman" panose="02020603050405020304" pitchFamily="18" charset="0"/>
                          </a:rPr>
                          <m:t>2</m:t>
                        </m:r>
                      </m:sup>
                    </m:sSup>
                  </m:oMath>
                </a14:m>
                <a:r>
                  <a:rPr lang="fr-FR" sz="2400" kern="100" dirty="0">
                    <a:latin typeface="UTM Avo" panose="02040603050506020204" pitchFamily="18" charset="0"/>
                    <a:ea typeface="Times New Roman" panose="02020603050405020304" pitchFamily="18" charset="0"/>
                    <a:cs typeface="Times New Roman" panose="02020603050405020304" pitchFamily="18" charset="0"/>
                  </a:rPr>
                  <a:t> </a:t>
                </a:r>
              </a:p>
              <a:p>
                <a:pPr algn="just">
                  <a:lnSpc>
                    <a:spcPct val="150000"/>
                  </a:lnSpc>
                  <a:spcBef>
                    <a:spcPts val="133"/>
                  </a:spcBef>
                  <a:spcAft>
                    <a:spcPts val="133"/>
                  </a:spcAft>
                </a:pPr>
                <a14:m>
                  <m:oMath xmlns:m="http://schemas.openxmlformats.org/officeDocument/2006/math">
                    <m:r>
                      <m:rPr>
                        <m:nor/>
                      </m:rPr>
                      <a:rPr lang="en-US" sz="2400" i="0" kern="100">
                        <a:latin typeface="UTM Avo" panose="02040603050506020204" pitchFamily="18" charset="0"/>
                        <a:ea typeface="Times New Roman" panose="02020603050405020304" pitchFamily="18" charset="0"/>
                        <a:cs typeface="Times New Roman" panose="02020603050405020304" pitchFamily="18" charset="0"/>
                      </a:rPr>
                      <m:t>⇒</m:t>
                    </m:r>
                  </m:oMath>
                </a14:m>
                <a:r>
                  <a:rPr lang="fr-FR" sz="2400" kern="100" dirty="0">
                    <a:latin typeface="UTM Avo" panose="02040603050506020204" pitchFamily="18" charset="0"/>
                    <a:ea typeface="Times New Roman" panose="02020603050405020304" pitchFamily="18" charset="0"/>
                    <a:cs typeface="Times New Roman" panose="02020603050405020304" pitchFamily="18" charset="0"/>
                  </a:rPr>
                  <a:t> </a:t>
                </a:r>
                <a14:m>
                  <m:oMath xmlns:m="http://schemas.openxmlformats.org/officeDocument/2006/math">
                    <m:r>
                      <m:rPr>
                        <m:nor/>
                      </m:rPr>
                      <a:rPr lang="fr-FR" sz="2400" i="0" kern="100">
                        <a:latin typeface="UTM Avo" panose="02040603050506020204" pitchFamily="18" charset="0"/>
                        <a:ea typeface="Times New Roman" panose="02020603050405020304" pitchFamily="18" charset="0"/>
                        <a:cs typeface="Times New Roman" panose="02020603050405020304" pitchFamily="18" charset="0"/>
                      </a:rPr>
                      <m:t>E</m:t>
                    </m:r>
                    <m:sSup>
                      <m:sSupPr>
                        <m:ctrlPr>
                          <a:rPr lang="en-US" sz="2400" i="1" kern="100">
                            <a:latin typeface="Cambria Math" panose="02040503050406030204" pitchFamily="18" charset="0"/>
                            <a:ea typeface="Times New Roman" panose="02020603050405020304" pitchFamily="18" charset="0"/>
                            <a:cs typeface="Times New Roman" panose="02020603050405020304" pitchFamily="18" charset="0"/>
                          </a:rPr>
                        </m:ctrlPr>
                      </m:sSupPr>
                      <m:e>
                        <m:r>
                          <m:rPr>
                            <m:nor/>
                          </m:rPr>
                          <a:rPr lang="fr-FR" sz="2400" i="0" kern="100">
                            <a:latin typeface="UTM Avo" panose="02040603050506020204" pitchFamily="18" charset="0"/>
                            <a:ea typeface="Times New Roman" panose="02020603050405020304" pitchFamily="18" charset="0"/>
                            <a:cs typeface="Times New Roman" panose="02020603050405020304" pitchFamily="18" charset="0"/>
                          </a:rPr>
                          <m:t>H</m:t>
                        </m:r>
                      </m:e>
                      <m:sup>
                        <m:r>
                          <a:rPr lang="fr-FR" sz="2400" i="1" kern="100">
                            <a:latin typeface="Cambria Math" panose="02040503050406030204" pitchFamily="18" charset="0"/>
                            <a:ea typeface="Times New Roman" panose="02020603050405020304" pitchFamily="18" charset="0"/>
                            <a:cs typeface="Times New Roman" panose="02020603050405020304" pitchFamily="18" charset="0"/>
                          </a:rPr>
                          <m:t>2</m:t>
                        </m:r>
                      </m:sup>
                    </m:sSup>
                    <m:r>
                      <a:rPr lang="fr-FR" sz="2400" i="1" kern="100" smtClean="0">
                        <a:latin typeface="Cambria Math" panose="02040503050406030204" pitchFamily="18" charset="0"/>
                        <a:ea typeface="Times New Roman" panose="02020603050405020304" pitchFamily="18" charset="0"/>
                        <a:cs typeface="Times New Roman" panose="02020603050405020304" pitchFamily="18" charset="0"/>
                      </a:rPr>
                      <m:t> </m:t>
                    </m:r>
                    <m:r>
                      <m:rPr>
                        <m:nor/>
                      </m:rPr>
                      <a:rPr lang="fr-FR" sz="2400" i="0" kern="100" smtClean="0">
                        <a:latin typeface="UTM Avo" panose="02040603050506020204" pitchFamily="18" charset="0"/>
                        <a:ea typeface="Times New Roman" panose="02020603050405020304" pitchFamily="18" charset="0"/>
                        <a:cs typeface="Times New Roman" panose="02020603050405020304" pitchFamily="18" charset="0"/>
                      </a:rPr>
                      <m:t>= </m:t>
                    </m:r>
                    <m:f>
                      <m:fPr>
                        <m:ctrlPr>
                          <a:rPr lang="en-US" sz="2400" i="1" kern="100">
                            <a:latin typeface="Cambria Math" panose="02040503050406030204" pitchFamily="18" charset="0"/>
                            <a:ea typeface="Times New Roman" panose="02020603050405020304" pitchFamily="18" charset="0"/>
                            <a:cs typeface="Times New Roman" panose="02020603050405020304" pitchFamily="18" charset="0"/>
                          </a:rPr>
                        </m:ctrlPr>
                      </m:fPr>
                      <m:num>
                        <m:r>
                          <m:rPr>
                            <m:nor/>
                          </m:rPr>
                          <a:rPr lang="fr-FR" sz="2400" i="0" kern="100">
                            <a:latin typeface="UTM Avo" panose="02040603050506020204" pitchFamily="18" charset="0"/>
                            <a:ea typeface="Times New Roman" panose="02020603050405020304" pitchFamily="18" charset="0"/>
                            <a:cs typeface="Times New Roman" panose="02020603050405020304" pitchFamily="18" charset="0"/>
                          </a:rPr>
                          <m:t>3</m:t>
                        </m:r>
                        <m:sSup>
                          <m:sSupPr>
                            <m:ctrlPr>
                              <a:rPr lang="en-US" sz="2400" i="1" kern="100">
                                <a:latin typeface="Cambria Math" panose="02040503050406030204" pitchFamily="18" charset="0"/>
                                <a:ea typeface="Times New Roman" panose="02020603050405020304" pitchFamily="18" charset="0"/>
                                <a:cs typeface="Times New Roman" panose="02020603050405020304" pitchFamily="18" charset="0"/>
                              </a:rPr>
                            </m:ctrlPr>
                          </m:sSupPr>
                          <m:e>
                            <m:r>
                              <a:rPr lang="fr-FR" sz="2400" i="1" kern="100">
                                <a:latin typeface="Cambria Math" panose="02040503050406030204" pitchFamily="18" charset="0"/>
                                <a:ea typeface="Times New Roman" panose="02020603050405020304" pitchFamily="18" charset="0"/>
                                <a:cs typeface="Times New Roman" panose="02020603050405020304" pitchFamily="18" charset="0"/>
                              </a:rPr>
                              <m:t>𝑎</m:t>
                            </m:r>
                          </m:e>
                          <m:sup>
                            <m:r>
                              <a:rPr lang="fr-FR" sz="2400" i="1" kern="100">
                                <a:latin typeface="Cambria Math" panose="02040503050406030204" pitchFamily="18" charset="0"/>
                                <a:ea typeface="Times New Roman" panose="02020603050405020304" pitchFamily="18" charset="0"/>
                                <a:cs typeface="Times New Roman" panose="02020603050405020304" pitchFamily="18" charset="0"/>
                              </a:rPr>
                              <m:t>2</m:t>
                            </m:r>
                          </m:sup>
                        </m:sSup>
                      </m:num>
                      <m:den>
                        <m:r>
                          <m:rPr>
                            <m:nor/>
                          </m:rPr>
                          <a:rPr lang="fr-FR" sz="2400" i="0" kern="100">
                            <a:latin typeface="UTM Avo" panose="02040603050506020204" pitchFamily="18" charset="0"/>
                            <a:ea typeface="Times New Roman" panose="02020603050405020304" pitchFamily="18" charset="0"/>
                            <a:cs typeface="Times New Roman" panose="02020603050405020304" pitchFamily="18" charset="0"/>
                          </a:rPr>
                          <m:t>4</m:t>
                        </m:r>
                      </m:den>
                    </m:f>
                  </m:oMath>
                </a14:m>
                <a:r>
                  <a:rPr lang="fr-FR" sz="2400" kern="100" dirty="0">
                    <a:latin typeface="UTM Avo" panose="02040603050506020204" pitchFamily="18" charset="0"/>
                    <a:ea typeface="Times New Roman" panose="02020603050405020304" pitchFamily="18" charset="0"/>
                    <a:cs typeface="Times New Roman" panose="02020603050405020304" pitchFamily="18" charset="0"/>
                  </a:rPr>
                  <a:t> </a:t>
                </a:r>
                <a14:m>
                  <m:oMath xmlns:m="http://schemas.openxmlformats.org/officeDocument/2006/math">
                    <m:r>
                      <m:rPr>
                        <m:nor/>
                      </m:rPr>
                      <a:rPr lang="en-US" sz="2400" i="0" kern="100" dirty="0">
                        <a:latin typeface="UTM Avo" panose="02040603050506020204" pitchFamily="18" charset="0"/>
                        <a:ea typeface="Times New Roman" panose="02020603050405020304" pitchFamily="18" charset="0"/>
                        <a:cs typeface="Times New Roman" panose="02020603050405020304" pitchFamily="18" charset="0"/>
                      </a:rPr>
                      <m:t>⇒</m:t>
                    </m:r>
                  </m:oMath>
                </a14:m>
                <a:r>
                  <a:rPr lang="fr-FR" sz="2400" kern="100" dirty="0">
                    <a:latin typeface="UTM Avo" panose="02040603050506020204" pitchFamily="18" charset="0"/>
                    <a:ea typeface="Times New Roman" panose="02020603050405020304" pitchFamily="18" charset="0"/>
                    <a:cs typeface="Times New Roman" panose="02020603050405020304" pitchFamily="18" charset="0"/>
                  </a:rPr>
                  <a:t> </a:t>
                </a:r>
                <a14:m>
                  <m:oMath xmlns:m="http://schemas.openxmlformats.org/officeDocument/2006/math">
                    <m:r>
                      <m:rPr>
                        <m:nor/>
                      </m:rPr>
                      <a:rPr lang="fr-FR" sz="2400" i="0" kern="100">
                        <a:latin typeface="UTM Avo" panose="02040603050506020204" pitchFamily="18" charset="0"/>
                        <a:ea typeface="Times New Roman" panose="02020603050405020304" pitchFamily="18" charset="0"/>
                        <a:cs typeface="Times New Roman" panose="02020603050405020304" pitchFamily="18" charset="0"/>
                      </a:rPr>
                      <m:t>EH</m:t>
                    </m:r>
                    <m:r>
                      <m:rPr>
                        <m:nor/>
                      </m:rPr>
                      <a:rPr lang="fr-FR" sz="2400" i="0" kern="100" smtClean="0">
                        <a:latin typeface="UTM Avo" panose="02040603050506020204" pitchFamily="18" charset="0"/>
                        <a:ea typeface="Times New Roman" panose="02020603050405020304" pitchFamily="18" charset="0"/>
                        <a:cs typeface="Times New Roman" panose="02020603050405020304" pitchFamily="18" charset="0"/>
                      </a:rPr>
                      <m:t> = </m:t>
                    </m:r>
                    <m:f>
                      <m:fPr>
                        <m:ctrlPr>
                          <a:rPr lang="en-US" sz="2400" i="1" kern="100">
                            <a:latin typeface="Cambria Math" panose="02040503050406030204" pitchFamily="18" charset="0"/>
                            <a:ea typeface="Times New Roman" panose="02020603050405020304" pitchFamily="18" charset="0"/>
                            <a:cs typeface="Times New Roman" panose="02020603050405020304" pitchFamily="18" charset="0"/>
                          </a:rPr>
                        </m:ctrlPr>
                      </m:fPr>
                      <m:num>
                        <m:r>
                          <a:rPr lang="fr-FR" sz="2400" i="1" kern="100">
                            <a:latin typeface="Cambria Math" panose="02040503050406030204" pitchFamily="18" charset="0"/>
                            <a:ea typeface="Times New Roman" panose="02020603050405020304" pitchFamily="18" charset="0"/>
                            <a:cs typeface="Times New Roman" panose="02020603050405020304" pitchFamily="18" charset="0"/>
                          </a:rPr>
                          <m:t>𝑎</m:t>
                        </m:r>
                        <m:rad>
                          <m:radPr>
                            <m:degHide m:val="on"/>
                            <m:ctrlPr>
                              <a:rPr lang="en-US" sz="2400" i="1" kern="100">
                                <a:latin typeface="Cambria Math" panose="02040503050406030204" pitchFamily="18" charset="0"/>
                                <a:ea typeface="Times New Roman" panose="02020603050405020304" pitchFamily="18" charset="0"/>
                                <a:cs typeface="Times New Roman" panose="02020603050405020304" pitchFamily="18" charset="0"/>
                              </a:rPr>
                            </m:ctrlPr>
                          </m:radPr>
                          <m:deg/>
                          <m:e>
                            <m:r>
                              <m:rPr>
                                <m:nor/>
                              </m:rPr>
                              <a:rPr lang="fr-FR" sz="2400" i="0" kern="100">
                                <a:latin typeface="UTM Avo" panose="02040603050506020204" pitchFamily="18" charset="0"/>
                                <a:ea typeface="Times New Roman" panose="02020603050405020304" pitchFamily="18" charset="0"/>
                                <a:cs typeface="Times New Roman" panose="02020603050405020304" pitchFamily="18" charset="0"/>
                              </a:rPr>
                              <m:t>3</m:t>
                            </m:r>
                          </m:e>
                        </m:rad>
                      </m:num>
                      <m:den>
                        <m:r>
                          <m:rPr>
                            <m:nor/>
                          </m:rPr>
                          <a:rPr lang="fr-FR" sz="2400" i="0" kern="100">
                            <a:latin typeface="UTM Avo" panose="02040603050506020204" pitchFamily="18" charset="0"/>
                            <a:ea typeface="Times New Roman" panose="02020603050405020304" pitchFamily="18" charset="0"/>
                            <a:cs typeface="Times New Roman" panose="02020603050405020304" pitchFamily="18" charset="0"/>
                          </a:rPr>
                          <m:t>2</m:t>
                        </m:r>
                      </m:den>
                    </m:f>
                  </m:oMath>
                </a14:m>
                <a:endParaRPr lang="en-US" sz="2400" kern="100" dirty="0">
                  <a:latin typeface="UTM Avo" panose="02040603050506020204" pitchFamily="18" charset="0"/>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082E821E-1811-B063-EF65-6B0F040EE0C3}"/>
                  </a:ext>
                </a:extLst>
              </p:cNvPr>
              <p:cNvSpPr txBox="1">
                <a:spLocks noRot="1" noChangeAspect="1" noMove="1" noResize="1" noEditPoints="1" noAdjustHandles="1" noChangeArrowheads="1" noChangeShapeType="1" noTextEdit="1"/>
              </p:cNvSpPr>
              <p:nvPr/>
            </p:nvSpPr>
            <p:spPr>
              <a:xfrm>
                <a:off x="742140" y="2956666"/>
                <a:ext cx="6213296" cy="3186963"/>
              </a:xfrm>
              <a:prstGeom prst="rect">
                <a:avLst/>
              </a:prstGeom>
              <a:blipFill>
                <a:blip r:embed="rId5"/>
                <a:stretch>
                  <a:fillRect l="-1570" r="-14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26DB0B8-BC4F-C56D-C5A6-16F93C537ADE}"/>
                  </a:ext>
                </a:extLst>
              </p:cNvPr>
              <p:cNvSpPr txBox="1"/>
              <p:nvPr/>
            </p:nvSpPr>
            <p:spPr>
              <a:xfrm>
                <a:off x="733383" y="5742007"/>
                <a:ext cx="9057060" cy="1068562"/>
              </a:xfrm>
              <a:prstGeom prst="rect">
                <a:avLst/>
              </a:prstGeom>
              <a:noFill/>
            </p:spPr>
            <p:txBody>
              <a:bodyPr wrap="square">
                <a:spAutoFit/>
              </a:bodyPr>
              <a:lstStyle/>
              <a:p>
                <a:pPr algn="just">
                  <a:lnSpc>
                    <a:spcPct val="150000"/>
                  </a:lnSpc>
                  <a:spcBef>
                    <a:spcPts val="133"/>
                  </a:spcBef>
                  <a:spcAft>
                    <a:spcPts val="133"/>
                  </a:spcAft>
                </a:pPr>
                <a14:m>
                  <m:oMath xmlns:m="http://schemas.openxmlformats.org/officeDocument/2006/math">
                    <m:r>
                      <a:rPr lang="en-US" sz="2400" i="1" kern="100">
                        <a:latin typeface="Cambria Math" panose="02040503050406030204" pitchFamily="18" charset="0"/>
                        <a:ea typeface="Times New Roman" panose="02020603050405020304" pitchFamily="18" charset="0"/>
                        <a:cs typeface="Times New Roman" panose="02020603050405020304" pitchFamily="18" charset="0"/>
                      </a:rPr>
                      <m:t>⇒</m:t>
                    </m:r>
                  </m:oMath>
                </a14:m>
                <a:r>
                  <a:rPr lang="fr-FR" sz="2400" kern="100" dirty="0">
                    <a:latin typeface="UTM Avo" panose="02040603050506020204" pitchFamily="18"/>
                    <a:ea typeface="Times New Roman" panose="02020603050405020304" pitchFamily="18" charset="0"/>
                    <a:cs typeface="Times New Roman" panose="02020603050405020304" pitchFamily="18" charset="0"/>
                  </a:rPr>
                  <a:t> </a:t>
                </a:r>
                <a14:m>
                  <m:oMath xmlns:m="http://schemas.openxmlformats.org/officeDocument/2006/math">
                    <m:sSub>
                      <m:sSubPr>
                        <m:ctrlPr>
                          <a:rPr lang="en-US" sz="2400" i="1" kern="100">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fr-FR" sz="2400" i="0" kern="100">
                            <a:latin typeface="UTM Avo" panose="02040603050506020204" pitchFamily="18" charset="0"/>
                            <a:ea typeface="Times New Roman" panose="02020603050405020304" pitchFamily="18" charset="0"/>
                            <a:cs typeface="Times New Roman" panose="02020603050405020304" pitchFamily="18" charset="0"/>
                          </a:rPr>
                          <m:t>S</m:t>
                        </m:r>
                      </m:e>
                      <m:sub>
                        <m:r>
                          <m:rPr>
                            <m:nor/>
                          </m:rPr>
                          <a:rPr lang="fr-FR" sz="2400" i="0" kern="100">
                            <a:latin typeface="UTM Avo" panose="02040603050506020204" pitchFamily="18" charset="0"/>
                            <a:ea typeface="Times New Roman" panose="02020603050405020304" pitchFamily="18" charset="0"/>
                            <a:cs typeface="Times New Roman" panose="02020603050405020304" pitchFamily="18" charset="0"/>
                          </a:rPr>
                          <m:t>ACDE</m:t>
                        </m:r>
                      </m:sub>
                    </m:sSub>
                    <m:r>
                      <m:rPr>
                        <m:nor/>
                      </m:rPr>
                      <a:rPr lang="fr-FR" sz="2400" i="0" kern="100" smtClean="0">
                        <a:latin typeface="UTM Avo" panose="02040603050506020204" pitchFamily="18" charset="0"/>
                        <a:ea typeface="Times New Roman" panose="02020603050405020304" pitchFamily="18" charset="0"/>
                        <a:cs typeface="Times New Roman" panose="02020603050405020304" pitchFamily="18" charset="0"/>
                      </a:rPr>
                      <m:t> = </m:t>
                    </m:r>
                    <m:r>
                      <m:rPr>
                        <m:nor/>
                      </m:rPr>
                      <a:rPr lang="fr-FR" sz="2400" i="0" kern="100">
                        <a:latin typeface="UTM Avo" panose="02040603050506020204" pitchFamily="18" charset="0"/>
                        <a:ea typeface="Times New Roman" panose="02020603050405020304" pitchFamily="18" charset="0"/>
                        <a:cs typeface="Times New Roman" panose="02020603050405020304" pitchFamily="18" charset="0"/>
                      </a:rPr>
                      <m:t>3.</m:t>
                    </m:r>
                    <m:sSub>
                      <m:sSubPr>
                        <m:ctrlPr>
                          <a:rPr lang="en-US" sz="2400" i="1" kern="100">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fr-FR" sz="2400" i="0" kern="100">
                            <a:latin typeface="UTM Avo" panose="02040603050506020204" pitchFamily="18" charset="0"/>
                            <a:ea typeface="Times New Roman" panose="02020603050405020304" pitchFamily="18" charset="0"/>
                            <a:cs typeface="Times New Roman" panose="02020603050405020304" pitchFamily="18" charset="0"/>
                          </a:rPr>
                          <m:t>S</m:t>
                        </m:r>
                      </m:e>
                      <m:sub>
                        <m:r>
                          <m:rPr>
                            <m:nor/>
                          </m:rPr>
                          <a:rPr lang="fr-FR" sz="2400" i="0" kern="100">
                            <a:latin typeface="UTM Avo" panose="02040603050506020204" pitchFamily="18" charset="0"/>
                            <a:ea typeface="Times New Roman" panose="02020603050405020304" pitchFamily="18" charset="0"/>
                            <a:cs typeface="Times New Roman" panose="02020603050405020304" pitchFamily="18" charset="0"/>
                          </a:rPr>
                          <m:t>∆</m:t>
                        </m:r>
                        <m:r>
                          <m:rPr>
                            <m:nor/>
                          </m:rPr>
                          <a:rPr lang="fr-FR" sz="2400" i="0" kern="100">
                            <a:latin typeface="UTM Avo" panose="02040603050506020204" pitchFamily="18" charset="0"/>
                            <a:ea typeface="Times New Roman" panose="02020603050405020304" pitchFamily="18" charset="0"/>
                            <a:cs typeface="Times New Roman" panose="02020603050405020304" pitchFamily="18" charset="0"/>
                          </a:rPr>
                          <m:t>ABE</m:t>
                        </m:r>
                      </m:sub>
                    </m:sSub>
                    <m:r>
                      <m:rPr>
                        <m:nor/>
                      </m:rPr>
                      <a:rPr lang="fr-FR" sz="2400" i="0" kern="100" smtClean="0">
                        <a:latin typeface="UTM Avo" panose="02040603050506020204" pitchFamily="18" charset="0"/>
                        <a:ea typeface="Times New Roman" panose="02020603050405020304" pitchFamily="18" charset="0"/>
                        <a:cs typeface="Times New Roman" panose="02020603050405020304" pitchFamily="18" charset="0"/>
                      </a:rPr>
                      <m:t> = </m:t>
                    </m:r>
                    <m:r>
                      <m:rPr>
                        <m:nor/>
                      </m:rPr>
                      <a:rPr lang="fr-FR" sz="2400" i="0" kern="100">
                        <a:latin typeface="UTM Avo" panose="02040603050506020204" pitchFamily="18" charset="0"/>
                        <a:ea typeface="Times New Roman" panose="02020603050405020304" pitchFamily="18" charset="0"/>
                        <a:cs typeface="Times New Roman" panose="02020603050405020304" pitchFamily="18" charset="0"/>
                      </a:rPr>
                      <m:t>3.</m:t>
                    </m:r>
                    <m:f>
                      <m:fPr>
                        <m:ctrlPr>
                          <a:rPr lang="en-US" sz="2400" i="1" kern="100">
                            <a:latin typeface="Cambria Math" panose="02040503050406030204" pitchFamily="18" charset="0"/>
                            <a:ea typeface="Times New Roman" panose="02020603050405020304" pitchFamily="18" charset="0"/>
                            <a:cs typeface="Times New Roman" panose="02020603050405020304" pitchFamily="18" charset="0"/>
                          </a:rPr>
                        </m:ctrlPr>
                      </m:fPr>
                      <m:num>
                        <m:r>
                          <m:rPr>
                            <m:nor/>
                          </m:rPr>
                          <a:rPr lang="fr-FR" sz="2400" i="0" kern="100">
                            <a:latin typeface="UTM Avo" panose="02040603050506020204" pitchFamily="18" charset="0"/>
                            <a:ea typeface="Times New Roman" panose="02020603050405020304" pitchFamily="18" charset="0"/>
                            <a:cs typeface="Times New Roman" panose="02020603050405020304" pitchFamily="18" charset="0"/>
                          </a:rPr>
                          <m:t>1</m:t>
                        </m:r>
                      </m:num>
                      <m:den>
                        <m:r>
                          <m:rPr>
                            <m:nor/>
                          </m:rPr>
                          <a:rPr lang="fr-FR" sz="2400" i="0" kern="100">
                            <a:latin typeface="UTM Avo" panose="02040603050506020204" pitchFamily="18" charset="0"/>
                            <a:ea typeface="Times New Roman" panose="02020603050405020304" pitchFamily="18" charset="0"/>
                            <a:cs typeface="Times New Roman" panose="02020603050405020304" pitchFamily="18" charset="0"/>
                          </a:rPr>
                          <m:t>2</m:t>
                        </m:r>
                      </m:den>
                    </m:f>
                    <m:r>
                      <m:rPr>
                        <m:nor/>
                      </m:rPr>
                      <a:rPr lang="fr-FR" sz="2400" i="0" kern="100">
                        <a:latin typeface="UTM Avo" panose="02040603050506020204" pitchFamily="18" charset="0"/>
                        <a:ea typeface="Times New Roman" panose="02020603050405020304" pitchFamily="18" charset="0"/>
                        <a:cs typeface="Times New Roman" panose="02020603050405020304" pitchFamily="18" charset="0"/>
                      </a:rPr>
                      <m:t>.</m:t>
                    </m:r>
                    <m:r>
                      <a:rPr lang="fr-FR" sz="2400" i="1" kern="100">
                        <a:latin typeface="Cambria Math" panose="02040503050406030204" pitchFamily="18" charset="0"/>
                        <a:ea typeface="Times New Roman" panose="02020603050405020304" pitchFamily="18" charset="0"/>
                        <a:cs typeface="Times New Roman" panose="02020603050405020304" pitchFamily="18" charset="0"/>
                      </a:rPr>
                      <m:t>𝑎</m:t>
                    </m:r>
                    <m:r>
                      <m:rPr>
                        <m:nor/>
                      </m:rPr>
                      <a:rPr lang="fr-FR" sz="2400" i="0" kern="100">
                        <a:latin typeface="UTM Avo" panose="02040603050506020204" pitchFamily="18" charset="0"/>
                        <a:ea typeface="Times New Roman" panose="02020603050405020304" pitchFamily="18" charset="0"/>
                        <a:cs typeface="Times New Roman" panose="02020603050405020304" pitchFamily="18" charset="0"/>
                      </a:rPr>
                      <m:t>.</m:t>
                    </m:r>
                    <m:f>
                      <m:fPr>
                        <m:ctrlPr>
                          <a:rPr lang="en-US" sz="2400" i="1" kern="100">
                            <a:latin typeface="Cambria Math" panose="02040503050406030204" pitchFamily="18" charset="0"/>
                            <a:ea typeface="Times New Roman" panose="02020603050405020304" pitchFamily="18" charset="0"/>
                            <a:cs typeface="Times New Roman" panose="02020603050405020304" pitchFamily="18" charset="0"/>
                          </a:rPr>
                        </m:ctrlPr>
                      </m:fPr>
                      <m:num>
                        <m:r>
                          <a:rPr lang="fr-FR" sz="2400" i="1" kern="100">
                            <a:latin typeface="Cambria Math" panose="02040503050406030204" pitchFamily="18" charset="0"/>
                            <a:ea typeface="Times New Roman" panose="02020603050405020304" pitchFamily="18" charset="0"/>
                            <a:cs typeface="Times New Roman" panose="02020603050405020304" pitchFamily="18" charset="0"/>
                          </a:rPr>
                          <m:t>𝑎</m:t>
                        </m:r>
                        <m:rad>
                          <m:radPr>
                            <m:degHide m:val="on"/>
                            <m:ctrlPr>
                              <a:rPr lang="en-US" sz="2400" i="1" kern="100">
                                <a:latin typeface="Cambria Math" panose="02040503050406030204" pitchFamily="18" charset="0"/>
                                <a:ea typeface="Times New Roman" panose="02020603050405020304" pitchFamily="18" charset="0"/>
                                <a:cs typeface="Times New Roman" panose="02020603050405020304" pitchFamily="18" charset="0"/>
                              </a:rPr>
                            </m:ctrlPr>
                          </m:radPr>
                          <m:deg/>
                          <m:e>
                            <m:r>
                              <m:rPr>
                                <m:nor/>
                              </m:rPr>
                              <a:rPr lang="fr-FR" sz="2400" i="0" kern="100">
                                <a:latin typeface="UTM Avo" panose="02040603050506020204" pitchFamily="18" charset="0"/>
                                <a:ea typeface="Times New Roman" panose="02020603050405020304" pitchFamily="18" charset="0"/>
                                <a:cs typeface="Times New Roman" panose="02020603050405020304" pitchFamily="18" charset="0"/>
                              </a:rPr>
                              <m:t>3</m:t>
                            </m:r>
                          </m:e>
                        </m:rad>
                      </m:num>
                      <m:den>
                        <m:r>
                          <m:rPr>
                            <m:nor/>
                          </m:rPr>
                          <a:rPr lang="fr-FR" sz="2400" i="0" kern="100">
                            <a:latin typeface="UTM Avo" panose="02040603050506020204" pitchFamily="18" charset="0"/>
                            <a:ea typeface="Times New Roman" panose="02020603050405020304" pitchFamily="18" charset="0"/>
                            <a:cs typeface="Times New Roman" panose="02020603050405020304" pitchFamily="18" charset="0"/>
                          </a:rPr>
                          <m:t>2</m:t>
                        </m:r>
                      </m:den>
                    </m:f>
                    <m:r>
                      <m:rPr>
                        <m:nor/>
                      </m:rPr>
                      <a:rPr lang="fr-FR" sz="2400" i="0" kern="100" smtClean="0">
                        <a:latin typeface="UTM Avo" panose="02040603050506020204" pitchFamily="18" charset="0"/>
                        <a:ea typeface="Times New Roman" panose="02020603050405020304" pitchFamily="18" charset="0"/>
                        <a:cs typeface="Times New Roman" panose="02020603050405020304" pitchFamily="18" charset="0"/>
                      </a:rPr>
                      <m:t> = </m:t>
                    </m:r>
                    <m:f>
                      <m:fPr>
                        <m:ctrlPr>
                          <a:rPr lang="en-US" sz="2400" i="1" kern="100">
                            <a:latin typeface="Cambria Math" panose="02040503050406030204" pitchFamily="18" charset="0"/>
                            <a:ea typeface="Times New Roman" panose="02020603050405020304" pitchFamily="18" charset="0"/>
                            <a:cs typeface="Times New Roman" panose="02020603050405020304" pitchFamily="18" charset="0"/>
                          </a:rPr>
                        </m:ctrlPr>
                      </m:fPr>
                      <m:num>
                        <m:r>
                          <m:rPr>
                            <m:nor/>
                          </m:rPr>
                          <a:rPr lang="fr-FR" sz="2400" i="0" kern="100">
                            <a:latin typeface="UTM Avo" panose="02040603050506020204" pitchFamily="18" charset="0"/>
                            <a:ea typeface="Times New Roman" panose="02020603050405020304" pitchFamily="18" charset="0"/>
                            <a:cs typeface="Times New Roman" panose="02020603050405020304" pitchFamily="18" charset="0"/>
                          </a:rPr>
                          <m:t>3</m:t>
                        </m:r>
                        <m:sSup>
                          <m:sSupPr>
                            <m:ctrlPr>
                              <a:rPr lang="en-US" sz="2400" i="1" kern="100">
                                <a:latin typeface="Cambria Math" panose="02040503050406030204" pitchFamily="18" charset="0"/>
                                <a:ea typeface="Times New Roman" panose="02020603050405020304" pitchFamily="18" charset="0"/>
                                <a:cs typeface="Times New Roman" panose="02020603050405020304" pitchFamily="18" charset="0"/>
                              </a:rPr>
                            </m:ctrlPr>
                          </m:sSupPr>
                          <m:e>
                            <m:r>
                              <a:rPr lang="fr-FR" sz="2400" i="1" kern="100">
                                <a:latin typeface="Cambria Math" panose="02040503050406030204" pitchFamily="18" charset="0"/>
                                <a:ea typeface="Times New Roman" panose="02020603050405020304" pitchFamily="18" charset="0"/>
                                <a:cs typeface="Times New Roman" panose="02020603050405020304" pitchFamily="18" charset="0"/>
                              </a:rPr>
                              <m:t>𝑎</m:t>
                            </m:r>
                          </m:e>
                          <m:sup>
                            <m:r>
                              <a:rPr lang="fr-FR" sz="2400" i="1" kern="100">
                                <a:latin typeface="Cambria Math" panose="02040503050406030204" pitchFamily="18" charset="0"/>
                                <a:ea typeface="Times New Roman" panose="02020603050405020304" pitchFamily="18" charset="0"/>
                                <a:cs typeface="Times New Roman" panose="02020603050405020304" pitchFamily="18" charset="0"/>
                              </a:rPr>
                              <m:t>2</m:t>
                            </m:r>
                          </m:sup>
                        </m:sSup>
                        <m:rad>
                          <m:radPr>
                            <m:degHide m:val="on"/>
                            <m:ctrlPr>
                              <a:rPr lang="en-US" sz="2400" i="1" kern="100">
                                <a:latin typeface="Cambria Math" panose="02040503050406030204" pitchFamily="18" charset="0"/>
                                <a:ea typeface="Times New Roman" panose="02020603050405020304" pitchFamily="18" charset="0"/>
                                <a:cs typeface="Times New Roman" panose="02020603050405020304" pitchFamily="18" charset="0"/>
                              </a:rPr>
                            </m:ctrlPr>
                          </m:radPr>
                          <m:deg/>
                          <m:e>
                            <m:r>
                              <m:rPr>
                                <m:nor/>
                              </m:rPr>
                              <a:rPr lang="fr-FR" sz="2400" i="0" kern="100">
                                <a:latin typeface="UTM Avo" panose="02040603050506020204" pitchFamily="18" charset="0"/>
                                <a:ea typeface="Times New Roman" panose="02020603050405020304" pitchFamily="18" charset="0"/>
                                <a:cs typeface="Times New Roman" panose="02020603050405020304" pitchFamily="18" charset="0"/>
                              </a:rPr>
                              <m:t>3</m:t>
                            </m:r>
                          </m:e>
                        </m:rad>
                      </m:num>
                      <m:den>
                        <m:r>
                          <m:rPr>
                            <m:nor/>
                          </m:rPr>
                          <a:rPr lang="fr-FR" sz="2400" i="0" kern="100">
                            <a:latin typeface="UTM Avo" panose="02040603050506020204" pitchFamily="18" charset="0"/>
                            <a:ea typeface="Times New Roman" panose="02020603050405020304" pitchFamily="18" charset="0"/>
                            <a:cs typeface="Times New Roman" panose="02020603050405020304" pitchFamily="18" charset="0"/>
                          </a:rPr>
                          <m:t>4</m:t>
                        </m:r>
                      </m:den>
                    </m:f>
                  </m:oMath>
                </a14:m>
                <a:r>
                  <a:rPr lang="fr-FR" sz="2400" kern="100" dirty="0">
                    <a:latin typeface="UTM Avo" panose="02040603050506020204" pitchFamily="18" charset="0"/>
                    <a:ea typeface="Times New Roman" panose="02020603050405020304" pitchFamily="18" charset="0"/>
                    <a:cs typeface="Times New Roman" panose="02020603050405020304" pitchFamily="18" charset="0"/>
                  </a:rPr>
                  <a:t> (</a:t>
                </a:r>
                <a:r>
                  <a:rPr lang="fr-FR" sz="2400" kern="100" dirty="0" err="1">
                    <a:latin typeface="UTM Avo" panose="02040603050506020204" pitchFamily="18" charset="0"/>
                    <a:ea typeface="Times New Roman" panose="02020603050405020304" pitchFamily="18" charset="0"/>
                    <a:cs typeface="Times New Roman" panose="02020603050405020304" pitchFamily="18" charset="0"/>
                  </a:rPr>
                  <a:t>đvdt</a:t>
                </a:r>
                <a:r>
                  <a:rPr lang="fr-FR" sz="2400" kern="100" dirty="0">
                    <a:latin typeface="UTM Avo" panose="02040603050506020204" pitchFamily="18" charset="0"/>
                    <a:ea typeface="Times New Roman" panose="02020603050405020304" pitchFamily="18" charset="0"/>
                    <a:cs typeface="Times New Roman" panose="02020603050405020304" pitchFamily="18" charset="0"/>
                  </a:rPr>
                  <a:t>).</a:t>
                </a:r>
                <a:endParaRPr lang="en-US" sz="2400" kern="100" dirty="0">
                  <a:latin typeface="UTM Avo" panose="02040603050506020204" pitchFamily="18" charset="0"/>
                  <a:ea typeface="Calibri" panose="020F0502020204030204" pitchFamily="34"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026DB0B8-BC4F-C56D-C5A6-16F93C537ADE}"/>
                  </a:ext>
                </a:extLst>
              </p:cNvPr>
              <p:cNvSpPr txBox="1">
                <a:spLocks noRot="1" noChangeAspect="1" noMove="1" noResize="1" noEditPoints="1" noAdjustHandles="1" noChangeArrowheads="1" noChangeShapeType="1" noTextEdit="1"/>
              </p:cNvSpPr>
              <p:nvPr/>
            </p:nvSpPr>
            <p:spPr>
              <a:xfrm>
                <a:off x="733383" y="5742007"/>
                <a:ext cx="9057060" cy="1068562"/>
              </a:xfrm>
              <a:prstGeom prst="rect">
                <a:avLst/>
              </a:prstGeom>
              <a:blipFill>
                <a:blip r:embed="rId6"/>
                <a:stretch>
                  <a:fillRect/>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26303ED4-1B33-69E1-B2F2-C505BE21F7A7}"/>
              </a:ext>
            </a:extLst>
          </p:cNvPr>
          <p:cNvPicPr>
            <a:picLocks noChangeAspect="1"/>
          </p:cNvPicPr>
          <p:nvPr/>
        </p:nvPicPr>
        <p:blipFill>
          <a:blip r:embed="rId7"/>
          <a:stretch>
            <a:fillRect/>
          </a:stretch>
        </p:blipFill>
        <p:spPr>
          <a:xfrm>
            <a:off x="8090279" y="3754406"/>
            <a:ext cx="3561905" cy="2552381"/>
          </a:xfrm>
          <a:prstGeom prst="rect">
            <a:avLst/>
          </a:prstGeom>
        </p:spPr>
      </p:pic>
    </p:spTree>
    <p:extLst>
      <p:ext uri="{BB962C8B-B14F-4D97-AF65-F5344CB8AC3E}">
        <p14:creationId xmlns:p14="http://schemas.microsoft.com/office/powerpoint/2010/main" val="3242275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8"/>
        <p:cNvGrpSpPr/>
        <p:nvPr/>
      </p:nvGrpSpPr>
      <p:grpSpPr>
        <a:xfrm>
          <a:off x="0" y="0"/>
          <a:ext cx="0" cy="0"/>
          <a:chOff x="0" y="0"/>
          <a:chExt cx="0" cy="0"/>
        </a:xfrm>
      </p:grpSpPr>
      <p:sp>
        <p:nvSpPr>
          <p:cNvPr id="6" name="TextBox 5">
            <a:extLst>
              <a:ext uri="{FF2B5EF4-FFF2-40B4-BE49-F238E27FC236}">
                <a16:creationId xmlns:a16="http://schemas.microsoft.com/office/drawing/2014/main" id="{7A5173B5-758D-2CA9-D9C6-0BD123F21AC6}"/>
              </a:ext>
            </a:extLst>
          </p:cNvPr>
          <p:cNvSpPr txBox="1"/>
          <p:nvPr/>
        </p:nvSpPr>
        <p:spPr>
          <a:xfrm>
            <a:off x="274655" y="1739617"/>
            <a:ext cx="3871746" cy="639112"/>
          </a:xfrm>
          <a:prstGeom prst="roundRect">
            <a:avLst/>
          </a:prstGeom>
          <a:solidFill>
            <a:srgbClr val="DCF0C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nchor="ctr">
            <a:spAutoFit/>
          </a:bodyPr>
          <a:lstStyle/>
          <a:p>
            <a:pPr algn="ctr" defTabSz="1219170">
              <a:lnSpc>
                <a:spcPct val="150000"/>
              </a:lnSpc>
              <a:buClrTx/>
              <a:defRPr/>
            </a:pPr>
            <a:r>
              <a:rPr lang="nl-NL" sz="2400" b="1" kern="1200" dirty="0" err="1">
                <a:latin typeface="UTM Avo" panose="02040603050506020204" pitchFamily="18"/>
                <a:ea typeface="+mn-ea"/>
                <a:cs typeface="Arial" panose="020B0604020202020204" pitchFamily="34" charset="0"/>
              </a:rPr>
              <a:t>Bài</a:t>
            </a:r>
            <a:r>
              <a:rPr lang="nl-NL" sz="2400" b="1" kern="1200" dirty="0">
                <a:latin typeface="UTM Avo" panose="02040603050506020204" pitchFamily="18"/>
                <a:ea typeface="+mn-ea"/>
                <a:cs typeface="Arial" panose="020B0604020202020204" pitchFamily="34" charset="0"/>
              </a:rPr>
              <a:t> </a:t>
            </a:r>
            <a:r>
              <a:rPr lang="nl-NL" sz="2400" b="1" kern="1200" dirty="0" err="1">
                <a:latin typeface="UTM Avo" panose="02040603050506020204" pitchFamily="18"/>
                <a:ea typeface="+mn-ea"/>
                <a:cs typeface="Arial" panose="020B0604020202020204" pitchFamily="34" charset="0"/>
              </a:rPr>
              <a:t>tập</a:t>
            </a:r>
            <a:r>
              <a:rPr lang="nl-NL" sz="2400" b="1" kern="1200" dirty="0">
                <a:latin typeface="UTM Avo" panose="02040603050506020204" pitchFamily="18"/>
                <a:ea typeface="+mn-ea"/>
                <a:cs typeface="Arial" panose="020B0604020202020204" pitchFamily="34" charset="0"/>
              </a:rPr>
              <a:t> 3: SGK – tr.104</a:t>
            </a:r>
            <a:endParaRPr lang="en-US" sz="2400" kern="1200" dirty="0">
              <a:latin typeface="UTM Avo" panose="02040603050506020204" pitchFamily="18"/>
              <a:ea typeface="+mn-ea"/>
              <a:cs typeface="Arial" panose="020B0604020202020204" pitchFamily="34" charset="0"/>
            </a:endParaRPr>
          </a:p>
        </p:txBody>
      </p:sp>
      <p:sp>
        <p:nvSpPr>
          <p:cNvPr id="5" name="Oval Callout 29">
            <a:extLst>
              <a:ext uri="{FF2B5EF4-FFF2-40B4-BE49-F238E27FC236}">
                <a16:creationId xmlns:a16="http://schemas.microsoft.com/office/drawing/2014/main" id="{F1E01DA1-1FDB-F457-4D5A-9DBC58E4F306}"/>
              </a:ext>
            </a:extLst>
          </p:cNvPr>
          <p:cNvSpPr/>
          <p:nvPr/>
        </p:nvSpPr>
        <p:spPr>
          <a:xfrm>
            <a:off x="398945" y="3186086"/>
            <a:ext cx="1297003" cy="485828"/>
          </a:xfrm>
          <a:prstGeom prst="wedgeEllipseCallout">
            <a:avLst>
              <a:gd name="adj1" fmla="val -400"/>
              <a:gd name="adj2" fmla="val 79307"/>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algn="ctr" defTabSz="1219170">
              <a:buClrTx/>
              <a:defRPr/>
            </a:pPr>
            <a:r>
              <a:rPr lang="vi-VN" sz="2400" b="1" kern="1200" dirty="0">
                <a:solidFill>
                  <a:schemeClr val="tx1"/>
                </a:solidFill>
                <a:latin typeface="UTM Avo" panose="02040603050506020204" pitchFamily="18"/>
                <a:ea typeface="+mn-ea"/>
              </a:rPr>
              <a:t>Giải</a:t>
            </a:r>
            <a:endParaRPr lang="en-US" sz="2400" b="1" kern="1200" dirty="0">
              <a:solidFill>
                <a:schemeClr val="tx1"/>
              </a:solidFill>
              <a:latin typeface="UTM Avo" panose="02040603050506020204" pitchFamily="18"/>
              <a:ea typeface="+mn-ea"/>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1000964-7B23-2F3A-A313-DE6D31DBBDFD}"/>
                  </a:ext>
                </a:extLst>
              </p:cNvPr>
              <p:cNvSpPr txBox="1"/>
              <p:nvPr/>
            </p:nvSpPr>
            <p:spPr>
              <a:xfrm>
                <a:off x="274655" y="1739617"/>
                <a:ext cx="11917345" cy="1508618"/>
              </a:xfrm>
              <a:prstGeom prst="rect">
                <a:avLst/>
              </a:prstGeom>
              <a:noFill/>
            </p:spPr>
            <p:txBody>
              <a:bodyPr wrap="square">
                <a:spAutoFit/>
              </a:bodyPr>
              <a:lstStyle/>
              <a:p>
                <a:pPr>
                  <a:lnSpc>
                    <a:spcPct val="150000"/>
                  </a:lnSpc>
                  <a:buClrTx/>
                  <a:defRPr/>
                </a:pPr>
                <a:r>
                  <a:rPr lang="en-US" sz="2400" dirty="0">
                    <a:latin typeface="UTM Avo" panose="02040603050506020204" pitchFamily="18"/>
                  </a:rPr>
                  <a:t>			              </a:t>
                </a:r>
                <a:r>
                  <a:rPr lang="en-US" sz="2400" dirty="0">
                    <a:latin typeface="UTM Avo" panose="02040603050506020204" pitchFamily="18" charset="0"/>
                  </a:rPr>
                  <a:t>Cho </a:t>
                </a:r>
                <a:r>
                  <a:rPr lang="en-US" sz="2400" dirty="0" err="1">
                    <a:latin typeface="UTM Avo" panose="02040603050506020204" pitchFamily="18" charset="0"/>
                  </a:rPr>
                  <a:t>hình</a:t>
                </a:r>
                <a:r>
                  <a:rPr lang="en-US" sz="2400" dirty="0">
                    <a:latin typeface="UTM Avo" panose="02040603050506020204" pitchFamily="18" charset="0"/>
                  </a:rPr>
                  <a:t> </a:t>
                </a:r>
                <a:r>
                  <a:rPr lang="en-US" sz="2400" dirty="0" err="1">
                    <a:latin typeface="UTM Avo" panose="02040603050506020204" pitchFamily="18" charset="0"/>
                  </a:rPr>
                  <a:t>chữ</a:t>
                </a:r>
                <a:r>
                  <a:rPr lang="en-US" sz="2400" dirty="0">
                    <a:latin typeface="UTM Avo" panose="02040603050506020204" pitchFamily="18" charset="0"/>
                  </a:rPr>
                  <a:t> </a:t>
                </a:r>
                <a:r>
                  <a:rPr lang="en-US" sz="2400" dirty="0" err="1">
                    <a:latin typeface="UTM Avo" panose="02040603050506020204" pitchFamily="18" charset="0"/>
                  </a:rPr>
                  <a:t>nhật</a:t>
                </a:r>
                <a:r>
                  <a:rPr lang="en-US" sz="2400" dirty="0">
                    <a:latin typeface="UTM Avo" panose="02040603050506020204" pitchFamily="18" charset="0"/>
                  </a:rPr>
                  <a:t> ABCD. </a:t>
                </a:r>
                <a:r>
                  <a:rPr lang="en-US" sz="2400" dirty="0" err="1">
                    <a:latin typeface="UTM Avo" panose="02040603050506020204" pitchFamily="18" charset="0"/>
                  </a:rPr>
                  <a:t>Trên</a:t>
                </a:r>
                <a:r>
                  <a:rPr lang="en-US" sz="2400" dirty="0">
                    <a:latin typeface="UTM Avo" panose="02040603050506020204" pitchFamily="18" charset="0"/>
                  </a:rPr>
                  <a:t> </a:t>
                </a:r>
                <a:r>
                  <a:rPr lang="en-US" sz="2400" dirty="0" err="1">
                    <a:latin typeface="UTM Avo" panose="02040603050506020204" pitchFamily="18" charset="0"/>
                  </a:rPr>
                  <a:t>cạnh</a:t>
                </a:r>
                <a:r>
                  <a:rPr lang="en-US" sz="2400" dirty="0">
                    <a:latin typeface="UTM Avo" panose="02040603050506020204" pitchFamily="18" charset="0"/>
                  </a:rPr>
                  <a:t> </a:t>
                </a:r>
                <a:r>
                  <a:rPr lang="en-US" sz="2400" dirty="0">
                    <a:latin typeface="UTM Avo" panose="02040603050506020204" pitchFamily="18" charset="0"/>
                    <a:ea typeface="Cambria Math" panose="02040503050406030204" pitchFamily="18" charset="0"/>
                  </a:rPr>
                  <a:t>AB</a:t>
                </a:r>
                <a:r>
                  <a:rPr lang="en-US" sz="2400" dirty="0">
                    <a:latin typeface="UTM Avo" panose="02040603050506020204" pitchFamily="18" charset="0"/>
                  </a:rPr>
                  <a:t> </a:t>
                </a:r>
                <a:r>
                  <a:rPr lang="en-US" sz="2400" dirty="0" err="1">
                    <a:latin typeface="UTM Avo" panose="02040603050506020204" pitchFamily="18" charset="0"/>
                  </a:rPr>
                  <a:t>lấy</a:t>
                </a:r>
                <a:r>
                  <a:rPr lang="en-US" sz="2400" dirty="0">
                    <a:latin typeface="UTM Avo" panose="02040603050506020204" pitchFamily="18" charset="0"/>
                  </a:rPr>
                  <a:t> </a:t>
                </a:r>
                <a:r>
                  <a:rPr lang="en-US" sz="2400" dirty="0" err="1">
                    <a:latin typeface="UTM Avo" panose="02040603050506020204" pitchFamily="18" charset="0"/>
                  </a:rPr>
                  <a:t>hai</a:t>
                </a:r>
                <a:r>
                  <a:rPr lang="en-US" sz="2400" dirty="0">
                    <a:latin typeface="UTM Avo" panose="02040603050506020204" pitchFamily="18" charset="0"/>
                  </a:rPr>
                  <a:t> </a:t>
                </a:r>
                <a:r>
                  <a:rPr lang="en-US" sz="2400" dirty="0" err="1">
                    <a:latin typeface="UTM Avo" panose="02040603050506020204" pitchFamily="18" charset="0"/>
                  </a:rPr>
                  <a:t>điểm</a:t>
                </a:r>
                <a:r>
                  <a:rPr lang="en-US" sz="2400" dirty="0">
                    <a:latin typeface="UTM Avo" panose="02040603050506020204" pitchFamily="18" charset="0"/>
                  </a:rPr>
                  <a:t> </a:t>
                </a:r>
                <a:r>
                  <a:rPr lang="en-US" sz="2400" dirty="0">
                    <a:latin typeface="UTM Avo" panose="02040603050506020204" pitchFamily="18" charset="0"/>
                    <a:ea typeface="Cambria Math" panose="02040503050406030204" pitchFamily="18" charset="0"/>
                  </a:rPr>
                  <a:t>M, N </a:t>
                </a:r>
                <a:r>
                  <a:rPr lang="en-US" sz="2400" dirty="0" err="1">
                    <a:latin typeface="UTM Avo" panose="02040603050506020204" pitchFamily="18" charset="0"/>
                  </a:rPr>
                  <a:t>sao</a:t>
                </a:r>
                <a:r>
                  <a:rPr lang="en-US" sz="2400" dirty="0">
                    <a:latin typeface="UTM Avo" panose="02040603050506020204" pitchFamily="18" charset="0"/>
                  </a:rPr>
                  <a:t> </a:t>
                </a:r>
                <a:r>
                  <a:rPr lang="en-US" sz="2400" dirty="0" err="1">
                    <a:latin typeface="UTM Avo" panose="02040603050506020204" pitchFamily="18" charset="0"/>
                  </a:rPr>
                  <a:t>cho</a:t>
                </a:r>
                <a:r>
                  <a:rPr lang="en-US" sz="2400" dirty="0">
                    <a:latin typeface="UTM Avo" panose="02040603050506020204" pitchFamily="18" charset="0"/>
                  </a:rPr>
                  <a:t> </a:t>
                </a:r>
                <a:r>
                  <a:rPr lang="en-US" sz="2400" dirty="0">
                    <a:latin typeface="UTM Avo" panose="02040603050506020204" pitchFamily="18" charset="0"/>
                    <a:ea typeface="Cambria Math" panose="02040503050406030204" pitchFamily="18" charset="0"/>
                  </a:rPr>
                  <a:t>AM = NB </a:t>
                </a:r>
                <a:r>
                  <a:rPr lang="en-US" sz="2400" dirty="0">
                    <a:latin typeface="UTM Avo" panose="02040603050506020204" pitchFamily="18" charset="0"/>
                  </a:rPr>
                  <a:t>&lt; </a:t>
                </a:r>
                <a14:m>
                  <m:oMath xmlns:m="http://schemas.openxmlformats.org/officeDocument/2006/math">
                    <m:f>
                      <m:fPr>
                        <m:ctrlPr>
                          <a:rPr lang="en-US" sz="2400" i="1">
                            <a:latin typeface="Cambria Math" panose="02040503050406030204" pitchFamily="18" charset="0"/>
                          </a:rPr>
                        </m:ctrlPr>
                      </m:fPr>
                      <m:num>
                        <m:r>
                          <m:rPr>
                            <m:nor/>
                          </m:rPr>
                          <a:rPr lang="en-US" sz="2400">
                            <a:latin typeface="UTM Avo" panose="02040603050506020204" pitchFamily="18" charset="0"/>
                          </a:rPr>
                          <m:t>1</m:t>
                        </m:r>
                      </m:num>
                      <m:den>
                        <m:r>
                          <m:rPr>
                            <m:nor/>
                          </m:rPr>
                          <a:rPr lang="en-US" sz="2400">
                            <a:latin typeface="UTM Avo" panose="02040603050506020204" pitchFamily="18" charset="0"/>
                          </a:rPr>
                          <m:t>2</m:t>
                        </m:r>
                      </m:den>
                    </m:f>
                  </m:oMath>
                </a14:m>
                <a:r>
                  <a:rPr lang="en-US" sz="2400" dirty="0">
                    <a:latin typeface="UTM Avo" panose="02040603050506020204" pitchFamily="18" charset="0"/>
                  </a:rPr>
                  <a:t> </a:t>
                </a:r>
                <a:r>
                  <a:rPr lang="en-US" sz="2400" dirty="0">
                    <a:latin typeface="UTM Avo" panose="02040603050506020204" pitchFamily="18" charset="0"/>
                    <a:ea typeface="Cambria Math" panose="02040503050406030204" pitchFamily="18" charset="0"/>
                  </a:rPr>
                  <a:t>AB</a:t>
                </a:r>
                <a:r>
                  <a:rPr lang="en-US" sz="2400" dirty="0">
                    <a:latin typeface="UTM Avo" panose="02040603050506020204" pitchFamily="18" charset="0"/>
                  </a:rPr>
                  <a:t>. </a:t>
                </a:r>
                <a:r>
                  <a:rPr lang="en-US" sz="2400" dirty="0" err="1">
                    <a:latin typeface="UTM Avo" panose="02040603050506020204" pitchFamily="18" charset="0"/>
                  </a:rPr>
                  <a:t>Chứng</a:t>
                </a:r>
                <a:r>
                  <a:rPr lang="en-US" sz="2400" dirty="0">
                    <a:latin typeface="UTM Avo" panose="02040603050506020204" pitchFamily="18" charset="0"/>
                  </a:rPr>
                  <a:t> </a:t>
                </a:r>
                <a:r>
                  <a:rPr lang="en-US" sz="2400" dirty="0" err="1">
                    <a:latin typeface="UTM Avo" panose="02040603050506020204" pitchFamily="18" charset="0"/>
                  </a:rPr>
                  <a:t>minh</a:t>
                </a:r>
                <a:r>
                  <a:rPr lang="en-US" sz="2400" dirty="0">
                    <a:latin typeface="UTM Avo" panose="02040603050506020204" pitchFamily="18" charset="0"/>
                  </a:rPr>
                  <a:t> </a:t>
                </a:r>
                <a:r>
                  <a:rPr lang="en-US" sz="2400" dirty="0" err="1">
                    <a:latin typeface="UTM Avo" panose="02040603050506020204" pitchFamily="18" charset="0"/>
                  </a:rPr>
                  <a:t>tứ</a:t>
                </a:r>
                <a:r>
                  <a:rPr lang="en-US" sz="2400" dirty="0">
                    <a:latin typeface="UTM Avo" panose="02040603050506020204" pitchFamily="18" charset="0"/>
                  </a:rPr>
                  <a:t> </a:t>
                </a:r>
                <a:r>
                  <a:rPr lang="en-US" sz="2400" dirty="0" err="1">
                    <a:latin typeface="UTM Avo" panose="02040603050506020204" pitchFamily="18" charset="0"/>
                  </a:rPr>
                  <a:t>giác</a:t>
                </a:r>
                <a:r>
                  <a:rPr lang="en-US" sz="2400" dirty="0">
                    <a:latin typeface="UTM Avo" panose="02040603050506020204" pitchFamily="18" charset="0"/>
                  </a:rPr>
                  <a:t> </a:t>
                </a:r>
                <a:r>
                  <a:rPr lang="en-US" sz="2400" dirty="0">
                    <a:latin typeface="UTM Avo" panose="02040603050506020204" pitchFamily="18" charset="0"/>
                    <a:ea typeface="Cambria Math" panose="02040503050406030204" pitchFamily="18" charset="0"/>
                  </a:rPr>
                  <a:t>MNCD</a:t>
                </a:r>
                <a:r>
                  <a:rPr lang="en-US" sz="2400" dirty="0">
                    <a:latin typeface="UTM Avo" panose="02040603050506020204" pitchFamily="18" charset="0"/>
                  </a:rPr>
                  <a:t> </a:t>
                </a:r>
                <a:r>
                  <a:rPr lang="en-US" sz="2400" dirty="0" err="1">
                    <a:latin typeface="UTM Avo" panose="02040603050506020204" pitchFamily="18" charset="0"/>
                  </a:rPr>
                  <a:t>là</a:t>
                </a:r>
                <a:r>
                  <a:rPr lang="en-US" sz="2400" dirty="0">
                    <a:latin typeface="UTM Avo" panose="02040603050506020204" pitchFamily="18" charset="0"/>
                  </a:rPr>
                  <a:t> </a:t>
                </a:r>
                <a:r>
                  <a:rPr lang="en-US" sz="2400" dirty="0" err="1">
                    <a:latin typeface="UTM Avo" panose="02040603050506020204" pitchFamily="18" charset="0"/>
                  </a:rPr>
                  <a:t>hình</a:t>
                </a:r>
                <a:r>
                  <a:rPr lang="en-US" sz="2400" dirty="0">
                    <a:latin typeface="UTM Avo" panose="02040603050506020204" pitchFamily="18" charset="0"/>
                  </a:rPr>
                  <a:t> thang </a:t>
                </a:r>
                <a:r>
                  <a:rPr lang="en-US" sz="2400" dirty="0" err="1">
                    <a:latin typeface="UTM Avo" panose="02040603050506020204" pitchFamily="18" charset="0"/>
                  </a:rPr>
                  <a:t>cân</a:t>
                </a:r>
                <a:r>
                  <a:rPr lang="en-US" sz="2400" dirty="0">
                    <a:latin typeface="UTM Avo" panose="02040603050506020204" pitchFamily="18" charset="0"/>
                  </a:rPr>
                  <a:t>.</a:t>
                </a:r>
                <a:endParaRPr lang="en-US" sz="2400" kern="1200" dirty="0">
                  <a:solidFill>
                    <a:prstClr val="black"/>
                  </a:solidFill>
                  <a:latin typeface="UTM Avo" panose="02040603050506020204" pitchFamily="18" charset="0"/>
                  <a:ea typeface="+mn-ea"/>
                  <a:cs typeface="Arial" panose="020B0604020202020204" pitchFamily="34" charset="0"/>
                </a:endParaRPr>
              </a:p>
            </p:txBody>
          </p:sp>
        </mc:Choice>
        <mc:Fallback xmlns="">
          <p:sp>
            <p:nvSpPr>
              <p:cNvPr id="8" name="TextBox 7">
                <a:extLst>
                  <a:ext uri="{FF2B5EF4-FFF2-40B4-BE49-F238E27FC236}">
                    <a16:creationId xmlns:a16="http://schemas.microsoft.com/office/drawing/2014/main" id="{C1000964-7B23-2F3A-A313-DE6D31DBBDFD}"/>
                  </a:ext>
                </a:extLst>
              </p:cNvPr>
              <p:cNvSpPr txBox="1">
                <a:spLocks noRot="1" noChangeAspect="1" noMove="1" noResize="1" noEditPoints="1" noAdjustHandles="1" noChangeArrowheads="1" noChangeShapeType="1" noTextEdit="1"/>
              </p:cNvSpPr>
              <p:nvPr/>
            </p:nvSpPr>
            <p:spPr>
              <a:xfrm>
                <a:off x="274655" y="1739617"/>
                <a:ext cx="11917345" cy="1508618"/>
              </a:xfrm>
              <a:prstGeom prst="rect">
                <a:avLst/>
              </a:prstGeom>
              <a:blipFill>
                <a:blip r:embed="rId4"/>
                <a:stretch>
                  <a:fillRect l="-767" r="-51" b="-8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0B24621-E62A-BE32-D27F-B1DDD002E487}"/>
                  </a:ext>
                </a:extLst>
              </p:cNvPr>
              <p:cNvSpPr txBox="1"/>
              <p:nvPr/>
            </p:nvSpPr>
            <p:spPr>
              <a:xfrm>
                <a:off x="1820238" y="3309214"/>
                <a:ext cx="7265912" cy="3357201"/>
              </a:xfrm>
              <a:prstGeom prst="rect">
                <a:avLst/>
              </a:prstGeom>
              <a:noFill/>
            </p:spPr>
            <p:txBody>
              <a:bodyPr wrap="square">
                <a:spAutoFit/>
              </a:bodyPr>
              <a:lstStyle/>
              <a:p>
                <a:pPr algn="just">
                  <a:lnSpc>
                    <a:spcPct val="150000"/>
                  </a:lnSpc>
                  <a:spcBef>
                    <a:spcPts val="133"/>
                  </a:spcBef>
                  <a:spcAft>
                    <a:spcPts val="133"/>
                  </a:spcAft>
                </a:pPr>
                <a:r>
                  <a:rPr lang="fr-FR" sz="2400" kern="100" dirty="0">
                    <a:latin typeface="UTM Avo" panose="02040603050506020204" pitchFamily="18" charset="0"/>
                    <a:ea typeface="Calibri" panose="020F0502020204030204" pitchFamily="34" charset="0"/>
                    <a:cs typeface="Times New Roman" panose="02020603050405020304" pitchFamily="18" charset="0"/>
                  </a:rPr>
                  <a:t>Do </a:t>
                </a:r>
                <a14:m>
                  <m:oMath xmlns:m="http://schemas.openxmlformats.org/officeDocument/2006/math">
                    <m:r>
                      <m:rPr>
                        <m:nor/>
                      </m:rPr>
                      <a:rPr lang="fr-FR" sz="2400" i="0" kern="100">
                        <a:latin typeface="UTM Avo" panose="02040603050506020204" pitchFamily="18" charset="0"/>
                        <a:ea typeface="Calibri" panose="020F0502020204030204" pitchFamily="34" charset="0"/>
                        <a:cs typeface="Times New Roman" panose="02020603050405020304" pitchFamily="18" charset="0"/>
                      </a:rPr>
                      <m:t>ABCD</m:t>
                    </m:r>
                  </m:oMath>
                </a14:m>
                <a:r>
                  <a:rPr lang="fr-FR" sz="2400" kern="100" dirty="0">
                    <a:latin typeface="UTM Avo" panose="02040603050506020204" pitchFamily="18" charset="0"/>
                    <a:ea typeface="Calibri" panose="020F0502020204030204" pitchFamily="34" charset="0"/>
                    <a:cs typeface="Times New Roman" panose="02020603050405020304" pitchFamily="18" charset="0"/>
                  </a:rPr>
                  <a:t> là </a:t>
                </a:r>
                <a:r>
                  <a:rPr lang="fr-FR" sz="2400" kern="100" dirty="0" err="1">
                    <a:latin typeface="UTM Avo" panose="02040603050506020204" pitchFamily="18" charset="0"/>
                    <a:ea typeface="Calibri" panose="020F0502020204030204" pitchFamily="34" charset="0"/>
                    <a:cs typeface="Times New Roman" panose="02020603050405020304" pitchFamily="18" charset="0"/>
                  </a:rPr>
                  <a:t>hình</a:t>
                </a:r>
                <a:r>
                  <a:rPr lang="fr-FR" sz="2400" kern="100" dirty="0">
                    <a:latin typeface="UTM Avo" panose="02040603050506020204" pitchFamily="18" charset="0"/>
                    <a:ea typeface="Calibri" panose="020F0502020204030204" pitchFamily="34" charset="0"/>
                    <a:cs typeface="Times New Roman" panose="02020603050405020304" pitchFamily="18" charset="0"/>
                  </a:rPr>
                  <a:t> </a:t>
                </a:r>
                <a:r>
                  <a:rPr lang="fr-FR" sz="2400" kern="100" dirty="0" err="1">
                    <a:latin typeface="UTM Avo" panose="02040603050506020204" pitchFamily="18" charset="0"/>
                    <a:ea typeface="Calibri" panose="020F0502020204030204" pitchFamily="34" charset="0"/>
                    <a:cs typeface="Times New Roman" panose="02020603050405020304" pitchFamily="18" charset="0"/>
                  </a:rPr>
                  <a:t>chữ</a:t>
                </a:r>
                <a:r>
                  <a:rPr lang="fr-FR" sz="2400" kern="100" dirty="0">
                    <a:latin typeface="UTM Avo" panose="02040603050506020204" pitchFamily="18" charset="0"/>
                    <a:ea typeface="Calibri" panose="020F0502020204030204" pitchFamily="34" charset="0"/>
                    <a:cs typeface="Times New Roman" panose="02020603050405020304" pitchFamily="18" charset="0"/>
                  </a:rPr>
                  <a:t> </a:t>
                </a:r>
                <a:r>
                  <a:rPr lang="fr-FR" sz="2400" kern="100" dirty="0" err="1">
                    <a:latin typeface="UTM Avo" panose="02040603050506020204" pitchFamily="18" charset="0"/>
                    <a:ea typeface="Calibri" panose="020F0502020204030204" pitchFamily="34" charset="0"/>
                    <a:cs typeface="Times New Roman" panose="02020603050405020304" pitchFamily="18" charset="0"/>
                  </a:rPr>
                  <a:t>nhật</a:t>
                </a:r>
                <a:r>
                  <a:rPr lang="fr-FR" sz="2400" kern="100" dirty="0">
                    <a:latin typeface="UTM Avo" panose="02040603050506020204" pitchFamily="18" charset="0"/>
                    <a:ea typeface="Calibri" panose="020F0502020204030204" pitchFamily="34" charset="0"/>
                    <a:cs typeface="Times New Roman" panose="02020603050405020304" pitchFamily="18" charset="0"/>
                  </a:rPr>
                  <a:t> </a:t>
                </a:r>
              </a:p>
              <a:p>
                <a:pPr algn="just">
                  <a:lnSpc>
                    <a:spcPct val="150000"/>
                  </a:lnSpc>
                  <a:spcBef>
                    <a:spcPts val="133"/>
                  </a:spcBef>
                  <a:spcAft>
                    <a:spcPts val="133"/>
                  </a:spcAft>
                </a:pPr>
                <a14:m>
                  <m:oMath xmlns:m="http://schemas.openxmlformats.org/officeDocument/2006/math">
                    <m:r>
                      <m:rPr>
                        <m:nor/>
                      </m:rPr>
                      <a:rPr lang="en-US" sz="2400" i="0" kern="100">
                        <a:latin typeface="UTM Avo" panose="02040603050506020204" pitchFamily="18" charset="0"/>
                        <a:ea typeface="Calibri" panose="020F0502020204030204" pitchFamily="34" charset="0"/>
                        <a:cs typeface="Times New Roman" panose="02020603050405020304" pitchFamily="18" charset="0"/>
                      </a:rPr>
                      <m:t>⇒</m:t>
                    </m:r>
                  </m:oMath>
                </a14:m>
                <a:r>
                  <a:rPr lang="fr-FR" sz="2400" kern="100" dirty="0">
                    <a:latin typeface="UTM Avo" panose="02040603050506020204" pitchFamily="18" charset="0"/>
                    <a:ea typeface="Calibri" panose="020F0502020204030204" pitchFamily="34" charset="0"/>
                    <a:cs typeface="Times New Roman" panose="02020603050405020304" pitchFamily="18" charset="0"/>
                  </a:rPr>
                  <a:t> </a:t>
                </a:r>
                <a14:m>
                  <m:oMath xmlns:m="http://schemas.openxmlformats.org/officeDocument/2006/math">
                    <m:r>
                      <m:rPr>
                        <m:nor/>
                      </m:rPr>
                      <a:rPr lang="fr-FR" sz="2400" i="0" u="sng" kern="100">
                        <a:latin typeface="UTM Avo" panose="02040603050506020204" pitchFamily="18" charset="0"/>
                        <a:ea typeface="Calibri" panose="020F0502020204030204" pitchFamily="34" charset="0"/>
                        <a:cs typeface="Times New Roman" panose="02020603050405020304" pitchFamily="18" charset="0"/>
                      </a:rPr>
                      <m:t>AD</m:t>
                    </m:r>
                    <m:r>
                      <m:rPr>
                        <m:nor/>
                      </m:rPr>
                      <a:rPr lang="fr-FR" sz="2400" i="0" u="sng" kern="100" smtClean="0">
                        <a:latin typeface="UTM Avo" panose="02040603050506020204" pitchFamily="18" charset="0"/>
                        <a:ea typeface="Calibri" panose="020F0502020204030204" pitchFamily="34" charset="0"/>
                        <a:cs typeface="Times New Roman" panose="02020603050405020304" pitchFamily="18" charset="0"/>
                      </a:rPr>
                      <m:t> = </m:t>
                    </m:r>
                    <m:r>
                      <m:rPr>
                        <m:nor/>
                      </m:rPr>
                      <a:rPr lang="fr-FR" sz="2400" i="0" u="sng" kern="100">
                        <a:latin typeface="UTM Avo" panose="02040603050506020204" pitchFamily="18" charset="0"/>
                        <a:ea typeface="Calibri" panose="020F0502020204030204" pitchFamily="34" charset="0"/>
                        <a:cs typeface="Times New Roman" panose="02020603050405020304" pitchFamily="18" charset="0"/>
                      </a:rPr>
                      <m:t>BC</m:t>
                    </m:r>
                    <m:r>
                      <m:rPr>
                        <m:nor/>
                      </m:rPr>
                      <a:rPr lang="fr-FR" sz="2400" i="0" u="sng" kern="100">
                        <a:latin typeface="UTM Avo" panose="02040603050506020204" pitchFamily="18" charset="0"/>
                        <a:ea typeface="Calibri" panose="020F0502020204030204" pitchFamily="34" charset="0"/>
                        <a:cs typeface="Times New Roman" panose="02020603050405020304" pitchFamily="18" charset="0"/>
                      </a:rPr>
                      <m:t>;</m:t>
                    </m:r>
                    <m:acc>
                      <m:accPr>
                        <m:chr m:val="̂"/>
                        <m:ctrlPr>
                          <a:rPr lang="en-US" sz="2400" i="1" u="sng" kern="100">
                            <a:latin typeface="Cambria Math" panose="02040503050406030204" pitchFamily="18" charset="0"/>
                            <a:ea typeface="Calibri" panose="020F0502020204030204" pitchFamily="34" charset="0"/>
                            <a:cs typeface="Times New Roman" panose="02020603050405020304" pitchFamily="18" charset="0"/>
                          </a:rPr>
                        </m:ctrlPr>
                      </m:accPr>
                      <m:e>
                        <m:r>
                          <m:rPr>
                            <m:nor/>
                          </m:rPr>
                          <a:rPr lang="fr-FR" sz="2400" i="0" u="sng" kern="100">
                            <a:latin typeface="UTM Avo" panose="02040603050506020204" pitchFamily="18" charset="0"/>
                            <a:ea typeface="Calibri" panose="020F0502020204030204" pitchFamily="34" charset="0"/>
                            <a:cs typeface="Times New Roman" panose="02020603050405020304" pitchFamily="18" charset="0"/>
                          </a:rPr>
                          <m:t>DAM</m:t>
                        </m:r>
                      </m:e>
                    </m:acc>
                    <m:r>
                      <m:rPr>
                        <m:nor/>
                      </m:rPr>
                      <a:rPr lang="fr-FR" sz="2400" i="0" u="sng" kern="100" smtClean="0">
                        <a:latin typeface="UTM Avo" panose="02040603050506020204" pitchFamily="18" charset="0"/>
                        <a:ea typeface="Calibri" panose="020F0502020204030204" pitchFamily="34" charset="0"/>
                        <a:cs typeface="Times New Roman" panose="02020603050405020304" pitchFamily="18" charset="0"/>
                      </a:rPr>
                      <m:t> = </m:t>
                    </m:r>
                    <m:acc>
                      <m:accPr>
                        <m:chr m:val="̂"/>
                        <m:ctrlPr>
                          <a:rPr lang="en-US" sz="2400" i="1" u="sng" kern="100">
                            <a:latin typeface="Cambria Math" panose="02040503050406030204" pitchFamily="18" charset="0"/>
                            <a:ea typeface="Calibri" panose="020F0502020204030204" pitchFamily="34" charset="0"/>
                            <a:cs typeface="Times New Roman" panose="02020603050405020304" pitchFamily="18" charset="0"/>
                          </a:rPr>
                        </m:ctrlPr>
                      </m:accPr>
                      <m:e>
                        <m:r>
                          <m:rPr>
                            <m:nor/>
                          </m:rPr>
                          <a:rPr lang="fr-FR" sz="2400" i="0" u="sng" kern="100">
                            <a:latin typeface="UTM Avo" panose="02040603050506020204" pitchFamily="18" charset="0"/>
                            <a:ea typeface="Calibri" panose="020F0502020204030204" pitchFamily="34" charset="0"/>
                            <a:cs typeface="Times New Roman" panose="02020603050405020304" pitchFamily="18" charset="0"/>
                          </a:rPr>
                          <m:t>CBN</m:t>
                        </m:r>
                      </m:e>
                    </m:acc>
                    <m:r>
                      <m:rPr>
                        <m:nor/>
                      </m:rPr>
                      <a:rPr lang="fr-FR" sz="2400" i="0" u="sng" kern="100" smtClean="0">
                        <a:latin typeface="UTM Avo" panose="02040603050506020204" pitchFamily="18" charset="0"/>
                        <a:ea typeface="Calibri" panose="020F0502020204030204" pitchFamily="34" charset="0"/>
                        <a:cs typeface="Times New Roman" panose="02020603050405020304" pitchFamily="18" charset="0"/>
                      </a:rPr>
                      <m:t> = </m:t>
                    </m:r>
                    <m:sSup>
                      <m:sSupPr>
                        <m:ctrlPr>
                          <a:rPr lang="en-US" sz="2400" i="1" u="sng" kern="100">
                            <a:latin typeface="Cambria Math" panose="02040503050406030204" pitchFamily="18" charset="0"/>
                            <a:ea typeface="Calibri" panose="020F0502020204030204" pitchFamily="34" charset="0"/>
                            <a:cs typeface="Times New Roman" panose="02020603050405020304" pitchFamily="18" charset="0"/>
                          </a:rPr>
                        </m:ctrlPr>
                      </m:sSupPr>
                      <m:e>
                        <m:r>
                          <m:rPr>
                            <m:nor/>
                          </m:rPr>
                          <a:rPr lang="fr-FR" sz="2400" i="0" u="sng" kern="100">
                            <a:latin typeface="UTM Avo" panose="02040603050506020204" pitchFamily="18" charset="0"/>
                            <a:ea typeface="Calibri" panose="020F0502020204030204" pitchFamily="34" charset="0"/>
                            <a:cs typeface="Times New Roman" panose="02020603050405020304" pitchFamily="18" charset="0"/>
                          </a:rPr>
                          <m:t>90</m:t>
                        </m:r>
                      </m:e>
                      <m:sup>
                        <m:r>
                          <m:rPr>
                            <m:sty m:val="p"/>
                          </m:rPr>
                          <a:rPr lang="fr-FR" sz="2400" i="0" u="sng" kern="100">
                            <a:latin typeface="Cambria Math" panose="02040503050406030204" pitchFamily="18" charset="0"/>
                            <a:ea typeface="Calibri" panose="020F0502020204030204" pitchFamily="34" charset="0"/>
                            <a:cs typeface="Times New Roman" panose="02020603050405020304" pitchFamily="18" charset="0"/>
                          </a:rPr>
                          <m:t>o</m:t>
                        </m:r>
                      </m:sup>
                    </m:sSup>
                    <m:r>
                      <m:rPr>
                        <m:nor/>
                      </m:rPr>
                      <a:rPr lang="fr-FR" sz="2400" i="0" u="sng" kern="100">
                        <a:latin typeface="UTM Avo" panose="02040603050506020204" pitchFamily="18" charset="0"/>
                        <a:ea typeface="Calibri" panose="020F0502020204030204" pitchFamily="34" charset="0"/>
                        <a:cs typeface="Times New Roman" panose="02020603050405020304" pitchFamily="18" charset="0"/>
                      </a:rPr>
                      <m:t>;</m:t>
                    </m:r>
                  </m:oMath>
                </a14:m>
                <a:endParaRPr lang="en-US" sz="2400" u="sng" kern="100" dirty="0">
                  <a:latin typeface="UTM Avo" panose="02040603050506020204" pitchFamily="18" charset="0"/>
                  <a:ea typeface="Calibri" panose="020F0502020204030204" pitchFamily="34" charset="0"/>
                  <a:cs typeface="Times New Roman" panose="02020603050405020304" pitchFamily="18" charset="0"/>
                </a:endParaRPr>
              </a:p>
              <a:p>
                <a:pPr algn="just">
                  <a:lnSpc>
                    <a:spcPct val="150000"/>
                  </a:lnSpc>
                  <a:spcBef>
                    <a:spcPts val="133"/>
                  </a:spcBef>
                  <a:spcAft>
                    <a:spcPts val="133"/>
                  </a:spcAft>
                </a:pPr>
                <a:r>
                  <a:rPr lang="fr-FR" sz="2400" kern="100" dirty="0" err="1">
                    <a:latin typeface="UTM Avo" panose="02040603050506020204" pitchFamily="18" charset="0"/>
                    <a:ea typeface="Calibri" panose="020F0502020204030204" pitchFamily="34" charset="0"/>
                    <a:cs typeface="Times New Roman" panose="02020603050405020304" pitchFamily="18" charset="0"/>
                  </a:rPr>
                  <a:t>Xét</a:t>
                </a:r>
                <a:r>
                  <a:rPr lang="fr-FR" sz="2400" kern="100" dirty="0">
                    <a:latin typeface="UTM Avo" panose="02040603050506020204" pitchFamily="18" charset="0"/>
                    <a:ea typeface="Calibri" panose="020F0502020204030204" pitchFamily="34" charset="0"/>
                    <a:cs typeface="Times New Roman" panose="02020603050405020304" pitchFamily="18" charset="0"/>
                  </a:rPr>
                  <a:t> </a:t>
                </a:r>
                <a14:m>
                  <m:oMath xmlns:m="http://schemas.openxmlformats.org/officeDocument/2006/math">
                    <m:r>
                      <m:rPr>
                        <m:nor/>
                      </m:rPr>
                      <a:rPr lang="fr-FR" sz="2400" i="0" kern="100">
                        <a:latin typeface="UTM Avo" panose="02040603050506020204" pitchFamily="18" charset="0"/>
                        <a:ea typeface="Calibri" panose="020F0502020204030204" pitchFamily="34" charset="0"/>
                        <a:cs typeface="Times New Roman" panose="02020603050405020304" pitchFamily="18" charset="0"/>
                      </a:rPr>
                      <m:t>∆</m:t>
                    </m:r>
                    <m:r>
                      <m:rPr>
                        <m:nor/>
                      </m:rPr>
                      <a:rPr lang="fr-FR" sz="2400" i="0" kern="100">
                        <a:latin typeface="UTM Avo" panose="02040603050506020204" pitchFamily="18" charset="0"/>
                        <a:ea typeface="Calibri" panose="020F0502020204030204" pitchFamily="34" charset="0"/>
                        <a:cs typeface="Times New Roman" panose="02020603050405020304" pitchFamily="18" charset="0"/>
                      </a:rPr>
                      <m:t>AMD</m:t>
                    </m:r>
                  </m:oMath>
                </a14:m>
                <a:r>
                  <a:rPr lang="fr-FR" sz="2400" kern="100" dirty="0">
                    <a:latin typeface="UTM Avo" panose="02040603050506020204" pitchFamily="18" charset="0"/>
                    <a:ea typeface="Calibri" panose="020F0502020204030204" pitchFamily="34" charset="0"/>
                    <a:cs typeface="Times New Roman" panose="02020603050405020304" pitchFamily="18" charset="0"/>
                  </a:rPr>
                  <a:t> </a:t>
                </a:r>
                <a:r>
                  <a:rPr lang="fr-FR" sz="2400" kern="100" dirty="0" err="1">
                    <a:latin typeface="UTM Avo" panose="02040603050506020204" pitchFamily="18" charset="0"/>
                    <a:ea typeface="Calibri" panose="020F0502020204030204" pitchFamily="34" charset="0"/>
                    <a:cs typeface="Times New Roman" panose="02020603050405020304" pitchFamily="18" charset="0"/>
                  </a:rPr>
                  <a:t>và</a:t>
                </a:r>
                <a:r>
                  <a:rPr lang="fr-FR" sz="2400" kern="100" dirty="0">
                    <a:latin typeface="UTM Avo" panose="02040603050506020204" pitchFamily="18" charset="0"/>
                    <a:ea typeface="Calibri" panose="020F0502020204030204" pitchFamily="34" charset="0"/>
                    <a:cs typeface="Times New Roman" panose="02020603050405020304" pitchFamily="18" charset="0"/>
                  </a:rPr>
                  <a:t> </a:t>
                </a:r>
                <a14:m>
                  <m:oMath xmlns:m="http://schemas.openxmlformats.org/officeDocument/2006/math">
                    <m:r>
                      <m:rPr>
                        <m:nor/>
                      </m:rPr>
                      <a:rPr lang="fr-FR" sz="2400" i="0" kern="100">
                        <a:latin typeface="UTM Avo" panose="02040603050506020204" pitchFamily="18" charset="0"/>
                        <a:ea typeface="Calibri" panose="020F0502020204030204" pitchFamily="34" charset="0"/>
                        <a:cs typeface="Times New Roman" panose="02020603050405020304" pitchFamily="18" charset="0"/>
                      </a:rPr>
                      <m:t>∆</m:t>
                    </m:r>
                    <m:r>
                      <m:rPr>
                        <m:nor/>
                      </m:rPr>
                      <a:rPr lang="fr-FR" sz="2400" i="0" kern="100">
                        <a:latin typeface="UTM Avo" panose="02040603050506020204" pitchFamily="18" charset="0"/>
                        <a:ea typeface="Calibri" panose="020F0502020204030204" pitchFamily="34" charset="0"/>
                        <a:cs typeface="Times New Roman" panose="02020603050405020304" pitchFamily="18" charset="0"/>
                      </a:rPr>
                      <m:t>BNC</m:t>
                    </m:r>
                  </m:oMath>
                </a14:m>
                <a:r>
                  <a:rPr lang="fr-FR" sz="2400" kern="100" dirty="0">
                    <a:latin typeface="UTM Avo" panose="02040603050506020204" pitchFamily="18" charset="0"/>
                    <a:ea typeface="Calibri" panose="020F0502020204030204" pitchFamily="34" charset="0"/>
                    <a:cs typeface="Times New Roman" panose="02020603050405020304" pitchFamily="18" charset="0"/>
                  </a:rPr>
                  <a:t> </a:t>
                </a:r>
                <a:r>
                  <a:rPr lang="fr-FR" sz="2400" kern="100" dirty="0" err="1">
                    <a:latin typeface="UTM Avo" panose="02040603050506020204" pitchFamily="18" charset="0"/>
                    <a:ea typeface="Calibri" panose="020F0502020204030204" pitchFamily="34" charset="0"/>
                    <a:cs typeface="Times New Roman" panose="02020603050405020304" pitchFamily="18" charset="0"/>
                  </a:rPr>
                  <a:t>có</a:t>
                </a:r>
                <a:r>
                  <a:rPr lang="fr-FR" sz="2400" kern="100" dirty="0">
                    <a:latin typeface="UTM Avo" panose="02040603050506020204" pitchFamily="18" charset="0"/>
                    <a:ea typeface="Calibri" panose="020F0502020204030204" pitchFamily="34" charset="0"/>
                    <a:cs typeface="Times New Roman" panose="02020603050405020304" pitchFamily="18" charset="0"/>
                  </a:rPr>
                  <a:t> : </a:t>
                </a:r>
                <a14:m>
                  <m:oMath xmlns:m="http://schemas.openxmlformats.org/officeDocument/2006/math">
                    <m:d>
                      <m:dPr>
                        <m:begChr m:val="{"/>
                        <m:endChr m:val=""/>
                        <m:ctrlPr>
                          <a:rPr lang="en-US" sz="2400" i="1" u="sng" kern="100">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2400" i="1" u="sng" kern="100">
                                <a:latin typeface="Cambria Math" panose="02040503050406030204" pitchFamily="18" charset="0"/>
                                <a:ea typeface="Calibri" panose="020F0502020204030204" pitchFamily="34" charset="0"/>
                                <a:cs typeface="Times New Roman" panose="02020603050405020304" pitchFamily="18" charset="0"/>
                              </a:rPr>
                            </m:ctrlPr>
                          </m:eqArrPr>
                          <m:e>
                            <m:acc>
                              <m:accPr>
                                <m:chr m:val="̂"/>
                                <m:ctrlPr>
                                  <a:rPr lang="en-US" sz="2400" i="1" u="sng" kern="100">
                                    <a:latin typeface="Cambria Math" panose="02040503050406030204" pitchFamily="18" charset="0"/>
                                    <a:ea typeface="Calibri" panose="020F0502020204030204" pitchFamily="34" charset="0"/>
                                    <a:cs typeface="Times New Roman" panose="02020603050405020304" pitchFamily="18" charset="0"/>
                                  </a:rPr>
                                </m:ctrlPr>
                              </m:accPr>
                              <m:e>
                                <m:r>
                                  <m:rPr>
                                    <m:nor/>
                                  </m:rPr>
                                  <a:rPr lang="fr-FR" sz="2400" i="0" u="sng" kern="100">
                                    <a:latin typeface="UTM Avo" panose="02040603050506020204" pitchFamily="18" charset="0"/>
                                    <a:ea typeface="Calibri" panose="020F0502020204030204" pitchFamily="34" charset="0"/>
                                    <a:cs typeface="Times New Roman" panose="02020603050405020304" pitchFamily="18" charset="0"/>
                                  </a:rPr>
                                  <m:t>DAM</m:t>
                                </m:r>
                              </m:e>
                            </m:acc>
                            <m:r>
                              <m:rPr>
                                <m:nor/>
                              </m:rPr>
                              <a:rPr lang="fr-FR" sz="2400" i="0" u="sng" kern="100" smtClean="0">
                                <a:latin typeface="UTM Avo" panose="02040603050506020204" pitchFamily="18" charset="0"/>
                                <a:ea typeface="Calibri" panose="020F0502020204030204" pitchFamily="34" charset="0"/>
                                <a:cs typeface="Times New Roman" panose="02020603050405020304" pitchFamily="18" charset="0"/>
                              </a:rPr>
                              <m:t> = </m:t>
                            </m:r>
                            <m:acc>
                              <m:accPr>
                                <m:chr m:val="̂"/>
                                <m:ctrlPr>
                                  <a:rPr lang="en-US" sz="2400" i="1" u="sng" kern="100">
                                    <a:latin typeface="Cambria Math" panose="02040503050406030204" pitchFamily="18" charset="0"/>
                                    <a:ea typeface="Calibri" panose="020F0502020204030204" pitchFamily="34" charset="0"/>
                                    <a:cs typeface="Times New Roman" panose="02020603050405020304" pitchFamily="18" charset="0"/>
                                  </a:rPr>
                                </m:ctrlPr>
                              </m:accPr>
                              <m:e>
                                <m:r>
                                  <m:rPr>
                                    <m:nor/>
                                  </m:rPr>
                                  <a:rPr lang="fr-FR" sz="2400" i="0" u="sng" kern="100">
                                    <a:latin typeface="UTM Avo" panose="02040603050506020204" pitchFamily="18" charset="0"/>
                                    <a:ea typeface="Calibri" panose="020F0502020204030204" pitchFamily="34" charset="0"/>
                                    <a:cs typeface="Times New Roman" panose="02020603050405020304" pitchFamily="18" charset="0"/>
                                  </a:rPr>
                                  <m:t>CBN</m:t>
                                </m:r>
                              </m:e>
                            </m:acc>
                            <m:r>
                              <m:rPr>
                                <m:nor/>
                              </m:rPr>
                              <a:rPr lang="fr-FR" sz="2400" i="0" u="sng" kern="100" smtClean="0">
                                <a:latin typeface="UTM Avo" panose="02040603050506020204" pitchFamily="18" charset="0"/>
                                <a:ea typeface="Calibri" panose="020F0502020204030204" pitchFamily="34" charset="0"/>
                                <a:cs typeface="Times New Roman" panose="02020603050405020304" pitchFamily="18" charset="0"/>
                              </a:rPr>
                              <m:t> = </m:t>
                            </m:r>
                            <m:sSup>
                              <m:sSupPr>
                                <m:ctrlPr>
                                  <a:rPr lang="en-US" sz="2400" i="1" u="sng" kern="100">
                                    <a:latin typeface="Cambria Math" panose="02040503050406030204" pitchFamily="18" charset="0"/>
                                    <a:ea typeface="Calibri" panose="020F0502020204030204" pitchFamily="34" charset="0"/>
                                    <a:cs typeface="Times New Roman" panose="02020603050405020304" pitchFamily="18" charset="0"/>
                                  </a:rPr>
                                </m:ctrlPr>
                              </m:sSupPr>
                              <m:e>
                                <m:r>
                                  <m:rPr>
                                    <m:nor/>
                                  </m:rPr>
                                  <a:rPr lang="fr-FR" sz="2400" i="0" u="sng" kern="100">
                                    <a:latin typeface="UTM Avo" panose="02040603050506020204" pitchFamily="18" charset="0"/>
                                    <a:ea typeface="Calibri" panose="020F0502020204030204" pitchFamily="34" charset="0"/>
                                    <a:cs typeface="Times New Roman" panose="02020603050405020304" pitchFamily="18" charset="0"/>
                                  </a:rPr>
                                  <m:t>90</m:t>
                                </m:r>
                              </m:e>
                              <m:sup>
                                <m:r>
                                  <m:rPr>
                                    <m:sty m:val="p"/>
                                  </m:rPr>
                                  <a:rPr lang="fr-FR" sz="2400" i="0" u="sng" kern="100">
                                    <a:latin typeface="Cambria Math" panose="02040503050406030204" pitchFamily="18" charset="0"/>
                                    <a:ea typeface="Calibri" panose="020F0502020204030204" pitchFamily="34" charset="0"/>
                                    <a:cs typeface="Times New Roman" panose="02020603050405020304" pitchFamily="18" charset="0"/>
                                  </a:rPr>
                                  <m:t>o</m:t>
                                </m:r>
                              </m:sup>
                            </m:sSup>
                          </m:e>
                          <m:e>
                            <m:r>
                              <m:rPr>
                                <m:nor/>
                              </m:rPr>
                              <a:rPr lang="fr-FR" sz="2400" i="0" u="sng" kern="100">
                                <a:latin typeface="UTM Avo" panose="02040603050506020204" pitchFamily="18" charset="0"/>
                                <a:ea typeface="Calibri" panose="020F0502020204030204" pitchFamily="34" charset="0"/>
                                <a:cs typeface="Times New Roman" panose="02020603050405020304" pitchFamily="18" charset="0"/>
                              </a:rPr>
                              <m:t>AD</m:t>
                            </m:r>
                            <m:r>
                              <m:rPr>
                                <m:nor/>
                              </m:rPr>
                              <a:rPr lang="fr-FR" sz="2400" i="0" u="sng" kern="100" smtClean="0">
                                <a:latin typeface="UTM Avo" panose="02040603050506020204" pitchFamily="18" charset="0"/>
                                <a:ea typeface="Calibri" panose="020F0502020204030204" pitchFamily="34" charset="0"/>
                                <a:cs typeface="Times New Roman" panose="02020603050405020304" pitchFamily="18" charset="0"/>
                              </a:rPr>
                              <m:t> = </m:t>
                            </m:r>
                            <m:r>
                              <m:rPr>
                                <m:nor/>
                              </m:rPr>
                              <a:rPr lang="fr-FR" sz="2400" i="0" u="sng" kern="100">
                                <a:latin typeface="UTM Avo" panose="02040603050506020204" pitchFamily="18" charset="0"/>
                                <a:ea typeface="Calibri" panose="020F0502020204030204" pitchFamily="34" charset="0"/>
                                <a:cs typeface="Times New Roman" panose="02020603050405020304" pitchFamily="18" charset="0"/>
                              </a:rPr>
                              <m:t>BC</m:t>
                            </m:r>
                            <m:r>
                              <m:rPr>
                                <m:nor/>
                              </m:rPr>
                              <a:rPr lang="fr-FR" sz="2400" i="0" u="sng" kern="100">
                                <a:latin typeface="UTM Avo" panose="02040603050506020204" pitchFamily="18" charset="0"/>
                                <a:ea typeface="Calibri" panose="020F0502020204030204" pitchFamily="34" charset="0"/>
                                <a:cs typeface="Times New Roman" panose="02020603050405020304" pitchFamily="18" charset="0"/>
                              </a:rPr>
                              <m:t>                   </m:t>
                            </m:r>
                          </m:e>
                          <m:e>
                            <m:r>
                              <m:rPr>
                                <m:nor/>
                              </m:rPr>
                              <a:rPr lang="fr-FR" sz="2400" i="0" u="sng" kern="100">
                                <a:latin typeface="UTM Avo" panose="02040603050506020204" pitchFamily="18" charset="0"/>
                                <a:ea typeface="Calibri" panose="020F0502020204030204" pitchFamily="34" charset="0"/>
                                <a:cs typeface="Times New Roman" panose="02020603050405020304" pitchFamily="18" charset="0"/>
                              </a:rPr>
                              <m:t>AM</m:t>
                            </m:r>
                            <m:r>
                              <m:rPr>
                                <m:nor/>
                              </m:rPr>
                              <a:rPr lang="fr-FR" sz="2400" i="0" u="sng" kern="100" smtClean="0">
                                <a:latin typeface="UTM Avo" panose="02040603050506020204" pitchFamily="18" charset="0"/>
                                <a:ea typeface="Calibri" panose="020F0502020204030204" pitchFamily="34" charset="0"/>
                                <a:cs typeface="Times New Roman" panose="02020603050405020304" pitchFamily="18" charset="0"/>
                              </a:rPr>
                              <m:t> = </m:t>
                            </m:r>
                            <m:r>
                              <m:rPr>
                                <m:nor/>
                              </m:rPr>
                              <a:rPr lang="fr-FR" sz="2400" i="0" u="sng" kern="100">
                                <a:latin typeface="UTM Avo" panose="02040603050506020204" pitchFamily="18" charset="0"/>
                                <a:ea typeface="Calibri" panose="020F0502020204030204" pitchFamily="34" charset="0"/>
                                <a:cs typeface="Times New Roman" panose="02020603050405020304" pitchFamily="18" charset="0"/>
                              </a:rPr>
                              <m:t>BN</m:t>
                            </m:r>
                            <m:r>
                              <m:rPr>
                                <m:nor/>
                              </m:rPr>
                              <a:rPr lang="fr-FR" sz="2400" i="0" u="sng" kern="100">
                                <a:latin typeface="UTM Avo" panose="02040603050506020204" pitchFamily="18" charset="0"/>
                                <a:ea typeface="Calibri" panose="020F0502020204030204" pitchFamily="34" charset="0"/>
                                <a:cs typeface="Times New Roman" panose="02020603050405020304" pitchFamily="18" charset="0"/>
                              </a:rPr>
                              <m:t> </m:t>
                            </m:r>
                            <m:d>
                              <m:dPr>
                                <m:ctrlPr>
                                  <a:rPr lang="en-US" sz="2400" i="1" u="sng" kern="100">
                                    <a:latin typeface="Cambria Math" panose="02040503050406030204" pitchFamily="18" charset="0"/>
                                    <a:ea typeface="Calibri" panose="020F0502020204030204" pitchFamily="34" charset="0"/>
                                    <a:cs typeface="Times New Roman" panose="02020603050405020304" pitchFamily="18" charset="0"/>
                                  </a:rPr>
                                </m:ctrlPr>
                              </m:dPr>
                              <m:e>
                                <m:r>
                                  <m:rPr>
                                    <m:nor/>
                                  </m:rPr>
                                  <a:rPr lang="fr-FR" sz="2400" i="0" u="sng" kern="100">
                                    <a:latin typeface="UTM Avo" panose="02040603050506020204" pitchFamily="18" charset="0"/>
                                    <a:ea typeface="Calibri" panose="020F0502020204030204" pitchFamily="34" charset="0"/>
                                    <a:cs typeface="Times New Roman" panose="02020603050405020304" pitchFamily="18" charset="0"/>
                                  </a:rPr>
                                  <m:t>gt</m:t>
                                </m:r>
                              </m:e>
                            </m:d>
                            <m:r>
                              <m:rPr>
                                <m:nor/>
                              </m:rPr>
                              <a:rPr lang="fr-FR" sz="2400" i="0" u="sng" kern="100">
                                <a:latin typeface="UTM Avo" panose="02040603050506020204" pitchFamily="18" charset="0"/>
                                <a:ea typeface="Calibri" panose="020F0502020204030204" pitchFamily="34" charset="0"/>
                                <a:cs typeface="Times New Roman" panose="02020603050405020304" pitchFamily="18" charset="0"/>
                              </a:rPr>
                              <m:t>         </m:t>
                            </m:r>
                          </m:e>
                        </m:eqArr>
                      </m:e>
                    </m:d>
                  </m:oMath>
                </a14:m>
                <a:endParaRPr lang="en-US" sz="2400" u="sng" kern="100" dirty="0">
                  <a:latin typeface="UTM Avo" panose="02040603050506020204" pitchFamily="18" charset="0"/>
                  <a:ea typeface="Calibri" panose="020F0502020204030204" pitchFamily="34"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60B24621-E62A-BE32-D27F-B1DDD002E487}"/>
                  </a:ext>
                </a:extLst>
              </p:cNvPr>
              <p:cNvSpPr txBox="1">
                <a:spLocks noRot="1" noChangeAspect="1" noMove="1" noResize="1" noEditPoints="1" noAdjustHandles="1" noChangeArrowheads="1" noChangeShapeType="1" noTextEdit="1"/>
              </p:cNvSpPr>
              <p:nvPr/>
            </p:nvSpPr>
            <p:spPr>
              <a:xfrm>
                <a:off x="1820238" y="3309214"/>
                <a:ext cx="7265912" cy="3357201"/>
              </a:xfrm>
              <a:prstGeom prst="rect">
                <a:avLst/>
              </a:prstGeom>
              <a:blipFill>
                <a:blip r:embed="rId5"/>
                <a:stretch>
                  <a:fillRect l="-1342"/>
                </a:stretch>
              </a:blipFill>
            </p:spPr>
            <p:txBody>
              <a:bodyPr/>
              <a:lstStyle/>
              <a:p>
                <a:r>
                  <a:rPr lang="en-US">
                    <a:noFill/>
                  </a:rPr>
                  <a:t> </a:t>
                </a:r>
              </a:p>
            </p:txBody>
          </p:sp>
        </mc:Fallback>
      </mc:AlternateContent>
      <p:pic>
        <p:nvPicPr>
          <p:cNvPr id="10" name="Picture 9" descr="Bài 3 trang 104 Toán 8 Tập 1 Cánh diều | Giải Toán 8">
            <a:extLst>
              <a:ext uri="{FF2B5EF4-FFF2-40B4-BE49-F238E27FC236}">
                <a16:creationId xmlns:a16="http://schemas.microsoft.com/office/drawing/2014/main" id="{955DF555-50D6-8CE8-F1FE-79EAC8145B4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922763" y="3521258"/>
            <a:ext cx="3072131" cy="2385397"/>
          </a:xfrm>
          <a:prstGeom prst="rect">
            <a:avLst/>
          </a:prstGeom>
          <a:noFill/>
          <a:ln>
            <a:noFill/>
          </a:ln>
        </p:spPr>
      </p:pic>
    </p:spTree>
    <p:extLst>
      <p:ext uri="{BB962C8B-B14F-4D97-AF65-F5344CB8AC3E}">
        <p14:creationId xmlns:p14="http://schemas.microsoft.com/office/powerpoint/2010/main" val="4103312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8"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8"/>
        <p:cNvGrpSpPr/>
        <p:nvPr/>
      </p:nvGrpSpPr>
      <p:grpSpPr>
        <a:xfrm>
          <a:off x="0" y="0"/>
          <a:ext cx="0" cy="0"/>
          <a:chOff x="0" y="0"/>
          <a:chExt cx="0" cy="0"/>
        </a:xfrm>
      </p:grpSpPr>
      <p:sp>
        <p:nvSpPr>
          <p:cNvPr id="6" name="TextBox 5">
            <a:extLst>
              <a:ext uri="{FF2B5EF4-FFF2-40B4-BE49-F238E27FC236}">
                <a16:creationId xmlns:a16="http://schemas.microsoft.com/office/drawing/2014/main" id="{7A5173B5-758D-2CA9-D9C6-0BD123F21AC6}"/>
              </a:ext>
            </a:extLst>
          </p:cNvPr>
          <p:cNvSpPr txBox="1"/>
          <p:nvPr/>
        </p:nvSpPr>
        <p:spPr>
          <a:xfrm>
            <a:off x="710444" y="1718092"/>
            <a:ext cx="3871746" cy="639112"/>
          </a:xfrm>
          <a:prstGeom prst="roundRect">
            <a:avLst/>
          </a:prstGeom>
          <a:solidFill>
            <a:srgbClr val="DCF0C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nchor="ctr">
            <a:spAutoFit/>
          </a:bodyPr>
          <a:lstStyle/>
          <a:p>
            <a:pPr algn="ctr" defTabSz="1219170">
              <a:lnSpc>
                <a:spcPct val="150000"/>
              </a:lnSpc>
              <a:buClrTx/>
              <a:defRPr/>
            </a:pPr>
            <a:r>
              <a:rPr lang="nl-NL" sz="2400" b="1" kern="1200" dirty="0" err="1">
                <a:latin typeface="UTM Avo" panose="02040603050506020204" pitchFamily="18"/>
                <a:ea typeface="+mn-ea"/>
                <a:cs typeface="Arial" panose="020B0604020202020204" pitchFamily="34" charset="0"/>
              </a:rPr>
              <a:t>Bài</a:t>
            </a:r>
            <a:r>
              <a:rPr lang="nl-NL" sz="2400" b="1" kern="1200" dirty="0">
                <a:latin typeface="UTM Avo" panose="02040603050506020204" pitchFamily="18"/>
                <a:ea typeface="+mn-ea"/>
                <a:cs typeface="Arial" panose="020B0604020202020204" pitchFamily="34" charset="0"/>
              </a:rPr>
              <a:t> </a:t>
            </a:r>
            <a:r>
              <a:rPr lang="nl-NL" sz="2400" b="1" kern="1200" dirty="0" err="1">
                <a:latin typeface="UTM Avo" panose="02040603050506020204" pitchFamily="18"/>
                <a:ea typeface="+mn-ea"/>
                <a:cs typeface="Arial" panose="020B0604020202020204" pitchFamily="34" charset="0"/>
              </a:rPr>
              <a:t>tập</a:t>
            </a:r>
            <a:r>
              <a:rPr lang="nl-NL" sz="2400" b="1" kern="1200" dirty="0">
                <a:latin typeface="UTM Avo" panose="02040603050506020204" pitchFamily="18"/>
                <a:ea typeface="+mn-ea"/>
                <a:cs typeface="Arial" panose="020B0604020202020204" pitchFamily="34" charset="0"/>
              </a:rPr>
              <a:t> 3: SGK – tr.104</a:t>
            </a:r>
            <a:endParaRPr lang="en-US" sz="2400" kern="1200" dirty="0">
              <a:latin typeface="UTM Avo" panose="02040603050506020204" pitchFamily="18"/>
              <a:ea typeface="+mn-ea"/>
              <a:cs typeface="Arial" panose="020B0604020202020204" pitchFamily="34" charset="0"/>
            </a:endParaRPr>
          </a:p>
        </p:txBody>
      </p:sp>
      <p:sp>
        <p:nvSpPr>
          <p:cNvPr id="5" name="Oval Callout 29">
            <a:extLst>
              <a:ext uri="{FF2B5EF4-FFF2-40B4-BE49-F238E27FC236}">
                <a16:creationId xmlns:a16="http://schemas.microsoft.com/office/drawing/2014/main" id="{F1E01DA1-1FDB-F457-4D5A-9DBC58E4F306}"/>
              </a:ext>
            </a:extLst>
          </p:cNvPr>
          <p:cNvSpPr/>
          <p:nvPr/>
        </p:nvSpPr>
        <p:spPr>
          <a:xfrm>
            <a:off x="710444" y="2483548"/>
            <a:ext cx="1297003" cy="485828"/>
          </a:xfrm>
          <a:prstGeom prst="wedgeEllipseCallout">
            <a:avLst>
              <a:gd name="adj1" fmla="val -400"/>
              <a:gd name="adj2" fmla="val 79307"/>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algn="ctr" defTabSz="1219170">
              <a:buClrTx/>
              <a:defRPr/>
            </a:pPr>
            <a:r>
              <a:rPr lang="vi-VN" sz="2400" b="1" kern="1200" dirty="0">
                <a:solidFill>
                  <a:schemeClr val="tx1"/>
                </a:solidFill>
                <a:latin typeface="UTM Avo" panose="02040603050506020204" pitchFamily="18"/>
                <a:ea typeface="+mn-ea"/>
              </a:rPr>
              <a:t>Giải</a:t>
            </a:r>
            <a:endParaRPr lang="en-US" sz="2400" b="1" kern="1200" dirty="0">
              <a:solidFill>
                <a:schemeClr val="tx1"/>
              </a:solidFill>
              <a:latin typeface="UTM Avo" panose="02040603050506020204" pitchFamily="18"/>
              <a:ea typeface="+mn-ea"/>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0B24621-E62A-BE32-D27F-B1DDD002E487}"/>
                  </a:ext>
                </a:extLst>
              </p:cNvPr>
              <p:cNvSpPr txBox="1"/>
              <p:nvPr/>
            </p:nvSpPr>
            <p:spPr>
              <a:xfrm>
                <a:off x="1501930" y="2825783"/>
                <a:ext cx="9601498" cy="3672800"/>
              </a:xfrm>
              <a:prstGeom prst="rect">
                <a:avLst/>
              </a:prstGeom>
              <a:noFill/>
            </p:spPr>
            <p:txBody>
              <a:bodyPr wrap="square">
                <a:spAutoFit/>
              </a:bodyPr>
              <a:lstStyle/>
              <a:p>
                <a:pPr algn="just">
                  <a:lnSpc>
                    <a:spcPct val="150000"/>
                  </a:lnSpc>
                  <a:spcBef>
                    <a:spcPts val="133"/>
                  </a:spcBef>
                  <a:spcAft>
                    <a:spcPts val="133"/>
                  </a:spcAft>
                </a:pPr>
                <a14:m>
                  <m:oMath xmlns:m="http://schemas.openxmlformats.org/officeDocument/2006/math">
                    <m:r>
                      <a:rPr lang="en-US" sz="2400" i="1" kern="100">
                        <a:latin typeface="Cambria Math" panose="02040503050406030204" pitchFamily="18" charset="0"/>
                        <a:ea typeface="Calibri" panose="020F0502020204030204" pitchFamily="34" charset="0"/>
                        <a:cs typeface="Times New Roman" panose="02020603050405020304" pitchFamily="18" charset="0"/>
                      </a:rPr>
                      <m:t>⇒</m:t>
                    </m:r>
                  </m:oMath>
                </a14:m>
                <a:r>
                  <a:rPr lang="fr-FR" sz="2400" kern="100" dirty="0">
                    <a:latin typeface="UTM Avo" panose="02040603050506020204" pitchFamily="18"/>
                    <a:ea typeface="Calibri" panose="020F0502020204030204" pitchFamily="34" charset="0"/>
                    <a:cs typeface="Times New Roman" panose="02020603050405020304" pitchFamily="18" charset="0"/>
                  </a:rPr>
                  <a:t> </a:t>
                </a:r>
                <a14:m>
                  <m:oMath xmlns:m="http://schemas.openxmlformats.org/officeDocument/2006/math">
                    <m:r>
                      <m:rPr>
                        <m:nor/>
                      </m:rPr>
                      <a:rPr lang="fr-FR" sz="2400" i="0" kern="100">
                        <a:latin typeface="UTM Avo" panose="02040603050506020204" pitchFamily="18" charset="0"/>
                        <a:ea typeface="Calibri" panose="020F0502020204030204" pitchFamily="34" charset="0"/>
                        <a:cs typeface="Times New Roman" panose="02020603050405020304" pitchFamily="18" charset="0"/>
                      </a:rPr>
                      <m:t>∆</m:t>
                    </m:r>
                    <m:r>
                      <m:rPr>
                        <m:nor/>
                      </m:rPr>
                      <a:rPr lang="fr-FR" sz="2400" i="0" kern="100">
                        <a:latin typeface="UTM Avo" panose="02040603050506020204" pitchFamily="18" charset="0"/>
                        <a:ea typeface="Calibri" panose="020F0502020204030204" pitchFamily="34" charset="0"/>
                        <a:cs typeface="Times New Roman" panose="02020603050405020304" pitchFamily="18" charset="0"/>
                      </a:rPr>
                      <m:t>AMD</m:t>
                    </m:r>
                    <m:r>
                      <m:rPr>
                        <m:nor/>
                      </m:rPr>
                      <a:rPr lang="fr-FR" sz="2400" i="0" kern="100" smtClean="0">
                        <a:latin typeface="UTM Avo" panose="02040603050506020204" pitchFamily="18" charset="0"/>
                        <a:ea typeface="Calibri" panose="020F0502020204030204" pitchFamily="34" charset="0"/>
                        <a:cs typeface="Times New Roman" panose="02020603050405020304" pitchFamily="18" charset="0"/>
                      </a:rPr>
                      <m:t> = </m:t>
                    </m:r>
                    <m:r>
                      <m:rPr>
                        <m:nor/>
                      </m:rPr>
                      <a:rPr lang="fr-FR" sz="2400" i="0" kern="100">
                        <a:latin typeface="UTM Avo" panose="02040603050506020204" pitchFamily="18" charset="0"/>
                        <a:ea typeface="Calibri" panose="020F0502020204030204" pitchFamily="34" charset="0"/>
                        <a:cs typeface="Times New Roman" panose="02020603050405020304" pitchFamily="18" charset="0"/>
                      </a:rPr>
                      <m:t>∆</m:t>
                    </m:r>
                    <m:r>
                      <m:rPr>
                        <m:nor/>
                      </m:rPr>
                      <a:rPr lang="fr-FR" sz="2400" i="0" kern="100">
                        <a:latin typeface="UTM Avo" panose="02040603050506020204" pitchFamily="18" charset="0"/>
                        <a:ea typeface="Calibri" panose="020F0502020204030204" pitchFamily="34" charset="0"/>
                        <a:cs typeface="Times New Roman" panose="02020603050405020304" pitchFamily="18" charset="0"/>
                      </a:rPr>
                      <m:t>BNC</m:t>
                    </m:r>
                  </m:oMath>
                </a14:m>
                <a:r>
                  <a:rPr lang="fr-FR" sz="2400" kern="100" dirty="0">
                    <a:latin typeface="UTM Avo" panose="02040603050506020204" pitchFamily="18" charset="0"/>
                    <a:ea typeface="Calibri" panose="020F0502020204030204" pitchFamily="34" charset="0"/>
                    <a:cs typeface="Times New Roman" panose="02020603050405020304" pitchFamily="18" charset="0"/>
                  </a:rPr>
                  <a:t> (</a:t>
                </a:r>
                <a:r>
                  <a:rPr lang="fr-FR" sz="2400" kern="100" dirty="0" err="1">
                    <a:latin typeface="UTM Avo" panose="02040603050506020204" pitchFamily="18" charset="0"/>
                    <a:ea typeface="Calibri" panose="020F0502020204030204" pitchFamily="34" charset="0"/>
                    <a:cs typeface="Times New Roman" panose="02020603050405020304" pitchFamily="18" charset="0"/>
                  </a:rPr>
                  <a:t>c.g.c</a:t>
                </a:r>
                <a:r>
                  <a:rPr lang="fr-FR" sz="2400" kern="100" dirty="0">
                    <a:latin typeface="UTM Avo" panose="02040603050506020204" pitchFamily="18" charset="0"/>
                    <a:ea typeface="Calibri" panose="020F0502020204030204" pitchFamily="34" charset="0"/>
                    <a:cs typeface="Times New Roman" panose="02020603050405020304" pitchFamily="18" charset="0"/>
                  </a:rPr>
                  <a:t>)</a:t>
                </a:r>
                <a:endParaRPr lang="en-US" sz="2400" kern="100" dirty="0">
                  <a:latin typeface="UTM Avo" panose="02040603050506020204" pitchFamily="18" charset="0"/>
                  <a:ea typeface="Calibri" panose="020F0502020204030204" pitchFamily="34" charset="0"/>
                  <a:cs typeface="Times New Roman" panose="02020603050405020304" pitchFamily="18" charset="0"/>
                </a:endParaRPr>
              </a:p>
              <a:p>
                <a:pPr algn="just">
                  <a:lnSpc>
                    <a:spcPct val="150000"/>
                  </a:lnSpc>
                  <a:spcBef>
                    <a:spcPts val="133"/>
                  </a:spcBef>
                  <a:spcAft>
                    <a:spcPts val="133"/>
                  </a:spcAft>
                </a:pPr>
                <a14:m>
                  <m:oMath xmlns:m="http://schemas.openxmlformats.org/officeDocument/2006/math">
                    <m:r>
                      <m:rPr>
                        <m:nor/>
                      </m:rPr>
                      <a:rPr lang="en-US" sz="2400" i="0" kern="100">
                        <a:latin typeface="UTM Avo" panose="02040603050506020204" pitchFamily="18" charset="0"/>
                        <a:ea typeface="Calibri" panose="020F0502020204030204" pitchFamily="34" charset="0"/>
                        <a:cs typeface="Times New Roman" panose="02020603050405020304" pitchFamily="18" charset="0"/>
                      </a:rPr>
                      <m:t>⇒</m:t>
                    </m:r>
                  </m:oMath>
                </a14:m>
                <a:r>
                  <a:rPr lang="fr-FR" sz="2400" kern="100" dirty="0">
                    <a:latin typeface="UTM Avo" panose="020406030505060202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2400" i="1" kern="100">
                            <a:latin typeface="Cambria Math" panose="02040503050406030204" pitchFamily="18" charset="0"/>
                            <a:ea typeface="Calibri" panose="020F0502020204030204" pitchFamily="34" charset="0"/>
                            <a:cs typeface="Times New Roman" panose="02020603050405020304" pitchFamily="18" charset="0"/>
                          </a:rPr>
                        </m:ctrlPr>
                      </m:accPr>
                      <m:e>
                        <m:r>
                          <m:rPr>
                            <m:nor/>
                          </m:rPr>
                          <a:rPr lang="fr-FR" sz="2400" i="0" kern="100">
                            <a:latin typeface="UTM Avo" panose="02040603050506020204" pitchFamily="18" charset="0"/>
                            <a:ea typeface="Calibri" panose="020F0502020204030204" pitchFamily="34" charset="0"/>
                            <a:cs typeface="Times New Roman" panose="02020603050405020304" pitchFamily="18" charset="0"/>
                          </a:rPr>
                          <m:t>AMD</m:t>
                        </m:r>
                      </m:e>
                    </m:acc>
                    <m:r>
                      <m:rPr>
                        <m:nor/>
                      </m:rPr>
                      <a:rPr lang="fr-FR" sz="2400" i="0" kern="100" smtClean="0">
                        <a:latin typeface="UTM Avo" panose="02040603050506020204" pitchFamily="18" charset="0"/>
                        <a:ea typeface="Calibri" panose="020F0502020204030204" pitchFamily="34" charset="0"/>
                        <a:cs typeface="Times New Roman" panose="02020603050405020304" pitchFamily="18" charset="0"/>
                      </a:rPr>
                      <m:t> = </m:t>
                    </m:r>
                    <m:acc>
                      <m:accPr>
                        <m:chr m:val="̂"/>
                        <m:ctrlPr>
                          <a:rPr lang="en-US" sz="2400" i="1" kern="100">
                            <a:latin typeface="Cambria Math" panose="02040503050406030204" pitchFamily="18" charset="0"/>
                            <a:ea typeface="Calibri" panose="020F0502020204030204" pitchFamily="34" charset="0"/>
                            <a:cs typeface="Times New Roman" panose="02020603050405020304" pitchFamily="18" charset="0"/>
                          </a:rPr>
                        </m:ctrlPr>
                      </m:accPr>
                      <m:e>
                        <m:r>
                          <m:rPr>
                            <m:nor/>
                          </m:rPr>
                          <a:rPr lang="fr-FR" sz="2400" i="0" kern="100">
                            <a:latin typeface="UTM Avo" panose="02040603050506020204" pitchFamily="18" charset="0"/>
                            <a:ea typeface="Calibri" panose="020F0502020204030204" pitchFamily="34" charset="0"/>
                            <a:cs typeface="Times New Roman" panose="02020603050405020304" pitchFamily="18" charset="0"/>
                          </a:rPr>
                          <m:t>BNC</m:t>
                        </m:r>
                      </m:e>
                    </m:acc>
                  </m:oMath>
                </a14:m>
                <a:r>
                  <a:rPr lang="fr-FR" sz="2400" kern="100" dirty="0">
                    <a:latin typeface="UTM Avo" panose="02040603050506020204" pitchFamily="18" charset="0"/>
                    <a:ea typeface="Calibri" panose="020F0502020204030204" pitchFamily="34" charset="0"/>
                    <a:cs typeface="Times New Roman" panose="02020603050405020304" pitchFamily="18" charset="0"/>
                  </a:rPr>
                  <a:t>.</a:t>
                </a:r>
                <a:endParaRPr lang="en-US" sz="2400" kern="100" dirty="0">
                  <a:latin typeface="UTM Avo" panose="02040603050506020204" pitchFamily="18" charset="0"/>
                  <a:ea typeface="Calibri" panose="020F0502020204030204" pitchFamily="34" charset="0"/>
                  <a:cs typeface="Times New Roman" panose="02020603050405020304" pitchFamily="18" charset="0"/>
                </a:endParaRPr>
              </a:p>
              <a:p>
                <a:pPr algn="just">
                  <a:lnSpc>
                    <a:spcPct val="150000"/>
                  </a:lnSpc>
                  <a:spcBef>
                    <a:spcPts val="133"/>
                  </a:spcBef>
                  <a:spcAft>
                    <a:spcPts val="133"/>
                  </a:spcAft>
                </a:pPr>
                <a:r>
                  <a:rPr lang="fr-FR" sz="2400" kern="100" dirty="0">
                    <a:latin typeface="UTM Avo" panose="02040603050506020204" pitchFamily="18" charset="0"/>
                    <a:ea typeface="Calibri" panose="020F0502020204030204" pitchFamily="34" charset="0"/>
                    <a:cs typeface="Times New Roman" panose="02020603050405020304" pitchFamily="18" charset="0"/>
                  </a:rPr>
                  <a:t>Ta </a:t>
                </a:r>
                <a:r>
                  <a:rPr lang="fr-FR" sz="2400" kern="100" dirty="0" err="1">
                    <a:latin typeface="UTM Avo" panose="02040603050506020204" pitchFamily="18" charset="0"/>
                    <a:ea typeface="Calibri" panose="020F0502020204030204" pitchFamily="34" charset="0"/>
                    <a:cs typeface="Times New Roman" panose="02020603050405020304" pitchFamily="18" charset="0"/>
                  </a:rPr>
                  <a:t>có</a:t>
                </a:r>
                <a:r>
                  <a:rPr lang="fr-FR" sz="2400" kern="100" dirty="0">
                    <a:latin typeface="UTM Avo" panose="02040603050506020204" pitchFamily="18" charset="0"/>
                    <a:ea typeface="Calibri" panose="020F0502020204030204" pitchFamily="34" charset="0"/>
                    <a:cs typeface="Times New Roman" panose="02020603050405020304" pitchFamily="18" charset="0"/>
                  </a:rPr>
                  <a:t> : </a:t>
                </a:r>
                <a14:m>
                  <m:oMath xmlns:m="http://schemas.openxmlformats.org/officeDocument/2006/math">
                    <m:d>
                      <m:dPr>
                        <m:begChr m:val="{"/>
                        <m:endChr m:val=""/>
                        <m:ctrlPr>
                          <a:rPr lang="en-US" sz="2400" i="1" kern="100">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2400" i="1" kern="100">
                                <a:latin typeface="Cambria Math" panose="02040503050406030204" pitchFamily="18" charset="0"/>
                                <a:ea typeface="Calibri" panose="020F0502020204030204" pitchFamily="34" charset="0"/>
                                <a:cs typeface="Times New Roman" panose="02020603050405020304" pitchFamily="18" charset="0"/>
                              </a:rPr>
                            </m:ctrlPr>
                          </m:eqArrPr>
                          <m:e>
                            <m:acc>
                              <m:accPr>
                                <m:chr m:val="̂"/>
                                <m:ctrlPr>
                                  <a:rPr lang="en-US" sz="2400" i="1" kern="100">
                                    <a:latin typeface="Cambria Math" panose="02040503050406030204" pitchFamily="18" charset="0"/>
                                    <a:ea typeface="Calibri" panose="020F0502020204030204" pitchFamily="34" charset="0"/>
                                    <a:cs typeface="Times New Roman" panose="02020603050405020304" pitchFamily="18" charset="0"/>
                                  </a:rPr>
                                </m:ctrlPr>
                              </m:accPr>
                              <m:e>
                                <m:r>
                                  <m:rPr>
                                    <m:nor/>
                                  </m:rPr>
                                  <a:rPr lang="fr-FR" sz="2400" i="0" kern="100">
                                    <a:latin typeface="UTM Avo" panose="02040603050506020204" pitchFamily="18" charset="0"/>
                                    <a:ea typeface="Calibri" panose="020F0502020204030204" pitchFamily="34" charset="0"/>
                                    <a:cs typeface="Times New Roman" panose="02020603050405020304" pitchFamily="18" charset="0"/>
                                  </a:rPr>
                                  <m:t>AMD</m:t>
                                </m:r>
                              </m:e>
                            </m:acc>
                            <m:r>
                              <m:rPr>
                                <m:nor/>
                              </m:rPr>
                              <a:rPr lang="fr-FR" sz="2400" i="0" kern="100">
                                <a:latin typeface="UTM Avo" panose="02040603050506020204" pitchFamily="18" charset="0"/>
                                <a:ea typeface="Calibri" panose="020F0502020204030204" pitchFamily="34" charset="0"/>
                                <a:cs typeface="Times New Roman" panose="02020603050405020304" pitchFamily="18" charset="0"/>
                              </a:rPr>
                              <m:t>+</m:t>
                            </m:r>
                            <m:acc>
                              <m:accPr>
                                <m:chr m:val="̂"/>
                                <m:ctrlPr>
                                  <a:rPr lang="en-US" sz="2400" i="1" kern="100">
                                    <a:latin typeface="Cambria Math" panose="02040503050406030204" pitchFamily="18" charset="0"/>
                                    <a:ea typeface="Calibri" panose="020F0502020204030204" pitchFamily="34" charset="0"/>
                                    <a:cs typeface="Times New Roman" panose="02020603050405020304" pitchFamily="18" charset="0"/>
                                  </a:rPr>
                                </m:ctrlPr>
                              </m:accPr>
                              <m:e>
                                <m:r>
                                  <m:rPr>
                                    <m:nor/>
                                  </m:rPr>
                                  <a:rPr lang="fr-FR" sz="2400" i="0" kern="100">
                                    <a:latin typeface="UTM Avo" panose="02040603050506020204" pitchFamily="18" charset="0"/>
                                    <a:ea typeface="Calibri" panose="020F0502020204030204" pitchFamily="34" charset="0"/>
                                    <a:cs typeface="Times New Roman" panose="02020603050405020304" pitchFamily="18" charset="0"/>
                                  </a:rPr>
                                  <m:t>DMN</m:t>
                                </m:r>
                              </m:e>
                            </m:acc>
                            <m:r>
                              <m:rPr>
                                <m:nor/>
                              </m:rPr>
                              <a:rPr lang="fr-FR" sz="2400" i="0" kern="100" smtClean="0">
                                <a:latin typeface="UTM Avo" panose="02040603050506020204" pitchFamily="18" charset="0"/>
                                <a:ea typeface="Calibri" panose="020F0502020204030204" pitchFamily="34" charset="0"/>
                                <a:cs typeface="Times New Roman" panose="02020603050405020304" pitchFamily="18" charset="0"/>
                              </a:rPr>
                              <m:t> = </m:t>
                            </m:r>
                            <m:sSup>
                              <m:sSupPr>
                                <m:ctrlPr>
                                  <a:rPr lang="en-US" sz="2400" i="1" kern="100">
                                    <a:latin typeface="Cambria Math" panose="02040503050406030204" pitchFamily="18" charset="0"/>
                                    <a:ea typeface="Calibri" panose="020F0502020204030204" pitchFamily="34" charset="0"/>
                                    <a:cs typeface="Times New Roman" panose="02020603050405020304" pitchFamily="18" charset="0"/>
                                  </a:rPr>
                                </m:ctrlPr>
                              </m:sSupPr>
                              <m:e>
                                <m:r>
                                  <m:rPr>
                                    <m:nor/>
                                  </m:rPr>
                                  <a:rPr lang="fr-FR" sz="2400" kern="100">
                                    <a:latin typeface="UTM Avo" panose="02040603050506020204" pitchFamily="18" charset="0"/>
                                    <a:ea typeface="Calibri" panose="020F0502020204030204" pitchFamily="34" charset="0"/>
                                    <a:cs typeface="Times New Roman" panose="02020603050405020304" pitchFamily="18" charset="0"/>
                                  </a:rPr>
                                  <m:t>180</m:t>
                                </m:r>
                              </m:e>
                              <m:sup>
                                <m:r>
                                  <m:rPr>
                                    <m:sty m:val="p"/>
                                  </m:rPr>
                                  <a:rPr lang="fr-FR" sz="2400" i="0" kern="100">
                                    <a:latin typeface="Cambria Math" panose="02040503050406030204" pitchFamily="18" charset="0"/>
                                    <a:ea typeface="Calibri" panose="020F0502020204030204" pitchFamily="34" charset="0"/>
                                    <a:cs typeface="Times New Roman" panose="02020603050405020304" pitchFamily="18" charset="0"/>
                                  </a:rPr>
                                  <m:t>o</m:t>
                                </m:r>
                              </m:sup>
                            </m:sSup>
                          </m:e>
                          <m:e>
                            <m:acc>
                              <m:accPr>
                                <m:chr m:val="̂"/>
                                <m:ctrlPr>
                                  <a:rPr lang="en-US" sz="2400" i="1" kern="100">
                                    <a:latin typeface="Cambria Math" panose="02040503050406030204" pitchFamily="18" charset="0"/>
                                    <a:ea typeface="Calibri" panose="020F0502020204030204" pitchFamily="34" charset="0"/>
                                    <a:cs typeface="Times New Roman" panose="02020603050405020304" pitchFamily="18" charset="0"/>
                                  </a:rPr>
                                </m:ctrlPr>
                              </m:accPr>
                              <m:e>
                                <m:r>
                                  <m:rPr>
                                    <m:nor/>
                                  </m:rPr>
                                  <a:rPr lang="fr-FR" sz="2400" i="0" kern="100">
                                    <a:latin typeface="UTM Avo" panose="02040603050506020204" pitchFamily="18" charset="0"/>
                                    <a:ea typeface="Calibri" panose="020F0502020204030204" pitchFamily="34" charset="0"/>
                                    <a:cs typeface="Times New Roman" panose="02020603050405020304" pitchFamily="18" charset="0"/>
                                  </a:rPr>
                                  <m:t>BNC</m:t>
                                </m:r>
                              </m:e>
                            </m:acc>
                            <m:r>
                              <m:rPr>
                                <m:nor/>
                              </m:rPr>
                              <a:rPr lang="fr-FR" sz="2400" i="0" kern="100">
                                <a:latin typeface="UTM Avo" panose="02040603050506020204" pitchFamily="18" charset="0"/>
                                <a:ea typeface="Calibri" panose="020F0502020204030204" pitchFamily="34" charset="0"/>
                                <a:cs typeface="Times New Roman" panose="02020603050405020304" pitchFamily="18" charset="0"/>
                              </a:rPr>
                              <m:t>+</m:t>
                            </m:r>
                            <m:acc>
                              <m:accPr>
                                <m:chr m:val="̂"/>
                                <m:ctrlPr>
                                  <a:rPr lang="en-US" sz="2400" i="1" kern="100">
                                    <a:latin typeface="Cambria Math" panose="02040503050406030204" pitchFamily="18" charset="0"/>
                                    <a:ea typeface="Calibri" panose="020F0502020204030204" pitchFamily="34" charset="0"/>
                                    <a:cs typeface="Times New Roman" panose="02020603050405020304" pitchFamily="18" charset="0"/>
                                  </a:rPr>
                                </m:ctrlPr>
                              </m:accPr>
                              <m:e>
                                <m:r>
                                  <m:rPr>
                                    <m:nor/>
                                  </m:rPr>
                                  <a:rPr lang="fr-FR" sz="2400" i="0" kern="100">
                                    <a:latin typeface="UTM Avo" panose="02040603050506020204" pitchFamily="18" charset="0"/>
                                    <a:ea typeface="Calibri" panose="020F0502020204030204" pitchFamily="34" charset="0"/>
                                    <a:cs typeface="Times New Roman" panose="02020603050405020304" pitchFamily="18" charset="0"/>
                                  </a:rPr>
                                  <m:t>CNM</m:t>
                                </m:r>
                              </m:e>
                            </m:acc>
                            <m:r>
                              <m:rPr>
                                <m:nor/>
                              </m:rPr>
                              <a:rPr lang="fr-FR" sz="2400" i="0" kern="100" smtClean="0">
                                <a:latin typeface="UTM Avo" panose="02040603050506020204" pitchFamily="18" charset="0"/>
                                <a:ea typeface="Calibri" panose="020F0502020204030204" pitchFamily="34" charset="0"/>
                                <a:cs typeface="Times New Roman" panose="02020603050405020304" pitchFamily="18" charset="0"/>
                              </a:rPr>
                              <m:t> = </m:t>
                            </m:r>
                            <m:sSup>
                              <m:sSupPr>
                                <m:ctrlPr>
                                  <a:rPr lang="en-US" sz="2400" i="1" kern="100">
                                    <a:latin typeface="Cambria Math" panose="02040503050406030204" pitchFamily="18" charset="0"/>
                                    <a:ea typeface="Calibri" panose="020F0502020204030204" pitchFamily="34" charset="0"/>
                                    <a:cs typeface="Times New Roman" panose="02020603050405020304" pitchFamily="18" charset="0"/>
                                  </a:rPr>
                                </m:ctrlPr>
                              </m:sSupPr>
                              <m:e>
                                <m:r>
                                  <m:rPr>
                                    <m:nor/>
                                  </m:rPr>
                                  <a:rPr lang="fr-FR" sz="2400" kern="100">
                                    <a:latin typeface="UTM Avo" panose="02040603050506020204" pitchFamily="18" charset="0"/>
                                    <a:ea typeface="Calibri" panose="020F0502020204030204" pitchFamily="34" charset="0"/>
                                    <a:cs typeface="Times New Roman" panose="02020603050405020304" pitchFamily="18" charset="0"/>
                                  </a:rPr>
                                  <m:t>180</m:t>
                                </m:r>
                              </m:e>
                              <m:sup>
                                <m:r>
                                  <m:rPr>
                                    <m:sty m:val="p"/>
                                  </m:rPr>
                                  <a:rPr lang="fr-FR" sz="2400" i="0" kern="100">
                                    <a:latin typeface="Cambria Math" panose="02040503050406030204" pitchFamily="18" charset="0"/>
                                    <a:ea typeface="Calibri" panose="020F0502020204030204" pitchFamily="34" charset="0"/>
                                    <a:cs typeface="Times New Roman" panose="02020603050405020304" pitchFamily="18" charset="0"/>
                                  </a:rPr>
                                  <m:t>o</m:t>
                                </m:r>
                              </m:sup>
                            </m:sSup>
                          </m:e>
                        </m:eqArr>
                      </m:e>
                    </m:d>
                  </m:oMath>
                </a14:m>
                <a:r>
                  <a:rPr lang="fr-FR" sz="2400" kern="100" dirty="0">
                    <a:latin typeface="UTM Avo" panose="02040603050506020204" pitchFamily="18" charset="0"/>
                    <a:ea typeface="Calibri" panose="020F0502020204030204" pitchFamily="34" charset="0"/>
                    <a:cs typeface="Times New Roman" panose="02020603050405020304" pitchFamily="18" charset="0"/>
                  </a:rPr>
                  <a:t> </a:t>
                </a:r>
                <a14:m>
                  <m:oMath xmlns:m="http://schemas.openxmlformats.org/officeDocument/2006/math">
                    <m:r>
                      <m:rPr>
                        <m:nor/>
                      </m:rPr>
                      <a:rPr lang="en-US" sz="2400" i="0" kern="100" dirty="0">
                        <a:latin typeface="UTM Avo" panose="02040603050506020204" pitchFamily="18" charset="0"/>
                        <a:ea typeface="Calibri" panose="020F0502020204030204" pitchFamily="34" charset="0"/>
                        <a:cs typeface="Times New Roman" panose="02020603050405020304" pitchFamily="18" charset="0"/>
                      </a:rPr>
                      <m:t>⇒</m:t>
                    </m:r>
                  </m:oMath>
                </a14:m>
                <a:r>
                  <a:rPr lang="fr-FR" sz="2400" kern="100" dirty="0">
                    <a:latin typeface="UTM Avo" panose="020406030505060202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2400" i="1" kern="100">
                            <a:latin typeface="Cambria Math" panose="02040503050406030204" pitchFamily="18" charset="0"/>
                            <a:ea typeface="Calibri" panose="020F0502020204030204" pitchFamily="34" charset="0"/>
                            <a:cs typeface="Times New Roman" panose="02020603050405020304" pitchFamily="18" charset="0"/>
                          </a:rPr>
                        </m:ctrlPr>
                      </m:accPr>
                      <m:e>
                        <m:r>
                          <m:rPr>
                            <m:nor/>
                          </m:rPr>
                          <a:rPr lang="fr-FR" sz="2400" i="0" kern="100">
                            <a:latin typeface="UTM Avo" panose="02040603050506020204" pitchFamily="18" charset="0"/>
                            <a:ea typeface="Calibri" panose="020F0502020204030204" pitchFamily="34" charset="0"/>
                            <a:cs typeface="Times New Roman" panose="02020603050405020304" pitchFamily="18" charset="0"/>
                          </a:rPr>
                          <m:t>DMN</m:t>
                        </m:r>
                      </m:e>
                    </m:acc>
                    <m:r>
                      <m:rPr>
                        <m:nor/>
                      </m:rPr>
                      <a:rPr lang="fr-FR" sz="2400" i="0" kern="100" smtClean="0">
                        <a:latin typeface="UTM Avo" panose="02040603050506020204" pitchFamily="18" charset="0"/>
                        <a:ea typeface="Calibri" panose="020F0502020204030204" pitchFamily="34" charset="0"/>
                        <a:cs typeface="Times New Roman" panose="02020603050405020304" pitchFamily="18" charset="0"/>
                      </a:rPr>
                      <m:t> = </m:t>
                    </m:r>
                    <m:acc>
                      <m:accPr>
                        <m:chr m:val="̂"/>
                        <m:ctrlPr>
                          <a:rPr lang="en-US" sz="2400" i="1" kern="100">
                            <a:latin typeface="Cambria Math" panose="02040503050406030204" pitchFamily="18" charset="0"/>
                            <a:ea typeface="Calibri" panose="020F0502020204030204" pitchFamily="34" charset="0"/>
                            <a:cs typeface="Times New Roman" panose="02020603050405020304" pitchFamily="18" charset="0"/>
                          </a:rPr>
                        </m:ctrlPr>
                      </m:accPr>
                      <m:e>
                        <m:r>
                          <m:rPr>
                            <m:nor/>
                          </m:rPr>
                          <a:rPr lang="fr-FR" sz="2400" i="0" kern="100">
                            <a:latin typeface="UTM Avo" panose="02040603050506020204" pitchFamily="18" charset="0"/>
                            <a:ea typeface="Calibri" panose="020F0502020204030204" pitchFamily="34" charset="0"/>
                            <a:cs typeface="Times New Roman" panose="02020603050405020304" pitchFamily="18" charset="0"/>
                          </a:rPr>
                          <m:t>CNM</m:t>
                        </m:r>
                      </m:e>
                    </m:acc>
                  </m:oMath>
                </a14:m>
                <a:endParaRPr lang="en-US" sz="2400" kern="100" dirty="0">
                  <a:latin typeface="UTM Avo" panose="02040603050506020204" pitchFamily="18" charset="0"/>
                  <a:ea typeface="Calibri" panose="020F0502020204030204" pitchFamily="34" charset="0"/>
                  <a:cs typeface="Times New Roman" panose="02020603050405020304" pitchFamily="18" charset="0"/>
                </a:endParaRPr>
              </a:p>
              <a:p>
                <a:pPr algn="just">
                  <a:lnSpc>
                    <a:spcPct val="150000"/>
                  </a:lnSpc>
                  <a:spcBef>
                    <a:spcPts val="133"/>
                  </a:spcBef>
                  <a:spcAft>
                    <a:spcPts val="133"/>
                  </a:spcAft>
                </a:pPr>
                <a:r>
                  <a:rPr lang="fr-FR" sz="2400" kern="100" dirty="0">
                    <a:latin typeface="UTM Avo" panose="02040603050506020204" pitchFamily="18" charset="0"/>
                    <a:ea typeface="Calibri" panose="020F0502020204030204" pitchFamily="34" charset="0"/>
                    <a:cs typeface="Times New Roman" panose="02020603050405020304" pitchFamily="18" charset="0"/>
                  </a:rPr>
                  <a:t>+) </a:t>
                </a:r>
                <a:r>
                  <a:rPr lang="fr-FR" sz="2400" kern="100" dirty="0" err="1">
                    <a:latin typeface="UTM Avo" panose="02040603050506020204" pitchFamily="18" charset="0"/>
                    <a:ea typeface="Calibri" panose="020F0502020204030204" pitchFamily="34" charset="0"/>
                    <a:cs typeface="Times New Roman" panose="02020603050405020304" pitchFamily="18" charset="0"/>
                  </a:rPr>
                  <a:t>Tứ</a:t>
                </a:r>
                <a:r>
                  <a:rPr lang="fr-FR" sz="2400" kern="100" dirty="0">
                    <a:latin typeface="UTM Avo" panose="02040603050506020204" pitchFamily="18" charset="0"/>
                    <a:ea typeface="Calibri" panose="020F0502020204030204" pitchFamily="34" charset="0"/>
                    <a:cs typeface="Times New Roman" panose="02020603050405020304" pitchFamily="18" charset="0"/>
                  </a:rPr>
                  <a:t> </a:t>
                </a:r>
                <a:r>
                  <a:rPr lang="fr-FR" sz="2400" kern="100" dirty="0" err="1">
                    <a:latin typeface="UTM Avo" panose="02040603050506020204" pitchFamily="18" charset="0"/>
                    <a:ea typeface="Calibri" panose="020F0502020204030204" pitchFamily="34" charset="0"/>
                    <a:cs typeface="Times New Roman" panose="02020603050405020304" pitchFamily="18" charset="0"/>
                  </a:rPr>
                  <a:t>giác</a:t>
                </a:r>
                <a:r>
                  <a:rPr lang="fr-FR" sz="2400" kern="100" dirty="0">
                    <a:latin typeface="UTM Avo" panose="02040603050506020204" pitchFamily="18" charset="0"/>
                    <a:ea typeface="Calibri" panose="020F0502020204030204" pitchFamily="34" charset="0"/>
                    <a:cs typeface="Times New Roman" panose="02020603050405020304" pitchFamily="18" charset="0"/>
                  </a:rPr>
                  <a:t> </a:t>
                </a:r>
                <a14:m>
                  <m:oMath xmlns:m="http://schemas.openxmlformats.org/officeDocument/2006/math">
                    <m:r>
                      <m:rPr>
                        <m:nor/>
                      </m:rPr>
                      <a:rPr lang="fr-FR" sz="2400" i="0" kern="100">
                        <a:latin typeface="UTM Avo" panose="02040603050506020204" pitchFamily="18" charset="0"/>
                        <a:ea typeface="Calibri" panose="020F0502020204030204" pitchFamily="34" charset="0"/>
                        <a:cs typeface="Times New Roman" panose="02020603050405020304" pitchFamily="18" charset="0"/>
                      </a:rPr>
                      <m:t>MNCD</m:t>
                    </m:r>
                  </m:oMath>
                </a14:m>
                <a:r>
                  <a:rPr lang="fr-FR" sz="2400" kern="100" dirty="0">
                    <a:latin typeface="UTM Avo" panose="02040603050506020204" pitchFamily="18" charset="0"/>
                    <a:ea typeface="Calibri" panose="020F0502020204030204" pitchFamily="34" charset="0"/>
                    <a:cs typeface="Times New Roman" panose="02020603050405020304" pitchFamily="18" charset="0"/>
                  </a:rPr>
                  <a:t> </a:t>
                </a:r>
                <a:r>
                  <a:rPr lang="fr-FR" sz="2400" kern="100" dirty="0" err="1">
                    <a:latin typeface="UTM Avo" panose="02040603050506020204" pitchFamily="18" charset="0"/>
                    <a:ea typeface="Calibri" panose="020F0502020204030204" pitchFamily="34" charset="0"/>
                    <a:cs typeface="Times New Roman" panose="02020603050405020304" pitchFamily="18" charset="0"/>
                  </a:rPr>
                  <a:t>có</a:t>
                </a:r>
                <a:r>
                  <a:rPr lang="fr-FR" sz="2400" kern="100" dirty="0">
                    <a:latin typeface="UTM Avo" panose="02040603050506020204" pitchFamily="18" charset="0"/>
                    <a:ea typeface="Calibri" panose="020F0502020204030204" pitchFamily="34" charset="0"/>
                    <a:cs typeface="Times New Roman" panose="02020603050405020304" pitchFamily="18" charset="0"/>
                  </a:rPr>
                  <a:t> </a:t>
                </a:r>
                <a14:m>
                  <m:oMath xmlns:m="http://schemas.openxmlformats.org/officeDocument/2006/math">
                    <m:r>
                      <m:rPr>
                        <m:nor/>
                      </m:rPr>
                      <a:rPr lang="fr-FR" sz="2400" i="0" kern="100">
                        <a:latin typeface="UTM Avo" panose="02040603050506020204" pitchFamily="18" charset="0"/>
                        <a:ea typeface="Calibri" panose="020F0502020204030204" pitchFamily="34" charset="0"/>
                        <a:cs typeface="Times New Roman" panose="02020603050405020304" pitchFamily="18" charset="0"/>
                      </a:rPr>
                      <m:t>MN</m:t>
                    </m:r>
                    <m:r>
                      <m:rPr>
                        <m:nor/>
                      </m:rPr>
                      <a:rPr lang="fr-FR" sz="2400" i="0" kern="100">
                        <a:latin typeface="UTM Avo" panose="02040603050506020204" pitchFamily="18" charset="0"/>
                        <a:ea typeface="Calibri" panose="020F0502020204030204" pitchFamily="34" charset="0"/>
                        <a:cs typeface="Times New Roman" panose="02020603050405020304" pitchFamily="18" charset="0"/>
                      </a:rPr>
                      <m:t>//</m:t>
                    </m:r>
                    <m:r>
                      <m:rPr>
                        <m:nor/>
                      </m:rPr>
                      <a:rPr lang="fr-FR" sz="2400" i="0" kern="100">
                        <a:latin typeface="UTM Avo" panose="02040603050506020204" pitchFamily="18" charset="0"/>
                        <a:ea typeface="Calibri" panose="020F0502020204030204" pitchFamily="34" charset="0"/>
                        <a:cs typeface="Times New Roman" panose="02020603050405020304" pitchFamily="18" charset="0"/>
                      </a:rPr>
                      <m:t>CD</m:t>
                    </m:r>
                  </m:oMath>
                </a14:m>
                <a:r>
                  <a:rPr lang="fr-FR" sz="2400" kern="100" dirty="0">
                    <a:latin typeface="UTM Avo" panose="02040603050506020204" pitchFamily="18" charset="0"/>
                    <a:ea typeface="Calibri" panose="020F0502020204030204" pitchFamily="34" charset="0"/>
                    <a:cs typeface="Times New Roman" panose="02020603050405020304" pitchFamily="18" charset="0"/>
                  </a:rPr>
                  <a:t> </a:t>
                </a:r>
                <a14:m>
                  <m:oMath xmlns:m="http://schemas.openxmlformats.org/officeDocument/2006/math">
                    <m:r>
                      <m:rPr>
                        <m:nor/>
                      </m:rPr>
                      <a:rPr lang="en-US" sz="2400" i="0" kern="100" dirty="0">
                        <a:latin typeface="UTM Avo" panose="02040603050506020204" pitchFamily="18" charset="0"/>
                        <a:ea typeface="Calibri" panose="020F0502020204030204" pitchFamily="34" charset="0"/>
                        <a:cs typeface="Times New Roman" panose="02020603050405020304" pitchFamily="18" charset="0"/>
                      </a:rPr>
                      <m:t>⇒</m:t>
                    </m:r>
                  </m:oMath>
                </a14:m>
                <a:r>
                  <a:rPr lang="fr-FR" sz="2400" kern="100" dirty="0">
                    <a:latin typeface="UTM Avo" panose="02040603050506020204" pitchFamily="18" charset="0"/>
                    <a:ea typeface="Calibri" panose="020F0502020204030204" pitchFamily="34" charset="0"/>
                    <a:cs typeface="Times New Roman" panose="02020603050405020304" pitchFamily="18" charset="0"/>
                  </a:rPr>
                  <a:t> </a:t>
                </a:r>
                <a14:m>
                  <m:oMath xmlns:m="http://schemas.openxmlformats.org/officeDocument/2006/math">
                    <m:r>
                      <m:rPr>
                        <m:nor/>
                      </m:rPr>
                      <a:rPr lang="fr-FR" sz="2400" i="0" kern="100">
                        <a:latin typeface="UTM Avo" panose="02040603050506020204" pitchFamily="18" charset="0"/>
                        <a:ea typeface="Calibri" panose="020F0502020204030204" pitchFamily="34" charset="0"/>
                        <a:cs typeface="Times New Roman" panose="02020603050405020304" pitchFamily="18" charset="0"/>
                      </a:rPr>
                      <m:t>MNCD</m:t>
                    </m:r>
                  </m:oMath>
                </a14:m>
                <a:r>
                  <a:rPr lang="fr-FR" sz="2400" kern="100" dirty="0">
                    <a:latin typeface="UTM Avo" panose="02040603050506020204" pitchFamily="18" charset="0"/>
                    <a:ea typeface="Calibri" panose="020F0502020204030204" pitchFamily="34" charset="0"/>
                    <a:cs typeface="Times New Roman" panose="02020603050405020304" pitchFamily="18" charset="0"/>
                  </a:rPr>
                  <a:t> là </a:t>
                </a:r>
                <a:r>
                  <a:rPr lang="fr-FR" sz="2400" kern="100" dirty="0" err="1">
                    <a:latin typeface="UTM Avo" panose="02040603050506020204" pitchFamily="18" charset="0"/>
                    <a:ea typeface="Calibri" panose="020F0502020204030204" pitchFamily="34" charset="0"/>
                    <a:cs typeface="Times New Roman" panose="02020603050405020304" pitchFamily="18" charset="0"/>
                  </a:rPr>
                  <a:t>hình</a:t>
                </a:r>
                <a:r>
                  <a:rPr lang="fr-FR" sz="2400" kern="100" dirty="0">
                    <a:latin typeface="UTM Avo" panose="02040603050506020204" pitchFamily="18" charset="0"/>
                    <a:ea typeface="Calibri" panose="020F0502020204030204" pitchFamily="34" charset="0"/>
                    <a:cs typeface="Times New Roman" panose="02020603050405020304" pitchFamily="18" charset="0"/>
                  </a:rPr>
                  <a:t> </a:t>
                </a:r>
                <a:r>
                  <a:rPr lang="fr-FR" sz="2400" kern="100" dirty="0" err="1">
                    <a:latin typeface="UTM Avo" panose="02040603050506020204" pitchFamily="18" charset="0"/>
                    <a:ea typeface="Calibri" panose="020F0502020204030204" pitchFamily="34" charset="0"/>
                    <a:cs typeface="Times New Roman" panose="02020603050405020304" pitchFamily="18" charset="0"/>
                  </a:rPr>
                  <a:t>thang</a:t>
                </a:r>
                <a:r>
                  <a:rPr lang="fr-FR" sz="2400" kern="100" dirty="0">
                    <a:latin typeface="UTM Avo" panose="02040603050506020204" pitchFamily="18" charset="0"/>
                    <a:ea typeface="Calibri" panose="020F0502020204030204" pitchFamily="34" charset="0"/>
                    <a:cs typeface="Times New Roman" panose="02020603050405020304" pitchFamily="18" charset="0"/>
                  </a:rPr>
                  <a:t>.</a:t>
                </a:r>
                <a:endParaRPr lang="en-US" sz="2400" kern="100" dirty="0">
                  <a:latin typeface="UTM Avo" panose="02040603050506020204" pitchFamily="18" charset="0"/>
                  <a:ea typeface="Calibri" panose="020F0502020204030204" pitchFamily="34" charset="0"/>
                  <a:cs typeface="Times New Roman" panose="02020603050405020304" pitchFamily="18" charset="0"/>
                </a:endParaRPr>
              </a:p>
              <a:p>
                <a:pPr algn="just">
                  <a:lnSpc>
                    <a:spcPct val="150000"/>
                  </a:lnSpc>
                  <a:spcBef>
                    <a:spcPts val="133"/>
                  </a:spcBef>
                  <a:spcAft>
                    <a:spcPts val="133"/>
                  </a:spcAft>
                </a:pPr>
                <a:r>
                  <a:rPr lang="fr-FR" sz="2400" kern="100" dirty="0">
                    <a:latin typeface="UTM Avo" panose="02040603050506020204" pitchFamily="18" charset="0"/>
                    <a:ea typeface="Calibri" panose="020F0502020204030204" pitchFamily="34" charset="0"/>
                    <a:cs typeface="Times New Roman" panose="02020603050405020304" pitchFamily="18" charset="0"/>
                  </a:rPr>
                  <a:t>+) </a:t>
                </a:r>
                <a:r>
                  <a:rPr lang="fr-FR" sz="2400" kern="100" dirty="0" err="1">
                    <a:latin typeface="UTM Avo" panose="02040603050506020204" pitchFamily="18" charset="0"/>
                    <a:ea typeface="Calibri" panose="020F0502020204030204" pitchFamily="34" charset="0"/>
                    <a:cs typeface="Times New Roman" panose="02020603050405020304" pitchFamily="18" charset="0"/>
                  </a:rPr>
                  <a:t>Lại</a:t>
                </a:r>
                <a:r>
                  <a:rPr lang="fr-FR" sz="2400" kern="100" dirty="0">
                    <a:latin typeface="UTM Avo" panose="02040603050506020204" pitchFamily="18" charset="0"/>
                    <a:ea typeface="Calibri" panose="020F0502020204030204" pitchFamily="34" charset="0"/>
                    <a:cs typeface="Times New Roman" panose="02020603050405020304" pitchFamily="18" charset="0"/>
                  </a:rPr>
                  <a:t> </a:t>
                </a:r>
                <a:r>
                  <a:rPr lang="fr-FR" sz="2400" kern="100" dirty="0" err="1">
                    <a:latin typeface="UTM Avo" panose="02040603050506020204" pitchFamily="18" charset="0"/>
                    <a:ea typeface="Calibri" panose="020F0502020204030204" pitchFamily="34" charset="0"/>
                    <a:cs typeface="Times New Roman" panose="02020603050405020304" pitchFamily="18" charset="0"/>
                  </a:rPr>
                  <a:t>có</a:t>
                </a:r>
                <a:r>
                  <a:rPr lang="fr-FR" sz="2400" kern="100" dirty="0">
                    <a:latin typeface="UTM Avo" panose="02040603050506020204" pitchFamily="18" charset="0"/>
                    <a:ea typeface="Calibri" panose="020F0502020204030204" pitchFamily="34" charset="0"/>
                    <a:cs typeface="Times New Roman" panose="02020603050405020304" pitchFamily="18" charset="0"/>
                  </a:rPr>
                  <a:t> : </a:t>
                </a:r>
                <a14:m>
                  <m:oMath xmlns:m="http://schemas.openxmlformats.org/officeDocument/2006/math">
                    <m:acc>
                      <m:accPr>
                        <m:chr m:val="̂"/>
                        <m:ctrlPr>
                          <a:rPr lang="en-US" sz="2400" i="1" kern="100">
                            <a:latin typeface="Cambria Math" panose="02040503050406030204" pitchFamily="18" charset="0"/>
                            <a:ea typeface="Calibri" panose="020F0502020204030204" pitchFamily="34" charset="0"/>
                            <a:cs typeface="Times New Roman" panose="02020603050405020304" pitchFamily="18" charset="0"/>
                          </a:rPr>
                        </m:ctrlPr>
                      </m:accPr>
                      <m:e>
                        <m:r>
                          <m:rPr>
                            <m:nor/>
                          </m:rPr>
                          <a:rPr lang="fr-FR" sz="2400" i="0" kern="100">
                            <a:latin typeface="UTM Avo" panose="02040603050506020204" pitchFamily="18" charset="0"/>
                            <a:ea typeface="Calibri" panose="020F0502020204030204" pitchFamily="34" charset="0"/>
                            <a:cs typeface="Times New Roman" panose="02020603050405020304" pitchFamily="18" charset="0"/>
                          </a:rPr>
                          <m:t>DMN</m:t>
                        </m:r>
                      </m:e>
                    </m:acc>
                    <m:r>
                      <m:rPr>
                        <m:nor/>
                      </m:rPr>
                      <a:rPr lang="fr-FR" sz="2400" i="0" kern="100" smtClean="0">
                        <a:latin typeface="UTM Avo" panose="02040603050506020204" pitchFamily="18" charset="0"/>
                        <a:ea typeface="Calibri" panose="020F0502020204030204" pitchFamily="34" charset="0"/>
                        <a:cs typeface="Times New Roman" panose="02020603050405020304" pitchFamily="18" charset="0"/>
                      </a:rPr>
                      <m:t> = </m:t>
                    </m:r>
                    <m:acc>
                      <m:accPr>
                        <m:chr m:val="̂"/>
                        <m:ctrlPr>
                          <a:rPr lang="en-US" sz="2400" i="1" kern="100">
                            <a:latin typeface="Cambria Math" panose="02040503050406030204" pitchFamily="18" charset="0"/>
                            <a:ea typeface="Calibri" panose="020F0502020204030204" pitchFamily="34" charset="0"/>
                            <a:cs typeface="Times New Roman" panose="02020603050405020304" pitchFamily="18" charset="0"/>
                          </a:rPr>
                        </m:ctrlPr>
                      </m:accPr>
                      <m:e>
                        <m:r>
                          <m:rPr>
                            <m:nor/>
                          </m:rPr>
                          <a:rPr lang="fr-FR" sz="2400" i="0" kern="100">
                            <a:latin typeface="UTM Avo" panose="02040603050506020204" pitchFamily="18" charset="0"/>
                            <a:ea typeface="Calibri" panose="020F0502020204030204" pitchFamily="34" charset="0"/>
                            <a:cs typeface="Times New Roman" panose="02020603050405020304" pitchFamily="18" charset="0"/>
                          </a:rPr>
                          <m:t>CNM</m:t>
                        </m:r>
                      </m:e>
                    </m:acc>
                    <m:r>
                      <m:rPr>
                        <m:nor/>
                      </m:rPr>
                      <a:rPr lang="en-US" sz="2400" b="0" i="0" kern="100" smtClean="0">
                        <a:latin typeface="Cambria Math" panose="02040503050406030204" pitchFamily="18" charset="0"/>
                        <a:ea typeface="Calibri" panose="020F0502020204030204" pitchFamily="34" charset="0"/>
                        <a:cs typeface="Times New Roman" panose="02020603050405020304" pitchFamily="18" charset="0"/>
                      </a:rPr>
                      <m:t> </m:t>
                    </m:r>
                    <m:r>
                      <m:rPr>
                        <m:nor/>
                      </m:rPr>
                      <a:rPr lang="en-US" sz="2400" i="0" kern="100">
                        <a:latin typeface="UTM Avo" panose="02040603050506020204" pitchFamily="18" charset="0"/>
                        <a:ea typeface="Calibri" panose="020F0502020204030204" pitchFamily="34" charset="0"/>
                        <a:cs typeface="Times New Roman" panose="02020603050405020304" pitchFamily="18" charset="0"/>
                      </a:rPr>
                      <m:t>⇒</m:t>
                    </m:r>
                  </m:oMath>
                </a14:m>
                <a:r>
                  <a:rPr lang="fr-FR" sz="2400" kern="100" dirty="0">
                    <a:latin typeface="UTM Avo" panose="02040603050506020204" pitchFamily="18" charset="0"/>
                    <a:ea typeface="Calibri" panose="020F0502020204030204" pitchFamily="34" charset="0"/>
                    <a:cs typeface="Times New Roman" panose="02020603050405020304" pitchFamily="18" charset="0"/>
                  </a:rPr>
                  <a:t> </a:t>
                </a:r>
                <a:r>
                  <a:rPr lang="fr-FR" sz="2400" kern="100" dirty="0" err="1">
                    <a:latin typeface="UTM Avo" panose="02040603050506020204" pitchFamily="18" charset="0"/>
                    <a:ea typeface="Calibri" panose="020F0502020204030204" pitchFamily="34" charset="0"/>
                    <a:cs typeface="Times New Roman" panose="02020603050405020304" pitchFamily="18" charset="0"/>
                  </a:rPr>
                  <a:t>Hình</a:t>
                </a:r>
                <a:r>
                  <a:rPr lang="fr-FR" sz="2400" kern="100" dirty="0">
                    <a:latin typeface="UTM Avo" panose="02040603050506020204" pitchFamily="18" charset="0"/>
                    <a:ea typeface="Calibri" panose="020F0502020204030204" pitchFamily="34" charset="0"/>
                    <a:cs typeface="Times New Roman" panose="02020603050405020304" pitchFamily="18" charset="0"/>
                  </a:rPr>
                  <a:t> </a:t>
                </a:r>
                <a:r>
                  <a:rPr lang="fr-FR" sz="2400" kern="100" dirty="0" err="1">
                    <a:latin typeface="UTM Avo" panose="02040603050506020204" pitchFamily="18" charset="0"/>
                    <a:ea typeface="Calibri" panose="020F0502020204030204" pitchFamily="34" charset="0"/>
                    <a:cs typeface="Times New Roman" panose="02020603050405020304" pitchFamily="18" charset="0"/>
                  </a:rPr>
                  <a:t>thang</a:t>
                </a:r>
                <a:r>
                  <a:rPr lang="fr-FR" sz="2400" kern="100" dirty="0">
                    <a:latin typeface="UTM Avo" panose="02040603050506020204" pitchFamily="18" charset="0"/>
                    <a:ea typeface="Calibri" panose="020F0502020204030204" pitchFamily="34" charset="0"/>
                    <a:cs typeface="Times New Roman" panose="02020603050405020304" pitchFamily="18" charset="0"/>
                  </a:rPr>
                  <a:t> </a:t>
                </a:r>
                <a14:m>
                  <m:oMath xmlns:m="http://schemas.openxmlformats.org/officeDocument/2006/math">
                    <m:r>
                      <m:rPr>
                        <m:nor/>
                      </m:rPr>
                      <a:rPr lang="fr-FR" sz="2400" i="0" kern="100">
                        <a:latin typeface="UTM Avo" panose="02040603050506020204" pitchFamily="18" charset="0"/>
                        <a:ea typeface="Calibri" panose="020F0502020204030204" pitchFamily="34" charset="0"/>
                        <a:cs typeface="Times New Roman" panose="02020603050405020304" pitchFamily="18" charset="0"/>
                      </a:rPr>
                      <m:t>MNCD</m:t>
                    </m:r>
                  </m:oMath>
                </a14:m>
                <a:r>
                  <a:rPr lang="fr-FR" sz="2400" kern="100" dirty="0">
                    <a:latin typeface="UTM Avo" panose="02040603050506020204" pitchFamily="18" charset="0"/>
                    <a:ea typeface="Calibri" panose="020F0502020204030204" pitchFamily="34" charset="0"/>
                    <a:cs typeface="Times New Roman" panose="02020603050405020304" pitchFamily="18" charset="0"/>
                  </a:rPr>
                  <a:t> là </a:t>
                </a:r>
                <a:r>
                  <a:rPr lang="fr-FR" sz="2400" kern="100" dirty="0" err="1">
                    <a:latin typeface="UTM Avo" panose="02040603050506020204" pitchFamily="18" charset="0"/>
                    <a:ea typeface="Calibri" panose="020F0502020204030204" pitchFamily="34" charset="0"/>
                    <a:cs typeface="Times New Roman" panose="02020603050405020304" pitchFamily="18" charset="0"/>
                  </a:rPr>
                  <a:t>hình</a:t>
                </a:r>
                <a:r>
                  <a:rPr lang="fr-FR" sz="2400" kern="100" dirty="0">
                    <a:latin typeface="UTM Avo" panose="02040603050506020204" pitchFamily="18" charset="0"/>
                    <a:ea typeface="Calibri" panose="020F0502020204030204" pitchFamily="34" charset="0"/>
                    <a:cs typeface="Times New Roman" panose="02020603050405020304" pitchFamily="18" charset="0"/>
                  </a:rPr>
                  <a:t> </a:t>
                </a:r>
                <a:r>
                  <a:rPr lang="fr-FR" sz="2400" kern="100" dirty="0" err="1">
                    <a:latin typeface="UTM Avo" panose="02040603050506020204" pitchFamily="18" charset="0"/>
                    <a:ea typeface="Calibri" panose="020F0502020204030204" pitchFamily="34" charset="0"/>
                    <a:cs typeface="Times New Roman" panose="02020603050405020304" pitchFamily="18" charset="0"/>
                  </a:rPr>
                  <a:t>thang</a:t>
                </a:r>
                <a:r>
                  <a:rPr lang="fr-FR" sz="2400" kern="100" dirty="0">
                    <a:latin typeface="UTM Avo" panose="02040603050506020204" pitchFamily="18" charset="0"/>
                    <a:ea typeface="Calibri" panose="020F0502020204030204" pitchFamily="34" charset="0"/>
                    <a:cs typeface="Times New Roman" panose="02020603050405020304" pitchFamily="18" charset="0"/>
                  </a:rPr>
                  <a:t> </a:t>
                </a:r>
                <a:r>
                  <a:rPr lang="fr-FR" sz="2400" kern="100" dirty="0" err="1">
                    <a:latin typeface="UTM Avo" panose="02040603050506020204" pitchFamily="18" charset="0"/>
                    <a:ea typeface="Calibri" panose="020F0502020204030204" pitchFamily="34" charset="0"/>
                    <a:cs typeface="Times New Roman" panose="02020603050405020304" pitchFamily="18" charset="0"/>
                  </a:rPr>
                  <a:t>cân</a:t>
                </a:r>
                <a:r>
                  <a:rPr lang="fr-FR" sz="2400" kern="100" dirty="0">
                    <a:latin typeface="UTM Avo" panose="02040603050506020204" pitchFamily="18" charset="0"/>
                    <a:ea typeface="Calibri" panose="020F0502020204030204" pitchFamily="34" charset="0"/>
                    <a:cs typeface="Times New Roman" panose="02020603050405020304" pitchFamily="18" charset="0"/>
                  </a:rPr>
                  <a:t>.</a:t>
                </a:r>
                <a:endParaRPr lang="en-US" sz="2400" kern="100" dirty="0">
                  <a:latin typeface="UTM Avo" panose="02040603050506020204" pitchFamily="18" charset="0"/>
                  <a:ea typeface="Calibri" panose="020F0502020204030204" pitchFamily="34"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60B24621-E62A-BE32-D27F-B1DDD002E487}"/>
                  </a:ext>
                </a:extLst>
              </p:cNvPr>
              <p:cNvSpPr txBox="1">
                <a:spLocks noRot="1" noChangeAspect="1" noMove="1" noResize="1" noEditPoints="1" noAdjustHandles="1" noChangeArrowheads="1" noChangeShapeType="1" noTextEdit="1"/>
              </p:cNvSpPr>
              <p:nvPr/>
            </p:nvSpPr>
            <p:spPr>
              <a:xfrm>
                <a:off x="1501930" y="2825783"/>
                <a:ext cx="9601498" cy="3672800"/>
              </a:xfrm>
              <a:prstGeom prst="rect">
                <a:avLst/>
              </a:prstGeom>
              <a:blipFill>
                <a:blip r:embed="rId4"/>
                <a:stretch>
                  <a:fillRect l="-952" b="-2658"/>
                </a:stretch>
              </a:blipFill>
            </p:spPr>
            <p:txBody>
              <a:bodyPr/>
              <a:lstStyle/>
              <a:p>
                <a:r>
                  <a:rPr lang="en-US">
                    <a:noFill/>
                  </a:rPr>
                  <a:t> </a:t>
                </a:r>
              </a:p>
            </p:txBody>
          </p:sp>
        </mc:Fallback>
      </mc:AlternateContent>
      <p:pic>
        <p:nvPicPr>
          <p:cNvPr id="10" name="Picture 9" descr="Bài 3 trang 104 Toán 8 Tập 1 Cánh diều | Giải Toán 8">
            <a:extLst>
              <a:ext uri="{FF2B5EF4-FFF2-40B4-BE49-F238E27FC236}">
                <a16:creationId xmlns:a16="http://schemas.microsoft.com/office/drawing/2014/main" id="{955DF555-50D6-8CE8-F1FE-79EAC8145B4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766601" y="2037648"/>
            <a:ext cx="3072131" cy="2385397"/>
          </a:xfrm>
          <a:prstGeom prst="rect">
            <a:avLst/>
          </a:prstGeom>
          <a:noFill/>
          <a:ln>
            <a:noFill/>
          </a:ln>
        </p:spPr>
      </p:pic>
    </p:spTree>
    <p:extLst>
      <p:ext uri="{BB962C8B-B14F-4D97-AF65-F5344CB8AC3E}">
        <p14:creationId xmlns:p14="http://schemas.microsoft.com/office/powerpoint/2010/main" val="1027757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0"/>
        <p:cNvGrpSpPr/>
        <p:nvPr/>
      </p:nvGrpSpPr>
      <p:grpSpPr>
        <a:xfrm>
          <a:off x="0" y="0"/>
          <a:ext cx="0" cy="0"/>
          <a:chOff x="0" y="0"/>
          <a:chExt cx="0" cy="0"/>
        </a:xfrm>
      </p:grpSpPr>
      <p:grpSp>
        <p:nvGrpSpPr>
          <p:cNvPr id="2" name="Google Shape;170;p2">
            <a:extLst>
              <a:ext uri="{FF2B5EF4-FFF2-40B4-BE49-F238E27FC236}">
                <a16:creationId xmlns:a16="http://schemas.microsoft.com/office/drawing/2014/main" id="{3112AE77-A430-1FF1-37E6-4D9B5ECAFC62}"/>
              </a:ext>
            </a:extLst>
          </p:cNvPr>
          <p:cNvGrpSpPr/>
          <p:nvPr/>
        </p:nvGrpSpPr>
        <p:grpSpPr>
          <a:xfrm>
            <a:off x="4727728" y="2864135"/>
            <a:ext cx="2736543" cy="1674349"/>
            <a:chOff x="309541" y="967667"/>
            <a:chExt cx="2878585" cy="1674349"/>
          </a:xfrm>
        </p:grpSpPr>
        <p:pic>
          <p:nvPicPr>
            <p:cNvPr id="3" name="Google Shape;171;p2">
              <a:hlinkClick r:id="rId4"/>
              <a:extLst>
                <a:ext uri="{FF2B5EF4-FFF2-40B4-BE49-F238E27FC236}">
                  <a16:creationId xmlns:a16="http://schemas.microsoft.com/office/drawing/2014/main" id="{65F956D5-2FD3-4E67-6F62-4C8FC3DB9C93}"/>
                </a:ext>
              </a:extLst>
            </p:cNvPr>
            <p:cNvPicPr preferRelativeResize="0"/>
            <p:nvPr/>
          </p:nvPicPr>
          <p:blipFill rotWithShape="1">
            <a:blip r:embed="rId5">
              <a:alphaModFix/>
            </a:blip>
            <a:srcRect l="7499" t="15368" r="7236" b="7264"/>
            <a:stretch/>
          </p:blipFill>
          <p:spPr>
            <a:xfrm>
              <a:off x="1029743" y="1336999"/>
              <a:ext cx="1438182" cy="1305017"/>
            </a:xfrm>
            <a:prstGeom prst="rect">
              <a:avLst/>
            </a:prstGeom>
            <a:noFill/>
            <a:ln>
              <a:noFill/>
            </a:ln>
          </p:spPr>
        </p:pic>
        <p:sp>
          <p:nvSpPr>
            <p:cNvPr id="4" name="Google Shape;172;p2">
              <a:extLst>
                <a:ext uri="{FF2B5EF4-FFF2-40B4-BE49-F238E27FC236}">
                  <a16:creationId xmlns:a16="http://schemas.microsoft.com/office/drawing/2014/main" id="{C56323EC-7C49-7A2A-E103-6DA88D220EC8}"/>
                </a:ext>
              </a:extLst>
            </p:cNvPr>
            <p:cNvSpPr txBox="1"/>
            <p:nvPr/>
          </p:nvSpPr>
          <p:spPr>
            <a:xfrm>
              <a:off x="309541" y="967667"/>
              <a:ext cx="287858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cap="none" dirty="0" err="1">
                  <a:solidFill>
                    <a:schemeClr val="accent2"/>
                  </a:solidFill>
                  <a:latin typeface="UTM Avo" panose="02040603050506020204" pitchFamily="18"/>
                  <a:sym typeface="Arial"/>
                </a:rPr>
                <a:t>Ấn</a:t>
              </a:r>
              <a:r>
                <a:rPr lang="en-US" sz="1800" b="1" i="0" u="none" strike="noStrike" cap="none" dirty="0">
                  <a:solidFill>
                    <a:schemeClr val="accent2"/>
                  </a:solidFill>
                  <a:latin typeface="UTM Avo" panose="02040603050506020204" pitchFamily="18"/>
                  <a:sym typeface="Arial"/>
                </a:rPr>
                <a:t> </a:t>
              </a:r>
              <a:r>
                <a:rPr lang="en-US" sz="1800" b="1" i="0" u="none" strike="noStrike" cap="none" dirty="0" err="1">
                  <a:solidFill>
                    <a:schemeClr val="accent2"/>
                  </a:solidFill>
                  <a:latin typeface="UTM Avo" panose="02040603050506020204" pitchFamily="18"/>
                  <a:sym typeface="Arial"/>
                </a:rPr>
                <a:t>để</a:t>
              </a:r>
              <a:r>
                <a:rPr lang="en-US" sz="1800" b="1" i="0" u="none" strike="noStrike" cap="none" dirty="0">
                  <a:solidFill>
                    <a:schemeClr val="accent2"/>
                  </a:solidFill>
                  <a:latin typeface="UTM Avo" panose="02040603050506020204" pitchFamily="18"/>
                  <a:sym typeface="Arial"/>
                </a:rPr>
                <a:t> </a:t>
              </a:r>
              <a:r>
                <a:rPr lang="en-US" sz="1800" b="1" i="0" u="none" strike="noStrike" cap="none" dirty="0" err="1">
                  <a:solidFill>
                    <a:schemeClr val="accent2"/>
                  </a:solidFill>
                  <a:latin typeface="UTM Avo" panose="02040603050506020204" pitchFamily="18"/>
                  <a:sym typeface="Arial"/>
                </a:rPr>
                <a:t>đến</a:t>
              </a:r>
              <a:r>
                <a:rPr lang="en-US" sz="1800" b="1" i="0" u="none" strike="noStrike" cap="none" dirty="0">
                  <a:solidFill>
                    <a:schemeClr val="accent2"/>
                  </a:solidFill>
                  <a:latin typeface="UTM Avo" panose="02040603050506020204" pitchFamily="18"/>
                  <a:sym typeface="Arial"/>
                </a:rPr>
                <a:t> </a:t>
              </a:r>
              <a:r>
                <a:rPr lang="en-US" sz="1800" b="1" i="0" u="none" strike="noStrike" cap="none" dirty="0" err="1">
                  <a:solidFill>
                    <a:schemeClr val="accent2"/>
                  </a:solidFill>
                  <a:latin typeface="UTM Avo" panose="02040603050506020204" pitchFamily="18"/>
                  <a:sym typeface="Arial"/>
                </a:rPr>
                <a:t>trang</a:t>
              </a:r>
              <a:r>
                <a:rPr lang="en-US" sz="1800" b="1" i="0" u="none" strike="noStrike" cap="none" dirty="0">
                  <a:solidFill>
                    <a:schemeClr val="accent2"/>
                  </a:solidFill>
                  <a:latin typeface="UTM Avo" panose="02040603050506020204" pitchFamily="18"/>
                  <a:sym typeface="Arial"/>
                </a:rPr>
                <a:t> </a:t>
              </a:r>
              <a:r>
                <a:rPr lang="en-US" sz="1800" b="1" i="0" u="none" strike="noStrike" cap="none" dirty="0" err="1">
                  <a:solidFill>
                    <a:schemeClr val="accent2"/>
                  </a:solidFill>
                  <a:latin typeface="UTM Avo" panose="02040603050506020204" pitchFamily="18"/>
                  <a:sym typeface="Arial"/>
                </a:rPr>
                <a:t>sách</a:t>
              </a:r>
              <a:endParaRPr dirty="0">
                <a:latin typeface="UTM Avo" panose="02040603050506020204" pitchFamily="18"/>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0"/>
        <p:cNvGrpSpPr/>
        <p:nvPr/>
      </p:nvGrpSpPr>
      <p:grpSpPr>
        <a:xfrm>
          <a:off x="0" y="0"/>
          <a:ext cx="0" cy="0"/>
          <a:chOff x="0" y="0"/>
          <a:chExt cx="0" cy="0"/>
        </a:xfrm>
      </p:grpSpPr>
      <p:pic>
        <p:nvPicPr>
          <p:cNvPr id="10" name="Picture 9">
            <a:extLst>
              <a:ext uri="{FF2B5EF4-FFF2-40B4-BE49-F238E27FC236}">
                <a16:creationId xmlns:a16="http://schemas.microsoft.com/office/drawing/2014/main" id="{3FA61FA7-C782-B188-35CD-F32123844685}"/>
              </a:ext>
            </a:extLst>
          </p:cNvPr>
          <p:cNvPicPr>
            <a:picLocks noChangeAspect="1"/>
          </p:cNvPicPr>
          <p:nvPr/>
        </p:nvPicPr>
        <p:blipFill>
          <a:blip r:embed="rId4"/>
          <a:stretch>
            <a:fillRect/>
          </a:stretch>
        </p:blipFill>
        <p:spPr>
          <a:xfrm>
            <a:off x="-222060" y="5164200"/>
            <a:ext cx="3034453" cy="1706880"/>
          </a:xfrm>
          <a:prstGeom prst="rect">
            <a:avLst/>
          </a:prstGeom>
        </p:spPr>
      </p:pic>
      <p:sp>
        <p:nvSpPr>
          <p:cNvPr id="11" name="Thought Bubble: Cloud 6">
            <a:extLst>
              <a:ext uri="{FF2B5EF4-FFF2-40B4-BE49-F238E27FC236}">
                <a16:creationId xmlns:a16="http://schemas.microsoft.com/office/drawing/2014/main" id="{B2B1CECD-6FA0-872E-8C58-9621BC34ADCA}"/>
              </a:ext>
            </a:extLst>
          </p:cNvPr>
          <p:cNvSpPr/>
          <p:nvPr/>
        </p:nvSpPr>
        <p:spPr>
          <a:xfrm>
            <a:off x="3449308" y="4435978"/>
            <a:ext cx="8385387" cy="2281453"/>
          </a:xfrm>
          <a:prstGeom prst="cloudCallout">
            <a:avLst>
              <a:gd name="adj1" fmla="val -61948"/>
              <a:gd name="adj2" fmla="val 2204"/>
            </a:avLst>
          </a:prstGeom>
          <a:solidFill>
            <a:srgbClr val="FFFFFF"/>
          </a:solidFill>
          <a:ln w="25400" cap="flat" cmpd="sng" algn="ctr">
            <a:solidFill>
              <a:srgbClr val="00B050"/>
            </a:solidFill>
            <a:prstDash val="dashDot"/>
          </a:ln>
          <a:effectLst/>
        </p:spPr>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2200" b="0" i="1" u="none" strike="noStrike" kern="0" cap="none" spc="0" normalizeH="0" baseline="0" noProof="0" dirty="0" err="1">
                <a:ln>
                  <a:noFill/>
                </a:ln>
                <a:solidFill>
                  <a:srgbClr val="000000"/>
                </a:solidFill>
                <a:effectLst/>
                <a:uLnTx/>
                <a:uFillTx/>
                <a:latin typeface="UTM Avo" panose="02040603050506020204" pitchFamily="18"/>
                <a:ea typeface="+mn-ea"/>
                <a:cs typeface="+mn-cs"/>
              </a:rPr>
              <a:t>Hình</a:t>
            </a:r>
            <a:r>
              <a:rPr kumimoji="0" lang="en-US" sz="2200" b="0" i="1" u="none" strike="noStrike" kern="0" cap="none" spc="0" normalizeH="0" baseline="0" noProof="0" dirty="0">
                <a:ln>
                  <a:noFill/>
                </a:ln>
                <a:solidFill>
                  <a:srgbClr val="000000"/>
                </a:solidFill>
                <a:effectLst/>
                <a:uLnTx/>
                <a:uFillTx/>
                <a:latin typeface="UTM Avo" panose="02040603050506020204" pitchFamily="18"/>
                <a:ea typeface="+mn-ea"/>
                <a:cs typeface="+mn-cs"/>
              </a:rPr>
              <a:t> thang </a:t>
            </a:r>
            <a:r>
              <a:rPr kumimoji="0" lang="en-US" sz="2200" b="0" i="1" u="none" strike="noStrike" kern="0" cap="none" spc="0" normalizeH="0" baseline="0" noProof="0" dirty="0" err="1">
                <a:ln>
                  <a:noFill/>
                </a:ln>
                <a:solidFill>
                  <a:srgbClr val="000000"/>
                </a:solidFill>
                <a:effectLst/>
                <a:uLnTx/>
                <a:uFillTx/>
                <a:latin typeface="UTM Avo" panose="02040603050506020204" pitchFamily="18"/>
                <a:ea typeface="+mn-ea"/>
                <a:cs typeface="+mn-cs"/>
              </a:rPr>
              <a:t>cân</a:t>
            </a:r>
            <a:r>
              <a:rPr kumimoji="0" lang="en-US" sz="2200" b="0" i="1" u="none" strike="noStrike" kern="0" cap="none" spc="0" normalizeH="0" baseline="0" noProof="0" dirty="0">
                <a:ln>
                  <a:noFill/>
                </a:ln>
                <a:solidFill>
                  <a:srgbClr val="000000"/>
                </a:solidFill>
                <a:effectLst/>
                <a:uLnTx/>
                <a:uFillTx/>
                <a:latin typeface="UTM Avo" panose="02040603050506020204" pitchFamily="18"/>
                <a:ea typeface="+mn-ea"/>
                <a:cs typeface="+mn-cs"/>
              </a:rPr>
              <a:t> </a:t>
            </a:r>
            <a:r>
              <a:rPr kumimoji="0" lang="en-US" sz="2200" b="0" i="1" u="none" strike="noStrike" kern="0" cap="none" spc="0" normalizeH="0" baseline="0" noProof="0" dirty="0" err="1">
                <a:ln>
                  <a:noFill/>
                </a:ln>
                <a:solidFill>
                  <a:srgbClr val="000000"/>
                </a:solidFill>
                <a:effectLst/>
                <a:uLnTx/>
                <a:uFillTx/>
                <a:latin typeface="UTM Avo" panose="02040603050506020204" pitchFamily="18"/>
                <a:ea typeface="+mn-ea"/>
                <a:cs typeface="+mn-cs"/>
              </a:rPr>
              <a:t>có</a:t>
            </a:r>
            <a:r>
              <a:rPr kumimoji="0" lang="en-US" sz="2200" b="0" i="1" u="none" strike="noStrike" kern="0" cap="none" spc="0" normalizeH="0" baseline="0" noProof="0" dirty="0">
                <a:ln>
                  <a:noFill/>
                </a:ln>
                <a:solidFill>
                  <a:srgbClr val="000000"/>
                </a:solidFill>
                <a:effectLst/>
                <a:uLnTx/>
                <a:uFillTx/>
                <a:latin typeface="UTM Avo" panose="02040603050506020204" pitchFamily="18"/>
                <a:ea typeface="+mn-ea"/>
                <a:cs typeface="+mn-cs"/>
              </a:rPr>
              <a:t> </a:t>
            </a:r>
            <a:r>
              <a:rPr kumimoji="0" lang="en-US" sz="2200" b="0" i="1" u="none" strike="noStrike" kern="0" cap="none" spc="0" normalizeH="0" baseline="0" noProof="0" dirty="0" err="1">
                <a:ln>
                  <a:noFill/>
                </a:ln>
                <a:solidFill>
                  <a:srgbClr val="000000"/>
                </a:solidFill>
                <a:effectLst/>
                <a:uLnTx/>
                <a:uFillTx/>
                <a:latin typeface="UTM Avo" panose="02040603050506020204" pitchFamily="18"/>
                <a:ea typeface="+mn-ea"/>
                <a:cs typeface="+mn-cs"/>
              </a:rPr>
              <a:t>những</a:t>
            </a:r>
            <a:r>
              <a:rPr kumimoji="0" lang="en-US" sz="2200" b="0" i="1" u="none" strike="noStrike" kern="0" cap="none" spc="0" normalizeH="0" baseline="0" noProof="0" dirty="0">
                <a:ln>
                  <a:noFill/>
                </a:ln>
                <a:solidFill>
                  <a:srgbClr val="000000"/>
                </a:solidFill>
                <a:effectLst/>
                <a:uLnTx/>
                <a:uFillTx/>
                <a:latin typeface="UTM Avo" panose="02040603050506020204" pitchFamily="18"/>
                <a:ea typeface="+mn-ea"/>
                <a:cs typeface="+mn-cs"/>
              </a:rPr>
              <a:t> </a:t>
            </a:r>
            <a:r>
              <a:rPr kumimoji="0" lang="en-US" sz="2200" b="0" i="1" u="none" strike="noStrike" kern="0" cap="none" spc="0" normalizeH="0" baseline="0" noProof="0" dirty="0" err="1">
                <a:ln>
                  <a:noFill/>
                </a:ln>
                <a:solidFill>
                  <a:srgbClr val="000000"/>
                </a:solidFill>
                <a:effectLst/>
                <a:uLnTx/>
                <a:uFillTx/>
                <a:latin typeface="UTM Avo" panose="02040603050506020204" pitchFamily="18"/>
                <a:ea typeface="+mn-ea"/>
                <a:cs typeface="+mn-cs"/>
              </a:rPr>
              <a:t>tính</a:t>
            </a:r>
            <a:r>
              <a:rPr kumimoji="0" lang="en-US" sz="2200" b="0" i="1" u="none" strike="noStrike" kern="0" cap="none" spc="0" normalizeH="0" baseline="0" noProof="0" dirty="0">
                <a:ln>
                  <a:noFill/>
                </a:ln>
                <a:solidFill>
                  <a:srgbClr val="000000"/>
                </a:solidFill>
                <a:effectLst/>
                <a:uLnTx/>
                <a:uFillTx/>
                <a:latin typeface="UTM Avo" panose="02040603050506020204" pitchFamily="18"/>
                <a:ea typeface="+mn-ea"/>
                <a:cs typeface="+mn-cs"/>
              </a:rPr>
              <a:t> </a:t>
            </a:r>
            <a:r>
              <a:rPr kumimoji="0" lang="en-US" sz="2200" b="0" i="1" u="none" strike="noStrike" kern="0" cap="none" spc="0" normalizeH="0" baseline="0" noProof="0" dirty="0" err="1">
                <a:ln>
                  <a:noFill/>
                </a:ln>
                <a:solidFill>
                  <a:srgbClr val="000000"/>
                </a:solidFill>
                <a:effectLst/>
                <a:uLnTx/>
                <a:uFillTx/>
                <a:latin typeface="UTM Avo" panose="02040603050506020204" pitchFamily="18"/>
                <a:ea typeface="+mn-ea"/>
                <a:cs typeface="+mn-cs"/>
              </a:rPr>
              <a:t>chất</a:t>
            </a:r>
            <a:r>
              <a:rPr kumimoji="0" lang="en-US" sz="2200" b="0" i="1" u="none" strike="noStrike" kern="0" cap="none" spc="0" normalizeH="0" baseline="0" noProof="0" dirty="0">
                <a:ln>
                  <a:noFill/>
                </a:ln>
                <a:solidFill>
                  <a:srgbClr val="000000"/>
                </a:solidFill>
                <a:effectLst/>
                <a:uLnTx/>
                <a:uFillTx/>
                <a:latin typeface="UTM Avo" panose="02040603050506020204" pitchFamily="18"/>
                <a:ea typeface="+mn-ea"/>
                <a:cs typeface="+mn-cs"/>
              </a:rPr>
              <a:t> </a:t>
            </a:r>
            <a:r>
              <a:rPr kumimoji="0" lang="en-US" sz="2200" b="0" i="1" u="none" strike="noStrike" kern="0" cap="none" spc="0" normalizeH="0" baseline="0" noProof="0" dirty="0" err="1">
                <a:ln>
                  <a:noFill/>
                </a:ln>
                <a:solidFill>
                  <a:srgbClr val="000000"/>
                </a:solidFill>
                <a:effectLst/>
                <a:uLnTx/>
                <a:uFillTx/>
                <a:latin typeface="UTM Avo" panose="02040603050506020204" pitchFamily="18"/>
                <a:ea typeface="+mn-ea"/>
                <a:cs typeface="+mn-cs"/>
              </a:rPr>
              <a:t>gì</a:t>
            </a:r>
            <a:r>
              <a:rPr kumimoji="0" lang="en-US" sz="2200" b="0" i="1" u="none" strike="noStrike" kern="0" cap="none" spc="0" normalizeH="0" baseline="0" noProof="0" dirty="0">
                <a:ln>
                  <a:noFill/>
                </a:ln>
                <a:solidFill>
                  <a:srgbClr val="000000"/>
                </a:solidFill>
                <a:effectLst/>
                <a:uLnTx/>
                <a:uFillTx/>
                <a:latin typeface="UTM Avo" panose="02040603050506020204" pitchFamily="18"/>
                <a:ea typeface="+mn-ea"/>
                <a:cs typeface="+mn-cs"/>
              </a:rPr>
              <a:t>? </a:t>
            </a:r>
            <a:r>
              <a:rPr kumimoji="0" lang="en-US" sz="2200" b="0" i="1" u="none" strike="noStrike" kern="0" cap="none" spc="0" normalizeH="0" baseline="0" noProof="0" dirty="0" err="1">
                <a:ln>
                  <a:noFill/>
                </a:ln>
                <a:solidFill>
                  <a:srgbClr val="000000"/>
                </a:solidFill>
                <a:effectLst/>
                <a:uLnTx/>
                <a:uFillTx/>
                <a:latin typeface="UTM Avo" panose="02040603050506020204" pitchFamily="18"/>
                <a:ea typeface="+mn-ea"/>
                <a:cs typeface="+mn-cs"/>
              </a:rPr>
              <a:t>Có</a:t>
            </a:r>
            <a:r>
              <a:rPr kumimoji="0" lang="en-US" sz="2200" b="0" i="1" u="none" strike="noStrike" kern="0" cap="none" spc="0" normalizeH="0" baseline="0" noProof="0" dirty="0">
                <a:ln>
                  <a:noFill/>
                </a:ln>
                <a:solidFill>
                  <a:srgbClr val="000000"/>
                </a:solidFill>
                <a:effectLst/>
                <a:uLnTx/>
                <a:uFillTx/>
                <a:latin typeface="UTM Avo" panose="02040603050506020204" pitchFamily="18"/>
                <a:ea typeface="+mn-ea"/>
                <a:cs typeface="+mn-cs"/>
              </a:rPr>
              <a:t> </a:t>
            </a:r>
            <a:r>
              <a:rPr kumimoji="0" lang="en-US" sz="2200" b="0" i="1" u="none" strike="noStrike" kern="0" cap="none" spc="0" normalizeH="0" baseline="0" noProof="0" dirty="0" err="1">
                <a:ln>
                  <a:noFill/>
                </a:ln>
                <a:solidFill>
                  <a:srgbClr val="000000"/>
                </a:solidFill>
                <a:effectLst/>
                <a:uLnTx/>
                <a:uFillTx/>
                <a:latin typeface="UTM Avo" panose="02040603050506020204" pitchFamily="18"/>
                <a:ea typeface="+mn-ea"/>
                <a:cs typeface="+mn-cs"/>
              </a:rPr>
              <a:t>những</a:t>
            </a:r>
            <a:r>
              <a:rPr kumimoji="0" lang="en-US" sz="2200" b="0" i="1" u="none" strike="noStrike" kern="0" cap="none" spc="0" normalizeH="0" baseline="0" noProof="0" dirty="0">
                <a:ln>
                  <a:noFill/>
                </a:ln>
                <a:solidFill>
                  <a:srgbClr val="000000"/>
                </a:solidFill>
                <a:effectLst/>
                <a:uLnTx/>
                <a:uFillTx/>
                <a:latin typeface="UTM Avo" panose="02040603050506020204" pitchFamily="18"/>
                <a:ea typeface="+mn-ea"/>
                <a:cs typeface="+mn-cs"/>
              </a:rPr>
              <a:t> </a:t>
            </a:r>
            <a:r>
              <a:rPr kumimoji="0" lang="en-US" sz="2200" b="0" i="1" u="none" strike="noStrike" kern="0" cap="none" spc="0" normalizeH="0" baseline="0" noProof="0" dirty="0" err="1">
                <a:ln>
                  <a:noFill/>
                </a:ln>
                <a:solidFill>
                  <a:srgbClr val="000000"/>
                </a:solidFill>
                <a:effectLst/>
                <a:uLnTx/>
                <a:uFillTx/>
                <a:latin typeface="UTM Avo" panose="02040603050506020204" pitchFamily="18"/>
                <a:ea typeface="+mn-ea"/>
                <a:cs typeface="+mn-cs"/>
              </a:rPr>
              <a:t>dấu</a:t>
            </a:r>
            <a:r>
              <a:rPr kumimoji="0" lang="en-US" sz="2200" b="0" i="1" u="none" strike="noStrike" kern="0" cap="none" spc="0" normalizeH="0" baseline="0" noProof="0" dirty="0">
                <a:ln>
                  <a:noFill/>
                </a:ln>
                <a:solidFill>
                  <a:srgbClr val="000000"/>
                </a:solidFill>
                <a:effectLst/>
                <a:uLnTx/>
                <a:uFillTx/>
                <a:latin typeface="UTM Avo" panose="02040603050506020204" pitchFamily="18"/>
                <a:ea typeface="+mn-ea"/>
                <a:cs typeface="+mn-cs"/>
              </a:rPr>
              <a:t> </a:t>
            </a:r>
            <a:r>
              <a:rPr kumimoji="0" lang="en-US" sz="2200" b="0" i="1" u="none" strike="noStrike" kern="0" cap="none" spc="0" normalizeH="0" baseline="0" noProof="0" dirty="0" err="1">
                <a:ln>
                  <a:noFill/>
                </a:ln>
                <a:solidFill>
                  <a:srgbClr val="000000"/>
                </a:solidFill>
                <a:effectLst/>
                <a:uLnTx/>
                <a:uFillTx/>
                <a:latin typeface="UTM Avo" panose="02040603050506020204" pitchFamily="18"/>
                <a:ea typeface="+mn-ea"/>
                <a:cs typeface="+mn-cs"/>
              </a:rPr>
              <a:t>hiệu</a:t>
            </a:r>
            <a:r>
              <a:rPr kumimoji="0" lang="en-US" sz="2200" b="0" i="1" u="none" strike="noStrike" kern="0" cap="none" spc="0" normalizeH="0" baseline="0" noProof="0" dirty="0">
                <a:ln>
                  <a:noFill/>
                </a:ln>
                <a:solidFill>
                  <a:srgbClr val="000000"/>
                </a:solidFill>
                <a:effectLst/>
                <a:uLnTx/>
                <a:uFillTx/>
                <a:latin typeface="UTM Avo" panose="02040603050506020204" pitchFamily="18"/>
                <a:ea typeface="+mn-ea"/>
                <a:cs typeface="+mn-cs"/>
              </a:rPr>
              <a:t> </a:t>
            </a:r>
            <a:r>
              <a:rPr kumimoji="0" lang="en-US" sz="2200" b="0" i="1" u="none" strike="noStrike" kern="0" cap="none" spc="0" normalizeH="0" baseline="0" noProof="0" dirty="0" err="1">
                <a:ln>
                  <a:noFill/>
                </a:ln>
                <a:solidFill>
                  <a:srgbClr val="000000"/>
                </a:solidFill>
                <a:effectLst/>
                <a:uLnTx/>
                <a:uFillTx/>
                <a:latin typeface="UTM Avo" panose="02040603050506020204" pitchFamily="18"/>
                <a:ea typeface="+mn-ea"/>
                <a:cs typeface="+mn-cs"/>
              </a:rPr>
              <a:t>nào</a:t>
            </a:r>
            <a:r>
              <a:rPr kumimoji="0" lang="en-US" sz="2200" b="0" i="1" u="none" strike="noStrike" kern="0" cap="none" spc="0" normalizeH="0" baseline="0" noProof="0" dirty="0">
                <a:ln>
                  <a:noFill/>
                </a:ln>
                <a:solidFill>
                  <a:srgbClr val="000000"/>
                </a:solidFill>
                <a:effectLst/>
                <a:uLnTx/>
                <a:uFillTx/>
                <a:latin typeface="UTM Avo" panose="02040603050506020204" pitchFamily="18"/>
                <a:ea typeface="+mn-ea"/>
                <a:cs typeface="+mn-cs"/>
              </a:rPr>
              <a:t> </a:t>
            </a:r>
            <a:r>
              <a:rPr kumimoji="0" lang="en-US" sz="2200" b="0" i="1" u="none" strike="noStrike" kern="0" cap="none" spc="0" normalizeH="0" baseline="0" noProof="0" dirty="0" err="1">
                <a:ln>
                  <a:noFill/>
                </a:ln>
                <a:solidFill>
                  <a:srgbClr val="000000"/>
                </a:solidFill>
                <a:effectLst/>
                <a:uLnTx/>
                <a:uFillTx/>
                <a:latin typeface="UTM Avo" panose="02040603050506020204" pitchFamily="18"/>
                <a:ea typeface="+mn-ea"/>
                <a:cs typeface="+mn-cs"/>
              </a:rPr>
              <a:t>để</a:t>
            </a:r>
            <a:r>
              <a:rPr kumimoji="0" lang="en-US" sz="2200" b="0" i="1" u="none" strike="noStrike" kern="0" cap="none" spc="0" normalizeH="0" baseline="0" noProof="0" dirty="0">
                <a:ln>
                  <a:noFill/>
                </a:ln>
                <a:solidFill>
                  <a:srgbClr val="000000"/>
                </a:solidFill>
                <a:effectLst/>
                <a:uLnTx/>
                <a:uFillTx/>
                <a:latin typeface="UTM Avo" panose="02040603050506020204" pitchFamily="18"/>
                <a:ea typeface="+mn-ea"/>
                <a:cs typeface="+mn-cs"/>
              </a:rPr>
              <a:t> </a:t>
            </a:r>
            <a:r>
              <a:rPr kumimoji="0" lang="en-US" sz="2200" b="0" i="1" u="none" strike="noStrike" kern="0" cap="none" spc="0" normalizeH="0" baseline="0" noProof="0" dirty="0" err="1">
                <a:ln>
                  <a:noFill/>
                </a:ln>
                <a:solidFill>
                  <a:srgbClr val="000000"/>
                </a:solidFill>
                <a:effectLst/>
                <a:uLnTx/>
                <a:uFillTx/>
                <a:latin typeface="UTM Avo" panose="02040603050506020204" pitchFamily="18"/>
                <a:ea typeface="+mn-ea"/>
                <a:cs typeface="+mn-cs"/>
              </a:rPr>
              <a:t>nhận</a:t>
            </a:r>
            <a:r>
              <a:rPr kumimoji="0" lang="en-US" sz="2200" b="0" i="1" u="none" strike="noStrike" kern="0" cap="none" spc="0" normalizeH="0" baseline="0" noProof="0" dirty="0">
                <a:ln>
                  <a:noFill/>
                </a:ln>
                <a:solidFill>
                  <a:srgbClr val="000000"/>
                </a:solidFill>
                <a:effectLst/>
                <a:uLnTx/>
                <a:uFillTx/>
                <a:latin typeface="UTM Avo" panose="02040603050506020204" pitchFamily="18"/>
                <a:ea typeface="+mn-ea"/>
                <a:cs typeface="+mn-cs"/>
              </a:rPr>
              <a:t> </a:t>
            </a:r>
            <a:r>
              <a:rPr kumimoji="0" lang="en-US" sz="2200" b="0" i="1" u="none" strike="noStrike" kern="0" cap="none" spc="0" normalizeH="0" baseline="0" noProof="0" dirty="0" err="1">
                <a:ln>
                  <a:noFill/>
                </a:ln>
                <a:solidFill>
                  <a:srgbClr val="000000"/>
                </a:solidFill>
                <a:effectLst/>
                <a:uLnTx/>
                <a:uFillTx/>
                <a:latin typeface="UTM Avo" panose="02040603050506020204" pitchFamily="18"/>
                <a:ea typeface="+mn-ea"/>
                <a:cs typeface="+mn-cs"/>
              </a:rPr>
              <a:t>biết</a:t>
            </a:r>
            <a:r>
              <a:rPr kumimoji="0" lang="en-US" sz="2200" b="0" i="1" u="none" strike="noStrike" kern="0" cap="none" spc="0" normalizeH="0" baseline="0" noProof="0" dirty="0">
                <a:ln>
                  <a:noFill/>
                </a:ln>
                <a:solidFill>
                  <a:srgbClr val="000000"/>
                </a:solidFill>
                <a:effectLst/>
                <a:uLnTx/>
                <a:uFillTx/>
                <a:latin typeface="UTM Avo" panose="02040603050506020204" pitchFamily="18"/>
                <a:ea typeface="+mn-ea"/>
                <a:cs typeface="+mn-cs"/>
              </a:rPr>
              <a:t> </a:t>
            </a:r>
            <a:r>
              <a:rPr kumimoji="0" lang="en-US" sz="2200" b="0" i="1" u="none" strike="noStrike" kern="0" cap="none" spc="0" normalizeH="0" baseline="0" noProof="0" dirty="0" err="1">
                <a:ln>
                  <a:noFill/>
                </a:ln>
                <a:solidFill>
                  <a:srgbClr val="000000"/>
                </a:solidFill>
                <a:effectLst/>
                <a:uLnTx/>
                <a:uFillTx/>
                <a:latin typeface="UTM Avo" panose="02040603050506020204" pitchFamily="18"/>
                <a:ea typeface="+mn-ea"/>
                <a:cs typeface="+mn-cs"/>
              </a:rPr>
              <a:t>một</a:t>
            </a:r>
            <a:r>
              <a:rPr kumimoji="0" lang="en-US" sz="2200" b="0" i="1" u="none" strike="noStrike" kern="0" cap="none" spc="0" normalizeH="0" baseline="0" noProof="0" dirty="0">
                <a:ln>
                  <a:noFill/>
                </a:ln>
                <a:solidFill>
                  <a:srgbClr val="000000"/>
                </a:solidFill>
                <a:effectLst/>
                <a:uLnTx/>
                <a:uFillTx/>
                <a:latin typeface="UTM Avo" panose="02040603050506020204" pitchFamily="18"/>
                <a:ea typeface="+mn-ea"/>
                <a:cs typeface="+mn-cs"/>
              </a:rPr>
              <a:t> </a:t>
            </a:r>
            <a:r>
              <a:rPr kumimoji="0" lang="en-US" sz="2200" b="0" i="1" u="none" strike="noStrike" kern="0" cap="none" spc="0" normalizeH="0" baseline="0" noProof="0" dirty="0" err="1">
                <a:ln>
                  <a:noFill/>
                </a:ln>
                <a:solidFill>
                  <a:srgbClr val="000000"/>
                </a:solidFill>
                <a:effectLst/>
                <a:uLnTx/>
                <a:uFillTx/>
                <a:latin typeface="UTM Avo" panose="02040603050506020204" pitchFamily="18"/>
                <a:ea typeface="+mn-ea"/>
                <a:cs typeface="+mn-cs"/>
              </a:rPr>
              <a:t>hình</a:t>
            </a:r>
            <a:r>
              <a:rPr kumimoji="0" lang="en-US" sz="2200" b="0" i="1" u="none" strike="noStrike" kern="0" cap="none" spc="0" normalizeH="0" baseline="0" noProof="0" dirty="0">
                <a:ln>
                  <a:noFill/>
                </a:ln>
                <a:solidFill>
                  <a:srgbClr val="000000"/>
                </a:solidFill>
                <a:effectLst/>
                <a:uLnTx/>
                <a:uFillTx/>
                <a:latin typeface="UTM Avo" panose="02040603050506020204" pitchFamily="18"/>
                <a:ea typeface="+mn-ea"/>
                <a:cs typeface="+mn-cs"/>
              </a:rPr>
              <a:t> thang </a:t>
            </a:r>
            <a:r>
              <a:rPr kumimoji="0" lang="en-US" sz="2200" b="0" i="1" u="none" strike="noStrike" kern="0" cap="none" spc="0" normalizeH="0" baseline="0" noProof="0" dirty="0" err="1">
                <a:ln>
                  <a:noFill/>
                </a:ln>
                <a:solidFill>
                  <a:srgbClr val="000000"/>
                </a:solidFill>
                <a:effectLst/>
                <a:uLnTx/>
                <a:uFillTx/>
                <a:latin typeface="UTM Avo" panose="02040603050506020204" pitchFamily="18"/>
                <a:ea typeface="+mn-ea"/>
                <a:cs typeface="+mn-cs"/>
              </a:rPr>
              <a:t>là</a:t>
            </a:r>
            <a:r>
              <a:rPr kumimoji="0" lang="en-US" sz="2200" b="0" i="1" u="none" strike="noStrike" kern="0" cap="none" spc="0" normalizeH="0" baseline="0" noProof="0" dirty="0">
                <a:ln>
                  <a:noFill/>
                </a:ln>
                <a:solidFill>
                  <a:srgbClr val="000000"/>
                </a:solidFill>
                <a:effectLst/>
                <a:uLnTx/>
                <a:uFillTx/>
                <a:latin typeface="UTM Avo" panose="02040603050506020204" pitchFamily="18"/>
                <a:ea typeface="+mn-ea"/>
                <a:cs typeface="+mn-cs"/>
              </a:rPr>
              <a:t> </a:t>
            </a:r>
            <a:r>
              <a:rPr kumimoji="0" lang="en-US" sz="2200" b="0" i="1" u="none" strike="noStrike" kern="0" cap="none" spc="0" normalizeH="0" baseline="0" noProof="0" dirty="0" err="1">
                <a:ln>
                  <a:noFill/>
                </a:ln>
                <a:solidFill>
                  <a:srgbClr val="000000"/>
                </a:solidFill>
                <a:effectLst/>
                <a:uLnTx/>
                <a:uFillTx/>
                <a:latin typeface="UTM Avo" panose="02040603050506020204" pitchFamily="18"/>
                <a:ea typeface="+mn-ea"/>
                <a:cs typeface="+mn-cs"/>
              </a:rPr>
              <a:t>hình</a:t>
            </a:r>
            <a:r>
              <a:rPr kumimoji="0" lang="en-US" sz="2200" b="0" i="1" u="none" strike="noStrike" kern="0" cap="none" spc="0" normalizeH="0" baseline="0" noProof="0" dirty="0">
                <a:ln>
                  <a:noFill/>
                </a:ln>
                <a:solidFill>
                  <a:srgbClr val="000000"/>
                </a:solidFill>
                <a:effectLst/>
                <a:uLnTx/>
                <a:uFillTx/>
                <a:latin typeface="UTM Avo" panose="02040603050506020204" pitchFamily="18"/>
                <a:ea typeface="+mn-ea"/>
                <a:cs typeface="+mn-cs"/>
              </a:rPr>
              <a:t> thang </a:t>
            </a:r>
            <a:r>
              <a:rPr kumimoji="0" lang="en-US" sz="2200" b="0" i="1" u="none" strike="noStrike" kern="0" cap="none" spc="0" normalizeH="0" baseline="0" noProof="0" dirty="0" err="1">
                <a:ln>
                  <a:noFill/>
                </a:ln>
                <a:solidFill>
                  <a:srgbClr val="000000"/>
                </a:solidFill>
                <a:effectLst/>
                <a:uLnTx/>
                <a:uFillTx/>
                <a:latin typeface="UTM Avo" panose="02040603050506020204" pitchFamily="18"/>
                <a:ea typeface="+mn-ea"/>
                <a:cs typeface="+mn-cs"/>
              </a:rPr>
              <a:t>cân</a:t>
            </a:r>
            <a:r>
              <a:rPr kumimoji="0" lang="en-US" sz="2200" b="0" i="1" u="none" strike="noStrike" kern="0" cap="none" spc="0" normalizeH="0" baseline="0" noProof="0" dirty="0">
                <a:ln>
                  <a:noFill/>
                </a:ln>
                <a:solidFill>
                  <a:srgbClr val="000000"/>
                </a:solidFill>
                <a:effectLst/>
                <a:uLnTx/>
                <a:uFillTx/>
                <a:latin typeface="UTM Avo" panose="02040603050506020204" pitchFamily="18"/>
                <a:ea typeface="+mn-ea"/>
                <a:cs typeface="+mn-cs"/>
              </a:rPr>
              <a:t>?</a:t>
            </a:r>
          </a:p>
        </p:txBody>
      </p:sp>
      <p:sp>
        <p:nvSpPr>
          <p:cNvPr id="12" name="TextBox 11">
            <a:extLst>
              <a:ext uri="{FF2B5EF4-FFF2-40B4-BE49-F238E27FC236}">
                <a16:creationId xmlns:a16="http://schemas.microsoft.com/office/drawing/2014/main" id="{063492C4-6538-D50B-2DCC-568B9D98FD6F}"/>
              </a:ext>
            </a:extLst>
          </p:cNvPr>
          <p:cNvSpPr txBox="1"/>
          <p:nvPr/>
        </p:nvSpPr>
        <p:spPr>
          <a:xfrm>
            <a:off x="635244" y="1917813"/>
            <a:ext cx="7500844" cy="2229841"/>
          </a:xfrm>
          <a:prstGeom prst="rect">
            <a:avLst/>
          </a:prstGeom>
          <a:noFill/>
        </p:spPr>
        <p:txBody>
          <a:bodyPr wrap="square">
            <a:spAutoFit/>
          </a:bodyPr>
          <a:lstStyle/>
          <a:p>
            <a:pPr algn="just">
              <a:lnSpc>
                <a:spcPct val="150000"/>
              </a:lnSpc>
              <a:spcBef>
                <a:spcPts val="133"/>
              </a:spcBef>
              <a:spcAft>
                <a:spcPts val="133"/>
              </a:spcAft>
            </a:pPr>
            <a:r>
              <a:rPr lang="da-DK" sz="2400" kern="100" dirty="0">
                <a:latin typeface="UTM Avo" panose="02040603050506020204" pitchFamily="18"/>
                <a:ea typeface="Calibri" panose="020F0502020204030204" pitchFamily="34" charset="0"/>
                <a:cs typeface="Times New Roman" panose="02020603050405020304" pitchFamily="18" charset="0"/>
              </a:rPr>
              <a:t>Ở lớp 6, phần hình học trực quan, chúng ta đã được làm quen với hình thang cân và những vật thể có dạng hình thang cân, chẳng hạn, khung cửa sổ có dạng hình thang cân (</a:t>
            </a:r>
            <a:r>
              <a:rPr lang="da-DK" sz="2400" i="1" kern="100" dirty="0">
                <a:latin typeface="UTM Avo" panose="02040603050506020204" pitchFamily="18"/>
                <a:ea typeface="Calibri" panose="020F0502020204030204" pitchFamily="34" charset="0"/>
                <a:cs typeface="Times New Roman" panose="02020603050405020304" pitchFamily="18" charset="0"/>
              </a:rPr>
              <a:t>Hình 21</a:t>
            </a:r>
            <a:r>
              <a:rPr lang="da-DK" sz="2400" kern="100" dirty="0">
                <a:latin typeface="UTM Avo" panose="02040603050506020204" pitchFamily="18"/>
                <a:ea typeface="Calibri" panose="020F0502020204030204" pitchFamily="34" charset="0"/>
                <a:cs typeface="Times New Roman" panose="02020603050405020304" pitchFamily="18" charset="0"/>
              </a:rPr>
              <a:t>).</a:t>
            </a:r>
            <a:endParaRPr lang="en-US" sz="2400" kern="100" dirty="0">
              <a:latin typeface="UTM Avo" panose="02040603050506020204" pitchFamily="18"/>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8B6FB099-3597-758C-0894-E2131B718BDC}"/>
              </a:ext>
            </a:extLst>
          </p:cNvPr>
          <p:cNvPicPr>
            <a:picLocks noChangeAspect="1"/>
          </p:cNvPicPr>
          <p:nvPr/>
        </p:nvPicPr>
        <p:blipFill>
          <a:blip r:embed="rId5"/>
          <a:stretch>
            <a:fillRect/>
          </a:stretch>
        </p:blipFill>
        <p:spPr>
          <a:xfrm>
            <a:off x="8629805" y="1482477"/>
            <a:ext cx="3068502" cy="294657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anim calcmode="lin" valueType="num">
                                      <p:cBhvr>
                                        <p:cTn id="21" dur="500" fill="hold"/>
                                        <p:tgtEl>
                                          <p:spTgt spid="11"/>
                                        </p:tgtEl>
                                        <p:attrNameLst>
                                          <p:attrName>ppt_x</p:attrName>
                                        </p:attrNameLst>
                                      </p:cBhvr>
                                      <p:tavLst>
                                        <p:tav tm="0">
                                          <p:val>
                                            <p:strVal val="#ppt_x"/>
                                          </p:val>
                                        </p:tav>
                                        <p:tav tm="100000">
                                          <p:val>
                                            <p:strVal val="#ppt_x"/>
                                          </p:val>
                                        </p:tav>
                                      </p:tavLst>
                                    </p:anim>
                                    <p:anim calcmode="lin" valueType="num">
                                      <p:cBhvr>
                                        <p:cTn id="22"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1"/>
        <p:cNvGrpSpPr/>
        <p:nvPr/>
      </p:nvGrpSpPr>
      <p:grpSpPr>
        <a:xfrm>
          <a:off x="0" y="0"/>
          <a:ext cx="0" cy="0"/>
          <a:chOff x="0" y="0"/>
          <a:chExt cx="0" cy="0"/>
        </a:xfrm>
      </p:grpSpPr>
      <p:grpSp>
        <p:nvGrpSpPr>
          <p:cNvPr id="2" name="Group 1">
            <a:extLst>
              <a:ext uri="{FF2B5EF4-FFF2-40B4-BE49-F238E27FC236}">
                <a16:creationId xmlns:a16="http://schemas.microsoft.com/office/drawing/2014/main" id="{318EC572-0A2E-0199-1926-61A21DC75E47}"/>
              </a:ext>
            </a:extLst>
          </p:cNvPr>
          <p:cNvGrpSpPr/>
          <p:nvPr/>
        </p:nvGrpSpPr>
        <p:grpSpPr>
          <a:xfrm>
            <a:off x="4175079" y="2845123"/>
            <a:ext cx="2850752" cy="2311826"/>
            <a:chOff x="3502968" y="1985740"/>
            <a:chExt cx="2138064" cy="1733870"/>
          </a:xfrm>
        </p:grpSpPr>
        <p:sp>
          <p:nvSpPr>
            <p:cNvPr id="3" name="Hộp Văn bản 44">
              <a:extLst>
                <a:ext uri="{FF2B5EF4-FFF2-40B4-BE49-F238E27FC236}">
                  <a16:creationId xmlns:a16="http://schemas.microsoft.com/office/drawing/2014/main" id="{295AC48A-9481-8EE5-F7DC-AC2459AFBCC1}"/>
                </a:ext>
              </a:extLst>
            </p:cNvPr>
            <p:cNvSpPr txBox="1"/>
            <p:nvPr/>
          </p:nvSpPr>
          <p:spPr>
            <a:xfrm>
              <a:off x="3502968" y="2870724"/>
              <a:ext cx="2138064" cy="848886"/>
            </a:xfrm>
            <a:prstGeom prst="rect">
              <a:avLst/>
            </a:prstGeom>
            <a:noFill/>
          </p:spPr>
          <p:txBody>
            <a:bodyPr wrap="square" rtlCol="0">
              <a:spAutoFit/>
            </a:bodyPr>
            <a:lstStyle/>
            <a:p>
              <a:pPr algn="ctr" defTabSz="1219170">
                <a:lnSpc>
                  <a:spcPct val="150000"/>
                </a:lnSpc>
                <a:buClrTx/>
                <a:defRPr/>
              </a:pPr>
              <a:r>
                <a:rPr lang="en-US" sz="2400" kern="1200" dirty="0" err="1">
                  <a:solidFill>
                    <a:prstClr val="black"/>
                  </a:solidFill>
                  <a:latin typeface="UTM Avo" panose="02040603050506020204" pitchFamily="18"/>
                  <a:ea typeface="+mn-ea"/>
                  <a:cs typeface="Arial" panose="020B0604020202020204" pitchFamily="34" charset="0"/>
                </a:rPr>
                <a:t>Hoàn</a:t>
              </a:r>
              <a:r>
                <a:rPr lang="en-US" sz="2400" kern="1200" dirty="0">
                  <a:solidFill>
                    <a:prstClr val="black"/>
                  </a:solidFill>
                  <a:latin typeface="UTM Avo" panose="02040603050506020204" pitchFamily="18"/>
                  <a:ea typeface="+mn-ea"/>
                  <a:cs typeface="Arial" panose="020B0604020202020204" pitchFamily="34" charset="0"/>
                </a:rPr>
                <a:t> </a:t>
              </a:r>
              <a:r>
                <a:rPr lang="en-US" sz="2400" kern="1200" dirty="0" err="1">
                  <a:solidFill>
                    <a:prstClr val="black"/>
                  </a:solidFill>
                  <a:latin typeface="UTM Avo" panose="02040603050506020204" pitchFamily="18"/>
                  <a:ea typeface="+mn-ea"/>
                  <a:cs typeface="Arial" panose="020B0604020202020204" pitchFamily="34" charset="0"/>
                </a:rPr>
                <a:t>thành</a:t>
              </a:r>
              <a:r>
                <a:rPr lang="en-US" sz="2400" kern="1200" dirty="0">
                  <a:solidFill>
                    <a:prstClr val="black"/>
                  </a:solidFill>
                  <a:latin typeface="UTM Avo" panose="02040603050506020204" pitchFamily="18"/>
                  <a:ea typeface="+mn-ea"/>
                  <a:cs typeface="Arial" panose="020B0604020202020204" pitchFamily="34" charset="0"/>
                </a:rPr>
                <a:t> </a:t>
              </a:r>
              <a:r>
                <a:rPr lang="en-US" sz="2400" kern="1200" dirty="0" err="1">
                  <a:solidFill>
                    <a:prstClr val="black"/>
                  </a:solidFill>
                  <a:latin typeface="UTM Avo" panose="02040603050506020204" pitchFamily="18"/>
                  <a:ea typeface="+mn-ea"/>
                  <a:cs typeface="Arial" panose="020B0604020202020204" pitchFamily="34" charset="0"/>
                </a:rPr>
                <a:t>bài</a:t>
              </a:r>
              <a:r>
                <a:rPr lang="en-US" sz="2400" kern="1200" dirty="0">
                  <a:solidFill>
                    <a:prstClr val="black"/>
                  </a:solidFill>
                  <a:latin typeface="UTM Avo" panose="02040603050506020204" pitchFamily="18"/>
                  <a:ea typeface="+mn-ea"/>
                  <a:cs typeface="Arial" panose="020B0604020202020204" pitchFamily="34" charset="0"/>
                </a:rPr>
                <a:t> </a:t>
              </a:r>
              <a:r>
                <a:rPr lang="en-US" sz="2400" kern="1200" dirty="0" err="1">
                  <a:solidFill>
                    <a:prstClr val="black"/>
                  </a:solidFill>
                  <a:latin typeface="UTM Avo" panose="02040603050506020204" pitchFamily="18"/>
                  <a:ea typeface="+mn-ea"/>
                  <a:cs typeface="Arial" panose="020B0604020202020204" pitchFamily="34" charset="0"/>
                </a:rPr>
                <a:t>tập</a:t>
              </a:r>
              <a:r>
                <a:rPr lang="en-US" sz="2400" kern="1200" dirty="0">
                  <a:solidFill>
                    <a:prstClr val="black"/>
                  </a:solidFill>
                  <a:latin typeface="UTM Avo" panose="02040603050506020204" pitchFamily="18"/>
                  <a:ea typeface="+mn-ea"/>
                  <a:cs typeface="Arial" panose="020B0604020202020204" pitchFamily="34" charset="0"/>
                </a:rPr>
                <a:t> </a:t>
              </a:r>
              <a:r>
                <a:rPr lang="en-US" sz="2400" kern="1200" dirty="0" err="1">
                  <a:solidFill>
                    <a:prstClr val="black"/>
                  </a:solidFill>
                  <a:latin typeface="UTM Avo" panose="02040603050506020204" pitchFamily="18"/>
                  <a:ea typeface="+mn-ea"/>
                  <a:cs typeface="Arial" panose="020B0604020202020204" pitchFamily="34" charset="0"/>
                </a:rPr>
                <a:t>trong</a:t>
              </a:r>
              <a:r>
                <a:rPr lang="en-US" sz="2400" kern="1200" dirty="0">
                  <a:solidFill>
                    <a:prstClr val="black"/>
                  </a:solidFill>
                  <a:latin typeface="UTM Avo" panose="02040603050506020204" pitchFamily="18"/>
                  <a:ea typeface="+mn-ea"/>
                  <a:cs typeface="Arial" panose="020B0604020202020204" pitchFamily="34" charset="0"/>
                </a:rPr>
                <a:t> SBT</a:t>
              </a:r>
            </a:p>
          </p:txBody>
        </p:sp>
        <p:pic>
          <p:nvPicPr>
            <p:cNvPr id="4" name="Picture 3">
              <a:extLst>
                <a:ext uri="{FF2B5EF4-FFF2-40B4-BE49-F238E27FC236}">
                  <a16:creationId xmlns:a16="http://schemas.microsoft.com/office/drawing/2014/main" id="{560608B2-896D-43BA-7469-E41346E52C68}"/>
                </a:ext>
              </a:extLst>
            </p:cNvPr>
            <p:cNvPicPr>
              <a:picLocks noChangeAspect="1"/>
            </p:cNvPicPr>
            <p:nvPr/>
          </p:nvPicPr>
          <p:blipFill>
            <a:blip r:embed="rId4"/>
            <a:stretch>
              <a:fillRect/>
            </a:stretch>
          </p:blipFill>
          <p:spPr>
            <a:xfrm>
              <a:off x="4278493" y="1985740"/>
              <a:ext cx="587013" cy="587013"/>
            </a:xfrm>
            <a:prstGeom prst="rect">
              <a:avLst/>
            </a:prstGeom>
          </p:spPr>
        </p:pic>
      </p:grpSp>
      <p:grpSp>
        <p:nvGrpSpPr>
          <p:cNvPr id="5" name="Group 4">
            <a:extLst>
              <a:ext uri="{FF2B5EF4-FFF2-40B4-BE49-F238E27FC236}">
                <a16:creationId xmlns:a16="http://schemas.microsoft.com/office/drawing/2014/main" id="{88827839-BECA-C897-6A09-5636A7013FAE}"/>
              </a:ext>
            </a:extLst>
          </p:cNvPr>
          <p:cNvGrpSpPr/>
          <p:nvPr/>
        </p:nvGrpSpPr>
        <p:grpSpPr>
          <a:xfrm>
            <a:off x="646239" y="2818335"/>
            <a:ext cx="3285669" cy="2338616"/>
            <a:chOff x="801638" y="1965648"/>
            <a:chExt cx="2464252" cy="1753962"/>
          </a:xfrm>
        </p:grpSpPr>
        <p:sp>
          <p:nvSpPr>
            <p:cNvPr id="6" name="Hộp Văn bản 43">
              <a:extLst>
                <a:ext uri="{FF2B5EF4-FFF2-40B4-BE49-F238E27FC236}">
                  <a16:creationId xmlns:a16="http://schemas.microsoft.com/office/drawing/2014/main" id="{8A9471ED-91A5-8A02-249F-F284D019669E}"/>
                </a:ext>
              </a:extLst>
            </p:cNvPr>
            <p:cNvSpPr txBox="1"/>
            <p:nvPr/>
          </p:nvSpPr>
          <p:spPr>
            <a:xfrm>
              <a:off x="801638" y="2870724"/>
              <a:ext cx="2464252" cy="848886"/>
            </a:xfrm>
            <a:prstGeom prst="rect">
              <a:avLst/>
            </a:prstGeom>
            <a:noFill/>
          </p:spPr>
          <p:txBody>
            <a:bodyPr wrap="square" rtlCol="0">
              <a:spAutoFit/>
            </a:bodyPr>
            <a:lstStyle/>
            <a:p>
              <a:pPr algn="ctr" defTabSz="1219170">
                <a:lnSpc>
                  <a:spcPct val="150000"/>
                </a:lnSpc>
                <a:buClrTx/>
                <a:defRPr/>
              </a:pPr>
              <a:r>
                <a:rPr lang="en-US" sz="2400" kern="1200" dirty="0" err="1">
                  <a:solidFill>
                    <a:prstClr val="black"/>
                  </a:solidFill>
                  <a:latin typeface="UTM Avo" panose="02040603050506020204" pitchFamily="18"/>
                  <a:ea typeface="+mn-ea"/>
                  <a:cs typeface="Arial" panose="020B0604020202020204" pitchFamily="34" charset="0"/>
                </a:rPr>
                <a:t>Ghi</a:t>
              </a:r>
              <a:r>
                <a:rPr lang="en-US" sz="2400" kern="1200" dirty="0">
                  <a:solidFill>
                    <a:prstClr val="black"/>
                  </a:solidFill>
                  <a:latin typeface="UTM Avo" panose="02040603050506020204" pitchFamily="18"/>
                  <a:ea typeface="+mn-ea"/>
                  <a:cs typeface="Arial" panose="020B0604020202020204" pitchFamily="34" charset="0"/>
                </a:rPr>
                <a:t> </a:t>
              </a:r>
              <a:r>
                <a:rPr lang="en-US" sz="2400" kern="1200" dirty="0" err="1">
                  <a:solidFill>
                    <a:prstClr val="black"/>
                  </a:solidFill>
                  <a:latin typeface="UTM Avo" panose="02040603050506020204" pitchFamily="18"/>
                  <a:ea typeface="+mn-ea"/>
                  <a:cs typeface="Arial" panose="020B0604020202020204" pitchFamily="34" charset="0"/>
                </a:rPr>
                <a:t>nhớ</a:t>
              </a:r>
              <a:r>
                <a:rPr lang="en-US" sz="2400" kern="1200" dirty="0">
                  <a:solidFill>
                    <a:prstClr val="black"/>
                  </a:solidFill>
                  <a:latin typeface="UTM Avo" panose="02040603050506020204" pitchFamily="18"/>
                  <a:ea typeface="+mn-ea"/>
                  <a:cs typeface="Arial" panose="020B0604020202020204" pitchFamily="34" charset="0"/>
                </a:rPr>
                <a:t> </a:t>
              </a:r>
              <a:r>
                <a:rPr lang="en-US" sz="2400" kern="1200" dirty="0" err="1">
                  <a:solidFill>
                    <a:prstClr val="black"/>
                  </a:solidFill>
                  <a:latin typeface="UTM Avo" panose="02040603050506020204" pitchFamily="18"/>
                  <a:ea typeface="+mn-ea"/>
                  <a:cs typeface="Arial" panose="020B0604020202020204" pitchFamily="34" charset="0"/>
                </a:rPr>
                <a:t>kiến</a:t>
              </a:r>
              <a:r>
                <a:rPr lang="en-US" sz="2400" kern="1200" dirty="0">
                  <a:solidFill>
                    <a:prstClr val="black"/>
                  </a:solidFill>
                  <a:latin typeface="UTM Avo" panose="02040603050506020204" pitchFamily="18"/>
                  <a:ea typeface="+mn-ea"/>
                  <a:cs typeface="Arial" panose="020B0604020202020204" pitchFamily="34" charset="0"/>
                </a:rPr>
                <a:t> </a:t>
              </a:r>
              <a:r>
                <a:rPr lang="en-US" sz="2400" kern="1200" dirty="0" err="1">
                  <a:solidFill>
                    <a:prstClr val="black"/>
                  </a:solidFill>
                  <a:latin typeface="UTM Avo" panose="02040603050506020204" pitchFamily="18"/>
                  <a:ea typeface="+mn-ea"/>
                  <a:cs typeface="Arial" panose="020B0604020202020204" pitchFamily="34" charset="0"/>
                </a:rPr>
                <a:t>thức</a:t>
              </a:r>
              <a:r>
                <a:rPr lang="en-US" sz="2400" kern="1200" dirty="0">
                  <a:solidFill>
                    <a:prstClr val="black"/>
                  </a:solidFill>
                  <a:latin typeface="UTM Avo" panose="02040603050506020204" pitchFamily="18"/>
                  <a:ea typeface="+mn-ea"/>
                  <a:cs typeface="Arial" panose="020B0604020202020204" pitchFamily="34" charset="0"/>
                </a:rPr>
                <a:t> </a:t>
              </a:r>
              <a:r>
                <a:rPr lang="en-US" sz="2400" kern="1200" dirty="0" err="1">
                  <a:solidFill>
                    <a:prstClr val="black"/>
                  </a:solidFill>
                  <a:latin typeface="UTM Avo" panose="02040603050506020204" pitchFamily="18"/>
                  <a:ea typeface="+mn-ea"/>
                  <a:cs typeface="Arial" panose="020B0604020202020204" pitchFamily="34" charset="0"/>
                </a:rPr>
                <a:t>trong</a:t>
              </a:r>
              <a:r>
                <a:rPr lang="en-US" sz="2400" kern="1200" dirty="0">
                  <a:solidFill>
                    <a:prstClr val="black"/>
                  </a:solidFill>
                  <a:latin typeface="UTM Avo" panose="02040603050506020204" pitchFamily="18"/>
                  <a:ea typeface="+mn-ea"/>
                  <a:cs typeface="Arial" panose="020B0604020202020204" pitchFamily="34" charset="0"/>
                </a:rPr>
                <a:t> </a:t>
              </a:r>
              <a:r>
                <a:rPr lang="en-US" sz="2400" kern="1200" dirty="0" err="1">
                  <a:solidFill>
                    <a:prstClr val="black"/>
                  </a:solidFill>
                  <a:latin typeface="UTM Avo" panose="02040603050506020204" pitchFamily="18"/>
                  <a:ea typeface="+mn-ea"/>
                  <a:cs typeface="Arial" panose="020B0604020202020204" pitchFamily="34" charset="0"/>
                </a:rPr>
                <a:t>bài</a:t>
              </a:r>
              <a:endParaRPr lang="en-US" sz="2400" kern="1200" dirty="0">
                <a:solidFill>
                  <a:prstClr val="black"/>
                </a:solidFill>
                <a:latin typeface="UTM Avo" panose="02040603050506020204" pitchFamily="18"/>
                <a:ea typeface="+mn-ea"/>
                <a:cs typeface="Arial" panose="020B0604020202020204" pitchFamily="34" charset="0"/>
              </a:endParaRPr>
            </a:p>
          </p:txBody>
        </p:sp>
        <p:pic>
          <p:nvPicPr>
            <p:cNvPr id="7" name="Picture 6">
              <a:extLst>
                <a:ext uri="{FF2B5EF4-FFF2-40B4-BE49-F238E27FC236}">
                  <a16:creationId xmlns:a16="http://schemas.microsoft.com/office/drawing/2014/main" id="{023427C1-A338-A4B9-2539-52F25B7006D6}"/>
                </a:ext>
              </a:extLst>
            </p:cNvPr>
            <p:cNvPicPr>
              <a:picLocks noChangeAspect="1"/>
            </p:cNvPicPr>
            <p:nvPr/>
          </p:nvPicPr>
          <p:blipFill>
            <a:blip r:embed="rId5"/>
            <a:srcRect/>
            <a:stretch/>
          </p:blipFill>
          <p:spPr>
            <a:xfrm>
              <a:off x="1322387" y="1965648"/>
              <a:ext cx="1261947" cy="709845"/>
            </a:xfrm>
            <a:prstGeom prst="rect">
              <a:avLst/>
            </a:prstGeom>
          </p:spPr>
        </p:pic>
      </p:grpSp>
      <p:grpSp>
        <p:nvGrpSpPr>
          <p:cNvPr id="8" name="Group 7">
            <a:extLst>
              <a:ext uri="{FF2B5EF4-FFF2-40B4-BE49-F238E27FC236}">
                <a16:creationId xmlns:a16="http://schemas.microsoft.com/office/drawing/2014/main" id="{5022F845-59DA-0660-FBE0-22D0A3D86647}"/>
              </a:ext>
            </a:extLst>
          </p:cNvPr>
          <p:cNvGrpSpPr/>
          <p:nvPr/>
        </p:nvGrpSpPr>
        <p:grpSpPr>
          <a:xfrm>
            <a:off x="7263153" y="2818335"/>
            <a:ext cx="4306785" cy="2991061"/>
            <a:chOff x="5498274" y="2006459"/>
            <a:chExt cx="3230089" cy="2243296"/>
          </a:xfrm>
        </p:grpSpPr>
        <p:sp>
          <p:nvSpPr>
            <p:cNvPr id="9" name="Hộp Văn bản 45">
              <a:extLst>
                <a:ext uri="{FF2B5EF4-FFF2-40B4-BE49-F238E27FC236}">
                  <a16:creationId xmlns:a16="http://schemas.microsoft.com/office/drawing/2014/main" id="{C3C889E9-477B-C8DC-B34A-61DAA3C9A0FD}"/>
                </a:ext>
              </a:extLst>
            </p:cNvPr>
            <p:cNvSpPr txBox="1"/>
            <p:nvPr/>
          </p:nvSpPr>
          <p:spPr>
            <a:xfrm>
              <a:off x="5498274" y="2831482"/>
              <a:ext cx="3230089" cy="1418273"/>
            </a:xfrm>
            <a:prstGeom prst="rect">
              <a:avLst/>
            </a:prstGeom>
            <a:noFill/>
          </p:spPr>
          <p:txBody>
            <a:bodyPr wrap="square" rtlCol="0">
              <a:spAutoFit/>
            </a:bodyPr>
            <a:lstStyle/>
            <a:p>
              <a:pPr algn="ctr">
                <a:lnSpc>
                  <a:spcPct val="150000"/>
                </a:lnSpc>
                <a:spcAft>
                  <a:spcPts val="800"/>
                </a:spcAft>
              </a:pPr>
              <a:r>
                <a:rPr lang="vi-VN" sz="2400" dirty="0">
                  <a:latin typeface="UTM Avo" panose="02040603050506020204" pitchFamily="18"/>
                  <a:ea typeface="Times New Roman" panose="02020603050405020304" pitchFamily="18" charset="0"/>
                  <a:cs typeface="Arial" panose="020B0604020202020204" pitchFamily="34" charset="0"/>
                </a:rPr>
                <a:t>Chuẩn bị bài mới </a:t>
              </a:r>
              <a:endParaRPr lang="en-US" sz="2400" dirty="0">
                <a:latin typeface="UTM Avo" panose="02040603050506020204" pitchFamily="18"/>
                <a:ea typeface="Times New Roman" panose="02020603050405020304" pitchFamily="18" charset="0"/>
                <a:cs typeface="Arial" panose="020B0604020202020204" pitchFamily="34" charset="0"/>
              </a:endParaRPr>
            </a:p>
            <a:p>
              <a:pPr algn="ctr">
                <a:lnSpc>
                  <a:spcPct val="150000"/>
                </a:lnSpc>
                <a:spcAft>
                  <a:spcPts val="800"/>
                </a:spcAft>
              </a:pPr>
              <a:r>
                <a:rPr lang="en-US" sz="2400" b="1" dirty="0" err="1">
                  <a:latin typeface="UTM Avo" panose="02040603050506020204" pitchFamily="18"/>
                  <a:ea typeface="Times New Roman" panose="02020603050405020304" pitchFamily="18" charset="0"/>
                  <a:cs typeface="Arial" panose="020B0604020202020204" pitchFamily="34" charset="0"/>
                </a:rPr>
                <a:t>Bài</a:t>
              </a:r>
              <a:r>
                <a:rPr lang="en-US" sz="2400" b="1" dirty="0">
                  <a:latin typeface="UTM Avo" panose="02040603050506020204" pitchFamily="18"/>
                  <a:ea typeface="Times New Roman" panose="02020603050405020304" pitchFamily="18" charset="0"/>
                  <a:cs typeface="Arial" panose="020B0604020202020204" pitchFamily="34" charset="0"/>
                </a:rPr>
                <a:t>  3: </a:t>
              </a:r>
              <a:r>
                <a:rPr lang="en-US" sz="2400" b="1" dirty="0" err="1">
                  <a:latin typeface="UTM Avo" panose="02040603050506020204" pitchFamily="18"/>
                  <a:ea typeface="Times New Roman" panose="02020603050405020304" pitchFamily="18" charset="0"/>
                  <a:cs typeface="Arial" panose="020B0604020202020204" pitchFamily="34" charset="0"/>
                </a:rPr>
                <a:t>Hình</a:t>
              </a:r>
              <a:r>
                <a:rPr lang="en-US" sz="2400" b="1" dirty="0">
                  <a:latin typeface="UTM Avo" panose="02040603050506020204" pitchFamily="18"/>
                  <a:ea typeface="Times New Roman" panose="02020603050405020304" pitchFamily="18" charset="0"/>
                  <a:cs typeface="Arial" panose="020B0604020202020204" pitchFamily="34" charset="0"/>
                </a:rPr>
                <a:t> thang </a:t>
              </a:r>
              <a:r>
                <a:rPr lang="en-US" sz="2400" b="1" dirty="0" err="1">
                  <a:latin typeface="UTM Avo" panose="02040603050506020204" pitchFamily="18"/>
                  <a:ea typeface="Times New Roman" panose="02020603050405020304" pitchFamily="18" charset="0"/>
                  <a:cs typeface="Arial" panose="020B0604020202020204" pitchFamily="34" charset="0"/>
                </a:rPr>
                <a:t>cân</a:t>
              </a:r>
              <a:r>
                <a:rPr lang="en-US" sz="2400" b="1" dirty="0">
                  <a:latin typeface="UTM Avo" panose="02040603050506020204" pitchFamily="18"/>
                  <a:ea typeface="Times New Roman" panose="02020603050405020304" pitchFamily="18" charset="0"/>
                  <a:cs typeface="Arial" panose="020B0604020202020204" pitchFamily="34" charset="0"/>
                </a:rPr>
                <a:t> </a:t>
              </a:r>
            </a:p>
            <a:p>
              <a:pPr algn="ctr">
                <a:lnSpc>
                  <a:spcPct val="150000"/>
                </a:lnSpc>
                <a:spcAft>
                  <a:spcPts val="800"/>
                </a:spcAft>
              </a:pPr>
              <a:r>
                <a:rPr lang="en-US" sz="2400" b="1" dirty="0" err="1">
                  <a:latin typeface="UTM Avo" panose="02040603050506020204" pitchFamily="18"/>
                  <a:ea typeface="Times New Roman" panose="02020603050405020304" pitchFamily="18" charset="0"/>
                  <a:cs typeface="Arial" panose="020B0604020202020204" pitchFamily="34" charset="0"/>
                </a:rPr>
                <a:t>Tiết</a:t>
              </a:r>
              <a:r>
                <a:rPr lang="en-US" sz="2400" b="1" dirty="0">
                  <a:latin typeface="UTM Avo" panose="02040603050506020204" pitchFamily="18"/>
                  <a:ea typeface="Times New Roman" panose="02020603050405020304" pitchFamily="18" charset="0"/>
                  <a:cs typeface="Arial" panose="020B0604020202020204" pitchFamily="34" charset="0"/>
                </a:rPr>
                <a:t> 2</a:t>
              </a:r>
            </a:p>
          </p:txBody>
        </p:sp>
        <p:pic>
          <p:nvPicPr>
            <p:cNvPr id="10" name="Picture 9">
              <a:extLst>
                <a:ext uri="{FF2B5EF4-FFF2-40B4-BE49-F238E27FC236}">
                  <a16:creationId xmlns:a16="http://schemas.microsoft.com/office/drawing/2014/main" id="{2F9F87A1-3525-D812-BACA-D27DEC75D564}"/>
                </a:ext>
              </a:extLst>
            </p:cNvPr>
            <p:cNvPicPr>
              <a:picLocks noChangeAspect="1"/>
            </p:cNvPicPr>
            <p:nvPr/>
          </p:nvPicPr>
          <p:blipFill>
            <a:blip r:embed="rId6"/>
            <a:srcRect/>
            <a:stretch/>
          </p:blipFill>
          <p:spPr>
            <a:xfrm>
              <a:off x="6913199" y="2006459"/>
              <a:ext cx="491586" cy="491586"/>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5"/>
        <p:cNvGrpSpPr/>
        <p:nvPr/>
      </p:nvGrpSpPr>
      <p:grpSpPr>
        <a:xfrm>
          <a:off x="0" y="0"/>
          <a:ext cx="0" cy="0"/>
          <a:chOff x="0" y="0"/>
          <a:chExt cx="0" cy="0"/>
        </a:xfrm>
      </p:grpSpPr>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9"/>
        <p:cNvGrpSpPr/>
        <p:nvPr/>
      </p:nvGrpSpPr>
      <p:grpSpPr>
        <a:xfrm>
          <a:off x="0" y="0"/>
          <a:ext cx="0" cy="0"/>
          <a:chOff x="0" y="0"/>
          <a:chExt cx="0" cy="0"/>
        </a:xfrm>
      </p:grpSpPr>
      <p:sp>
        <p:nvSpPr>
          <p:cNvPr id="240" name="Google Shape;240;p17"/>
          <p:cNvSpPr/>
          <p:nvPr/>
        </p:nvSpPr>
        <p:spPr>
          <a:xfrm>
            <a:off x="4775418" y="3585180"/>
            <a:ext cx="2944537" cy="2958470"/>
          </a:xfrm>
          <a:prstGeom prst="roundRect">
            <a:avLst>
              <a:gd name="adj" fmla="val 16667"/>
            </a:avLst>
          </a:prstGeom>
          <a:solidFill>
            <a:schemeClr val="accent2"/>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UTM Avo" panose="02040603050506020204" pitchFamily="18" charset="0"/>
              <a:sym typeface="Arial"/>
            </a:endParaRPr>
          </a:p>
        </p:txBody>
      </p:sp>
      <p:sp>
        <p:nvSpPr>
          <p:cNvPr id="241" name="Google Shape;241;p17"/>
          <p:cNvSpPr txBox="1"/>
          <p:nvPr/>
        </p:nvSpPr>
        <p:spPr>
          <a:xfrm>
            <a:off x="462105" y="912740"/>
            <a:ext cx="11367083" cy="1015622"/>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2000" b="1" dirty="0">
                <a:solidFill>
                  <a:srgbClr val="833C0B"/>
                </a:solidFill>
                <a:latin typeface="UTM Avo" panose="02040603050506020204" pitchFamily="18" charset="0"/>
                <a:sym typeface="Arial"/>
              </a:rPr>
              <a:t>Like </a:t>
            </a:r>
            <a:r>
              <a:rPr lang="en-US" sz="2000" b="1" dirty="0" err="1">
                <a:solidFill>
                  <a:srgbClr val="833C0B"/>
                </a:solidFill>
                <a:latin typeface="UTM Avo" panose="02040603050506020204" pitchFamily="18" charset="0"/>
                <a:sym typeface="Arial"/>
              </a:rPr>
              <a:t>fanpage</a:t>
            </a:r>
            <a:r>
              <a:rPr lang="en-US" sz="2000" b="1">
                <a:solidFill>
                  <a:srgbClr val="833C0B"/>
                </a:solidFill>
                <a:latin typeface="UTM Avo" panose="02040603050506020204" pitchFamily="18" charset="0"/>
                <a:sym typeface="Arial"/>
              </a:rPr>
              <a:t> Hoc10 - </a:t>
            </a:r>
            <a:r>
              <a:rPr lang="en-US" sz="2000" b="1" dirty="0" err="1">
                <a:solidFill>
                  <a:srgbClr val="833C0B"/>
                </a:solidFill>
                <a:latin typeface="UTM Avo" panose="02040603050506020204" pitchFamily="18" charset="0"/>
                <a:sym typeface="Arial"/>
              </a:rPr>
              <a:t>Học</a:t>
            </a:r>
            <a:r>
              <a:rPr lang="en-US" sz="2000" b="1" dirty="0">
                <a:solidFill>
                  <a:srgbClr val="833C0B"/>
                </a:solidFill>
                <a:latin typeface="UTM Avo" panose="02040603050506020204" pitchFamily="18" charset="0"/>
                <a:sym typeface="Arial"/>
              </a:rPr>
              <a:t> 1 </a:t>
            </a:r>
            <a:r>
              <a:rPr lang="en-US" sz="2000" b="1" dirty="0" err="1">
                <a:solidFill>
                  <a:srgbClr val="833C0B"/>
                </a:solidFill>
                <a:latin typeface="UTM Avo" panose="02040603050506020204" pitchFamily="18" charset="0"/>
                <a:sym typeface="Arial"/>
              </a:rPr>
              <a:t>biết</a:t>
            </a:r>
            <a:r>
              <a:rPr lang="en-US" sz="2000" b="1" dirty="0">
                <a:solidFill>
                  <a:srgbClr val="833C0B"/>
                </a:solidFill>
                <a:latin typeface="UTM Avo" panose="02040603050506020204" pitchFamily="18" charset="0"/>
                <a:sym typeface="Arial"/>
              </a:rPr>
              <a:t> 10 </a:t>
            </a:r>
            <a:r>
              <a:rPr lang="en-US" sz="2000" b="1" dirty="0" err="1">
                <a:solidFill>
                  <a:srgbClr val="833C0B"/>
                </a:solidFill>
                <a:latin typeface="UTM Avo" panose="02040603050506020204" pitchFamily="18" charset="0"/>
                <a:sym typeface="Arial"/>
              </a:rPr>
              <a:t>để</a:t>
            </a:r>
            <a:r>
              <a:rPr lang="en-US" sz="2000" b="1" dirty="0">
                <a:solidFill>
                  <a:srgbClr val="833C0B"/>
                </a:solidFill>
                <a:latin typeface="UTM Avo" panose="02040603050506020204" pitchFamily="18" charset="0"/>
                <a:sym typeface="Arial"/>
              </a:rPr>
              <a:t> </a:t>
            </a:r>
            <a:r>
              <a:rPr lang="en-US" sz="2000" b="1" dirty="0" err="1">
                <a:solidFill>
                  <a:srgbClr val="833C0B"/>
                </a:solidFill>
                <a:latin typeface="UTM Avo" panose="02040603050506020204" pitchFamily="18" charset="0"/>
                <a:sym typeface="Arial"/>
              </a:rPr>
              <a:t>nhận</a:t>
            </a:r>
            <a:r>
              <a:rPr lang="en-US" sz="2000" b="1" dirty="0">
                <a:solidFill>
                  <a:srgbClr val="833C0B"/>
                </a:solidFill>
                <a:latin typeface="UTM Avo" panose="02040603050506020204" pitchFamily="18" charset="0"/>
                <a:sym typeface="Arial"/>
              </a:rPr>
              <a:t> </a:t>
            </a:r>
            <a:r>
              <a:rPr lang="en-US" sz="2000" b="1" dirty="0" err="1">
                <a:solidFill>
                  <a:srgbClr val="833C0B"/>
                </a:solidFill>
                <a:latin typeface="UTM Avo" panose="02040603050506020204" pitchFamily="18" charset="0"/>
                <a:sym typeface="Arial"/>
              </a:rPr>
              <a:t>thêm</a:t>
            </a:r>
            <a:r>
              <a:rPr lang="en-US" sz="2000" b="1" dirty="0">
                <a:solidFill>
                  <a:srgbClr val="833C0B"/>
                </a:solidFill>
                <a:latin typeface="UTM Avo" panose="02040603050506020204" pitchFamily="18" charset="0"/>
                <a:sym typeface="Arial"/>
              </a:rPr>
              <a:t> </a:t>
            </a:r>
            <a:r>
              <a:rPr lang="en-US" sz="2000" b="1" dirty="0" err="1">
                <a:solidFill>
                  <a:srgbClr val="833C0B"/>
                </a:solidFill>
                <a:latin typeface="UTM Avo" panose="02040603050506020204" pitchFamily="18" charset="0"/>
                <a:sym typeface="Arial"/>
              </a:rPr>
              <a:t>nhiều</a:t>
            </a:r>
            <a:r>
              <a:rPr lang="en-US" sz="2000" b="1" dirty="0">
                <a:solidFill>
                  <a:srgbClr val="833C0B"/>
                </a:solidFill>
                <a:latin typeface="UTM Avo" panose="02040603050506020204" pitchFamily="18" charset="0"/>
                <a:sym typeface="Arial"/>
              </a:rPr>
              <a:t> </a:t>
            </a:r>
            <a:r>
              <a:rPr lang="en-US" sz="2000" b="1" dirty="0" err="1">
                <a:solidFill>
                  <a:srgbClr val="833C0B"/>
                </a:solidFill>
                <a:latin typeface="UTM Avo" panose="02040603050506020204" pitchFamily="18" charset="0"/>
                <a:sym typeface="Arial"/>
              </a:rPr>
              <a:t>tài</a:t>
            </a:r>
            <a:r>
              <a:rPr lang="en-US" sz="2000" b="1" dirty="0">
                <a:solidFill>
                  <a:srgbClr val="833C0B"/>
                </a:solidFill>
                <a:latin typeface="UTM Avo" panose="02040603050506020204" pitchFamily="18" charset="0"/>
                <a:sym typeface="Arial"/>
              </a:rPr>
              <a:t> </a:t>
            </a:r>
            <a:r>
              <a:rPr lang="en-US" sz="2000" b="1" dirty="0" err="1">
                <a:solidFill>
                  <a:srgbClr val="833C0B"/>
                </a:solidFill>
                <a:latin typeface="UTM Avo" panose="02040603050506020204" pitchFamily="18" charset="0"/>
                <a:sym typeface="Arial"/>
              </a:rPr>
              <a:t>liệu</a:t>
            </a:r>
            <a:r>
              <a:rPr lang="en-US" sz="2000" b="1" dirty="0">
                <a:solidFill>
                  <a:srgbClr val="833C0B"/>
                </a:solidFill>
                <a:latin typeface="UTM Avo" panose="02040603050506020204" pitchFamily="18" charset="0"/>
                <a:sym typeface="Arial"/>
              </a:rPr>
              <a:t> </a:t>
            </a:r>
            <a:r>
              <a:rPr lang="en-US" sz="2000" b="1" dirty="0" err="1">
                <a:solidFill>
                  <a:srgbClr val="833C0B"/>
                </a:solidFill>
                <a:latin typeface="UTM Avo" panose="02040603050506020204" pitchFamily="18" charset="0"/>
                <a:sym typeface="Arial"/>
              </a:rPr>
              <a:t>giảng</a:t>
            </a:r>
            <a:r>
              <a:rPr lang="en-US" sz="2000" b="1" dirty="0">
                <a:solidFill>
                  <a:srgbClr val="833C0B"/>
                </a:solidFill>
                <a:latin typeface="UTM Avo" panose="02040603050506020204" pitchFamily="18" charset="0"/>
                <a:sym typeface="Arial"/>
              </a:rPr>
              <a:t> </a:t>
            </a:r>
            <a:r>
              <a:rPr lang="en-US" sz="2000" b="1" dirty="0" err="1">
                <a:solidFill>
                  <a:srgbClr val="833C0B"/>
                </a:solidFill>
                <a:latin typeface="UTM Avo" panose="02040603050506020204" pitchFamily="18" charset="0"/>
                <a:sym typeface="Arial"/>
              </a:rPr>
              <a:t>dạy</a:t>
            </a:r>
            <a:endParaRPr dirty="0">
              <a:latin typeface="UTM Avo" panose="02040603050506020204" pitchFamily="18" charset="0"/>
            </a:endParaRPr>
          </a:p>
          <a:p>
            <a:pPr marL="0" marR="0" lvl="0" indent="0" algn="ctr" rtl="0">
              <a:lnSpc>
                <a:spcPct val="150000"/>
              </a:lnSpc>
              <a:spcBef>
                <a:spcPts val="0"/>
              </a:spcBef>
              <a:spcAft>
                <a:spcPts val="0"/>
              </a:spcAft>
              <a:buNone/>
            </a:pPr>
            <a:r>
              <a:rPr lang="en-US" sz="2000" dirty="0" err="1">
                <a:solidFill>
                  <a:srgbClr val="833C0B"/>
                </a:solidFill>
                <a:latin typeface="UTM Avo" panose="02040603050506020204" pitchFamily="18" charset="0"/>
                <a:sym typeface="Arial"/>
              </a:rPr>
              <a:t>theo</a:t>
            </a:r>
            <a:r>
              <a:rPr lang="en-US" sz="2000" dirty="0">
                <a:solidFill>
                  <a:srgbClr val="833C0B"/>
                </a:solidFill>
                <a:latin typeface="UTM Avo" panose="02040603050506020204" pitchFamily="18" charset="0"/>
                <a:sym typeface="Arial"/>
              </a:rPr>
              <a:t> </a:t>
            </a:r>
            <a:r>
              <a:rPr lang="en-US" sz="2000" dirty="0" err="1">
                <a:solidFill>
                  <a:srgbClr val="833C0B"/>
                </a:solidFill>
                <a:latin typeface="UTM Avo" panose="02040603050506020204" pitchFamily="18" charset="0"/>
                <a:sym typeface="Arial"/>
              </a:rPr>
              <a:t>đường</a:t>
            </a:r>
            <a:r>
              <a:rPr lang="en-US" sz="2000" dirty="0">
                <a:solidFill>
                  <a:srgbClr val="833C0B"/>
                </a:solidFill>
                <a:latin typeface="UTM Avo" panose="02040603050506020204" pitchFamily="18" charset="0"/>
                <a:sym typeface="Arial"/>
              </a:rPr>
              <a:t> link:  </a:t>
            </a:r>
            <a:endParaRPr dirty="0">
              <a:latin typeface="UTM Avo" panose="02040603050506020204" pitchFamily="18" charset="0"/>
            </a:endParaRPr>
          </a:p>
        </p:txBody>
      </p:sp>
      <p:sp>
        <p:nvSpPr>
          <p:cNvPr id="242" name="Google Shape;242;p17"/>
          <p:cNvSpPr/>
          <p:nvPr/>
        </p:nvSpPr>
        <p:spPr>
          <a:xfrm>
            <a:off x="2441908" y="2000034"/>
            <a:ext cx="7407478" cy="461665"/>
          </a:xfrm>
          <a:prstGeom prst="roundRect">
            <a:avLst>
              <a:gd name="adj" fmla="val 16667"/>
            </a:avLst>
          </a:prstGeom>
          <a:solidFill>
            <a:srgbClr val="FBE4D4"/>
          </a:solidFill>
          <a:ln w="25400" cap="flat" cmpd="sng">
            <a:solidFill>
              <a:srgbClr val="C55A1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UTM Avo" panose="02040603050506020204" pitchFamily="18" charset="0"/>
              <a:sym typeface="Arial"/>
            </a:endParaRPr>
          </a:p>
        </p:txBody>
      </p:sp>
      <p:sp>
        <p:nvSpPr>
          <p:cNvPr id="243" name="Google Shape;243;p17">
            <a:hlinkClick r:id="rId4"/>
          </p:cNvPr>
          <p:cNvSpPr txBox="1"/>
          <p:nvPr/>
        </p:nvSpPr>
        <p:spPr>
          <a:xfrm>
            <a:off x="2644617" y="2000034"/>
            <a:ext cx="7122253"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u="sng">
                <a:solidFill>
                  <a:srgbClr val="843C0C"/>
                </a:solidFill>
                <a:latin typeface="UTM Avo" panose="02040603050506020204" pitchFamily="18" charset="0"/>
                <a:sym typeface="Arial"/>
                <a:hlinkClick r:id="rId4">
                  <a:extLst>
                    <a:ext uri="{A12FA001-AC4F-418D-AE19-62706E023703}">
                      <ahyp:hlinkClr xmlns:ahyp="http://schemas.microsoft.com/office/drawing/2018/hyperlinkcolor" val="tx"/>
                    </a:ext>
                  </a:extLst>
                </a:hlinkClick>
              </a:rPr>
              <a:t>Hoc10 – Học 1 biết 10</a:t>
            </a:r>
            <a:endParaRPr sz="2400" b="1" u="sng">
              <a:solidFill>
                <a:srgbClr val="843C0C"/>
              </a:solidFill>
              <a:latin typeface="UTM Avo" panose="02040603050506020204" pitchFamily="18" charset="0"/>
              <a:sym typeface="Arial"/>
            </a:endParaRPr>
          </a:p>
        </p:txBody>
      </p:sp>
      <p:sp>
        <p:nvSpPr>
          <p:cNvPr id="244" name="Google Shape;244;p17"/>
          <p:cNvSpPr txBox="1"/>
          <p:nvPr/>
        </p:nvSpPr>
        <p:spPr>
          <a:xfrm>
            <a:off x="4011326" y="2381351"/>
            <a:ext cx="4321723" cy="553957"/>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2000">
                <a:solidFill>
                  <a:srgbClr val="833C0B"/>
                </a:solidFill>
                <a:latin typeface="UTM Avo" panose="02040603050506020204" pitchFamily="18" charset="0"/>
                <a:sym typeface="Arial"/>
              </a:rPr>
              <a:t>Hoặc truy cập qua QR code</a:t>
            </a:r>
            <a:endParaRPr>
              <a:latin typeface="UTM Avo" panose="02040603050506020204" pitchFamily="18" charset="0"/>
            </a:endParaRPr>
          </a:p>
        </p:txBody>
      </p:sp>
      <p:pic>
        <p:nvPicPr>
          <p:cNvPr id="245" name="Google Shape;245;p17" descr="Ngón Trỏ, ngón tay, Máy tính Biểu tượng Tay - tay png tải về - Miễn phí  trong suốt Tay png Tải về."/>
          <p:cNvPicPr preferRelativeResize="0"/>
          <p:nvPr/>
        </p:nvPicPr>
        <p:blipFill rotWithShape="1">
          <a:blip r:embed="rId5">
            <a:alphaModFix/>
          </a:blip>
          <a:srcRect/>
          <a:stretch/>
        </p:blipFill>
        <p:spPr>
          <a:xfrm rot="-5400000">
            <a:off x="5679086" y="2851979"/>
            <a:ext cx="1053311" cy="749021"/>
          </a:xfrm>
          <a:prstGeom prst="rect">
            <a:avLst/>
          </a:prstGeom>
          <a:noFill/>
          <a:ln>
            <a:noFill/>
          </a:ln>
        </p:spPr>
      </p:pic>
      <p:pic>
        <p:nvPicPr>
          <p:cNvPr id="246" name="Google Shape;246;p17"/>
          <p:cNvPicPr preferRelativeResize="0"/>
          <p:nvPr/>
        </p:nvPicPr>
        <p:blipFill rotWithShape="1">
          <a:blip r:embed="rId6">
            <a:alphaModFix/>
          </a:blip>
          <a:srcRect/>
          <a:stretch/>
        </p:blipFill>
        <p:spPr>
          <a:xfrm>
            <a:off x="4905420" y="3722149"/>
            <a:ext cx="2684532" cy="2684532"/>
          </a:xfrm>
          <a:prstGeom prst="roundRect">
            <a:avLst>
              <a:gd name="adj" fmla="val 12957"/>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4"/>
        <p:cNvGrpSpPr/>
        <p:nvPr/>
      </p:nvGrpSpPr>
      <p:grpSpPr>
        <a:xfrm>
          <a:off x="0" y="0"/>
          <a:ext cx="0" cy="0"/>
          <a:chOff x="0" y="0"/>
          <a:chExt cx="0" cy="0"/>
        </a:xfrm>
      </p:grpSpPr>
      <p:grpSp>
        <p:nvGrpSpPr>
          <p:cNvPr id="2" name="Google Shape;170;p2">
            <a:extLst>
              <a:ext uri="{FF2B5EF4-FFF2-40B4-BE49-F238E27FC236}">
                <a16:creationId xmlns:a16="http://schemas.microsoft.com/office/drawing/2014/main" id="{620A0D01-D89B-8BD0-F292-C3F160E8F0DE}"/>
              </a:ext>
            </a:extLst>
          </p:cNvPr>
          <p:cNvGrpSpPr/>
          <p:nvPr/>
        </p:nvGrpSpPr>
        <p:grpSpPr>
          <a:xfrm>
            <a:off x="4727728" y="2864135"/>
            <a:ext cx="2736543" cy="1674349"/>
            <a:chOff x="309541" y="967667"/>
            <a:chExt cx="2878585" cy="1674349"/>
          </a:xfrm>
        </p:grpSpPr>
        <p:pic>
          <p:nvPicPr>
            <p:cNvPr id="3" name="Google Shape;171;p2">
              <a:hlinkClick r:id="rId4"/>
              <a:extLst>
                <a:ext uri="{FF2B5EF4-FFF2-40B4-BE49-F238E27FC236}">
                  <a16:creationId xmlns:a16="http://schemas.microsoft.com/office/drawing/2014/main" id="{C3276972-A18D-2AB8-8610-4A9145D2B2B8}"/>
                </a:ext>
              </a:extLst>
            </p:cNvPr>
            <p:cNvPicPr preferRelativeResize="0"/>
            <p:nvPr/>
          </p:nvPicPr>
          <p:blipFill rotWithShape="1">
            <a:blip r:embed="rId5">
              <a:alphaModFix/>
            </a:blip>
            <a:srcRect l="7499" t="15368" r="7236" b="7264"/>
            <a:stretch/>
          </p:blipFill>
          <p:spPr>
            <a:xfrm>
              <a:off x="1029743" y="1336999"/>
              <a:ext cx="1438182" cy="1305017"/>
            </a:xfrm>
            <a:prstGeom prst="rect">
              <a:avLst/>
            </a:prstGeom>
            <a:noFill/>
            <a:ln>
              <a:noFill/>
            </a:ln>
          </p:spPr>
        </p:pic>
        <p:sp>
          <p:nvSpPr>
            <p:cNvPr id="4" name="Google Shape;172;p2">
              <a:extLst>
                <a:ext uri="{FF2B5EF4-FFF2-40B4-BE49-F238E27FC236}">
                  <a16:creationId xmlns:a16="http://schemas.microsoft.com/office/drawing/2014/main" id="{1997917C-2DCA-1954-33EE-E112422B81A2}"/>
                </a:ext>
              </a:extLst>
            </p:cNvPr>
            <p:cNvSpPr txBox="1"/>
            <p:nvPr/>
          </p:nvSpPr>
          <p:spPr>
            <a:xfrm>
              <a:off x="309541" y="967667"/>
              <a:ext cx="287858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cap="none" dirty="0" err="1">
                  <a:solidFill>
                    <a:schemeClr val="accent2"/>
                  </a:solidFill>
                  <a:latin typeface="UTM Avo" panose="02040603050506020204" pitchFamily="18"/>
                  <a:sym typeface="Arial"/>
                </a:rPr>
                <a:t>Ấn</a:t>
              </a:r>
              <a:r>
                <a:rPr lang="en-US" sz="1800" b="1" i="0" u="none" strike="noStrike" cap="none" dirty="0">
                  <a:solidFill>
                    <a:schemeClr val="accent2"/>
                  </a:solidFill>
                  <a:latin typeface="UTM Avo" panose="02040603050506020204" pitchFamily="18"/>
                  <a:sym typeface="Arial"/>
                </a:rPr>
                <a:t> </a:t>
              </a:r>
              <a:r>
                <a:rPr lang="en-US" sz="1800" b="1" i="0" u="none" strike="noStrike" cap="none" dirty="0" err="1">
                  <a:solidFill>
                    <a:schemeClr val="accent2"/>
                  </a:solidFill>
                  <a:latin typeface="UTM Avo" panose="02040603050506020204" pitchFamily="18"/>
                  <a:sym typeface="Arial"/>
                </a:rPr>
                <a:t>để</a:t>
              </a:r>
              <a:r>
                <a:rPr lang="en-US" sz="1800" b="1" i="0" u="none" strike="noStrike" cap="none" dirty="0">
                  <a:solidFill>
                    <a:schemeClr val="accent2"/>
                  </a:solidFill>
                  <a:latin typeface="UTM Avo" panose="02040603050506020204" pitchFamily="18"/>
                  <a:sym typeface="Arial"/>
                </a:rPr>
                <a:t> </a:t>
              </a:r>
              <a:r>
                <a:rPr lang="en-US" sz="1800" b="1" i="0" u="none" strike="noStrike" cap="none" dirty="0" err="1">
                  <a:solidFill>
                    <a:schemeClr val="accent2"/>
                  </a:solidFill>
                  <a:latin typeface="UTM Avo" panose="02040603050506020204" pitchFamily="18"/>
                  <a:sym typeface="Arial"/>
                </a:rPr>
                <a:t>đến</a:t>
              </a:r>
              <a:r>
                <a:rPr lang="en-US" sz="1800" b="1" i="0" u="none" strike="noStrike" cap="none" dirty="0">
                  <a:solidFill>
                    <a:schemeClr val="accent2"/>
                  </a:solidFill>
                  <a:latin typeface="UTM Avo" panose="02040603050506020204" pitchFamily="18"/>
                  <a:sym typeface="Arial"/>
                </a:rPr>
                <a:t> </a:t>
              </a:r>
              <a:r>
                <a:rPr lang="en-US" sz="1800" b="1" i="0" u="none" strike="noStrike" cap="none" dirty="0" err="1">
                  <a:solidFill>
                    <a:schemeClr val="accent2"/>
                  </a:solidFill>
                  <a:latin typeface="UTM Avo" panose="02040603050506020204" pitchFamily="18"/>
                  <a:sym typeface="Arial"/>
                </a:rPr>
                <a:t>trang</a:t>
              </a:r>
              <a:r>
                <a:rPr lang="en-US" sz="1800" b="1" i="0" u="none" strike="noStrike" cap="none" dirty="0">
                  <a:solidFill>
                    <a:schemeClr val="accent2"/>
                  </a:solidFill>
                  <a:latin typeface="UTM Avo" panose="02040603050506020204" pitchFamily="18"/>
                  <a:sym typeface="Arial"/>
                </a:rPr>
                <a:t> </a:t>
              </a:r>
              <a:r>
                <a:rPr lang="en-US" sz="1800" b="1" i="0" u="none" strike="noStrike" cap="none" dirty="0" err="1">
                  <a:solidFill>
                    <a:schemeClr val="accent2"/>
                  </a:solidFill>
                  <a:latin typeface="UTM Avo" panose="02040603050506020204" pitchFamily="18"/>
                  <a:sym typeface="Arial"/>
                </a:rPr>
                <a:t>sách</a:t>
              </a:r>
              <a:endParaRPr dirty="0">
                <a:latin typeface="UTM Avo" panose="02040603050506020204" pitchFamily="18"/>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5"/>
        <p:cNvGrpSpPr/>
        <p:nvPr/>
      </p:nvGrpSpPr>
      <p:grpSpPr>
        <a:xfrm>
          <a:off x="0" y="0"/>
          <a:ext cx="0" cy="0"/>
          <a:chOff x="0" y="0"/>
          <a:chExt cx="0" cy="0"/>
        </a:xfrm>
      </p:grpSpPr>
      <p:sp>
        <p:nvSpPr>
          <p:cNvPr id="2" name="Rectangle 1">
            <a:extLst>
              <a:ext uri="{FF2B5EF4-FFF2-40B4-BE49-F238E27FC236}">
                <a16:creationId xmlns:a16="http://schemas.microsoft.com/office/drawing/2014/main" id="{294B9088-044E-322A-8189-DD1255D14F91}"/>
              </a:ext>
            </a:extLst>
          </p:cNvPr>
          <p:cNvSpPr/>
          <p:nvPr/>
        </p:nvSpPr>
        <p:spPr>
          <a:xfrm>
            <a:off x="368483" y="1779742"/>
            <a:ext cx="4240404" cy="574388"/>
          </a:xfrm>
          <a:prstGeom prst="rect">
            <a:avLst/>
          </a:prstGeom>
        </p:spPr>
        <p:txBody>
          <a:bodyPr wrap="square">
            <a:spAutoFit/>
          </a:bodyPr>
          <a:lstStyle/>
          <a:p>
            <a:pPr algn="ctr" defTabSz="609630">
              <a:lnSpc>
                <a:spcPct val="150000"/>
              </a:lnSpc>
              <a:buFont typeface="Arial"/>
              <a:buNone/>
              <a:defRPr/>
            </a:pPr>
            <a:r>
              <a:rPr lang="en-US" sz="2400" b="1" kern="0" dirty="0">
                <a:solidFill>
                  <a:srgbClr val="262624"/>
                </a:solidFill>
                <a:latin typeface="UTM Avo" panose="02040603050506020204" pitchFamily="18"/>
                <a:cs typeface="Arial"/>
                <a:sym typeface="Arial"/>
              </a:rPr>
              <a:t>I. </a:t>
            </a:r>
            <a:r>
              <a:rPr lang="en-US" sz="2400" b="1" dirty="0">
                <a:solidFill>
                  <a:srgbClr val="262624"/>
                </a:solidFill>
                <a:latin typeface="UTM Avo" panose="02040603050506020204" pitchFamily="18"/>
              </a:rPr>
              <a:t>ĐỊNH NGHĨA</a:t>
            </a:r>
            <a:endParaRPr lang="en-US" sz="2400" b="1" kern="0" dirty="0">
              <a:solidFill>
                <a:srgbClr val="262624"/>
              </a:solidFill>
              <a:latin typeface="UTM Avo" panose="02040603050506020204" pitchFamily="18"/>
              <a:cs typeface="Arial"/>
              <a:sym typeface="Arial"/>
            </a:endParaRPr>
          </a:p>
        </p:txBody>
      </p:sp>
      <p:sp>
        <p:nvSpPr>
          <p:cNvPr id="3" name="Rectangle 2">
            <a:extLst>
              <a:ext uri="{FF2B5EF4-FFF2-40B4-BE49-F238E27FC236}">
                <a16:creationId xmlns:a16="http://schemas.microsoft.com/office/drawing/2014/main" id="{72E25516-2D82-2296-3143-95F4FCAB39CD}"/>
              </a:ext>
            </a:extLst>
          </p:cNvPr>
          <p:cNvSpPr/>
          <p:nvPr/>
        </p:nvSpPr>
        <p:spPr>
          <a:xfrm>
            <a:off x="1055631" y="2655863"/>
            <a:ext cx="1035861" cy="461665"/>
          </a:xfrm>
          <a:prstGeom prst="rect">
            <a:avLst/>
          </a:prstGeom>
        </p:spPr>
        <p:txBody>
          <a:bodyPr wrap="none">
            <a:spAutoFit/>
          </a:bodyPr>
          <a:lstStyle/>
          <a:p>
            <a:pPr algn="ctr">
              <a:buClrTx/>
              <a:buFontTx/>
              <a:buNone/>
              <a:defRPr/>
            </a:pPr>
            <a:r>
              <a:rPr lang="en-US" sz="2400" b="1" kern="1200" dirty="0">
                <a:solidFill>
                  <a:prstClr val="black"/>
                </a:solidFill>
                <a:latin typeface="UTM Avo" panose="02040603050506020204" pitchFamily="18"/>
                <a:ea typeface="+mn-ea"/>
                <a:cs typeface="Arial" panose="020B0604020202020204" pitchFamily="34" charset="0"/>
              </a:rPr>
              <a:t>HĐ 1.</a:t>
            </a:r>
          </a:p>
        </p:txBody>
      </p:sp>
      <p:grpSp>
        <p:nvGrpSpPr>
          <p:cNvPr id="4" name="Group 3">
            <a:extLst>
              <a:ext uri="{FF2B5EF4-FFF2-40B4-BE49-F238E27FC236}">
                <a16:creationId xmlns:a16="http://schemas.microsoft.com/office/drawing/2014/main" id="{12F46532-A084-0D3B-9919-2EC23640096C}"/>
              </a:ext>
            </a:extLst>
          </p:cNvPr>
          <p:cNvGrpSpPr/>
          <p:nvPr/>
        </p:nvGrpSpPr>
        <p:grpSpPr>
          <a:xfrm>
            <a:off x="726037" y="3798569"/>
            <a:ext cx="1723009" cy="716352"/>
            <a:chOff x="8441668" y="4587774"/>
            <a:chExt cx="1263473" cy="823613"/>
          </a:xfrm>
        </p:grpSpPr>
        <p:pic>
          <p:nvPicPr>
            <p:cNvPr id="5" name="Picture 4">
              <a:extLst>
                <a:ext uri="{FF2B5EF4-FFF2-40B4-BE49-F238E27FC236}">
                  <a16:creationId xmlns:a16="http://schemas.microsoft.com/office/drawing/2014/main" id="{F2BE8190-C873-A95D-AA3E-1E6338A925F8}"/>
                </a:ext>
              </a:extLst>
            </p:cNvPr>
            <p:cNvPicPr>
              <a:picLocks noChangeAspect="1"/>
            </p:cNvPicPr>
            <p:nvPr/>
          </p:nvPicPr>
          <p:blipFill>
            <a:blip r:embed="rId4"/>
            <a:stretch>
              <a:fillRect/>
            </a:stretch>
          </p:blipFill>
          <p:spPr>
            <a:xfrm>
              <a:off x="8553553" y="4587774"/>
              <a:ext cx="962685" cy="823613"/>
            </a:xfrm>
            <a:prstGeom prst="rect">
              <a:avLst/>
            </a:prstGeom>
          </p:spPr>
        </p:pic>
        <p:sp>
          <p:nvSpPr>
            <p:cNvPr id="6" name="TextBox 5">
              <a:extLst>
                <a:ext uri="{FF2B5EF4-FFF2-40B4-BE49-F238E27FC236}">
                  <a16:creationId xmlns:a16="http://schemas.microsoft.com/office/drawing/2014/main" id="{C52ED7DA-C801-7C80-412D-CF9AFCA2A53D}"/>
                </a:ext>
              </a:extLst>
            </p:cNvPr>
            <p:cNvSpPr txBox="1"/>
            <p:nvPr/>
          </p:nvSpPr>
          <p:spPr>
            <a:xfrm>
              <a:off x="8441668" y="4629957"/>
              <a:ext cx="1263473" cy="530791"/>
            </a:xfrm>
            <a:prstGeom prst="rect">
              <a:avLst/>
            </a:prstGeom>
            <a:noFill/>
          </p:spPr>
          <p:txBody>
            <a:bodyPr wrap="square" rtlCol="0">
              <a:spAutoFit/>
            </a:bodyPr>
            <a:lstStyle/>
            <a:p>
              <a:pPr algn="ctr" defTabSz="1219170">
                <a:buClrTx/>
                <a:defRPr/>
              </a:pPr>
              <a:r>
                <a:rPr lang="en-US" sz="2400" b="1" kern="1200" dirty="0" err="1">
                  <a:solidFill>
                    <a:prstClr val="black"/>
                  </a:solidFill>
                  <a:latin typeface="UTM Avo" panose="02040603050506020204" pitchFamily="18"/>
                  <a:ea typeface="+mn-ea"/>
                  <a:cs typeface="Arial" panose="020B0604020202020204" pitchFamily="34" charset="0"/>
                </a:rPr>
                <a:t>Giải</a:t>
              </a:r>
              <a:endParaRPr lang="en-US" sz="2400" b="1" kern="1200" dirty="0">
                <a:solidFill>
                  <a:prstClr val="black"/>
                </a:solidFill>
                <a:latin typeface="UTM Avo" panose="02040603050506020204" pitchFamily="18"/>
                <a:ea typeface="+mn-ea"/>
                <a:cs typeface="Arial" panose="020B0604020202020204" pitchFamily="34" charset="0"/>
              </a:endParaRPr>
            </a:p>
          </p:txBody>
        </p:sp>
      </p:grpSp>
      <p:sp>
        <p:nvSpPr>
          <p:cNvPr id="7" name="Rectangle 6">
            <a:extLst>
              <a:ext uri="{FF2B5EF4-FFF2-40B4-BE49-F238E27FC236}">
                <a16:creationId xmlns:a16="http://schemas.microsoft.com/office/drawing/2014/main" id="{E3A27980-8A8B-459D-28E7-3DC0670CD784}"/>
              </a:ext>
            </a:extLst>
          </p:cNvPr>
          <p:cNvSpPr/>
          <p:nvPr/>
        </p:nvSpPr>
        <p:spPr>
          <a:xfrm>
            <a:off x="2091492" y="2540769"/>
            <a:ext cx="8861195" cy="1131848"/>
          </a:xfrm>
          <a:prstGeom prst="rect">
            <a:avLst/>
          </a:prstGeom>
        </p:spPr>
        <p:txBody>
          <a:bodyPr wrap="square">
            <a:spAutoFit/>
          </a:bodyPr>
          <a:lstStyle/>
          <a:p>
            <a:pPr marL="40639" marR="40639" algn="just">
              <a:lnSpc>
                <a:spcPct val="150000"/>
              </a:lnSpc>
              <a:buClrTx/>
              <a:defRPr/>
            </a:pPr>
            <a:r>
              <a:rPr lang="en-US" sz="2400" dirty="0">
                <a:latin typeface="UTM Avo" panose="02040603050506020204" pitchFamily="18"/>
              </a:rPr>
              <a:t>Cho </a:t>
            </a:r>
            <a:r>
              <a:rPr lang="en-US" sz="2400" dirty="0" err="1">
                <a:latin typeface="UTM Avo" panose="02040603050506020204" pitchFamily="18"/>
              </a:rPr>
              <a:t>biết</a:t>
            </a:r>
            <a:r>
              <a:rPr lang="en-US" sz="2400" dirty="0">
                <a:latin typeface="UTM Avo" panose="02040603050506020204" pitchFamily="18"/>
              </a:rPr>
              <a:t> </a:t>
            </a:r>
            <a:r>
              <a:rPr lang="en-US" sz="2400" dirty="0" err="1">
                <a:latin typeface="UTM Avo" panose="02040603050506020204" pitchFamily="18"/>
              </a:rPr>
              <a:t>hai</a:t>
            </a:r>
            <a:r>
              <a:rPr lang="en-US" sz="2400" dirty="0">
                <a:latin typeface="UTM Avo" panose="02040603050506020204" pitchFamily="18"/>
              </a:rPr>
              <a:t> </a:t>
            </a:r>
            <a:r>
              <a:rPr lang="en-US" sz="2400" dirty="0" err="1">
                <a:latin typeface="UTM Avo" panose="02040603050506020204" pitchFamily="18"/>
              </a:rPr>
              <a:t>cạnh</a:t>
            </a:r>
            <a:r>
              <a:rPr lang="en-US" sz="2400" dirty="0">
                <a:latin typeface="UTM Avo" panose="02040603050506020204" pitchFamily="18"/>
              </a:rPr>
              <a:t> AB </a:t>
            </a:r>
            <a:r>
              <a:rPr lang="en-US" sz="2400" dirty="0" err="1">
                <a:latin typeface="UTM Avo" panose="02040603050506020204" pitchFamily="18"/>
              </a:rPr>
              <a:t>và</a:t>
            </a:r>
            <a:r>
              <a:rPr lang="en-US" sz="2400" dirty="0">
                <a:latin typeface="UTM Avo" panose="02040603050506020204" pitchFamily="18"/>
              </a:rPr>
              <a:t> CD </a:t>
            </a:r>
            <a:r>
              <a:rPr lang="en-US" sz="2400" dirty="0" err="1">
                <a:latin typeface="UTM Avo" panose="02040603050506020204" pitchFamily="18"/>
              </a:rPr>
              <a:t>của</a:t>
            </a:r>
            <a:r>
              <a:rPr lang="en-US" sz="2400" dirty="0">
                <a:latin typeface="UTM Avo" panose="02040603050506020204" pitchFamily="18"/>
              </a:rPr>
              <a:t> </a:t>
            </a:r>
            <a:r>
              <a:rPr lang="en-US" sz="2400" dirty="0" err="1">
                <a:latin typeface="UTM Avo" panose="02040603050506020204" pitchFamily="18"/>
              </a:rPr>
              <a:t>tứ</a:t>
            </a:r>
            <a:r>
              <a:rPr lang="en-US" sz="2400" dirty="0">
                <a:latin typeface="UTM Avo" panose="02040603050506020204" pitchFamily="18"/>
              </a:rPr>
              <a:t> </a:t>
            </a:r>
            <a:r>
              <a:rPr lang="en-US" sz="2400" dirty="0" err="1">
                <a:latin typeface="UTM Avo" panose="02040603050506020204" pitchFamily="18"/>
              </a:rPr>
              <a:t>giác</a:t>
            </a:r>
            <a:r>
              <a:rPr lang="en-US" sz="2400" dirty="0">
                <a:latin typeface="UTM Avo" panose="02040603050506020204" pitchFamily="18"/>
              </a:rPr>
              <a:t> ABCD ở </a:t>
            </a:r>
            <a:r>
              <a:rPr lang="en-US" sz="2400" i="1" dirty="0" err="1">
                <a:latin typeface="UTM Avo" panose="02040603050506020204" pitchFamily="18"/>
              </a:rPr>
              <a:t>Hình</a:t>
            </a:r>
            <a:r>
              <a:rPr lang="en-US" sz="2400" i="1" dirty="0">
                <a:latin typeface="UTM Avo" panose="02040603050506020204" pitchFamily="18"/>
              </a:rPr>
              <a:t> 22 </a:t>
            </a:r>
            <a:r>
              <a:rPr lang="en-US" sz="2400" dirty="0" err="1">
                <a:latin typeface="UTM Avo" panose="02040603050506020204" pitchFamily="18"/>
              </a:rPr>
              <a:t>có</a:t>
            </a:r>
            <a:r>
              <a:rPr lang="en-US" sz="2400" dirty="0">
                <a:latin typeface="UTM Avo" panose="02040603050506020204" pitchFamily="18"/>
              </a:rPr>
              <a:t> song </a:t>
            </a:r>
            <a:r>
              <a:rPr lang="en-US" sz="2400" dirty="0" err="1">
                <a:latin typeface="UTM Avo" panose="02040603050506020204" pitchFamily="18"/>
              </a:rPr>
              <a:t>song</a:t>
            </a:r>
            <a:r>
              <a:rPr lang="en-US" sz="2400" dirty="0">
                <a:latin typeface="UTM Avo" panose="02040603050506020204" pitchFamily="18"/>
              </a:rPr>
              <a:t> </a:t>
            </a:r>
            <a:r>
              <a:rPr lang="en-US" sz="2400" dirty="0" err="1">
                <a:latin typeface="UTM Avo" panose="02040603050506020204" pitchFamily="18"/>
              </a:rPr>
              <a:t>với</a:t>
            </a:r>
            <a:r>
              <a:rPr lang="en-US" sz="2400" dirty="0">
                <a:latin typeface="UTM Avo" panose="02040603050506020204" pitchFamily="18"/>
              </a:rPr>
              <a:t> </a:t>
            </a:r>
            <a:r>
              <a:rPr lang="en-US" sz="2400" dirty="0" err="1">
                <a:latin typeface="UTM Avo" panose="02040603050506020204" pitchFamily="18"/>
              </a:rPr>
              <a:t>nhau</a:t>
            </a:r>
            <a:r>
              <a:rPr lang="en-US" sz="2400" dirty="0">
                <a:latin typeface="UTM Avo" panose="02040603050506020204" pitchFamily="18"/>
              </a:rPr>
              <a:t> hay </a:t>
            </a:r>
            <a:r>
              <a:rPr lang="en-US" sz="2400" dirty="0" err="1">
                <a:latin typeface="UTM Avo" panose="02040603050506020204" pitchFamily="18"/>
              </a:rPr>
              <a:t>không</a:t>
            </a:r>
            <a:r>
              <a:rPr lang="en-US" sz="2400" dirty="0">
                <a:latin typeface="UTM Avo" panose="02040603050506020204" pitchFamily="18"/>
              </a:rPr>
              <a:t>.</a:t>
            </a:r>
            <a:endParaRPr lang="en-US" sz="2400" kern="1200" dirty="0">
              <a:solidFill>
                <a:prstClr val="black"/>
              </a:solidFill>
              <a:latin typeface="UTM Avo" panose="02040603050506020204" pitchFamily="18"/>
              <a:ea typeface="Times New Roman" panose="02020603050405020304" pitchFamily="18" charset="0"/>
              <a:cs typeface="+mn-cs"/>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470A5FD-B8A1-6ED1-276E-2CDDFF7E8EB2}"/>
                  </a:ext>
                </a:extLst>
              </p:cNvPr>
              <p:cNvSpPr txBox="1"/>
              <p:nvPr/>
            </p:nvSpPr>
            <p:spPr>
              <a:xfrm>
                <a:off x="2016397" y="4864820"/>
                <a:ext cx="4962451" cy="577850"/>
              </a:xfrm>
              <a:prstGeom prst="rect">
                <a:avLst/>
              </a:prstGeom>
              <a:noFill/>
            </p:spPr>
            <p:txBody>
              <a:bodyPr wrap="square">
                <a:spAutoFit/>
              </a:bodyPr>
              <a:lstStyle/>
              <a:p>
                <a:pPr algn="just">
                  <a:lnSpc>
                    <a:spcPct val="150000"/>
                  </a:lnSpc>
                  <a:spcBef>
                    <a:spcPts val="133"/>
                  </a:spcBef>
                  <a:spcAft>
                    <a:spcPts val="133"/>
                  </a:spcAft>
                </a:pPr>
                <a:r>
                  <a:rPr lang="en-US" sz="2400" kern="100" dirty="0">
                    <a:latin typeface="UTM Avo" panose="02040603050506020204" pitchFamily="18"/>
                    <a:ea typeface="Times New Roman" panose="02020603050405020304" pitchFamily="18" charset="0"/>
                    <a:cs typeface="Times New Roman" panose="02020603050405020304" pitchFamily="18" charset="0"/>
                  </a:rPr>
                  <a:t>Ta </a:t>
                </a:r>
                <a:r>
                  <a:rPr lang="en-US" sz="2400" kern="100" dirty="0" err="1">
                    <a:latin typeface="UTM Avo" panose="02040603050506020204" pitchFamily="18"/>
                    <a:ea typeface="Times New Roman" panose="02020603050405020304" pitchFamily="18" charset="0"/>
                    <a:cs typeface="Times New Roman" panose="02020603050405020304" pitchFamily="18" charset="0"/>
                  </a:rPr>
                  <a:t>thấy</a:t>
                </a:r>
                <a:r>
                  <a:rPr lang="en-US" sz="2400" kern="100" dirty="0">
                    <a:latin typeface="UTM Avo" panose="02040603050506020204" pitchFamily="18"/>
                    <a:ea typeface="Times New Roman" panose="02020603050405020304" pitchFamily="18" charset="0"/>
                    <a:cs typeface="Times New Roman" panose="02020603050405020304" pitchFamily="18" charset="0"/>
                  </a:rPr>
                  <a:t> </a:t>
                </a:r>
                <a14:m>
                  <m:oMath xmlns:m="http://schemas.openxmlformats.org/officeDocument/2006/math">
                    <m:r>
                      <m:rPr>
                        <m:nor/>
                      </m:rPr>
                      <a:rPr lang="en-US" sz="2400" i="0" kern="100">
                        <a:latin typeface="UTM Avo" panose="02040603050506020204" pitchFamily="18" charset="0"/>
                        <a:ea typeface="Times New Roman" panose="02020603050405020304" pitchFamily="18" charset="0"/>
                        <a:cs typeface="Times New Roman" panose="02020603050405020304" pitchFamily="18" charset="0"/>
                      </a:rPr>
                      <m:t>AB</m:t>
                    </m:r>
                  </m:oMath>
                </a14:m>
                <a:r>
                  <a:rPr lang="en-US" sz="2400" kern="100" dirty="0">
                    <a:latin typeface="UTM Avo" panose="02040603050506020204" pitchFamily="18" charset="0"/>
                    <a:ea typeface="Times New Roman" panose="02020603050405020304" pitchFamily="18" charset="0"/>
                    <a:cs typeface="Times New Roman" panose="02020603050405020304" pitchFamily="18" charset="0"/>
                  </a:rPr>
                  <a:t> song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song</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với</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14:m>
                  <m:oMath xmlns:m="http://schemas.openxmlformats.org/officeDocument/2006/math">
                    <m:r>
                      <m:rPr>
                        <m:nor/>
                      </m:rPr>
                      <a:rPr lang="en-US" sz="2400" i="0" kern="100">
                        <a:latin typeface="UTM Avo" panose="02040603050506020204" pitchFamily="18" charset="0"/>
                        <a:ea typeface="Times New Roman" panose="02020603050405020304" pitchFamily="18" charset="0"/>
                        <a:cs typeface="Times New Roman" panose="02020603050405020304" pitchFamily="18" charset="0"/>
                      </a:rPr>
                      <m:t>CD</m:t>
                    </m:r>
                  </m:oMath>
                </a14:m>
                <a:r>
                  <a:rPr lang="en-US" sz="2400" kern="100" dirty="0">
                    <a:latin typeface="UTM Avo" panose="02040603050506020204" pitchFamily="18"/>
                    <a:ea typeface="Times New Roman" panose="02020603050405020304" pitchFamily="18" charset="0"/>
                    <a:cs typeface="Times New Roman" panose="02020603050405020304" pitchFamily="18" charset="0"/>
                  </a:rPr>
                  <a:t>.</a:t>
                </a:r>
                <a:endParaRPr lang="en-US" sz="2400" kern="100" dirty="0">
                  <a:latin typeface="UTM Avo" panose="02040603050506020204" pitchFamily="18"/>
                  <a:ea typeface="Calibri" panose="020F0502020204030204" pitchFamily="34"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C470A5FD-B8A1-6ED1-276E-2CDDFF7E8EB2}"/>
                  </a:ext>
                </a:extLst>
              </p:cNvPr>
              <p:cNvSpPr txBox="1">
                <a:spLocks noRot="1" noChangeAspect="1" noMove="1" noResize="1" noEditPoints="1" noAdjustHandles="1" noChangeArrowheads="1" noChangeShapeType="1" noTextEdit="1"/>
              </p:cNvSpPr>
              <p:nvPr/>
            </p:nvSpPr>
            <p:spPr>
              <a:xfrm>
                <a:off x="2016397" y="4864820"/>
                <a:ext cx="4962451" cy="577850"/>
              </a:xfrm>
              <a:prstGeom prst="rect">
                <a:avLst/>
              </a:prstGeom>
              <a:blipFill>
                <a:blip r:embed="rId5"/>
                <a:stretch>
                  <a:fillRect l="-1966" b="-22105"/>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116E97EE-DF78-AF12-F248-ABC55D501FBB}"/>
              </a:ext>
            </a:extLst>
          </p:cNvPr>
          <p:cNvPicPr>
            <a:picLocks noChangeAspect="1"/>
          </p:cNvPicPr>
          <p:nvPr/>
        </p:nvPicPr>
        <p:blipFill rotWithShape="1">
          <a:blip r:embed="rId6"/>
          <a:srcRect l="26375" r="25583"/>
          <a:stretch/>
        </p:blipFill>
        <p:spPr>
          <a:xfrm>
            <a:off x="10468989" y="4840627"/>
            <a:ext cx="1723011" cy="2017373"/>
          </a:xfrm>
          <a:prstGeom prst="rect">
            <a:avLst/>
          </a:prstGeom>
        </p:spPr>
      </p:pic>
      <p:pic>
        <p:nvPicPr>
          <p:cNvPr id="11" name="Picture 10">
            <a:extLst>
              <a:ext uri="{FF2B5EF4-FFF2-40B4-BE49-F238E27FC236}">
                <a16:creationId xmlns:a16="http://schemas.microsoft.com/office/drawing/2014/main" id="{B3948F6D-F7D1-3B31-2947-44C23B6BC968}"/>
              </a:ext>
            </a:extLst>
          </p:cNvPr>
          <p:cNvPicPr>
            <a:picLocks noChangeAspect="1"/>
          </p:cNvPicPr>
          <p:nvPr/>
        </p:nvPicPr>
        <p:blipFill>
          <a:blip r:embed="rId7"/>
          <a:stretch>
            <a:fillRect/>
          </a:stretch>
        </p:blipFill>
        <p:spPr>
          <a:xfrm>
            <a:off x="6803807" y="4188329"/>
            <a:ext cx="3780952" cy="24952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randombar(horizontal)">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1"/>
        <p:cNvGrpSpPr/>
        <p:nvPr/>
      </p:nvGrpSpPr>
      <p:grpSpPr>
        <a:xfrm>
          <a:off x="0" y="0"/>
          <a:ext cx="0" cy="0"/>
          <a:chOff x="0" y="0"/>
          <a:chExt cx="0" cy="0"/>
        </a:xfrm>
      </p:grpSpPr>
      <p:sp>
        <p:nvSpPr>
          <p:cNvPr id="4" name="TextBox 3">
            <a:extLst>
              <a:ext uri="{FF2B5EF4-FFF2-40B4-BE49-F238E27FC236}">
                <a16:creationId xmlns:a16="http://schemas.microsoft.com/office/drawing/2014/main" id="{046C99F2-6C90-D7A5-5EAF-B7D30AB7A1BE}"/>
              </a:ext>
            </a:extLst>
          </p:cNvPr>
          <p:cNvSpPr txBox="1"/>
          <p:nvPr/>
        </p:nvSpPr>
        <p:spPr>
          <a:xfrm>
            <a:off x="1042750" y="3101634"/>
            <a:ext cx="9514992" cy="654731"/>
          </a:xfrm>
          <a:prstGeom prst="rect">
            <a:avLst/>
          </a:prstGeom>
          <a:solidFill>
            <a:schemeClr val="accent5">
              <a:lumMod val="20000"/>
              <a:lumOff val="80000"/>
            </a:schemeClr>
          </a:solidFill>
          <a:ln w="9525" cap="flat" cmpd="sng" algn="ctr">
            <a:solidFill>
              <a:srgbClr val="FFFFFF">
                <a:shade val="95000"/>
                <a:satMod val="105000"/>
              </a:srgbClr>
            </a:solidFill>
            <a:prstDash val="solid"/>
          </a:ln>
          <a:effectLst/>
        </p:spPr>
        <p:txBody>
          <a:bodyPr wrap="square">
            <a:spAutoFit/>
          </a:bodyPr>
          <a:lstStyle/>
          <a:p>
            <a:pPr marL="0" marR="0" lvl="0" indent="0" algn="just" defTabSz="914400" eaLnBrk="1" fontAlgn="auto" latinLnBrk="0" hangingPunct="1">
              <a:lnSpc>
                <a:spcPct val="150000"/>
              </a:lnSpc>
              <a:spcBef>
                <a:spcPts val="133"/>
              </a:spcBef>
              <a:spcAft>
                <a:spcPts val="133"/>
              </a:spcAft>
              <a:buClrTx/>
              <a:buSzTx/>
              <a:buFontTx/>
              <a:buNone/>
              <a:tabLst/>
              <a:defRPr/>
            </a:pPr>
            <a:r>
              <a:rPr kumimoji="0" lang="en-US" sz="2800" b="1" i="0" u="none" strike="noStrike" kern="100" cap="none" spc="0" normalizeH="0" baseline="0" noProof="0" dirty="0" err="1">
                <a:ln>
                  <a:noFill/>
                </a:ln>
                <a:solidFill>
                  <a:schemeClr val="tx1"/>
                </a:solidFill>
                <a:effectLst/>
                <a:uLnTx/>
                <a:uFillTx/>
                <a:latin typeface="UTM Avo" panose="02040603050506020204" pitchFamily="18"/>
                <a:ea typeface="Times New Roman" panose="02020603050405020304" pitchFamily="18" charset="0"/>
                <a:cs typeface="Times New Roman" panose="02020603050405020304" pitchFamily="18" charset="0"/>
              </a:rPr>
              <a:t>Hình</a:t>
            </a:r>
            <a:r>
              <a:rPr kumimoji="0" lang="en-US" sz="2800" b="1" i="0" u="none" strike="noStrike" kern="100" cap="none" spc="0" normalizeH="0" baseline="0" noProof="0" dirty="0">
                <a:ln>
                  <a:noFill/>
                </a:ln>
                <a:solidFill>
                  <a:schemeClr val="tx1"/>
                </a:solidFill>
                <a:effectLst/>
                <a:uLnTx/>
                <a:uFillTx/>
                <a:latin typeface="UTM Avo" panose="02040603050506020204" pitchFamily="18"/>
                <a:ea typeface="Times New Roman" panose="02020603050405020304" pitchFamily="18" charset="0"/>
                <a:cs typeface="Times New Roman" panose="02020603050405020304" pitchFamily="18" charset="0"/>
              </a:rPr>
              <a:t> thang </a:t>
            </a:r>
            <a:r>
              <a:rPr kumimoji="0" lang="en-US" sz="2800" b="1" i="0" u="none" strike="noStrike" kern="100" cap="none" spc="0" normalizeH="0" baseline="0" noProof="0" dirty="0" err="1">
                <a:ln>
                  <a:noFill/>
                </a:ln>
                <a:solidFill>
                  <a:schemeClr val="tx1"/>
                </a:solidFill>
                <a:effectLst/>
                <a:uLnTx/>
                <a:uFillTx/>
                <a:latin typeface="UTM Avo" panose="02040603050506020204" pitchFamily="18"/>
                <a:ea typeface="Times New Roman" panose="02020603050405020304" pitchFamily="18" charset="0"/>
                <a:cs typeface="Times New Roman" panose="02020603050405020304" pitchFamily="18" charset="0"/>
              </a:rPr>
              <a:t>là</a:t>
            </a:r>
            <a:r>
              <a:rPr kumimoji="0" lang="en-US" sz="2800" b="1" i="0" u="none" strike="noStrike" kern="100" cap="none" spc="0" normalizeH="0" baseline="0" noProof="0" dirty="0">
                <a:ln>
                  <a:noFill/>
                </a:ln>
                <a:solidFill>
                  <a:schemeClr val="tx1"/>
                </a:solidFill>
                <a:effectLst/>
                <a:uLnTx/>
                <a:uFillTx/>
                <a:latin typeface="UTM Avo" panose="02040603050506020204" pitchFamily="18"/>
                <a:ea typeface="Times New Roman" panose="02020603050405020304" pitchFamily="18" charset="0"/>
                <a:cs typeface="Times New Roman" panose="02020603050405020304" pitchFamily="18" charset="0"/>
              </a:rPr>
              <a:t> </a:t>
            </a:r>
            <a:r>
              <a:rPr kumimoji="0" lang="en-US" sz="2800" b="1" i="0" u="none" strike="noStrike" kern="100" cap="none" spc="0" normalizeH="0" baseline="0" noProof="0" dirty="0" err="1">
                <a:ln>
                  <a:noFill/>
                </a:ln>
                <a:solidFill>
                  <a:schemeClr val="tx1"/>
                </a:solidFill>
                <a:effectLst/>
                <a:uLnTx/>
                <a:uFillTx/>
                <a:latin typeface="UTM Avo" panose="02040603050506020204" pitchFamily="18"/>
                <a:ea typeface="Times New Roman" panose="02020603050405020304" pitchFamily="18" charset="0"/>
                <a:cs typeface="Times New Roman" panose="02020603050405020304" pitchFamily="18" charset="0"/>
              </a:rPr>
              <a:t>tứ</a:t>
            </a:r>
            <a:r>
              <a:rPr kumimoji="0" lang="en-US" sz="2800" b="1" i="0" u="none" strike="noStrike" kern="100" cap="none" spc="0" normalizeH="0" baseline="0" noProof="0" dirty="0">
                <a:ln>
                  <a:noFill/>
                </a:ln>
                <a:solidFill>
                  <a:schemeClr val="tx1"/>
                </a:solidFill>
                <a:effectLst/>
                <a:uLnTx/>
                <a:uFillTx/>
                <a:latin typeface="UTM Avo" panose="02040603050506020204" pitchFamily="18"/>
                <a:ea typeface="Times New Roman" panose="02020603050405020304" pitchFamily="18" charset="0"/>
                <a:cs typeface="Times New Roman" panose="02020603050405020304" pitchFamily="18" charset="0"/>
              </a:rPr>
              <a:t> </a:t>
            </a:r>
            <a:r>
              <a:rPr kumimoji="0" lang="en-US" sz="2800" b="1" i="0" u="none" strike="noStrike" kern="100" cap="none" spc="0" normalizeH="0" baseline="0" noProof="0" dirty="0" err="1">
                <a:ln>
                  <a:noFill/>
                </a:ln>
                <a:solidFill>
                  <a:schemeClr val="tx1"/>
                </a:solidFill>
                <a:effectLst/>
                <a:uLnTx/>
                <a:uFillTx/>
                <a:latin typeface="UTM Avo" panose="02040603050506020204" pitchFamily="18"/>
                <a:ea typeface="Times New Roman" panose="02020603050405020304" pitchFamily="18" charset="0"/>
                <a:cs typeface="Times New Roman" panose="02020603050405020304" pitchFamily="18" charset="0"/>
              </a:rPr>
              <a:t>giác</a:t>
            </a:r>
            <a:r>
              <a:rPr kumimoji="0" lang="en-US" sz="2800" b="1" i="0" u="none" strike="noStrike" kern="100" cap="none" spc="0" normalizeH="0" baseline="0" noProof="0" dirty="0">
                <a:ln>
                  <a:noFill/>
                </a:ln>
                <a:solidFill>
                  <a:schemeClr val="tx1"/>
                </a:solidFill>
                <a:effectLst/>
                <a:uLnTx/>
                <a:uFillTx/>
                <a:latin typeface="UTM Avo" panose="02040603050506020204" pitchFamily="18"/>
                <a:ea typeface="Times New Roman" panose="02020603050405020304" pitchFamily="18" charset="0"/>
                <a:cs typeface="Times New Roman" panose="02020603050405020304" pitchFamily="18" charset="0"/>
              </a:rPr>
              <a:t> </a:t>
            </a:r>
            <a:r>
              <a:rPr kumimoji="0" lang="en-US" sz="2800" b="1" i="0" u="none" strike="noStrike" kern="100" cap="none" spc="0" normalizeH="0" baseline="0" noProof="0" dirty="0" err="1">
                <a:ln>
                  <a:noFill/>
                </a:ln>
                <a:solidFill>
                  <a:schemeClr val="tx1"/>
                </a:solidFill>
                <a:effectLst/>
                <a:uLnTx/>
                <a:uFillTx/>
                <a:latin typeface="UTM Avo" panose="02040603050506020204" pitchFamily="18"/>
                <a:ea typeface="Times New Roman" panose="02020603050405020304" pitchFamily="18" charset="0"/>
                <a:cs typeface="Times New Roman" panose="02020603050405020304" pitchFamily="18" charset="0"/>
              </a:rPr>
              <a:t>có</a:t>
            </a:r>
            <a:r>
              <a:rPr kumimoji="0" lang="en-US" sz="2800" b="1" i="0" u="none" strike="noStrike" kern="100" cap="none" spc="0" normalizeH="0" baseline="0" noProof="0" dirty="0">
                <a:ln>
                  <a:noFill/>
                </a:ln>
                <a:solidFill>
                  <a:schemeClr val="tx1"/>
                </a:solidFill>
                <a:effectLst/>
                <a:uLnTx/>
                <a:uFillTx/>
                <a:latin typeface="UTM Avo" panose="02040603050506020204" pitchFamily="18"/>
                <a:ea typeface="Times New Roman" panose="02020603050405020304" pitchFamily="18" charset="0"/>
                <a:cs typeface="Times New Roman" panose="02020603050405020304" pitchFamily="18" charset="0"/>
              </a:rPr>
              <a:t> </a:t>
            </a:r>
            <a:r>
              <a:rPr kumimoji="0" lang="en-US" sz="2800" b="1" i="0" u="none" strike="noStrike" kern="100" cap="none" spc="0" normalizeH="0" baseline="0" noProof="0" dirty="0" err="1">
                <a:ln>
                  <a:noFill/>
                </a:ln>
                <a:solidFill>
                  <a:schemeClr val="tx1"/>
                </a:solidFill>
                <a:effectLst/>
                <a:uLnTx/>
                <a:uFillTx/>
                <a:latin typeface="UTM Avo" panose="02040603050506020204" pitchFamily="18"/>
                <a:ea typeface="Times New Roman" panose="02020603050405020304" pitchFamily="18" charset="0"/>
                <a:cs typeface="Times New Roman" panose="02020603050405020304" pitchFamily="18" charset="0"/>
              </a:rPr>
              <a:t>hai</a:t>
            </a:r>
            <a:r>
              <a:rPr kumimoji="0" lang="en-US" sz="2800" b="1" i="0" u="none" strike="noStrike" kern="100" cap="none" spc="0" normalizeH="0" baseline="0" noProof="0" dirty="0">
                <a:ln>
                  <a:noFill/>
                </a:ln>
                <a:solidFill>
                  <a:schemeClr val="tx1"/>
                </a:solidFill>
                <a:effectLst/>
                <a:uLnTx/>
                <a:uFillTx/>
                <a:latin typeface="UTM Avo" panose="02040603050506020204" pitchFamily="18"/>
                <a:ea typeface="Times New Roman" panose="02020603050405020304" pitchFamily="18" charset="0"/>
                <a:cs typeface="Times New Roman" panose="02020603050405020304" pitchFamily="18" charset="0"/>
              </a:rPr>
              <a:t> </a:t>
            </a:r>
            <a:r>
              <a:rPr kumimoji="0" lang="en-US" sz="2800" b="1" i="0" u="none" strike="noStrike" kern="100" cap="none" spc="0" normalizeH="0" baseline="0" noProof="0" dirty="0" err="1">
                <a:ln>
                  <a:noFill/>
                </a:ln>
                <a:solidFill>
                  <a:schemeClr val="tx1"/>
                </a:solidFill>
                <a:effectLst/>
                <a:uLnTx/>
                <a:uFillTx/>
                <a:latin typeface="UTM Avo" panose="02040603050506020204" pitchFamily="18"/>
                <a:ea typeface="Times New Roman" panose="02020603050405020304" pitchFamily="18" charset="0"/>
                <a:cs typeface="Times New Roman" panose="02020603050405020304" pitchFamily="18" charset="0"/>
              </a:rPr>
              <a:t>cạnh</a:t>
            </a:r>
            <a:r>
              <a:rPr kumimoji="0" lang="en-US" sz="2800" b="1" i="0" u="none" strike="noStrike" kern="100" cap="none" spc="0" normalizeH="0" baseline="0" noProof="0" dirty="0">
                <a:ln>
                  <a:noFill/>
                </a:ln>
                <a:solidFill>
                  <a:schemeClr val="tx1"/>
                </a:solidFill>
                <a:effectLst/>
                <a:uLnTx/>
                <a:uFillTx/>
                <a:latin typeface="UTM Avo" panose="02040603050506020204" pitchFamily="18"/>
                <a:ea typeface="Times New Roman" panose="02020603050405020304" pitchFamily="18" charset="0"/>
                <a:cs typeface="Times New Roman" panose="02020603050405020304" pitchFamily="18" charset="0"/>
              </a:rPr>
              <a:t> </a:t>
            </a:r>
            <a:r>
              <a:rPr kumimoji="0" lang="en-US" sz="2800" b="1" i="0" u="none" strike="noStrike" kern="100" cap="none" spc="0" normalizeH="0" baseline="0" noProof="0" dirty="0" err="1">
                <a:ln>
                  <a:noFill/>
                </a:ln>
                <a:solidFill>
                  <a:schemeClr val="tx1"/>
                </a:solidFill>
                <a:effectLst/>
                <a:uLnTx/>
                <a:uFillTx/>
                <a:latin typeface="UTM Avo" panose="02040603050506020204" pitchFamily="18"/>
                <a:ea typeface="Times New Roman" panose="02020603050405020304" pitchFamily="18" charset="0"/>
                <a:cs typeface="Times New Roman" panose="02020603050405020304" pitchFamily="18" charset="0"/>
              </a:rPr>
              <a:t>đối</a:t>
            </a:r>
            <a:r>
              <a:rPr kumimoji="0" lang="en-US" sz="2800" b="1" i="0" u="none" strike="noStrike" kern="100" cap="none" spc="0" normalizeH="0" baseline="0" noProof="0" dirty="0">
                <a:ln>
                  <a:noFill/>
                </a:ln>
                <a:solidFill>
                  <a:schemeClr val="tx1"/>
                </a:solidFill>
                <a:effectLst/>
                <a:uLnTx/>
                <a:uFillTx/>
                <a:latin typeface="UTM Avo" panose="02040603050506020204" pitchFamily="18"/>
                <a:ea typeface="Times New Roman" panose="02020603050405020304" pitchFamily="18" charset="0"/>
                <a:cs typeface="Times New Roman" panose="02020603050405020304" pitchFamily="18" charset="0"/>
              </a:rPr>
              <a:t> song song.</a:t>
            </a:r>
            <a:endParaRPr kumimoji="0" lang="en-US" sz="2000" b="1" i="0" u="none" strike="noStrike" kern="100" cap="none" spc="0" normalizeH="0" baseline="0" noProof="0" dirty="0">
              <a:ln>
                <a:noFill/>
              </a:ln>
              <a:solidFill>
                <a:schemeClr val="tx1"/>
              </a:solidFill>
              <a:effectLst/>
              <a:uLnTx/>
              <a:uFillTx/>
              <a:latin typeface="UTM Avo" panose="02040603050506020204" pitchFamily="18"/>
              <a:ea typeface="Calibri" panose="020F0502020204030204" pitchFamily="34" charset="0"/>
              <a:cs typeface="Times New Roman" panose="02020603050405020304" pitchFamily="18" charset="0"/>
            </a:endParaRPr>
          </a:p>
        </p:txBody>
      </p:sp>
      <p:sp>
        <p:nvSpPr>
          <p:cNvPr id="5" name="Rectangle: Rounded Corners 14">
            <a:extLst>
              <a:ext uri="{FF2B5EF4-FFF2-40B4-BE49-F238E27FC236}">
                <a16:creationId xmlns:a16="http://schemas.microsoft.com/office/drawing/2014/main" id="{A2EE8DF1-8164-5A78-B50B-0C26145A6243}"/>
              </a:ext>
            </a:extLst>
          </p:cNvPr>
          <p:cNvSpPr/>
          <p:nvPr/>
        </p:nvSpPr>
        <p:spPr>
          <a:xfrm>
            <a:off x="3611720" y="1785427"/>
            <a:ext cx="3354135" cy="876393"/>
          </a:xfrm>
          <a:prstGeom prst="roundRect">
            <a:avLst/>
          </a:prstGeom>
          <a:solidFill>
            <a:srgbClr val="DCF0C6"/>
          </a:solidFill>
          <a:ln w="9525" cap="flat" cmpd="sng" algn="ctr">
            <a:solidFill>
              <a:srgbClr val="00B050"/>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3600" b="1" i="0" u="none" strike="noStrike" kern="0" cap="none" spc="0" normalizeH="0" baseline="0" noProof="0" dirty="0">
                <a:ln>
                  <a:noFill/>
                </a:ln>
                <a:solidFill>
                  <a:schemeClr val="tx1"/>
                </a:solidFill>
                <a:effectLst/>
                <a:uLnTx/>
                <a:uFillTx/>
                <a:latin typeface="UTM Avo" panose="02040603050506020204" pitchFamily="18"/>
                <a:ea typeface="+mn-ea"/>
                <a:cs typeface="Arial" panose="020B0604020202020204" pitchFamily="34" charset="0"/>
              </a:rPr>
              <a:t>ĐỊNH NGHĨA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5"/>
        <p:cNvGrpSpPr/>
        <p:nvPr/>
      </p:nvGrpSpPr>
      <p:grpSpPr>
        <a:xfrm>
          <a:off x="0" y="0"/>
          <a:ext cx="0" cy="0"/>
          <a:chOff x="0" y="0"/>
          <a:chExt cx="0" cy="0"/>
        </a:xfrm>
      </p:grpSpPr>
      <p:sp>
        <p:nvSpPr>
          <p:cNvPr id="2" name="Rectangle 1">
            <a:extLst>
              <a:ext uri="{FF2B5EF4-FFF2-40B4-BE49-F238E27FC236}">
                <a16:creationId xmlns:a16="http://schemas.microsoft.com/office/drawing/2014/main" id="{294B9088-044E-322A-8189-DD1255D14F91}"/>
              </a:ext>
            </a:extLst>
          </p:cNvPr>
          <p:cNvSpPr/>
          <p:nvPr/>
        </p:nvSpPr>
        <p:spPr>
          <a:xfrm>
            <a:off x="521062" y="1713504"/>
            <a:ext cx="3979148" cy="574388"/>
          </a:xfrm>
          <a:prstGeom prst="rect">
            <a:avLst/>
          </a:prstGeom>
        </p:spPr>
        <p:txBody>
          <a:bodyPr wrap="square">
            <a:spAutoFit/>
          </a:bodyPr>
          <a:lstStyle/>
          <a:p>
            <a:pPr algn="ctr" defTabSz="609630">
              <a:lnSpc>
                <a:spcPct val="150000"/>
              </a:lnSpc>
              <a:buFont typeface="Arial"/>
              <a:buNone/>
              <a:defRPr/>
            </a:pPr>
            <a:r>
              <a:rPr lang="en-US" sz="2400" b="1" kern="0" dirty="0">
                <a:solidFill>
                  <a:srgbClr val="262624"/>
                </a:solidFill>
                <a:latin typeface="UTM Avo" panose="02040603050506020204" pitchFamily="18"/>
                <a:cs typeface="Arial"/>
                <a:sym typeface="Arial"/>
              </a:rPr>
              <a:t>I. </a:t>
            </a:r>
            <a:r>
              <a:rPr lang="en-US" sz="2400" b="1" dirty="0">
                <a:solidFill>
                  <a:srgbClr val="262624"/>
                </a:solidFill>
                <a:latin typeface="UTM Avo" panose="02040603050506020204" pitchFamily="18"/>
              </a:rPr>
              <a:t>ĐỊNH NGHĨA</a:t>
            </a:r>
            <a:endParaRPr lang="en-US" sz="2400" b="1" kern="0" dirty="0">
              <a:solidFill>
                <a:srgbClr val="262624"/>
              </a:solidFill>
              <a:latin typeface="UTM Avo" panose="02040603050506020204" pitchFamily="18"/>
              <a:cs typeface="Arial"/>
              <a:sym typeface="Arial"/>
            </a:endParaRPr>
          </a:p>
        </p:txBody>
      </p:sp>
      <p:sp>
        <p:nvSpPr>
          <p:cNvPr id="3" name="Rectangle 2">
            <a:extLst>
              <a:ext uri="{FF2B5EF4-FFF2-40B4-BE49-F238E27FC236}">
                <a16:creationId xmlns:a16="http://schemas.microsoft.com/office/drawing/2014/main" id="{72E25516-2D82-2296-3143-95F4FCAB39CD}"/>
              </a:ext>
            </a:extLst>
          </p:cNvPr>
          <p:cNvSpPr/>
          <p:nvPr/>
        </p:nvSpPr>
        <p:spPr>
          <a:xfrm>
            <a:off x="521062" y="2374470"/>
            <a:ext cx="1035861" cy="461665"/>
          </a:xfrm>
          <a:prstGeom prst="rect">
            <a:avLst/>
          </a:prstGeom>
        </p:spPr>
        <p:txBody>
          <a:bodyPr wrap="none">
            <a:spAutoFit/>
          </a:bodyPr>
          <a:lstStyle/>
          <a:p>
            <a:pPr algn="ctr">
              <a:buClrTx/>
              <a:buFontTx/>
              <a:buNone/>
              <a:defRPr/>
            </a:pPr>
            <a:r>
              <a:rPr lang="en-US" sz="2400" b="1" kern="1200" dirty="0">
                <a:solidFill>
                  <a:prstClr val="black"/>
                </a:solidFill>
                <a:latin typeface="UTM Avo" panose="02040603050506020204" pitchFamily="18"/>
                <a:ea typeface="+mn-ea"/>
                <a:cs typeface="Arial" panose="020B0604020202020204" pitchFamily="34" charset="0"/>
              </a:rPr>
              <a:t>HĐ 2.</a:t>
            </a:r>
          </a:p>
        </p:txBody>
      </p:sp>
      <p:grpSp>
        <p:nvGrpSpPr>
          <p:cNvPr id="4" name="Group 3">
            <a:extLst>
              <a:ext uri="{FF2B5EF4-FFF2-40B4-BE49-F238E27FC236}">
                <a16:creationId xmlns:a16="http://schemas.microsoft.com/office/drawing/2014/main" id="{12F46532-A084-0D3B-9919-2EC23640096C}"/>
              </a:ext>
            </a:extLst>
          </p:cNvPr>
          <p:cNvGrpSpPr/>
          <p:nvPr/>
        </p:nvGrpSpPr>
        <p:grpSpPr>
          <a:xfrm>
            <a:off x="886413" y="3639294"/>
            <a:ext cx="1723009" cy="716352"/>
            <a:chOff x="8441668" y="4587774"/>
            <a:chExt cx="1263473" cy="823613"/>
          </a:xfrm>
        </p:grpSpPr>
        <p:pic>
          <p:nvPicPr>
            <p:cNvPr id="5" name="Picture 4">
              <a:extLst>
                <a:ext uri="{FF2B5EF4-FFF2-40B4-BE49-F238E27FC236}">
                  <a16:creationId xmlns:a16="http://schemas.microsoft.com/office/drawing/2014/main" id="{F2BE8190-C873-A95D-AA3E-1E6338A925F8}"/>
                </a:ext>
              </a:extLst>
            </p:cNvPr>
            <p:cNvPicPr>
              <a:picLocks noChangeAspect="1"/>
            </p:cNvPicPr>
            <p:nvPr/>
          </p:nvPicPr>
          <p:blipFill>
            <a:blip r:embed="rId4"/>
            <a:stretch>
              <a:fillRect/>
            </a:stretch>
          </p:blipFill>
          <p:spPr>
            <a:xfrm>
              <a:off x="8553553" y="4587774"/>
              <a:ext cx="962685" cy="823613"/>
            </a:xfrm>
            <a:prstGeom prst="rect">
              <a:avLst/>
            </a:prstGeom>
          </p:spPr>
        </p:pic>
        <p:sp>
          <p:nvSpPr>
            <p:cNvPr id="6" name="TextBox 5">
              <a:extLst>
                <a:ext uri="{FF2B5EF4-FFF2-40B4-BE49-F238E27FC236}">
                  <a16:creationId xmlns:a16="http://schemas.microsoft.com/office/drawing/2014/main" id="{C52ED7DA-C801-7C80-412D-CF9AFCA2A53D}"/>
                </a:ext>
              </a:extLst>
            </p:cNvPr>
            <p:cNvSpPr txBox="1"/>
            <p:nvPr/>
          </p:nvSpPr>
          <p:spPr>
            <a:xfrm>
              <a:off x="8441668" y="4629957"/>
              <a:ext cx="1263473" cy="530791"/>
            </a:xfrm>
            <a:prstGeom prst="rect">
              <a:avLst/>
            </a:prstGeom>
            <a:noFill/>
          </p:spPr>
          <p:txBody>
            <a:bodyPr wrap="square" rtlCol="0">
              <a:spAutoFit/>
            </a:bodyPr>
            <a:lstStyle/>
            <a:p>
              <a:pPr algn="ctr" defTabSz="1219170">
                <a:buClrTx/>
                <a:defRPr/>
              </a:pPr>
              <a:r>
                <a:rPr lang="en-US" sz="2400" b="1" kern="1200" dirty="0" err="1">
                  <a:solidFill>
                    <a:prstClr val="black"/>
                  </a:solidFill>
                  <a:latin typeface="UTM Avo" panose="02040603050506020204" pitchFamily="18"/>
                  <a:ea typeface="+mn-ea"/>
                  <a:cs typeface="Arial" panose="020B0604020202020204" pitchFamily="34" charset="0"/>
                </a:rPr>
                <a:t>Giải</a:t>
              </a:r>
              <a:endParaRPr lang="en-US" sz="2400" b="1" kern="1200" dirty="0">
                <a:solidFill>
                  <a:prstClr val="black"/>
                </a:solidFill>
                <a:latin typeface="UTM Avo" panose="02040603050506020204" pitchFamily="18"/>
                <a:ea typeface="+mn-ea"/>
                <a:cs typeface="Arial" panose="020B0604020202020204" pitchFamily="34" charset="0"/>
              </a:endParaRPr>
            </a:p>
          </p:txBody>
        </p:sp>
      </p:gr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E3A27980-8A8B-459D-28E7-3DC0670CD784}"/>
                  </a:ext>
                </a:extLst>
              </p:cNvPr>
              <p:cNvSpPr/>
              <p:nvPr/>
            </p:nvSpPr>
            <p:spPr>
              <a:xfrm>
                <a:off x="1485639" y="2296357"/>
                <a:ext cx="10532190" cy="1121846"/>
              </a:xfrm>
              <a:prstGeom prst="rect">
                <a:avLst/>
              </a:prstGeom>
            </p:spPr>
            <p:txBody>
              <a:bodyPr wrap="square">
                <a:spAutoFit/>
              </a:bodyPr>
              <a:lstStyle/>
              <a:p>
                <a:pPr marL="40639" marR="40639" algn="just">
                  <a:lnSpc>
                    <a:spcPct val="150000"/>
                  </a:lnSpc>
                  <a:buClrTx/>
                  <a:defRPr/>
                </a:pPr>
                <a:r>
                  <a:rPr lang="en-US" sz="2400" dirty="0">
                    <a:latin typeface="UTM Avo" panose="02040603050506020204" pitchFamily="18" charset="0"/>
                  </a:rPr>
                  <a:t>Hai </a:t>
                </a:r>
                <a:r>
                  <a:rPr lang="en-US" sz="2400" dirty="0" err="1">
                    <a:latin typeface="UTM Avo" panose="02040603050506020204" pitchFamily="18" charset="0"/>
                  </a:rPr>
                  <a:t>góc</a:t>
                </a:r>
                <a:r>
                  <a:rPr lang="en-US" sz="2400" dirty="0">
                    <a:latin typeface="UTM Avo" panose="02040603050506020204" pitchFamily="18" charset="0"/>
                  </a:rPr>
                  <a:t> </a:t>
                </a:r>
                <a14:m>
                  <m:oMath xmlns:m="http://schemas.openxmlformats.org/officeDocument/2006/math">
                    <m:r>
                      <m:rPr>
                        <m:nor/>
                      </m:rPr>
                      <a:rPr lang="en-US" sz="2400" i="0" kern="100">
                        <a:latin typeface="UTM Avo" panose="02040603050506020204" pitchFamily="18" charset="0"/>
                        <a:ea typeface="Times New Roman" panose="02020603050405020304" pitchFamily="18" charset="0"/>
                        <a:cs typeface="Times New Roman" panose="02020603050405020304" pitchFamily="18" charset="0"/>
                      </a:rPr>
                      <m:t>C</m:t>
                    </m:r>
                  </m:oMath>
                </a14:m>
                <a:r>
                  <a:rPr lang="en-US" sz="2400" dirty="0">
                    <a:latin typeface="UTM Avo" panose="02040603050506020204" pitchFamily="18" charset="0"/>
                  </a:rPr>
                  <a:t> </a:t>
                </a:r>
                <a:r>
                  <a:rPr lang="en-US" sz="2400" dirty="0" err="1">
                    <a:latin typeface="UTM Avo" panose="02040603050506020204" pitchFamily="18" charset="0"/>
                  </a:rPr>
                  <a:t>và</a:t>
                </a:r>
                <a:r>
                  <a:rPr lang="en-US" sz="2400" dirty="0">
                    <a:latin typeface="UTM Avo" panose="02040603050506020204" pitchFamily="18" charset="0"/>
                  </a:rPr>
                  <a:t> </a:t>
                </a:r>
                <a14:m>
                  <m:oMath xmlns:m="http://schemas.openxmlformats.org/officeDocument/2006/math">
                    <m:r>
                      <m:rPr>
                        <m:nor/>
                      </m:rPr>
                      <a:rPr lang="en-US" sz="2400" i="0" kern="100">
                        <a:latin typeface="UTM Avo" panose="02040603050506020204" pitchFamily="18" charset="0"/>
                        <a:ea typeface="Times New Roman" panose="02020603050405020304" pitchFamily="18" charset="0"/>
                        <a:cs typeface="Times New Roman" panose="02020603050405020304" pitchFamily="18" charset="0"/>
                      </a:rPr>
                      <m:t>D</m:t>
                    </m:r>
                    <m:r>
                      <m:rPr>
                        <m:nor/>
                      </m:rPr>
                      <a:rPr lang="en-US" sz="2400" b="0" i="0" kern="100" smtClean="0">
                        <a:latin typeface="UTM Avo" panose="02040603050506020204" pitchFamily="18" charset="0"/>
                        <a:ea typeface="Times New Roman" panose="02020603050405020304" pitchFamily="18" charset="0"/>
                        <a:cs typeface="Times New Roman" panose="02020603050405020304" pitchFamily="18" charset="0"/>
                      </a:rPr>
                      <m:t> </m:t>
                    </m:r>
                  </m:oMath>
                </a14:m>
                <a:r>
                  <a:rPr lang="en-US" sz="2400" dirty="0" err="1">
                    <a:latin typeface="UTM Avo" panose="02040603050506020204" pitchFamily="18" charset="0"/>
                  </a:rPr>
                  <a:t>cùng</a:t>
                </a:r>
                <a:r>
                  <a:rPr lang="en-US" sz="2400" dirty="0">
                    <a:latin typeface="UTM Avo" panose="02040603050506020204" pitchFamily="18" charset="0"/>
                  </a:rPr>
                  <a:t> </a:t>
                </a:r>
                <a:r>
                  <a:rPr lang="en-US" sz="2400" dirty="0" err="1">
                    <a:latin typeface="UTM Avo" panose="02040603050506020204" pitchFamily="18" charset="0"/>
                  </a:rPr>
                  <a:t>kề</a:t>
                </a:r>
                <a:r>
                  <a:rPr lang="en-US" sz="2400" dirty="0">
                    <a:latin typeface="UTM Avo" panose="02040603050506020204" pitchFamily="18" charset="0"/>
                  </a:rPr>
                  <a:t> </a:t>
                </a:r>
                <a:r>
                  <a:rPr lang="en-US" sz="2400" dirty="0" err="1">
                    <a:latin typeface="UTM Avo" panose="02040603050506020204" pitchFamily="18" charset="0"/>
                  </a:rPr>
                  <a:t>với</a:t>
                </a:r>
                <a:r>
                  <a:rPr lang="en-US" sz="2400" dirty="0">
                    <a:latin typeface="UTM Avo" panose="02040603050506020204" pitchFamily="18" charset="0"/>
                  </a:rPr>
                  <a:t> </a:t>
                </a:r>
                <a:r>
                  <a:rPr lang="en-US" sz="2400" dirty="0" err="1">
                    <a:latin typeface="UTM Avo" panose="02040603050506020204" pitchFamily="18" charset="0"/>
                  </a:rPr>
                  <a:t>đáy</a:t>
                </a:r>
                <a:r>
                  <a:rPr lang="en-US" sz="2400" dirty="0">
                    <a:latin typeface="UTM Avo" panose="02040603050506020204" pitchFamily="18" charset="0"/>
                  </a:rPr>
                  <a:t> </a:t>
                </a:r>
                <a:r>
                  <a:rPr lang="en-US" sz="2400" i="1" dirty="0">
                    <a:latin typeface="UTM Avo" panose="02040603050506020204" pitchFamily="18" charset="0"/>
                    <a:ea typeface="Cambria Math" panose="02040503050406030204" pitchFamily="18" charset="0"/>
                  </a:rPr>
                  <a:t>CD</a:t>
                </a:r>
                <a:r>
                  <a:rPr lang="en-US" sz="2400" dirty="0">
                    <a:latin typeface="UTM Avo" panose="02040603050506020204" pitchFamily="18" charset="0"/>
                  </a:rPr>
                  <a:t> </a:t>
                </a:r>
                <a:r>
                  <a:rPr lang="en-US" sz="2400" dirty="0" err="1">
                    <a:latin typeface="UTM Avo" panose="02040603050506020204" pitchFamily="18" charset="0"/>
                  </a:rPr>
                  <a:t>của</a:t>
                </a:r>
                <a:r>
                  <a:rPr lang="en-US" sz="2400" dirty="0">
                    <a:latin typeface="UTM Avo" panose="02040603050506020204" pitchFamily="18" charset="0"/>
                  </a:rPr>
                  <a:t> </a:t>
                </a:r>
                <a:r>
                  <a:rPr lang="en-US" sz="2400" dirty="0" err="1">
                    <a:latin typeface="UTM Avo" panose="02040603050506020204" pitchFamily="18" charset="0"/>
                  </a:rPr>
                  <a:t>hình</a:t>
                </a:r>
                <a:r>
                  <a:rPr lang="en-US" sz="2400" dirty="0">
                    <a:latin typeface="UTM Avo" panose="02040603050506020204" pitchFamily="18" charset="0"/>
                  </a:rPr>
                  <a:t> thang </a:t>
                </a:r>
                <a:r>
                  <a:rPr lang="en-US" sz="2400" i="1" dirty="0">
                    <a:latin typeface="UTM Avo" panose="02040603050506020204" pitchFamily="18" charset="0"/>
                    <a:ea typeface="Cambria Math" panose="02040503050406030204" pitchFamily="18" charset="0"/>
                  </a:rPr>
                  <a:t>ABCD</a:t>
                </a:r>
                <a:r>
                  <a:rPr lang="en-US" sz="2400" dirty="0">
                    <a:latin typeface="UTM Avo" panose="02040603050506020204" pitchFamily="18" charset="0"/>
                  </a:rPr>
                  <a:t> </a:t>
                </a:r>
                <a:r>
                  <a:rPr lang="en-US" sz="2400" dirty="0" err="1">
                    <a:latin typeface="UTM Avo" panose="02040603050506020204" pitchFamily="18" charset="0"/>
                  </a:rPr>
                  <a:t>ở</a:t>
                </a:r>
                <a:r>
                  <a:rPr lang="en-US" sz="2400" dirty="0">
                    <a:latin typeface="UTM Avo" panose="02040603050506020204" pitchFamily="18" charset="0"/>
                  </a:rPr>
                  <a:t> </a:t>
                </a:r>
                <a:r>
                  <a:rPr lang="en-US" sz="2400" i="1" dirty="0" err="1">
                    <a:latin typeface="UTM Avo" panose="02040603050506020204" pitchFamily="18" charset="0"/>
                  </a:rPr>
                  <a:t>Hình</a:t>
                </a:r>
                <a:r>
                  <a:rPr lang="en-US" sz="2400" i="1" dirty="0">
                    <a:latin typeface="UTM Avo" panose="02040603050506020204" pitchFamily="18" charset="0"/>
                  </a:rPr>
                  <a:t> 23</a:t>
                </a:r>
                <a:r>
                  <a:rPr lang="en-US" sz="2400" dirty="0">
                    <a:latin typeface="UTM Avo" panose="02040603050506020204" pitchFamily="18" charset="0"/>
                  </a:rPr>
                  <a:t>. Cho </a:t>
                </a:r>
                <a:r>
                  <a:rPr lang="en-US" sz="2400" dirty="0" err="1">
                    <a:latin typeface="UTM Avo" panose="02040603050506020204" pitchFamily="18" charset="0"/>
                  </a:rPr>
                  <a:t>biết</a:t>
                </a:r>
                <a:r>
                  <a:rPr lang="en-US" sz="2400" dirty="0">
                    <a:latin typeface="UTM Avo" panose="02040603050506020204" pitchFamily="18" charset="0"/>
                  </a:rPr>
                  <a:t> </a:t>
                </a:r>
                <a:r>
                  <a:rPr lang="en-US" sz="2400" dirty="0" err="1">
                    <a:latin typeface="UTM Avo" panose="02040603050506020204" pitchFamily="18" charset="0"/>
                  </a:rPr>
                  <a:t>hai</a:t>
                </a:r>
                <a:r>
                  <a:rPr lang="en-US" sz="2400" dirty="0">
                    <a:latin typeface="UTM Avo" panose="02040603050506020204" pitchFamily="18" charset="0"/>
                  </a:rPr>
                  <a:t> </a:t>
                </a:r>
                <a:r>
                  <a:rPr lang="en-US" sz="2400" dirty="0" err="1">
                    <a:latin typeface="UTM Avo" panose="02040603050506020204" pitchFamily="18" charset="0"/>
                  </a:rPr>
                  <a:t>góc</a:t>
                </a:r>
                <a:r>
                  <a:rPr lang="en-US" sz="2400" dirty="0">
                    <a:latin typeface="UTM Avo" panose="02040603050506020204" pitchFamily="18" charset="0"/>
                  </a:rPr>
                  <a:t> </a:t>
                </a:r>
                <a14:m>
                  <m:oMath xmlns:m="http://schemas.openxmlformats.org/officeDocument/2006/math">
                    <m:r>
                      <m:rPr>
                        <m:nor/>
                      </m:rPr>
                      <a:rPr lang="en-US" sz="2400" i="0" kern="100">
                        <a:latin typeface="UTM Avo" panose="02040603050506020204" pitchFamily="18" charset="0"/>
                        <a:ea typeface="Times New Roman" panose="02020603050405020304" pitchFamily="18" charset="0"/>
                        <a:cs typeface="Times New Roman" panose="02020603050405020304" pitchFamily="18" charset="0"/>
                      </a:rPr>
                      <m:t>C</m:t>
                    </m:r>
                  </m:oMath>
                </a14:m>
                <a:r>
                  <a:rPr lang="en-US" sz="2400" dirty="0">
                    <a:latin typeface="UTM Avo" panose="02040603050506020204" pitchFamily="18" charset="0"/>
                  </a:rPr>
                  <a:t> </a:t>
                </a:r>
                <a:r>
                  <a:rPr lang="en-US" sz="2400" dirty="0" err="1">
                    <a:latin typeface="UTM Avo" panose="02040603050506020204" pitchFamily="18" charset="0"/>
                  </a:rPr>
                  <a:t>và</a:t>
                </a:r>
                <a:r>
                  <a:rPr lang="en-US" sz="2400" dirty="0">
                    <a:latin typeface="UTM Avo" panose="02040603050506020204" pitchFamily="18" charset="0"/>
                  </a:rPr>
                  <a:t> </a:t>
                </a:r>
                <a14:m>
                  <m:oMath xmlns:m="http://schemas.openxmlformats.org/officeDocument/2006/math">
                    <m:r>
                      <m:rPr>
                        <m:nor/>
                      </m:rPr>
                      <a:rPr lang="en-US" sz="2400" i="0" kern="100">
                        <a:latin typeface="UTM Avo" panose="02040603050506020204" pitchFamily="18" charset="0"/>
                        <a:ea typeface="Times New Roman" panose="02020603050405020304" pitchFamily="18" charset="0"/>
                        <a:cs typeface="Times New Roman" panose="02020603050405020304" pitchFamily="18" charset="0"/>
                      </a:rPr>
                      <m:t>D</m:t>
                    </m:r>
                  </m:oMath>
                </a14:m>
                <a:r>
                  <a:rPr lang="en-US" sz="2400" dirty="0">
                    <a:latin typeface="UTM Avo" panose="02040603050506020204" pitchFamily="18" charset="0"/>
                  </a:rPr>
                  <a:t> </a:t>
                </a:r>
                <a:r>
                  <a:rPr lang="en-US" sz="2400" dirty="0" err="1">
                    <a:latin typeface="UTM Avo" panose="02040603050506020204" pitchFamily="18" charset="0"/>
                  </a:rPr>
                  <a:t>có</a:t>
                </a:r>
                <a:r>
                  <a:rPr lang="en-US" sz="2400" dirty="0">
                    <a:latin typeface="UTM Avo" panose="02040603050506020204" pitchFamily="18" charset="0"/>
                  </a:rPr>
                  <a:t> </a:t>
                </a:r>
                <a:r>
                  <a:rPr lang="en-US" sz="2400" dirty="0" err="1">
                    <a:latin typeface="UTM Avo" panose="02040603050506020204" pitchFamily="18" charset="0"/>
                  </a:rPr>
                  <a:t>bằng</a:t>
                </a:r>
                <a:r>
                  <a:rPr lang="en-US" sz="2400" dirty="0">
                    <a:latin typeface="UTM Avo" panose="02040603050506020204" pitchFamily="18" charset="0"/>
                  </a:rPr>
                  <a:t> </a:t>
                </a:r>
                <a:r>
                  <a:rPr lang="en-US" sz="2400" dirty="0" err="1">
                    <a:latin typeface="UTM Avo" panose="02040603050506020204" pitchFamily="18" charset="0"/>
                  </a:rPr>
                  <a:t>nhau</a:t>
                </a:r>
                <a:r>
                  <a:rPr lang="en-US" sz="2400" dirty="0">
                    <a:latin typeface="UTM Avo" panose="02040603050506020204" pitchFamily="18" charset="0"/>
                  </a:rPr>
                  <a:t> hay </a:t>
                </a:r>
                <a:r>
                  <a:rPr lang="en-US" sz="2400" dirty="0" err="1">
                    <a:latin typeface="UTM Avo" panose="02040603050506020204" pitchFamily="18" charset="0"/>
                  </a:rPr>
                  <a:t>không</a:t>
                </a:r>
                <a:r>
                  <a:rPr lang="en-US" sz="2400" dirty="0">
                    <a:latin typeface="UTM Avo" panose="02040603050506020204" pitchFamily="18"/>
                  </a:rPr>
                  <a:t>.</a:t>
                </a:r>
                <a:endParaRPr lang="en-US" sz="2400" kern="1200" dirty="0">
                  <a:solidFill>
                    <a:prstClr val="black"/>
                  </a:solidFill>
                  <a:latin typeface="UTM Avo" panose="02040603050506020204" pitchFamily="18"/>
                  <a:ea typeface="Times New Roman" panose="02020603050405020304" pitchFamily="18" charset="0"/>
                </a:endParaRPr>
              </a:p>
            </p:txBody>
          </p:sp>
        </mc:Choice>
        <mc:Fallback xmlns="">
          <p:sp>
            <p:nvSpPr>
              <p:cNvPr id="7" name="Rectangle 6">
                <a:extLst>
                  <a:ext uri="{FF2B5EF4-FFF2-40B4-BE49-F238E27FC236}">
                    <a16:creationId xmlns:a16="http://schemas.microsoft.com/office/drawing/2014/main" id="{E3A27980-8A8B-459D-28E7-3DC0670CD784}"/>
                  </a:ext>
                </a:extLst>
              </p:cNvPr>
              <p:cNvSpPr>
                <a:spLocks noRot="1" noChangeAspect="1" noMove="1" noResize="1" noEditPoints="1" noAdjustHandles="1" noChangeArrowheads="1" noChangeShapeType="1" noTextEdit="1"/>
              </p:cNvSpPr>
              <p:nvPr/>
            </p:nvSpPr>
            <p:spPr>
              <a:xfrm>
                <a:off x="1485639" y="2296357"/>
                <a:ext cx="10532190" cy="1121846"/>
              </a:xfrm>
              <a:prstGeom prst="rect">
                <a:avLst/>
              </a:prstGeom>
              <a:blipFill>
                <a:blip r:embed="rId5"/>
                <a:stretch>
                  <a:fillRect l="-521" r="-521" b="-119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470A5FD-B8A1-6ED1-276E-2CDDFF7E8EB2}"/>
                  </a:ext>
                </a:extLst>
              </p:cNvPr>
              <p:cNvSpPr txBox="1"/>
              <p:nvPr/>
            </p:nvSpPr>
            <p:spPr>
              <a:xfrm>
                <a:off x="345732" y="4392335"/>
                <a:ext cx="7823578" cy="574644"/>
              </a:xfrm>
              <a:prstGeom prst="rect">
                <a:avLst/>
              </a:prstGeom>
              <a:noFill/>
            </p:spPr>
            <p:txBody>
              <a:bodyPr wrap="square">
                <a:spAutoFit/>
              </a:bodyPr>
              <a:lstStyle/>
              <a:p>
                <a:pPr algn="just">
                  <a:lnSpc>
                    <a:spcPct val="150000"/>
                  </a:lnSpc>
                  <a:spcBef>
                    <a:spcPts val="133"/>
                  </a:spcBef>
                  <a:spcAft>
                    <a:spcPts val="133"/>
                  </a:spcAft>
                </a:pPr>
                <a:r>
                  <a:rPr lang="en-US" sz="2400" kern="100" dirty="0">
                    <a:latin typeface="UTM Avo" panose="02040603050506020204" pitchFamily="18" charset="0"/>
                    <a:ea typeface="Times New Roman" panose="02020603050405020304" pitchFamily="18" charset="0"/>
                    <a:cs typeface="Times New Roman" panose="02020603050405020304" pitchFamily="18" charset="0"/>
                  </a:rPr>
                  <a:t>Hai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góc</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14:m>
                  <m:oMath xmlns:m="http://schemas.openxmlformats.org/officeDocument/2006/math">
                    <m:r>
                      <m:rPr>
                        <m:nor/>
                      </m:rPr>
                      <a:rPr lang="en-US" sz="2400" i="0" kern="100">
                        <a:latin typeface="UTM Avo" panose="02040603050506020204" pitchFamily="18" charset="0"/>
                        <a:ea typeface="Times New Roman" panose="02020603050405020304" pitchFamily="18" charset="0"/>
                        <a:cs typeface="Times New Roman" panose="02020603050405020304" pitchFamily="18" charset="0"/>
                      </a:rPr>
                      <m:t>C</m:t>
                    </m:r>
                  </m:oMath>
                </a14:m>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và</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14:m>
                  <m:oMath xmlns:m="http://schemas.openxmlformats.org/officeDocument/2006/math">
                    <m:r>
                      <m:rPr>
                        <m:nor/>
                      </m:rPr>
                      <a:rPr lang="en-US" sz="2400" i="0" kern="100">
                        <a:latin typeface="UTM Avo" panose="02040603050506020204" pitchFamily="18" charset="0"/>
                        <a:ea typeface="Times New Roman" panose="02020603050405020304" pitchFamily="18" charset="0"/>
                        <a:cs typeface="Times New Roman" panose="02020603050405020304" pitchFamily="18" charset="0"/>
                      </a:rPr>
                      <m:t>D</m:t>
                    </m:r>
                  </m:oMath>
                </a14:m>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của</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hình</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thang </a:t>
                </a:r>
                <a14:m>
                  <m:oMath xmlns:m="http://schemas.openxmlformats.org/officeDocument/2006/math">
                    <m:r>
                      <m:rPr>
                        <m:nor/>
                      </m:rPr>
                      <a:rPr lang="en-US" sz="2400" i="0" kern="100">
                        <a:latin typeface="UTM Avo" panose="02040603050506020204" pitchFamily="18" charset="0"/>
                        <a:ea typeface="Times New Roman" panose="02020603050405020304" pitchFamily="18" charset="0"/>
                        <a:cs typeface="Times New Roman" panose="02020603050405020304" pitchFamily="18" charset="0"/>
                      </a:rPr>
                      <m:t>ABCD</m:t>
                    </m:r>
                  </m:oMath>
                </a14:m>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bằng</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400" kern="100" dirty="0" err="1">
                    <a:latin typeface="UTM Avo" panose="02040603050506020204" pitchFamily="18" charset="0"/>
                    <a:ea typeface="Times New Roman" panose="02020603050405020304" pitchFamily="18" charset="0"/>
                    <a:cs typeface="Times New Roman" panose="02020603050405020304" pitchFamily="18" charset="0"/>
                  </a:rPr>
                  <a:t>nhau</a:t>
                </a:r>
                <a:r>
                  <a:rPr lang="en-US" sz="2400" kern="100" dirty="0">
                    <a:latin typeface="UTM Avo" panose="02040603050506020204" pitchFamily="18" charset="0"/>
                    <a:ea typeface="Times New Roman" panose="02020603050405020304" pitchFamily="18" charset="0"/>
                    <a:cs typeface="Times New Roman" panose="02020603050405020304" pitchFamily="18" charset="0"/>
                  </a:rPr>
                  <a:t>.</a:t>
                </a:r>
                <a:endParaRPr lang="en-US" sz="2400" kern="100" dirty="0">
                  <a:latin typeface="UTM Avo" panose="02040603050506020204" pitchFamily="18" charset="0"/>
                  <a:ea typeface="Calibri" panose="020F0502020204030204" pitchFamily="34"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C470A5FD-B8A1-6ED1-276E-2CDDFF7E8EB2}"/>
                  </a:ext>
                </a:extLst>
              </p:cNvPr>
              <p:cNvSpPr txBox="1">
                <a:spLocks noRot="1" noChangeAspect="1" noMove="1" noResize="1" noEditPoints="1" noAdjustHandles="1" noChangeArrowheads="1" noChangeShapeType="1" noTextEdit="1"/>
              </p:cNvSpPr>
              <p:nvPr/>
            </p:nvSpPr>
            <p:spPr>
              <a:xfrm>
                <a:off x="345732" y="4392335"/>
                <a:ext cx="7823578" cy="574644"/>
              </a:xfrm>
              <a:prstGeom prst="rect">
                <a:avLst/>
              </a:prstGeom>
              <a:blipFill>
                <a:blip r:embed="rId6"/>
                <a:stretch>
                  <a:fillRect l="-1247" b="-23404"/>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116E97EE-DF78-AF12-F248-ABC55D501FBB}"/>
              </a:ext>
            </a:extLst>
          </p:cNvPr>
          <p:cNvPicPr>
            <a:picLocks noChangeAspect="1"/>
          </p:cNvPicPr>
          <p:nvPr/>
        </p:nvPicPr>
        <p:blipFill rotWithShape="1">
          <a:blip r:embed="rId7"/>
          <a:srcRect l="26375" r="25583"/>
          <a:stretch/>
        </p:blipFill>
        <p:spPr>
          <a:xfrm>
            <a:off x="10850727" y="5287582"/>
            <a:ext cx="1341273" cy="1570418"/>
          </a:xfrm>
          <a:prstGeom prst="rect">
            <a:avLst/>
          </a:prstGeom>
        </p:spPr>
      </p:pic>
      <p:pic>
        <p:nvPicPr>
          <p:cNvPr id="9" name="Picture 8">
            <a:extLst>
              <a:ext uri="{FF2B5EF4-FFF2-40B4-BE49-F238E27FC236}">
                <a16:creationId xmlns:a16="http://schemas.microsoft.com/office/drawing/2014/main" id="{3555E7EB-2C65-5CDC-33D4-6E667F40B865}"/>
              </a:ext>
            </a:extLst>
          </p:cNvPr>
          <p:cNvPicPr>
            <a:picLocks noChangeAspect="1"/>
          </p:cNvPicPr>
          <p:nvPr/>
        </p:nvPicPr>
        <p:blipFill>
          <a:blip r:embed="rId8"/>
          <a:stretch>
            <a:fillRect/>
          </a:stretch>
        </p:blipFill>
        <p:spPr>
          <a:xfrm>
            <a:off x="7852415" y="3997470"/>
            <a:ext cx="2998312" cy="2184366"/>
          </a:xfrm>
          <a:prstGeom prst="rect">
            <a:avLst/>
          </a:prstGeom>
        </p:spPr>
      </p:pic>
    </p:spTree>
    <p:extLst>
      <p:ext uri="{BB962C8B-B14F-4D97-AF65-F5344CB8AC3E}">
        <p14:creationId xmlns:p14="http://schemas.microsoft.com/office/powerpoint/2010/main" val="3770894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randombar(horizont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1"/>
        <p:cNvGrpSpPr/>
        <p:nvPr/>
      </p:nvGrpSpPr>
      <p:grpSpPr>
        <a:xfrm>
          <a:off x="0" y="0"/>
          <a:ext cx="0" cy="0"/>
          <a:chOff x="0" y="0"/>
          <a:chExt cx="0" cy="0"/>
        </a:xfrm>
      </p:grpSpPr>
      <p:sp>
        <p:nvSpPr>
          <p:cNvPr id="4" name="TextBox 3">
            <a:extLst>
              <a:ext uri="{FF2B5EF4-FFF2-40B4-BE49-F238E27FC236}">
                <a16:creationId xmlns:a16="http://schemas.microsoft.com/office/drawing/2014/main" id="{046C99F2-6C90-D7A5-5EAF-B7D30AB7A1BE}"/>
              </a:ext>
            </a:extLst>
          </p:cNvPr>
          <p:cNvSpPr txBox="1"/>
          <p:nvPr/>
        </p:nvSpPr>
        <p:spPr>
          <a:xfrm>
            <a:off x="1387470" y="2782252"/>
            <a:ext cx="8399623" cy="1293496"/>
          </a:xfrm>
          <a:prstGeom prst="rect">
            <a:avLst/>
          </a:prstGeom>
          <a:solidFill>
            <a:schemeClr val="accent5">
              <a:lumMod val="20000"/>
              <a:lumOff val="80000"/>
            </a:schemeClr>
          </a:solidFill>
          <a:ln w="9525" cap="flat" cmpd="sng" algn="ctr">
            <a:solidFill>
              <a:srgbClr val="FFFFFF">
                <a:shade val="95000"/>
                <a:satMod val="105000"/>
              </a:srgbClr>
            </a:solidFill>
            <a:prstDash val="solid"/>
          </a:ln>
          <a:effectLst/>
        </p:spPr>
        <p:txBody>
          <a:bodyPr wrap="square">
            <a:spAutoFit/>
          </a:bodyPr>
          <a:lstStyle/>
          <a:p>
            <a:pPr algn="just">
              <a:lnSpc>
                <a:spcPct val="150000"/>
              </a:lnSpc>
              <a:spcBef>
                <a:spcPts val="133"/>
              </a:spcBef>
              <a:spcAft>
                <a:spcPts val="133"/>
              </a:spcAft>
            </a:pPr>
            <a:r>
              <a:rPr lang="en-US" sz="2800" b="1" kern="100" dirty="0" err="1">
                <a:latin typeface="UTM Avo" panose="02040603050506020204" pitchFamily="18"/>
                <a:ea typeface="Times New Roman" panose="02020603050405020304" pitchFamily="18" charset="0"/>
                <a:cs typeface="Times New Roman" panose="02020603050405020304" pitchFamily="18" charset="0"/>
              </a:rPr>
              <a:t>Hình</a:t>
            </a:r>
            <a:r>
              <a:rPr lang="en-US" sz="2800" b="1" kern="100" dirty="0">
                <a:latin typeface="UTM Avo" panose="02040603050506020204" pitchFamily="18"/>
                <a:ea typeface="Times New Roman" panose="02020603050405020304" pitchFamily="18" charset="0"/>
                <a:cs typeface="Times New Roman" panose="02020603050405020304" pitchFamily="18" charset="0"/>
              </a:rPr>
              <a:t> thang </a:t>
            </a:r>
            <a:r>
              <a:rPr lang="en-US" sz="2800" b="1" kern="100" dirty="0" err="1">
                <a:latin typeface="UTM Avo" panose="02040603050506020204" pitchFamily="18"/>
                <a:ea typeface="Times New Roman" panose="02020603050405020304" pitchFamily="18" charset="0"/>
                <a:cs typeface="Times New Roman" panose="02020603050405020304" pitchFamily="18" charset="0"/>
              </a:rPr>
              <a:t>cân</a:t>
            </a:r>
            <a:r>
              <a:rPr lang="en-US" sz="2800" b="1" kern="100" dirty="0">
                <a:latin typeface="UTM Avo" panose="02040603050506020204" pitchFamily="18"/>
                <a:ea typeface="Times New Roman" panose="02020603050405020304" pitchFamily="18" charset="0"/>
                <a:cs typeface="Times New Roman" panose="02020603050405020304" pitchFamily="18" charset="0"/>
              </a:rPr>
              <a:t> </a:t>
            </a:r>
            <a:r>
              <a:rPr lang="en-US" sz="2800" b="1" kern="100" dirty="0" err="1">
                <a:latin typeface="UTM Avo" panose="02040603050506020204" pitchFamily="18"/>
                <a:ea typeface="Times New Roman" panose="02020603050405020304" pitchFamily="18" charset="0"/>
                <a:cs typeface="Times New Roman" panose="02020603050405020304" pitchFamily="18" charset="0"/>
              </a:rPr>
              <a:t>là</a:t>
            </a:r>
            <a:r>
              <a:rPr lang="en-US" sz="2800" b="1" kern="100" dirty="0">
                <a:latin typeface="UTM Avo" panose="02040603050506020204" pitchFamily="18"/>
                <a:ea typeface="Times New Roman" panose="02020603050405020304" pitchFamily="18" charset="0"/>
                <a:cs typeface="Times New Roman" panose="02020603050405020304" pitchFamily="18" charset="0"/>
              </a:rPr>
              <a:t> </a:t>
            </a:r>
            <a:r>
              <a:rPr lang="en-US" sz="2800" b="1" kern="100" dirty="0" err="1">
                <a:latin typeface="UTM Avo" panose="02040603050506020204" pitchFamily="18"/>
                <a:ea typeface="Times New Roman" panose="02020603050405020304" pitchFamily="18" charset="0"/>
                <a:cs typeface="Times New Roman" panose="02020603050405020304" pitchFamily="18" charset="0"/>
              </a:rPr>
              <a:t>hình</a:t>
            </a:r>
            <a:r>
              <a:rPr lang="en-US" sz="2800" b="1" kern="100" dirty="0">
                <a:latin typeface="UTM Avo" panose="02040603050506020204" pitchFamily="18"/>
                <a:ea typeface="Times New Roman" panose="02020603050405020304" pitchFamily="18" charset="0"/>
                <a:cs typeface="Times New Roman" panose="02020603050405020304" pitchFamily="18" charset="0"/>
              </a:rPr>
              <a:t> thang </a:t>
            </a:r>
            <a:r>
              <a:rPr lang="en-US" sz="2800" b="1" kern="100" dirty="0" err="1">
                <a:latin typeface="UTM Avo" panose="02040603050506020204" pitchFamily="18"/>
                <a:ea typeface="Times New Roman" panose="02020603050405020304" pitchFamily="18" charset="0"/>
                <a:cs typeface="Times New Roman" panose="02020603050405020304" pitchFamily="18" charset="0"/>
              </a:rPr>
              <a:t>có</a:t>
            </a:r>
            <a:r>
              <a:rPr lang="en-US" sz="2800" b="1" kern="100" dirty="0">
                <a:latin typeface="UTM Avo" panose="02040603050506020204" pitchFamily="18"/>
                <a:ea typeface="Times New Roman" panose="02020603050405020304" pitchFamily="18" charset="0"/>
                <a:cs typeface="Times New Roman" panose="02020603050405020304" pitchFamily="18" charset="0"/>
              </a:rPr>
              <a:t> </a:t>
            </a:r>
            <a:r>
              <a:rPr lang="en-US" sz="2800" b="1" kern="100" dirty="0" err="1">
                <a:latin typeface="UTM Avo" panose="02040603050506020204" pitchFamily="18"/>
                <a:ea typeface="Times New Roman" panose="02020603050405020304" pitchFamily="18" charset="0"/>
                <a:cs typeface="Times New Roman" panose="02020603050405020304" pitchFamily="18" charset="0"/>
              </a:rPr>
              <a:t>hai</a:t>
            </a:r>
            <a:r>
              <a:rPr lang="en-US" sz="2800" b="1" kern="100" dirty="0">
                <a:latin typeface="UTM Avo" panose="02040603050506020204" pitchFamily="18"/>
                <a:ea typeface="Times New Roman" panose="02020603050405020304" pitchFamily="18" charset="0"/>
                <a:cs typeface="Times New Roman" panose="02020603050405020304" pitchFamily="18" charset="0"/>
              </a:rPr>
              <a:t> </a:t>
            </a:r>
            <a:r>
              <a:rPr lang="en-US" sz="2800" b="1" kern="100" dirty="0" err="1">
                <a:latin typeface="UTM Avo" panose="02040603050506020204" pitchFamily="18"/>
                <a:ea typeface="Times New Roman" panose="02020603050405020304" pitchFamily="18" charset="0"/>
                <a:cs typeface="Times New Roman" panose="02020603050405020304" pitchFamily="18" charset="0"/>
              </a:rPr>
              <a:t>góc</a:t>
            </a:r>
            <a:r>
              <a:rPr lang="en-US" sz="2800" b="1" kern="100" dirty="0">
                <a:latin typeface="UTM Avo" panose="02040603050506020204" pitchFamily="18"/>
                <a:ea typeface="Times New Roman" panose="02020603050405020304" pitchFamily="18" charset="0"/>
                <a:cs typeface="Times New Roman" panose="02020603050405020304" pitchFamily="18" charset="0"/>
              </a:rPr>
              <a:t> </a:t>
            </a:r>
            <a:r>
              <a:rPr lang="en-US" sz="2800" b="1" kern="100" dirty="0" err="1">
                <a:latin typeface="UTM Avo" panose="02040603050506020204" pitchFamily="18"/>
                <a:ea typeface="Times New Roman" panose="02020603050405020304" pitchFamily="18" charset="0"/>
                <a:cs typeface="Times New Roman" panose="02020603050405020304" pitchFamily="18" charset="0"/>
              </a:rPr>
              <a:t>kề</a:t>
            </a:r>
            <a:r>
              <a:rPr lang="en-US" sz="2800" b="1" kern="100" dirty="0">
                <a:latin typeface="UTM Avo" panose="02040603050506020204" pitchFamily="18"/>
                <a:ea typeface="Times New Roman" panose="02020603050405020304" pitchFamily="18" charset="0"/>
                <a:cs typeface="Times New Roman" panose="02020603050405020304" pitchFamily="18" charset="0"/>
              </a:rPr>
              <a:t> </a:t>
            </a:r>
            <a:r>
              <a:rPr lang="en-US" sz="2800" b="1" kern="100" dirty="0" err="1">
                <a:latin typeface="UTM Avo" panose="02040603050506020204" pitchFamily="18"/>
                <a:ea typeface="Times New Roman" panose="02020603050405020304" pitchFamily="18" charset="0"/>
                <a:cs typeface="Times New Roman" panose="02020603050405020304" pitchFamily="18" charset="0"/>
              </a:rPr>
              <a:t>một</a:t>
            </a:r>
            <a:r>
              <a:rPr lang="en-US" sz="2800" b="1" kern="100" dirty="0">
                <a:latin typeface="UTM Avo" panose="02040603050506020204" pitchFamily="18"/>
                <a:ea typeface="Times New Roman" panose="02020603050405020304" pitchFamily="18" charset="0"/>
                <a:cs typeface="Times New Roman" panose="02020603050405020304" pitchFamily="18" charset="0"/>
              </a:rPr>
              <a:t> </a:t>
            </a:r>
            <a:r>
              <a:rPr lang="en-US" sz="2800" b="1" kern="100" dirty="0" err="1">
                <a:latin typeface="UTM Avo" panose="02040603050506020204" pitchFamily="18"/>
                <a:ea typeface="Times New Roman" panose="02020603050405020304" pitchFamily="18" charset="0"/>
                <a:cs typeface="Times New Roman" panose="02020603050405020304" pitchFamily="18" charset="0"/>
              </a:rPr>
              <a:t>đáy</a:t>
            </a:r>
            <a:r>
              <a:rPr lang="en-US" sz="2800" b="1" kern="100" dirty="0">
                <a:latin typeface="UTM Avo" panose="02040603050506020204" pitchFamily="18"/>
                <a:ea typeface="Times New Roman" panose="02020603050405020304" pitchFamily="18" charset="0"/>
                <a:cs typeface="Times New Roman" panose="02020603050405020304" pitchFamily="18" charset="0"/>
              </a:rPr>
              <a:t> </a:t>
            </a:r>
            <a:r>
              <a:rPr lang="en-US" sz="2800" b="1" kern="100" dirty="0" err="1">
                <a:latin typeface="UTM Avo" panose="02040603050506020204" pitchFamily="18"/>
                <a:ea typeface="Times New Roman" panose="02020603050405020304" pitchFamily="18" charset="0"/>
                <a:cs typeface="Times New Roman" panose="02020603050405020304" pitchFamily="18" charset="0"/>
              </a:rPr>
              <a:t>bằng</a:t>
            </a:r>
            <a:r>
              <a:rPr lang="en-US" sz="2800" b="1" kern="100" dirty="0">
                <a:latin typeface="UTM Avo" panose="02040603050506020204" pitchFamily="18"/>
                <a:ea typeface="Times New Roman" panose="02020603050405020304" pitchFamily="18" charset="0"/>
                <a:cs typeface="Times New Roman" panose="02020603050405020304" pitchFamily="18" charset="0"/>
              </a:rPr>
              <a:t> </a:t>
            </a:r>
            <a:r>
              <a:rPr lang="en-US" sz="2800" b="1" kern="100" dirty="0" err="1">
                <a:latin typeface="UTM Avo" panose="02040603050506020204" pitchFamily="18"/>
                <a:ea typeface="Times New Roman" panose="02020603050405020304" pitchFamily="18" charset="0"/>
                <a:cs typeface="Times New Roman" panose="02020603050405020304" pitchFamily="18" charset="0"/>
              </a:rPr>
              <a:t>nhau</a:t>
            </a:r>
            <a:r>
              <a:rPr lang="en-US" sz="2800" b="1" kern="100" dirty="0">
                <a:latin typeface="UTM Avo" panose="02040603050506020204" pitchFamily="18"/>
                <a:ea typeface="Times New Roman" panose="02020603050405020304" pitchFamily="18" charset="0"/>
                <a:cs typeface="Times New Roman" panose="02020603050405020304" pitchFamily="18" charset="0"/>
              </a:rPr>
              <a:t>.</a:t>
            </a:r>
            <a:endParaRPr lang="en-US" sz="2800" b="1" kern="100" dirty="0">
              <a:latin typeface="UTM Avo" panose="02040603050506020204" pitchFamily="18"/>
              <a:ea typeface="Calibri" panose="020F0502020204030204" pitchFamily="34" charset="0"/>
              <a:cs typeface="Times New Roman" panose="02020603050405020304" pitchFamily="18" charset="0"/>
            </a:endParaRPr>
          </a:p>
        </p:txBody>
      </p:sp>
      <p:sp>
        <p:nvSpPr>
          <p:cNvPr id="5" name="Rectangle: Rounded Corners 14">
            <a:extLst>
              <a:ext uri="{FF2B5EF4-FFF2-40B4-BE49-F238E27FC236}">
                <a16:creationId xmlns:a16="http://schemas.microsoft.com/office/drawing/2014/main" id="{A2EE8DF1-8164-5A78-B50B-0C26145A6243}"/>
              </a:ext>
            </a:extLst>
          </p:cNvPr>
          <p:cNvSpPr/>
          <p:nvPr/>
        </p:nvSpPr>
        <p:spPr>
          <a:xfrm>
            <a:off x="4174428" y="1785428"/>
            <a:ext cx="3354135" cy="876393"/>
          </a:xfrm>
          <a:prstGeom prst="roundRect">
            <a:avLst/>
          </a:prstGeom>
          <a:solidFill>
            <a:srgbClr val="DCF0C6"/>
          </a:solidFill>
          <a:ln w="9525" cap="flat" cmpd="sng" algn="ctr">
            <a:solidFill>
              <a:srgbClr val="00B050"/>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3600" b="1" i="0" u="none" strike="noStrike" kern="0" cap="none" spc="0" normalizeH="0" baseline="0" noProof="0" dirty="0">
                <a:ln>
                  <a:noFill/>
                </a:ln>
                <a:solidFill>
                  <a:schemeClr val="tx1"/>
                </a:solidFill>
                <a:effectLst/>
                <a:uLnTx/>
                <a:uFillTx/>
                <a:latin typeface="UTM Avo" panose="02040603050506020204" pitchFamily="18"/>
                <a:ea typeface="+mn-ea"/>
                <a:cs typeface="Arial" panose="020B0604020202020204" pitchFamily="34" charset="0"/>
              </a:rPr>
              <a:t>ĐỊNH NGHĨA</a:t>
            </a:r>
          </a:p>
        </p:txBody>
      </p:sp>
    </p:spTree>
    <p:extLst>
      <p:ext uri="{BB962C8B-B14F-4D97-AF65-F5344CB8AC3E}">
        <p14:creationId xmlns:p14="http://schemas.microsoft.com/office/powerpoint/2010/main" val="1679726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1"/>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46C99F2-6C90-D7A5-5EAF-B7D30AB7A1BE}"/>
                  </a:ext>
                </a:extLst>
              </p:cNvPr>
              <p:cNvSpPr txBox="1"/>
              <p:nvPr/>
            </p:nvSpPr>
            <p:spPr>
              <a:xfrm>
                <a:off x="1126213" y="3092369"/>
                <a:ext cx="10288713" cy="1407821"/>
              </a:xfrm>
              <a:prstGeom prst="rect">
                <a:avLst/>
              </a:prstGeom>
              <a:noFill/>
              <a:ln w="9525" cap="flat" cmpd="sng" algn="ctr">
                <a:solidFill>
                  <a:srgbClr val="FFFFFF">
                    <a:shade val="95000"/>
                    <a:satMod val="105000"/>
                  </a:srgbClr>
                </a:solidFill>
                <a:prstDash val="solid"/>
              </a:ln>
              <a:effectLst/>
            </p:spPr>
            <p:txBody>
              <a:bodyPr wrap="square">
                <a:spAutoFit/>
              </a:bodyPr>
              <a:lstStyle/>
              <a:p>
                <a:pPr>
                  <a:lnSpc>
                    <a:spcPct val="150000"/>
                  </a:lnSpc>
                </a:pPr>
                <a:r>
                  <a:rPr lang="en-US" sz="2800" dirty="0">
                    <a:latin typeface="UTM Avo" panose="02040603050506020204" pitchFamily="18" charset="0"/>
                    <a:ea typeface="Times New Roman" panose="02020603050405020304" pitchFamily="18" charset="0"/>
                    <a:cs typeface="Times New Roman" panose="02020603050405020304" pitchFamily="18" charset="0"/>
                  </a:rPr>
                  <a:t>N</a:t>
                </a:r>
                <a:r>
                  <a:rPr lang="en-US" sz="2800" dirty="0" err="1">
                    <a:latin typeface="UTM Avo" panose="02040603050506020204" pitchFamily="18" charset="0"/>
                    <a:ea typeface="Times New Roman" panose="02020603050405020304" pitchFamily="18" charset="0"/>
                  </a:rPr>
                  <a:t>ế</a:t>
                </a:r>
                <a:r>
                  <a:rPr lang="en-US" sz="2800" dirty="0" err="1">
                    <a:latin typeface="UTM Avo" panose="02040603050506020204" pitchFamily="18" charset="0"/>
                    <a:ea typeface="Times New Roman" panose="02020603050405020304" pitchFamily="18" charset="0"/>
                    <a:cs typeface="Times New Roman" panose="02020603050405020304" pitchFamily="18" charset="0"/>
                  </a:rPr>
                  <a:t>u</a:t>
                </a:r>
                <a:r>
                  <a:rPr lang="en-US" sz="2800" dirty="0">
                    <a:latin typeface="UTM Avo" panose="02040603050506020204" pitchFamily="18" charset="0"/>
                    <a:ea typeface="Times New Roman" panose="02020603050405020304" pitchFamily="18" charset="0"/>
                    <a:cs typeface="Times New Roman" panose="02020603050405020304" pitchFamily="18" charset="0"/>
                  </a:rPr>
                  <a:t> </a:t>
                </a:r>
                <a14:m>
                  <m:oMath xmlns:m="http://schemas.openxmlformats.org/officeDocument/2006/math">
                    <m:r>
                      <m:rPr>
                        <m:nor/>
                      </m:rPr>
                      <a:rPr lang="en-US" sz="2800" i="0">
                        <a:latin typeface="UTM Avo" panose="02040603050506020204" pitchFamily="18" charset="0"/>
                        <a:ea typeface="Times New Roman" panose="02020603050405020304" pitchFamily="18" charset="0"/>
                        <a:cs typeface="Times New Roman" panose="02020603050405020304" pitchFamily="18" charset="0"/>
                      </a:rPr>
                      <m:t>ABCD</m:t>
                    </m:r>
                  </m:oMath>
                </a14:m>
                <a:r>
                  <a:rPr lang="en-US" sz="2800" dirty="0">
                    <a:latin typeface="UTM Avo" panose="02040603050506020204" pitchFamily="18" charset="0"/>
                    <a:ea typeface="Times New Roman" panose="02020603050405020304" pitchFamily="18" charset="0"/>
                    <a:cs typeface="Times New Roman" panose="02020603050405020304" pitchFamily="18" charset="0"/>
                  </a:rPr>
                  <a:t> </a:t>
                </a:r>
                <a:r>
                  <a:rPr lang="en-US" sz="2800" dirty="0" err="1">
                    <a:latin typeface="UTM Avo" panose="02040603050506020204" pitchFamily="18" charset="0"/>
                    <a:ea typeface="Times New Roman" panose="02020603050405020304" pitchFamily="18" charset="0"/>
                    <a:cs typeface="Times New Roman" panose="02020603050405020304" pitchFamily="18" charset="0"/>
                  </a:rPr>
                  <a:t>l</a:t>
                </a:r>
                <a:r>
                  <a:rPr lang="en-US" sz="2800" dirty="0" err="1">
                    <a:latin typeface="UTM Avo" panose="02040603050506020204" pitchFamily="18" charset="0"/>
                    <a:ea typeface="Times New Roman" panose="02020603050405020304" pitchFamily="18" charset="0"/>
                  </a:rPr>
                  <a:t>à</a:t>
                </a:r>
                <a:r>
                  <a:rPr lang="en-US" sz="2800" dirty="0">
                    <a:latin typeface="UTM Avo" panose="02040603050506020204" pitchFamily="18" charset="0"/>
                    <a:ea typeface="Times New Roman" panose="02020603050405020304" pitchFamily="18" charset="0"/>
                    <a:cs typeface="Times New Roman" panose="02020603050405020304" pitchFamily="18" charset="0"/>
                  </a:rPr>
                  <a:t> </a:t>
                </a:r>
                <a:r>
                  <a:rPr lang="en-US" sz="2800" dirty="0" err="1">
                    <a:latin typeface="UTM Avo" panose="02040603050506020204" pitchFamily="18" charset="0"/>
                    <a:ea typeface="Times New Roman" panose="02020603050405020304" pitchFamily="18" charset="0"/>
                    <a:cs typeface="Times New Roman" panose="02020603050405020304" pitchFamily="18" charset="0"/>
                  </a:rPr>
                  <a:t>h</a:t>
                </a:r>
                <a:r>
                  <a:rPr lang="en-US" sz="2800" dirty="0" err="1">
                    <a:latin typeface="UTM Avo" panose="02040603050506020204" pitchFamily="18" charset="0"/>
                    <a:ea typeface="Times New Roman" panose="02020603050405020304" pitchFamily="18" charset="0"/>
                  </a:rPr>
                  <a:t>ì</a:t>
                </a:r>
                <a:r>
                  <a:rPr lang="en-US" sz="2800" dirty="0" err="1">
                    <a:latin typeface="UTM Avo" panose="02040603050506020204" pitchFamily="18" charset="0"/>
                    <a:ea typeface="Times New Roman" panose="02020603050405020304" pitchFamily="18" charset="0"/>
                    <a:cs typeface="Times New Roman" panose="02020603050405020304" pitchFamily="18" charset="0"/>
                  </a:rPr>
                  <a:t>nh</a:t>
                </a:r>
                <a:r>
                  <a:rPr lang="en-US" sz="2800" dirty="0">
                    <a:latin typeface="UTM Avo" panose="02040603050506020204" pitchFamily="18" charset="0"/>
                    <a:ea typeface="Times New Roman" panose="02020603050405020304" pitchFamily="18" charset="0"/>
                    <a:cs typeface="Times New Roman" panose="02020603050405020304" pitchFamily="18" charset="0"/>
                  </a:rPr>
                  <a:t> thang </a:t>
                </a:r>
                <a:r>
                  <a:rPr lang="en-US" sz="2800" dirty="0" err="1">
                    <a:latin typeface="UTM Avo" panose="02040603050506020204" pitchFamily="18" charset="0"/>
                    <a:ea typeface="Times New Roman" panose="02020603050405020304" pitchFamily="18" charset="0"/>
                    <a:cs typeface="Times New Roman" panose="02020603050405020304" pitchFamily="18" charset="0"/>
                  </a:rPr>
                  <a:t>c</a:t>
                </a:r>
                <a:r>
                  <a:rPr lang="en-US" sz="2800" dirty="0" err="1">
                    <a:latin typeface="UTM Avo" panose="02040603050506020204" pitchFamily="18" charset="0"/>
                    <a:ea typeface="Times New Roman" panose="02020603050405020304" pitchFamily="18" charset="0"/>
                  </a:rPr>
                  <a:t>â</a:t>
                </a:r>
                <a:r>
                  <a:rPr lang="en-US" sz="2800" dirty="0" err="1">
                    <a:latin typeface="UTM Avo" panose="02040603050506020204" pitchFamily="18" charset="0"/>
                    <a:ea typeface="Times New Roman" panose="02020603050405020304" pitchFamily="18" charset="0"/>
                    <a:cs typeface="Times New Roman" panose="02020603050405020304" pitchFamily="18" charset="0"/>
                  </a:rPr>
                  <a:t>n</a:t>
                </a:r>
                <a:r>
                  <a:rPr lang="en-US" sz="2800" dirty="0">
                    <a:latin typeface="UTM Avo" panose="02040603050506020204" pitchFamily="18" charset="0"/>
                    <a:ea typeface="Times New Roman" panose="02020603050405020304" pitchFamily="18" charset="0"/>
                    <a:cs typeface="Times New Roman" panose="02020603050405020304" pitchFamily="18" charset="0"/>
                  </a:rPr>
                  <a:t> </a:t>
                </a:r>
                <a14:m>
                  <m:oMath xmlns:m="http://schemas.openxmlformats.org/officeDocument/2006/math">
                    <m:r>
                      <m:rPr>
                        <m:nor/>
                      </m:rPr>
                      <a:rPr lang="en-US" sz="2800" i="0">
                        <a:latin typeface="UTM Avo" panose="02040603050506020204" pitchFamily="18" charset="0"/>
                        <a:ea typeface="Times New Roman" panose="02020603050405020304" pitchFamily="18" charset="0"/>
                        <a:cs typeface="Times New Roman" panose="02020603050405020304" pitchFamily="18" charset="0"/>
                      </a:rPr>
                      <m:t>(</m:t>
                    </m:r>
                    <m:r>
                      <m:rPr>
                        <m:nor/>
                      </m:rPr>
                      <a:rPr lang="en-US" sz="2800" i="0">
                        <a:latin typeface="UTM Avo" panose="02040603050506020204" pitchFamily="18" charset="0"/>
                        <a:ea typeface="Times New Roman" panose="02020603050405020304" pitchFamily="18" charset="0"/>
                        <a:cs typeface="Times New Roman" panose="02020603050405020304" pitchFamily="18" charset="0"/>
                      </a:rPr>
                      <m:t>AB</m:t>
                    </m:r>
                    <m:r>
                      <m:rPr>
                        <m:nor/>
                      </m:rPr>
                      <a:rPr lang="en-US" sz="2800" b="0" i="0" smtClean="0">
                        <a:latin typeface="UTM Avo" panose="02040603050506020204" pitchFamily="18" charset="0"/>
                        <a:ea typeface="Times New Roman" panose="02020603050405020304" pitchFamily="18" charset="0"/>
                        <a:cs typeface="Times New Roman" panose="02020603050405020304" pitchFamily="18" charset="0"/>
                      </a:rPr>
                      <m:t> </m:t>
                    </m:r>
                    <m:r>
                      <m:rPr>
                        <m:nor/>
                      </m:rPr>
                      <a:rPr lang="en-US" sz="2800" i="0">
                        <a:latin typeface="UTM Avo" panose="02040603050506020204" pitchFamily="18" charset="0"/>
                        <a:ea typeface="Times New Roman" panose="02020603050405020304" pitchFamily="18" charset="0"/>
                        <a:cs typeface="Times New Roman" panose="02020603050405020304" pitchFamily="18" charset="0"/>
                      </a:rPr>
                      <m:t>//</m:t>
                    </m:r>
                    <m:r>
                      <m:rPr>
                        <m:nor/>
                      </m:rPr>
                      <a:rPr lang="en-US" sz="2800" b="0" i="0" smtClean="0">
                        <a:latin typeface="UTM Avo" panose="02040603050506020204" pitchFamily="18" charset="0"/>
                        <a:ea typeface="Times New Roman" panose="02020603050405020304" pitchFamily="18" charset="0"/>
                        <a:cs typeface="Times New Roman" panose="02020603050405020304" pitchFamily="18" charset="0"/>
                      </a:rPr>
                      <m:t> </m:t>
                    </m:r>
                    <m:r>
                      <m:rPr>
                        <m:nor/>
                      </m:rPr>
                      <a:rPr lang="en-US" sz="2800" i="0">
                        <a:latin typeface="UTM Avo" panose="02040603050506020204" pitchFamily="18" charset="0"/>
                        <a:ea typeface="Times New Roman" panose="02020603050405020304" pitchFamily="18" charset="0"/>
                        <a:cs typeface="Times New Roman" panose="02020603050405020304" pitchFamily="18" charset="0"/>
                      </a:rPr>
                      <m:t>CD</m:t>
                    </m:r>
                    <m:r>
                      <m:rPr>
                        <m:nor/>
                      </m:rPr>
                      <a:rPr lang="en-US" sz="2800" i="0">
                        <a:latin typeface="UTM Avo" panose="02040603050506020204" pitchFamily="18" charset="0"/>
                        <a:ea typeface="Times New Roman" panose="02020603050405020304" pitchFamily="18" charset="0"/>
                        <a:cs typeface="Times New Roman" panose="02020603050405020304" pitchFamily="18" charset="0"/>
                      </a:rPr>
                      <m:t>)</m:t>
                    </m:r>
                  </m:oMath>
                </a14:m>
                <a:r>
                  <a:rPr lang="en-US" sz="2800" dirty="0">
                    <a:latin typeface="UTM Avo" panose="02040603050506020204" pitchFamily="18" charset="0"/>
                    <a:ea typeface="Times New Roman" panose="02020603050405020304" pitchFamily="18" charset="0"/>
                    <a:cs typeface="Times New Roman" panose="02020603050405020304" pitchFamily="18" charset="0"/>
                  </a:rPr>
                  <a:t> </a:t>
                </a:r>
                <a:r>
                  <a:rPr lang="en-US" sz="2800" dirty="0" err="1">
                    <a:latin typeface="UTM Avo" panose="02040603050506020204" pitchFamily="18" charset="0"/>
                    <a:ea typeface="Times New Roman" panose="02020603050405020304" pitchFamily="18" charset="0"/>
                    <a:cs typeface="Times New Roman" panose="02020603050405020304" pitchFamily="18" charset="0"/>
                  </a:rPr>
                  <a:t>th</a:t>
                </a:r>
                <a:r>
                  <a:rPr lang="en-US" sz="2800" dirty="0" err="1">
                    <a:latin typeface="UTM Avo" panose="02040603050506020204" pitchFamily="18" charset="0"/>
                    <a:ea typeface="Times New Roman" panose="02020603050405020304" pitchFamily="18" charset="0"/>
                  </a:rPr>
                  <a:t>ì</a:t>
                </a:r>
                <a:r>
                  <a:rPr lang="en-US" sz="2800" dirty="0">
                    <a:latin typeface="UTM Avo" panose="02040603050506020204" pitchFamily="18"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800" i="1">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en-US" sz="2800" i="0">
                            <a:latin typeface="UTM Avo" panose="02040603050506020204" pitchFamily="18" charset="0"/>
                            <a:ea typeface="Times New Roman" panose="02020603050405020304" pitchFamily="18" charset="0"/>
                            <a:cs typeface="Times New Roman" panose="02020603050405020304" pitchFamily="18" charset="0"/>
                          </a:rPr>
                          <m:t>A</m:t>
                        </m:r>
                      </m:e>
                    </m:acc>
                    <m:r>
                      <m:rPr>
                        <m:nor/>
                      </m:rPr>
                      <a:rPr lang="en-US" sz="2800" b="0" i="0" smtClean="0">
                        <a:latin typeface="UTM Avo" panose="02040603050506020204" pitchFamily="18" charset="0"/>
                        <a:ea typeface="Times New Roman" panose="02020603050405020304" pitchFamily="18" charset="0"/>
                        <a:cs typeface="Times New Roman" panose="02020603050405020304" pitchFamily="18" charset="0"/>
                      </a:rPr>
                      <m:t> </m:t>
                    </m:r>
                    <m:r>
                      <a:rPr lang="en-US" sz="2800" b="0" i="1" smtClean="0">
                        <a:latin typeface="Cambria Math" panose="02040503050406030204" pitchFamily="18" charset="0"/>
                        <a:ea typeface="Times New Roman" panose="02020603050405020304" pitchFamily="18" charset="0"/>
                        <a:cs typeface="Times New Roman" panose="02020603050405020304" pitchFamily="18" charset="0"/>
                      </a:rPr>
                      <m:t> = </m:t>
                    </m:r>
                    <m:r>
                      <m:rPr>
                        <m:nor/>
                      </m:rPr>
                      <a:rPr lang="en-US" sz="2800" b="0" i="0" smtClean="0">
                        <a:latin typeface="UTM Avo" panose="02040603050506020204" pitchFamily="18" charset="0"/>
                        <a:ea typeface="Times New Roman" panose="02020603050405020304" pitchFamily="18" charset="0"/>
                        <a:cs typeface="Times New Roman" panose="02020603050405020304" pitchFamily="18" charset="0"/>
                      </a:rPr>
                      <m:t> </m:t>
                    </m:r>
                    <m:acc>
                      <m:accPr>
                        <m:chr m:val="̂"/>
                        <m:ctrlPr>
                          <a:rPr lang="en-US" sz="2800" i="1">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en-US" sz="2800" i="0">
                            <a:latin typeface="UTM Avo" panose="02040603050506020204" pitchFamily="18" charset="0"/>
                            <a:ea typeface="Times New Roman" panose="02020603050405020304" pitchFamily="18" charset="0"/>
                            <a:cs typeface="Times New Roman" panose="02020603050405020304" pitchFamily="18" charset="0"/>
                          </a:rPr>
                          <m:t>B</m:t>
                        </m:r>
                      </m:e>
                    </m:acc>
                  </m:oMath>
                </a14:m>
                <a:r>
                  <a:rPr lang="en-US" sz="2800" dirty="0">
                    <a:latin typeface="UTM Avo" panose="02040603050506020204" pitchFamily="18" charset="0"/>
                    <a:ea typeface="Times New Roman" panose="02020603050405020304" pitchFamily="18" charset="0"/>
                    <a:cs typeface="Times New Roman" panose="02020603050405020304" pitchFamily="18" charset="0"/>
                  </a:rPr>
                  <a:t> </a:t>
                </a:r>
                <a:r>
                  <a:rPr lang="en-US" sz="2800" dirty="0" err="1">
                    <a:latin typeface="UTM Avo" panose="02040603050506020204" pitchFamily="18" charset="0"/>
                    <a:ea typeface="Times New Roman" panose="02020603050405020304" pitchFamily="18" charset="0"/>
                    <a:cs typeface="Times New Roman" panose="02020603050405020304" pitchFamily="18" charset="0"/>
                  </a:rPr>
                  <a:t>v</a:t>
                </a:r>
                <a:r>
                  <a:rPr lang="en-US" sz="2800" dirty="0" err="1">
                    <a:latin typeface="UTM Avo" panose="02040603050506020204" pitchFamily="18" charset="0"/>
                    <a:ea typeface="Times New Roman" panose="02020603050405020304" pitchFamily="18" charset="0"/>
                  </a:rPr>
                  <a:t>à</a:t>
                </a:r>
                <a:r>
                  <a:rPr lang="en-US" sz="2800" dirty="0">
                    <a:latin typeface="UTM Avo" panose="02040603050506020204" pitchFamily="18"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800" i="1">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en-US" sz="2800" i="0">
                            <a:latin typeface="UTM Avo" panose="02040603050506020204" pitchFamily="18" charset="0"/>
                            <a:ea typeface="Times New Roman" panose="02020603050405020304" pitchFamily="18" charset="0"/>
                            <a:cs typeface="Times New Roman" panose="02020603050405020304" pitchFamily="18" charset="0"/>
                          </a:rPr>
                          <m:t>C</m:t>
                        </m:r>
                      </m:e>
                    </m:acc>
                    <m:r>
                      <m:rPr>
                        <m:nor/>
                      </m:rPr>
                      <a:rPr lang="en-US" sz="2800" b="0" i="0" smtClean="0">
                        <a:latin typeface="UTM Avo" panose="02040603050506020204" pitchFamily="18" charset="0"/>
                        <a:ea typeface="Times New Roman" panose="02020603050405020304" pitchFamily="18" charset="0"/>
                        <a:cs typeface="Times New Roman" panose="02020603050405020304" pitchFamily="18" charset="0"/>
                      </a:rPr>
                      <m:t> </m:t>
                    </m:r>
                    <m:r>
                      <a:rPr lang="en-US" sz="2800" b="0" i="1" smtClean="0">
                        <a:latin typeface="Cambria Math" panose="02040503050406030204" pitchFamily="18" charset="0"/>
                        <a:ea typeface="Times New Roman" panose="02020603050405020304" pitchFamily="18" charset="0"/>
                        <a:cs typeface="Times New Roman" panose="02020603050405020304" pitchFamily="18" charset="0"/>
                      </a:rPr>
                      <m:t> = </m:t>
                    </m:r>
                    <m:r>
                      <m:rPr>
                        <m:nor/>
                      </m:rPr>
                      <a:rPr lang="en-US" sz="2800" b="0" i="0" smtClean="0">
                        <a:latin typeface="UTM Avo" panose="02040603050506020204" pitchFamily="18" charset="0"/>
                        <a:ea typeface="Times New Roman" panose="02020603050405020304" pitchFamily="18" charset="0"/>
                        <a:cs typeface="Times New Roman" panose="02020603050405020304" pitchFamily="18" charset="0"/>
                      </a:rPr>
                      <m:t> </m:t>
                    </m:r>
                    <m:acc>
                      <m:accPr>
                        <m:chr m:val="̂"/>
                        <m:ctrlPr>
                          <a:rPr lang="en-US" sz="2800" i="1">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en-US" sz="2800" i="0">
                            <a:latin typeface="UTM Avo" panose="02040603050506020204" pitchFamily="18" charset="0"/>
                            <a:ea typeface="Times New Roman" panose="02020603050405020304" pitchFamily="18" charset="0"/>
                            <a:cs typeface="Times New Roman" panose="02020603050405020304" pitchFamily="18" charset="0"/>
                          </a:rPr>
                          <m:t>D</m:t>
                        </m:r>
                      </m:e>
                    </m:acc>
                  </m:oMath>
                </a14:m>
                <a:r>
                  <a:rPr lang="en-US" sz="2800" dirty="0">
                    <a:latin typeface="UTM Avo" panose="02040603050506020204" pitchFamily="18" charset="0"/>
                    <a:ea typeface="Times New Roman" panose="02020603050405020304" pitchFamily="18" charset="0"/>
                    <a:cs typeface="Times New Roman" panose="02020603050405020304" pitchFamily="18" charset="0"/>
                  </a:rPr>
                  <a:t>.</a:t>
                </a:r>
                <a:endParaRPr lang="en-US" sz="2800" dirty="0">
                  <a:latin typeface="UTM Avo" panose="02040603050506020204" pitchFamily="18" charset="0"/>
                </a:endParaRPr>
              </a:p>
            </p:txBody>
          </p:sp>
        </mc:Choice>
        <mc:Fallback xmlns="">
          <p:sp>
            <p:nvSpPr>
              <p:cNvPr id="4" name="TextBox 3">
                <a:extLst>
                  <a:ext uri="{FF2B5EF4-FFF2-40B4-BE49-F238E27FC236}">
                    <a16:creationId xmlns:a16="http://schemas.microsoft.com/office/drawing/2014/main" id="{046C99F2-6C90-D7A5-5EAF-B7D30AB7A1BE}"/>
                  </a:ext>
                </a:extLst>
              </p:cNvPr>
              <p:cNvSpPr txBox="1">
                <a:spLocks noRot="1" noChangeAspect="1" noMove="1" noResize="1" noEditPoints="1" noAdjustHandles="1" noChangeArrowheads="1" noChangeShapeType="1" noTextEdit="1"/>
              </p:cNvSpPr>
              <p:nvPr/>
            </p:nvSpPr>
            <p:spPr>
              <a:xfrm>
                <a:off x="1126213" y="3092369"/>
                <a:ext cx="10288713" cy="1407821"/>
              </a:xfrm>
              <a:prstGeom prst="rect">
                <a:avLst/>
              </a:prstGeom>
              <a:blipFill>
                <a:blip r:embed="rId4"/>
                <a:stretch>
                  <a:fillRect l="-1183" b="-10300"/>
                </a:stretch>
              </a:blipFill>
              <a:ln w="9525" cap="flat" cmpd="sng" algn="ctr">
                <a:solidFill>
                  <a:srgbClr val="FFFFFF">
                    <a:shade val="95000"/>
                    <a:satMod val="105000"/>
                  </a:srgbClr>
                </a:solidFill>
                <a:prstDash val="solid"/>
              </a:ln>
              <a:effectLst/>
            </p:spPr>
            <p:txBody>
              <a:bodyPr/>
              <a:lstStyle/>
              <a:p>
                <a:r>
                  <a:rPr lang="en-US">
                    <a:noFill/>
                  </a:rPr>
                  <a:t> </a:t>
                </a:r>
              </a:p>
            </p:txBody>
          </p:sp>
        </mc:Fallback>
      </mc:AlternateContent>
      <p:sp>
        <p:nvSpPr>
          <p:cNvPr id="5" name="Rectangle: Rounded Corners 14">
            <a:extLst>
              <a:ext uri="{FF2B5EF4-FFF2-40B4-BE49-F238E27FC236}">
                <a16:creationId xmlns:a16="http://schemas.microsoft.com/office/drawing/2014/main" id="{A2EE8DF1-8164-5A78-B50B-0C26145A6243}"/>
              </a:ext>
            </a:extLst>
          </p:cNvPr>
          <p:cNvSpPr/>
          <p:nvPr/>
        </p:nvSpPr>
        <p:spPr>
          <a:xfrm>
            <a:off x="3119351" y="1824049"/>
            <a:ext cx="3354135" cy="876393"/>
          </a:xfrm>
          <a:prstGeom prst="roundRect">
            <a:avLst/>
          </a:prstGeom>
          <a:solidFill>
            <a:srgbClr val="DCF0C6"/>
          </a:solidFill>
          <a:ln w="9525" cap="flat" cmpd="sng" algn="ctr">
            <a:solidFill>
              <a:srgbClr val="00B050"/>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3600" b="1" i="0" u="none" strike="noStrike" kern="0" cap="none" spc="0" normalizeH="0" baseline="0" noProof="0" dirty="0">
                <a:ln>
                  <a:noFill/>
                </a:ln>
                <a:solidFill>
                  <a:schemeClr val="tx1"/>
                </a:solidFill>
                <a:effectLst/>
                <a:uLnTx/>
                <a:uFillTx/>
                <a:latin typeface="UTM Avo" panose="02040603050506020204" pitchFamily="18"/>
                <a:ea typeface="+mn-ea"/>
                <a:cs typeface="Arial" panose="020B0604020202020204" pitchFamily="34" charset="0"/>
              </a:rPr>
              <a:t>CHÚ </a:t>
            </a:r>
            <a:r>
              <a:rPr kumimoji="0" lang="en-US" sz="3600" b="1" i="0" u="none" strike="noStrike" kern="0" cap="none" spc="0" normalizeH="0" baseline="0" noProof="0" dirty="0" err="1">
                <a:ln>
                  <a:noFill/>
                </a:ln>
                <a:solidFill>
                  <a:schemeClr val="tx1"/>
                </a:solidFill>
                <a:effectLst/>
                <a:uLnTx/>
                <a:uFillTx/>
                <a:latin typeface="UTM Avo" panose="02040603050506020204" pitchFamily="18"/>
                <a:ea typeface="+mn-ea"/>
                <a:cs typeface="Arial" panose="020B0604020202020204" pitchFamily="34" charset="0"/>
              </a:rPr>
              <a:t>Ý</a:t>
            </a:r>
            <a:endParaRPr kumimoji="0" lang="en-US" sz="3600" b="1" i="0" u="none" strike="noStrike" kern="0" cap="none" spc="0" normalizeH="0" baseline="0" noProof="0" dirty="0">
              <a:ln>
                <a:noFill/>
              </a:ln>
              <a:solidFill>
                <a:schemeClr val="tx1"/>
              </a:solidFill>
              <a:effectLst/>
              <a:uLnTx/>
              <a:uFillTx/>
              <a:latin typeface="UTM Avo" panose="02040603050506020204" pitchFamily="18"/>
              <a:ea typeface="+mn-ea"/>
              <a:cs typeface="Arial" panose="020B0604020202020204" pitchFamily="34" charset="0"/>
            </a:endParaRPr>
          </a:p>
        </p:txBody>
      </p:sp>
      <p:pic>
        <p:nvPicPr>
          <p:cNvPr id="2" name="Picture 25">
            <a:extLst>
              <a:ext uri="{FF2B5EF4-FFF2-40B4-BE49-F238E27FC236}">
                <a16:creationId xmlns:a16="http://schemas.microsoft.com/office/drawing/2014/main" id="{AC04C014-A7E7-D02E-5BED-537CA9D74DA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013198" y="2353744"/>
            <a:ext cx="514741" cy="542662"/>
          </a:xfrm>
          <a:prstGeom prst="rect">
            <a:avLst/>
          </a:prstGeom>
        </p:spPr>
      </p:pic>
    </p:spTree>
    <p:extLst>
      <p:ext uri="{BB962C8B-B14F-4D97-AF65-F5344CB8AC3E}">
        <p14:creationId xmlns:p14="http://schemas.microsoft.com/office/powerpoint/2010/main" val="2493405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theme/theme1.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487</TotalTime>
  <Words>1559</Words>
  <Application>Microsoft Office PowerPoint</Application>
  <PresentationFormat>Widescreen</PresentationFormat>
  <Paragraphs>150</Paragraphs>
  <Slides>32</Slides>
  <Notes>32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32</vt:i4>
      </vt:variant>
    </vt:vector>
  </HeadingPairs>
  <TitlesOfParts>
    <vt:vector size="38" baseType="lpstr">
      <vt:lpstr>Calibri</vt:lpstr>
      <vt:lpstr>UTM Avo</vt:lpstr>
      <vt:lpstr>Cambria Math</vt:lpstr>
      <vt:lpstr>Arial</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15</cp:revision>
  <dcterms:created xsi:type="dcterms:W3CDTF">2023-11-28T09:31:40Z</dcterms:created>
  <dcterms:modified xsi:type="dcterms:W3CDTF">2024-01-18T02:38:15Z</dcterms:modified>
</cp:coreProperties>
</file>