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7"/>
  </p:notesMasterIdLst>
  <p:sldIdLst>
    <p:sldId id="321" r:id="rId2"/>
    <p:sldId id="340" r:id="rId3"/>
    <p:sldId id="341" r:id="rId4"/>
    <p:sldId id="342" r:id="rId5"/>
    <p:sldId id="343" r:id="rId6"/>
    <p:sldId id="345" r:id="rId7"/>
    <p:sldId id="346" r:id="rId8"/>
    <p:sldId id="349" r:id="rId9"/>
    <p:sldId id="350" r:id="rId10"/>
    <p:sldId id="351" r:id="rId11"/>
    <p:sldId id="347" r:id="rId12"/>
    <p:sldId id="352" r:id="rId13"/>
    <p:sldId id="348" r:id="rId14"/>
    <p:sldId id="353" r:id="rId15"/>
    <p:sldId id="355" r:id="rId16"/>
    <p:sldId id="358" r:id="rId17"/>
    <p:sldId id="356" r:id="rId18"/>
    <p:sldId id="357" r:id="rId19"/>
    <p:sldId id="359" r:id="rId20"/>
    <p:sldId id="361" r:id="rId21"/>
    <p:sldId id="362" r:id="rId22"/>
    <p:sldId id="363" r:id="rId23"/>
    <p:sldId id="364" r:id="rId24"/>
    <p:sldId id="366" r:id="rId25"/>
    <p:sldId id="367" r:id="rId26"/>
    <p:sldId id="368" r:id="rId27"/>
    <p:sldId id="369" r:id="rId28"/>
    <p:sldId id="370" r:id="rId29"/>
    <p:sldId id="371" r:id="rId30"/>
    <p:sldId id="372" r:id="rId31"/>
    <p:sldId id="373" r:id="rId32"/>
    <p:sldId id="375" r:id="rId33"/>
    <p:sldId id="374" r:id="rId34"/>
    <p:sldId id="376" r:id="rId35"/>
    <p:sldId id="378" r:id="rId36"/>
    <p:sldId id="379" r:id="rId37"/>
    <p:sldId id="380" r:id="rId38"/>
    <p:sldId id="381" r:id="rId39"/>
    <p:sldId id="396" r:id="rId40"/>
    <p:sldId id="399" r:id="rId41"/>
    <p:sldId id="400" r:id="rId42"/>
    <p:sldId id="401" r:id="rId43"/>
    <p:sldId id="402" r:id="rId44"/>
    <p:sldId id="403" r:id="rId45"/>
    <p:sldId id="404" r:id="rId46"/>
    <p:sldId id="382" r:id="rId47"/>
    <p:sldId id="384" r:id="rId48"/>
    <p:sldId id="394" r:id="rId49"/>
    <p:sldId id="385" r:id="rId50"/>
    <p:sldId id="386" r:id="rId51"/>
    <p:sldId id="395" r:id="rId52"/>
    <p:sldId id="387" r:id="rId53"/>
    <p:sldId id="388" r:id="rId54"/>
    <p:sldId id="405" r:id="rId55"/>
    <p:sldId id="339" r:id="rId56"/>
  </p:sldIdLst>
  <p:sldSz cx="9144000" cy="5143500" type="screen16x9"/>
  <p:notesSz cx="6858000" cy="9144000"/>
  <p:embeddedFontLst>
    <p:embeddedFont>
      <p:font typeface="Lobster" panose="020B0604020202020204" charset="0"/>
      <p:regular r:id="rId58"/>
    </p:embeddedFont>
    <p:embeddedFont>
      <p:font typeface="Calibri" panose="020F0502020204030204" pitchFamily="34" charset="0"/>
      <p:regular r:id="rId59"/>
      <p:bold r:id="rId60"/>
      <p:italic r:id="rId61"/>
      <p:boldItalic r:id="rId62"/>
    </p:embeddedFont>
    <p:embeddedFont>
      <p:font typeface="Comfortaa" panose="020B0604020202020204" charset="0"/>
      <p:regular r:id="rId63"/>
      <p:bold r:id="rId64"/>
    </p:embeddedFont>
    <p:embeddedFont>
      <p:font typeface=".VnBodoniH" panose="020B7200000000000000" pitchFamily="34" charset="0"/>
      <p:regular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C7B28A"/>
    <a:srgbClr val="886741"/>
    <a:srgbClr val="263C66"/>
    <a:srgbClr val="D25F4B"/>
    <a:srgbClr val="FFFFFF"/>
    <a:srgbClr val="FEF4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C1D22C5-155D-4973-B829-7C3C5DB12C83}">
  <a:tblStyle styleId="{EC1D22C5-155D-4973-B829-7C3C5DB12C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596763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7" y="1"/>
            <a:ext cx="9144001" cy="5143496"/>
          </a:xfrm>
          <a:prstGeom prst="rect">
            <a:avLst/>
          </a:prstGeom>
          <a:noFill/>
          <a:ln>
            <a:noFill/>
          </a:ln>
        </p:spPr>
      </p:pic>
      <p:sp>
        <p:nvSpPr>
          <p:cNvPr id="10" name="Google Shape;10;p2"/>
          <p:cNvSpPr txBox="1">
            <a:spLocks noGrp="1"/>
          </p:cNvSpPr>
          <p:nvPr>
            <p:ph type="ctrTitle"/>
          </p:nvPr>
        </p:nvSpPr>
        <p:spPr>
          <a:xfrm>
            <a:off x="4370770" y="946963"/>
            <a:ext cx="4090500" cy="2199000"/>
          </a:xfrm>
          <a:prstGeom prst="rect">
            <a:avLst/>
          </a:prstGeom>
          <a:effectLst>
            <a:outerShdw dist="19050" dir="18960000" algn="bl" rotWithShape="0">
              <a:srgbClr val="D25F4B"/>
            </a:outerShdw>
          </a:effectLst>
        </p:spPr>
        <p:txBody>
          <a:bodyPr spcFirstLastPara="1" wrap="square" lIns="91391" tIns="91391" rIns="91391" bIns="91391" anchor="ctr" anchorCtr="0">
            <a:noAutofit/>
          </a:bodyPr>
          <a:lstStyle>
            <a:lvl1pPr lvl="0" algn="ctr">
              <a:spcBef>
                <a:spcPts val="0"/>
              </a:spcBef>
              <a:spcAft>
                <a:spcPts val="0"/>
              </a:spcAft>
              <a:buSzPts val="6000"/>
              <a:buFont typeface="Allura"/>
              <a:buNone/>
              <a:defRPr sz="5500">
                <a:solidFill>
                  <a:srgbClr val="263C66"/>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777720" y="3310738"/>
            <a:ext cx="3276600" cy="601500"/>
          </a:xfrm>
          <a:prstGeom prst="rect">
            <a:avLst/>
          </a:prstGeom>
        </p:spPr>
        <p:txBody>
          <a:bodyPr spcFirstLastPara="1" wrap="square" lIns="91391" tIns="91391" rIns="91391" bIns="91391" anchor="ctr" anchorCtr="0">
            <a:noAutofit/>
          </a:bodyPr>
          <a:lstStyle>
            <a:lvl1pPr lvl="0" algn="ctr">
              <a:lnSpc>
                <a:spcPct val="100000"/>
              </a:lnSpc>
              <a:spcBef>
                <a:spcPts val="0"/>
              </a:spcBef>
              <a:spcAft>
                <a:spcPts val="0"/>
              </a:spcAft>
              <a:buSzPts val="1600"/>
              <a:buFont typeface="Comfortaa"/>
              <a:buNone/>
              <a:defRPr>
                <a:latin typeface="Comfortaa"/>
                <a:ea typeface="Comfortaa"/>
                <a:cs typeface="Comfortaa"/>
                <a:sym typeface="Comfortaa"/>
              </a:defRPr>
            </a:lvl1pPr>
            <a:lvl2pPr lvl="1" algn="ctr">
              <a:lnSpc>
                <a:spcPct val="100000"/>
              </a:lnSpc>
              <a:spcBef>
                <a:spcPts val="0"/>
              </a:spcBef>
              <a:spcAft>
                <a:spcPts val="0"/>
              </a:spcAft>
              <a:buSzPts val="1800"/>
              <a:buFont typeface="Comfortaa"/>
              <a:buNone/>
              <a:defRPr sz="1800">
                <a:latin typeface="Comfortaa"/>
                <a:ea typeface="Comfortaa"/>
                <a:cs typeface="Comfortaa"/>
                <a:sym typeface="Comfortaa"/>
              </a:defRPr>
            </a:lvl2pPr>
            <a:lvl3pPr lvl="2" algn="ctr">
              <a:lnSpc>
                <a:spcPct val="100000"/>
              </a:lnSpc>
              <a:spcBef>
                <a:spcPts val="0"/>
              </a:spcBef>
              <a:spcAft>
                <a:spcPts val="0"/>
              </a:spcAft>
              <a:buSzPts val="1800"/>
              <a:buFont typeface="Comfortaa"/>
              <a:buNone/>
              <a:defRPr sz="1800">
                <a:latin typeface="Comfortaa"/>
                <a:ea typeface="Comfortaa"/>
                <a:cs typeface="Comfortaa"/>
                <a:sym typeface="Comfortaa"/>
              </a:defRPr>
            </a:lvl3pPr>
            <a:lvl4pPr lvl="3" algn="ctr">
              <a:lnSpc>
                <a:spcPct val="100000"/>
              </a:lnSpc>
              <a:spcBef>
                <a:spcPts val="0"/>
              </a:spcBef>
              <a:spcAft>
                <a:spcPts val="0"/>
              </a:spcAft>
              <a:buSzPts val="1800"/>
              <a:buFont typeface="Comfortaa"/>
              <a:buNone/>
              <a:defRPr sz="1800">
                <a:latin typeface="Comfortaa"/>
                <a:ea typeface="Comfortaa"/>
                <a:cs typeface="Comfortaa"/>
                <a:sym typeface="Comfortaa"/>
              </a:defRPr>
            </a:lvl4pPr>
            <a:lvl5pPr lvl="4" algn="ctr">
              <a:lnSpc>
                <a:spcPct val="100000"/>
              </a:lnSpc>
              <a:spcBef>
                <a:spcPts val="0"/>
              </a:spcBef>
              <a:spcAft>
                <a:spcPts val="0"/>
              </a:spcAft>
              <a:buSzPts val="1800"/>
              <a:buFont typeface="Comfortaa"/>
              <a:buNone/>
              <a:defRPr sz="1800">
                <a:latin typeface="Comfortaa"/>
                <a:ea typeface="Comfortaa"/>
                <a:cs typeface="Comfortaa"/>
                <a:sym typeface="Comfortaa"/>
              </a:defRPr>
            </a:lvl5pPr>
            <a:lvl6pPr lvl="5" algn="ctr">
              <a:lnSpc>
                <a:spcPct val="100000"/>
              </a:lnSpc>
              <a:spcBef>
                <a:spcPts val="0"/>
              </a:spcBef>
              <a:spcAft>
                <a:spcPts val="0"/>
              </a:spcAft>
              <a:buSzPts val="1800"/>
              <a:buFont typeface="Comfortaa"/>
              <a:buNone/>
              <a:defRPr sz="1800">
                <a:latin typeface="Comfortaa"/>
                <a:ea typeface="Comfortaa"/>
                <a:cs typeface="Comfortaa"/>
                <a:sym typeface="Comfortaa"/>
              </a:defRPr>
            </a:lvl6pPr>
            <a:lvl7pPr lvl="6" algn="ctr">
              <a:lnSpc>
                <a:spcPct val="100000"/>
              </a:lnSpc>
              <a:spcBef>
                <a:spcPts val="0"/>
              </a:spcBef>
              <a:spcAft>
                <a:spcPts val="0"/>
              </a:spcAft>
              <a:buSzPts val="1800"/>
              <a:buFont typeface="Comfortaa"/>
              <a:buNone/>
              <a:defRPr sz="1800">
                <a:latin typeface="Comfortaa"/>
                <a:ea typeface="Comfortaa"/>
                <a:cs typeface="Comfortaa"/>
                <a:sym typeface="Comfortaa"/>
              </a:defRPr>
            </a:lvl7pPr>
            <a:lvl8pPr lvl="7" algn="ctr">
              <a:lnSpc>
                <a:spcPct val="100000"/>
              </a:lnSpc>
              <a:spcBef>
                <a:spcPts val="0"/>
              </a:spcBef>
              <a:spcAft>
                <a:spcPts val="0"/>
              </a:spcAft>
              <a:buSzPts val="1800"/>
              <a:buFont typeface="Comfortaa"/>
              <a:buNone/>
              <a:defRPr sz="1800">
                <a:latin typeface="Comfortaa"/>
                <a:ea typeface="Comfortaa"/>
                <a:cs typeface="Comfortaa"/>
                <a:sym typeface="Comfortaa"/>
              </a:defRPr>
            </a:lvl8pPr>
            <a:lvl9pPr lvl="8" algn="ctr">
              <a:lnSpc>
                <a:spcPct val="100000"/>
              </a:lnSpc>
              <a:spcBef>
                <a:spcPts val="0"/>
              </a:spcBef>
              <a:spcAft>
                <a:spcPts val="0"/>
              </a:spcAft>
              <a:buSzPts val="1800"/>
              <a:buFont typeface="Comfortaa"/>
              <a:buNone/>
              <a:defRPr sz="1800">
                <a:latin typeface="Comfortaa"/>
                <a:ea typeface="Comfortaa"/>
                <a:cs typeface="Comfortaa"/>
                <a:sym typeface="Comforta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54"/>
        <p:cNvGrpSpPr/>
        <p:nvPr/>
      </p:nvGrpSpPr>
      <p:grpSpPr>
        <a:xfrm>
          <a:off x="0" y="0"/>
          <a:ext cx="0" cy="0"/>
          <a:chOff x="0" y="0"/>
          <a:chExt cx="0" cy="0"/>
        </a:xfrm>
      </p:grpSpPr>
      <p:pic>
        <p:nvPicPr>
          <p:cNvPr id="55" name="Google Shape;55;p8"/>
          <p:cNvPicPr preferRelativeResize="0"/>
          <p:nvPr/>
        </p:nvPicPr>
        <p:blipFill>
          <a:blip r:embed="rId2">
            <a:alphaModFix/>
          </a:blip>
          <a:stretch>
            <a:fillRect/>
          </a:stretch>
        </p:blipFill>
        <p:spPr>
          <a:xfrm>
            <a:off x="17" y="1"/>
            <a:ext cx="9144001" cy="5143496"/>
          </a:xfrm>
          <a:prstGeom prst="rect">
            <a:avLst/>
          </a:prstGeom>
          <a:noFill/>
          <a:ln>
            <a:noFill/>
          </a:ln>
        </p:spPr>
      </p:pic>
      <p:sp>
        <p:nvSpPr>
          <p:cNvPr id="56" name="Google Shape;56;p8"/>
          <p:cNvSpPr txBox="1">
            <a:spLocks noGrp="1"/>
          </p:cNvSpPr>
          <p:nvPr>
            <p:ph type="title"/>
          </p:nvPr>
        </p:nvSpPr>
        <p:spPr>
          <a:xfrm>
            <a:off x="490250" y="450150"/>
            <a:ext cx="6367800" cy="4090800"/>
          </a:xfrm>
          <a:prstGeom prst="rect">
            <a:avLst/>
          </a:prstGeom>
        </p:spPr>
        <p:txBody>
          <a:bodyPr spcFirstLastPara="1" wrap="square" lIns="91391" tIns="91391" rIns="91391" bIns="91391"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title and description">
  <p:cSld name="SECTION_TITLE_AND_DESCRIPTION">
    <p:spTree>
      <p:nvGrpSpPr>
        <p:cNvPr id="1" name="Shape 57"/>
        <p:cNvGrpSpPr/>
        <p:nvPr/>
      </p:nvGrpSpPr>
      <p:grpSpPr>
        <a:xfrm>
          <a:off x="0" y="0"/>
          <a:ext cx="0" cy="0"/>
          <a:chOff x="0" y="0"/>
          <a:chExt cx="0" cy="0"/>
        </a:xfrm>
      </p:grpSpPr>
      <p:pic>
        <p:nvPicPr>
          <p:cNvPr id="58" name="Google Shape;58;p9"/>
          <p:cNvPicPr preferRelativeResize="0"/>
          <p:nvPr/>
        </p:nvPicPr>
        <p:blipFill>
          <a:blip r:embed="rId2">
            <a:alphaModFix/>
          </a:blip>
          <a:stretch>
            <a:fillRect/>
          </a:stretch>
        </p:blipFill>
        <p:spPr>
          <a:xfrm>
            <a:off x="17" y="1"/>
            <a:ext cx="9144001" cy="5143496"/>
          </a:xfrm>
          <a:prstGeom prst="rect">
            <a:avLst/>
          </a:prstGeom>
          <a:noFill/>
          <a:ln>
            <a:noFill/>
          </a:ln>
        </p:spPr>
      </p:pic>
      <p:sp>
        <p:nvSpPr>
          <p:cNvPr id="59" name="Google Shape;59;p9"/>
          <p:cNvSpPr txBox="1">
            <a:spLocks noGrp="1"/>
          </p:cNvSpPr>
          <p:nvPr>
            <p:ph type="title"/>
          </p:nvPr>
        </p:nvSpPr>
        <p:spPr>
          <a:xfrm>
            <a:off x="265500" y="1233175"/>
            <a:ext cx="4045200" cy="1482300"/>
          </a:xfrm>
          <a:prstGeom prst="rect">
            <a:avLst/>
          </a:prstGeom>
        </p:spPr>
        <p:txBody>
          <a:bodyPr spcFirstLastPara="1" wrap="square" lIns="91391" tIns="91391" rIns="91391" bIns="91391"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0" name="Google Shape;60;p9"/>
          <p:cNvSpPr txBox="1">
            <a:spLocks noGrp="1"/>
          </p:cNvSpPr>
          <p:nvPr>
            <p:ph type="subTitle" idx="1"/>
          </p:nvPr>
        </p:nvSpPr>
        <p:spPr>
          <a:xfrm>
            <a:off x="265500" y="2803075"/>
            <a:ext cx="4045200" cy="1235100"/>
          </a:xfrm>
          <a:prstGeom prst="rect">
            <a:avLst/>
          </a:prstGeom>
        </p:spPr>
        <p:txBody>
          <a:bodyPr spcFirstLastPara="1" wrap="square" lIns="91391" tIns="91391" rIns="91391" bIns="91391" anchor="ctr"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1" name="Google Shape;61;p9"/>
          <p:cNvSpPr txBox="1">
            <a:spLocks noGrp="1"/>
          </p:cNvSpPr>
          <p:nvPr>
            <p:ph type="body" idx="2"/>
          </p:nvPr>
        </p:nvSpPr>
        <p:spPr>
          <a:xfrm>
            <a:off x="4939500" y="724075"/>
            <a:ext cx="3837000" cy="3695100"/>
          </a:xfrm>
          <a:prstGeom prst="rect">
            <a:avLst/>
          </a:prstGeom>
        </p:spPr>
        <p:txBody>
          <a:bodyPr spcFirstLastPara="1" wrap="square" lIns="91391" tIns="91391" rIns="91391" bIns="91391" anchor="ctr" anchorCtr="0">
            <a:noAutofit/>
          </a:bodyPr>
          <a:lstStyle>
            <a:lvl1pPr marL="456998" lvl="0" indent="-330064">
              <a:spcBef>
                <a:spcPts val="0"/>
              </a:spcBef>
              <a:spcAft>
                <a:spcPts val="0"/>
              </a:spcAft>
              <a:buSzPts val="1600"/>
              <a:buChar char="●"/>
              <a:defRPr/>
            </a:lvl1pPr>
            <a:lvl2pPr marL="914018" lvl="1" indent="-330064">
              <a:spcBef>
                <a:spcPts val="1600"/>
              </a:spcBef>
              <a:spcAft>
                <a:spcPts val="0"/>
              </a:spcAft>
              <a:buSzPts val="1600"/>
              <a:buChar char="○"/>
              <a:defRPr/>
            </a:lvl2pPr>
            <a:lvl3pPr marL="1371022" lvl="2" indent="-330064">
              <a:spcBef>
                <a:spcPts val="1600"/>
              </a:spcBef>
              <a:spcAft>
                <a:spcPts val="0"/>
              </a:spcAft>
              <a:buSzPts val="1600"/>
              <a:buChar char="■"/>
              <a:defRPr/>
            </a:lvl3pPr>
            <a:lvl4pPr marL="1828034" lvl="3" indent="-330064">
              <a:spcBef>
                <a:spcPts val="1600"/>
              </a:spcBef>
              <a:spcAft>
                <a:spcPts val="0"/>
              </a:spcAft>
              <a:buSzPts val="1600"/>
              <a:buChar char="●"/>
              <a:defRPr/>
            </a:lvl4pPr>
            <a:lvl5pPr marL="2285031" lvl="4" indent="-330064">
              <a:spcBef>
                <a:spcPts val="1600"/>
              </a:spcBef>
              <a:spcAft>
                <a:spcPts val="0"/>
              </a:spcAft>
              <a:buSzPts val="1600"/>
              <a:buChar char="○"/>
              <a:defRPr/>
            </a:lvl5pPr>
            <a:lvl6pPr marL="2742029" lvl="5" indent="-330064">
              <a:spcBef>
                <a:spcPts val="1600"/>
              </a:spcBef>
              <a:spcAft>
                <a:spcPts val="0"/>
              </a:spcAft>
              <a:buSzPts val="1600"/>
              <a:buChar char="■"/>
              <a:defRPr/>
            </a:lvl6pPr>
            <a:lvl7pPr marL="3199040" lvl="6" indent="-330064">
              <a:spcBef>
                <a:spcPts val="1600"/>
              </a:spcBef>
              <a:spcAft>
                <a:spcPts val="0"/>
              </a:spcAft>
              <a:buSzPts val="1600"/>
              <a:buChar char="●"/>
              <a:defRPr/>
            </a:lvl7pPr>
            <a:lvl8pPr marL="3656045" lvl="7" indent="-330064">
              <a:spcBef>
                <a:spcPts val="1600"/>
              </a:spcBef>
              <a:spcAft>
                <a:spcPts val="0"/>
              </a:spcAft>
              <a:buSzPts val="1600"/>
              <a:buChar char="○"/>
              <a:defRPr/>
            </a:lvl8pPr>
            <a:lvl9pPr marL="4113065" lvl="8" indent="-330064">
              <a:spcBef>
                <a:spcPts val="1600"/>
              </a:spcBef>
              <a:spcAft>
                <a:spcPts val="160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ackground">
  <p:cSld name="CUSTOM_7">
    <p:spTree>
      <p:nvGrpSpPr>
        <p:cNvPr id="1" name="Shape 283"/>
        <p:cNvGrpSpPr/>
        <p:nvPr/>
      </p:nvGrpSpPr>
      <p:grpSpPr>
        <a:xfrm>
          <a:off x="0" y="0"/>
          <a:ext cx="0" cy="0"/>
          <a:chOff x="0" y="0"/>
          <a:chExt cx="0" cy="0"/>
        </a:xfrm>
      </p:grpSpPr>
      <p:pic>
        <p:nvPicPr>
          <p:cNvPr id="284" name="Google Shape;284;p28"/>
          <p:cNvPicPr preferRelativeResize="0"/>
          <p:nvPr/>
        </p:nvPicPr>
        <p:blipFill>
          <a:blip r:embed="rId2">
            <a:alphaModFix/>
          </a:blip>
          <a:stretch>
            <a:fillRect/>
          </a:stretch>
        </p:blipFill>
        <p:spPr>
          <a:xfrm>
            <a:off x="17" y="1"/>
            <a:ext cx="9144001" cy="51434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ackground 3">
  <p:cSld name="CUSTOM_7_1_1">
    <p:spTree>
      <p:nvGrpSpPr>
        <p:cNvPr id="1" name="Shape 291"/>
        <p:cNvGrpSpPr/>
        <p:nvPr/>
      </p:nvGrpSpPr>
      <p:grpSpPr>
        <a:xfrm>
          <a:off x="0" y="0"/>
          <a:ext cx="0" cy="0"/>
          <a:chOff x="0" y="0"/>
          <a:chExt cx="0" cy="0"/>
        </a:xfrm>
      </p:grpSpPr>
      <p:pic>
        <p:nvPicPr>
          <p:cNvPr id="292" name="Google Shape;292;p30"/>
          <p:cNvPicPr preferRelativeResize="0"/>
          <p:nvPr/>
        </p:nvPicPr>
        <p:blipFill>
          <a:blip r:embed="rId2">
            <a:alphaModFix/>
          </a:blip>
          <a:stretch>
            <a:fillRect/>
          </a:stretch>
        </p:blipFill>
        <p:spPr>
          <a:xfrm>
            <a:off x="17" y="1"/>
            <a:ext cx="9144001" cy="5143496"/>
          </a:xfrm>
          <a:prstGeom prst="rect">
            <a:avLst/>
          </a:prstGeom>
          <a:noFill/>
          <a:ln>
            <a:noFill/>
          </a:ln>
        </p:spPr>
      </p:pic>
      <p:grpSp>
        <p:nvGrpSpPr>
          <p:cNvPr id="293" name="Google Shape;293;p30"/>
          <p:cNvGrpSpPr/>
          <p:nvPr/>
        </p:nvGrpSpPr>
        <p:grpSpPr>
          <a:xfrm rot="10800000">
            <a:off x="-1880195" y="669155"/>
            <a:ext cx="12904395" cy="3805200"/>
            <a:chOff x="-1867070" y="-959950"/>
            <a:chExt cx="12904395" cy="3805200"/>
          </a:xfrm>
        </p:grpSpPr>
        <p:cxnSp>
          <p:nvCxnSpPr>
            <p:cNvPr id="294" name="Google Shape;294;p30"/>
            <p:cNvCxnSpPr/>
            <p:nvPr/>
          </p:nvCxnSpPr>
          <p:spPr>
            <a:xfrm rot="10800000" flipH="1">
              <a:off x="2407050" y="941750"/>
              <a:ext cx="4329900" cy="900"/>
            </a:xfrm>
            <a:prstGeom prst="straightConnector1">
              <a:avLst/>
            </a:prstGeom>
            <a:noFill/>
            <a:ln w="28575" cap="flat" cmpd="sng">
              <a:solidFill>
                <a:schemeClr val="lt1"/>
              </a:solidFill>
              <a:prstDash val="dash"/>
              <a:round/>
              <a:headEnd type="none" w="med" len="med"/>
              <a:tailEnd type="none" w="med" len="med"/>
            </a:ln>
          </p:spPr>
        </p:cxnSp>
        <p:cxnSp>
          <p:nvCxnSpPr>
            <p:cNvPr id="295" name="Google Shape;295;p30"/>
            <p:cNvCxnSpPr/>
            <p:nvPr/>
          </p:nvCxnSpPr>
          <p:spPr>
            <a:xfrm rot="10800000" flipH="1">
              <a:off x="-1867070" y="9426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296" name="Google Shape;296;p30"/>
            <p:cNvCxnSpPr/>
            <p:nvPr/>
          </p:nvCxnSpPr>
          <p:spPr>
            <a:xfrm rot="10800000" flipH="1">
              <a:off x="6790225" y="-959950"/>
              <a:ext cx="4247100" cy="1902600"/>
            </a:xfrm>
            <a:prstGeom prst="curvedConnector3">
              <a:avLst>
                <a:gd name="adj1" fmla="val 50000"/>
              </a:avLst>
            </a:prstGeom>
            <a:noFill/>
            <a:ln w="28575" cap="flat" cmpd="sng">
              <a:solidFill>
                <a:schemeClr val="lt1"/>
              </a:solidFill>
              <a:prstDash val="dash"/>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ackground 4">
  <p:cSld name="CUSTOM_7_1_1_1">
    <p:spTree>
      <p:nvGrpSpPr>
        <p:cNvPr id="1" name="Shape 297"/>
        <p:cNvGrpSpPr/>
        <p:nvPr/>
      </p:nvGrpSpPr>
      <p:grpSpPr>
        <a:xfrm>
          <a:off x="0" y="0"/>
          <a:ext cx="0" cy="0"/>
          <a:chOff x="0" y="0"/>
          <a:chExt cx="0" cy="0"/>
        </a:xfrm>
      </p:grpSpPr>
      <p:pic>
        <p:nvPicPr>
          <p:cNvPr id="298" name="Google Shape;298;p31"/>
          <p:cNvPicPr preferRelativeResize="0"/>
          <p:nvPr/>
        </p:nvPicPr>
        <p:blipFill>
          <a:blip r:embed="rId2">
            <a:alphaModFix/>
          </a:blip>
          <a:stretch>
            <a:fillRect/>
          </a:stretch>
        </p:blipFill>
        <p:spPr>
          <a:xfrm>
            <a:off x="17" y="1"/>
            <a:ext cx="9144001" cy="5143496"/>
          </a:xfrm>
          <a:prstGeom prst="rect">
            <a:avLst/>
          </a:prstGeom>
          <a:noFill/>
          <a:ln>
            <a:noFill/>
          </a:ln>
        </p:spPr>
      </p:pic>
      <p:cxnSp>
        <p:nvCxnSpPr>
          <p:cNvPr id="299" name="Google Shape;299;p31"/>
          <p:cNvCxnSpPr/>
          <p:nvPr/>
        </p:nvCxnSpPr>
        <p:spPr>
          <a:xfrm rot="-5400000">
            <a:off x="5611650" y="1802125"/>
            <a:ext cx="5203500" cy="1485300"/>
          </a:xfrm>
          <a:prstGeom prst="curvedConnector3">
            <a:avLst>
              <a:gd name="adj1" fmla="val 50000"/>
            </a:avLst>
          </a:prstGeom>
          <a:noFill/>
          <a:ln w="28575" cap="flat" cmpd="sng">
            <a:solidFill>
              <a:schemeClr val="lt1"/>
            </a:solidFill>
            <a:prstDash val="dash"/>
            <a:round/>
            <a:headEnd type="none" w="med" len="med"/>
            <a:tailEnd type="none" w="med" len="med"/>
          </a:ln>
        </p:spPr>
      </p:cxnSp>
      <p:cxnSp>
        <p:nvCxnSpPr>
          <p:cNvPr id="300" name="Google Shape;300;p31"/>
          <p:cNvCxnSpPr/>
          <p:nvPr/>
        </p:nvCxnSpPr>
        <p:spPr>
          <a:xfrm rot="5400000" flipH="1">
            <a:off x="-1030550" y="1535125"/>
            <a:ext cx="4607700" cy="2615100"/>
          </a:xfrm>
          <a:prstGeom prst="curvedConnector3">
            <a:avLst>
              <a:gd name="adj1" fmla="val 50000"/>
            </a:avLst>
          </a:prstGeom>
          <a:noFill/>
          <a:ln w="28575" cap="flat" cmpd="sng">
            <a:solidFill>
              <a:schemeClr val="lt1"/>
            </a:solidFill>
            <a:prstDash val="dash"/>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lIns="68580" tIns="34290" rIns="68580" bIns="34290"/>
          <a:lstStyle>
            <a:lvl1pPr>
              <a:defRPr/>
            </a:lvl1pPr>
          </a:lstStyle>
          <a:p>
            <a:pPr>
              <a:defRPr/>
            </a:pPr>
            <a:fld id="{BF02B20B-26DE-4672-9F1A-44954F51C3A0}" type="datetimeFigureOut">
              <a:rPr lang="en-US" smtClean="0"/>
              <a:pPr>
                <a:defRPr/>
              </a:pPr>
              <a:t>4/29/2025</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68580" tIns="34290" rIns="68580" bIns="34290"/>
          <a:lstStyle>
            <a:lvl1pPr>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lIns="68580" tIns="34290" rIns="68580" bIns="34290"/>
          <a:lstStyle>
            <a:lvl1pPr>
              <a:defRPr/>
            </a:lvl1pPr>
          </a:lstStyle>
          <a:p>
            <a:pPr fontAlgn="base">
              <a:spcBef>
                <a:spcPct val="0"/>
              </a:spcBef>
              <a:spcAft>
                <a:spcPct val="0"/>
              </a:spcAft>
              <a:defRPr/>
            </a:pPr>
            <a:fld id="{22B1A11F-6A06-47C1-B7E8-07B2BA4F1CE5}"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65528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a:effectLst>
            <a:outerShdw dist="19050" algn="bl" rotWithShape="0">
              <a:srgbClr val="D25F4B"/>
            </a:outerShdw>
          </a:effectLst>
        </p:spPr>
        <p:txBody>
          <a:bodyPr spcFirstLastPara="1" wrap="square" lIns="91391" tIns="91391" rIns="91391" bIns="91391" anchor="ctr" anchorCtr="0">
            <a:noAutofit/>
          </a:bodyPr>
          <a:lstStyle>
            <a:lvl1pPr lvl="0"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1pPr>
            <a:lvl2pPr lvl="1"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2pPr>
            <a:lvl3pPr lvl="2"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3pPr>
            <a:lvl4pPr lvl="3"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4pPr>
            <a:lvl5pPr lvl="4"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5pPr>
            <a:lvl6pPr lvl="5"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6pPr>
            <a:lvl7pPr lvl="6"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7pPr>
            <a:lvl8pPr lvl="7"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8pPr>
            <a:lvl9pPr lvl="8" algn="ctr">
              <a:spcBef>
                <a:spcPts val="0"/>
              </a:spcBef>
              <a:spcAft>
                <a:spcPts val="0"/>
              </a:spcAft>
              <a:buClr>
                <a:schemeClr val="lt2"/>
              </a:buClr>
              <a:buSzPts val="3500"/>
              <a:buFont typeface="Lobster"/>
              <a:buNone/>
              <a:defRPr sz="3500">
                <a:solidFill>
                  <a:schemeClr val="lt2"/>
                </a:solidFill>
                <a:latin typeface="Lobster"/>
                <a:ea typeface="Lobster"/>
                <a:cs typeface="Lobster"/>
                <a:sym typeface="Lobster"/>
              </a:defRPr>
            </a:lvl9pPr>
          </a:lstStyle>
          <a:p>
            <a:endParaRPr/>
          </a:p>
        </p:txBody>
      </p:sp>
      <p:sp>
        <p:nvSpPr>
          <p:cNvPr id="7" name="Google Shape;7;p1"/>
          <p:cNvSpPr txBox="1">
            <a:spLocks noGrp="1"/>
          </p:cNvSpPr>
          <p:nvPr>
            <p:ph type="body" idx="1"/>
          </p:nvPr>
        </p:nvSpPr>
        <p:spPr>
          <a:xfrm>
            <a:off x="713250" y="1246950"/>
            <a:ext cx="7717500" cy="3357000"/>
          </a:xfrm>
          <a:prstGeom prst="rect">
            <a:avLst/>
          </a:prstGeom>
          <a:noFill/>
          <a:ln>
            <a:noFill/>
          </a:ln>
        </p:spPr>
        <p:txBody>
          <a:bodyPr spcFirstLastPara="1" wrap="square" lIns="91391" tIns="91391" rIns="91391" bIns="91391" anchor="ctr" anchorCtr="0">
            <a:noAutofit/>
          </a:bodyPr>
          <a:lstStyle>
            <a:lvl1pPr marL="457200" lvl="0" indent="-330200">
              <a:lnSpc>
                <a:spcPct val="115000"/>
              </a:lnSpc>
              <a:spcBef>
                <a:spcPts val="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1pPr>
            <a:lvl2pPr marL="914400" lvl="1"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2pPr>
            <a:lvl3pPr marL="1371600" lvl="2"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3pPr>
            <a:lvl4pPr marL="1828800" lvl="3"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4pPr>
            <a:lvl5pPr marL="2286000" lvl="4"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5pPr>
            <a:lvl6pPr marL="2743200" lvl="5"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6pPr>
            <a:lvl7pPr marL="3200400" lvl="6"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7pPr>
            <a:lvl8pPr marL="3657600" lvl="7" indent="-330200">
              <a:lnSpc>
                <a:spcPct val="115000"/>
              </a:lnSpc>
              <a:spcBef>
                <a:spcPts val="1600"/>
              </a:spcBef>
              <a:spcAft>
                <a:spcPts val="0"/>
              </a:spcAft>
              <a:buClr>
                <a:schemeClr val="dk1"/>
              </a:buClr>
              <a:buSzPts val="1600"/>
              <a:buFont typeface="Comfortaa"/>
              <a:buChar char="○"/>
              <a:defRPr sz="1600">
                <a:solidFill>
                  <a:schemeClr val="dk1"/>
                </a:solidFill>
                <a:latin typeface="Comfortaa"/>
                <a:ea typeface="Comfortaa"/>
                <a:cs typeface="Comfortaa"/>
                <a:sym typeface="Comfortaa"/>
              </a:defRPr>
            </a:lvl8pPr>
            <a:lvl9pPr marL="4114800" lvl="8" indent="-330200">
              <a:lnSpc>
                <a:spcPct val="115000"/>
              </a:lnSpc>
              <a:spcBef>
                <a:spcPts val="1600"/>
              </a:spcBef>
              <a:spcAft>
                <a:spcPts val="1600"/>
              </a:spcAft>
              <a:buClr>
                <a:schemeClr val="dk1"/>
              </a:buClr>
              <a:buSzPts val="1600"/>
              <a:buFont typeface="Comfortaa"/>
              <a:buChar char="■"/>
              <a:defRPr sz="1600">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74" r:id="rId4"/>
    <p:sldLayoutId id="2147483676" r:id="rId5"/>
    <p:sldLayoutId id="2147483677" r:id="rId6"/>
    <p:sldLayoutId id="214748370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 y="1422903"/>
            <a:ext cx="9144000" cy="2308324"/>
          </a:xfrm>
          <a:prstGeom prst="rect">
            <a:avLst/>
          </a:prstGeom>
          <a:noFill/>
        </p:spPr>
        <p:txBody>
          <a:bodyPr wrap="square" rtlCol="0">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CHUYÊN ĐỀ</a:t>
            </a:r>
          </a:p>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LUYỆN KĨ NĂNG </a:t>
            </a:r>
          </a:p>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VIẾT ĐOẠN NGHỊ LUẬN </a:t>
            </a:r>
            <a:r>
              <a:rPr lang="en-US"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200 </a:t>
            </a:r>
            <a: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CHỮ</a:t>
            </a:r>
          </a:p>
          <a:p>
            <a:pPr algn="ctr"/>
            <a:r>
              <a:rPr lang="en-US"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Người thực hiện: Trần Thị Sinh</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flipH="1">
            <a:off x="258762" y="-191855"/>
            <a:ext cx="1311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2017" y="8828"/>
            <a:ext cx="18288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3648075"/>
            <a:ext cx="172243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8705" y="3652470"/>
            <a:ext cx="16621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50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101681" y="34604"/>
            <a:ext cx="1788412" cy="14014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rPr>
              <a:t>Dạng</a:t>
            </a:r>
            <a:r>
              <a:rPr lang="en-US" sz="2000" b="1" dirty="0">
                <a:solidFill>
                  <a:srgbClr val="FFFF00"/>
                </a:solidFill>
              </a:rPr>
              <a:t> 1</a:t>
            </a:r>
          </a:p>
        </p:txBody>
      </p:sp>
      <p:sp>
        <p:nvSpPr>
          <p:cNvPr id="3" name="TextBox 2"/>
          <p:cNvSpPr txBox="1"/>
          <p:nvPr/>
        </p:nvSpPr>
        <p:spPr>
          <a:xfrm>
            <a:off x="2057400" y="388055"/>
            <a:ext cx="6922088"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tích</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sp>
        <p:nvSpPr>
          <p:cNvPr id="5" name="TextBox 4"/>
          <p:cNvSpPr txBox="1"/>
          <p:nvPr/>
        </p:nvSpPr>
        <p:spPr>
          <a:xfrm>
            <a:off x="4267200" y="765339"/>
            <a:ext cx="671979" cy="307777"/>
          </a:xfrm>
          <a:prstGeom prst="rect">
            <a:avLst/>
          </a:prstGeom>
          <a:noFill/>
          <a:ln w="12700">
            <a:solidFill>
              <a:schemeClr val="tx1"/>
            </a:solidFill>
          </a:ln>
        </p:spPr>
        <p:txBody>
          <a:bodyPr wrap="none" rtlCol="0">
            <a:spAutoFit/>
          </a:bodyPr>
          <a:lstStyle/>
          <a:p>
            <a:r>
              <a:rPr lang="en-US" b="1" dirty="0" err="1">
                <a:solidFill>
                  <a:srgbClr val="0000FF"/>
                </a:solidFill>
              </a:rPr>
              <a:t>Dàn</a:t>
            </a:r>
            <a:r>
              <a:rPr lang="en-US" b="1" dirty="0">
                <a:solidFill>
                  <a:srgbClr val="0000FF"/>
                </a:solidFill>
              </a:rPr>
              <a:t> ý</a:t>
            </a:r>
          </a:p>
        </p:txBody>
      </p:sp>
      <p:sp>
        <p:nvSpPr>
          <p:cNvPr id="6" name="TextBox 5"/>
          <p:cNvSpPr txBox="1"/>
          <p:nvPr/>
        </p:nvSpPr>
        <p:spPr>
          <a:xfrm>
            <a:off x="1945206" y="1047750"/>
            <a:ext cx="5985934"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a:t>
            </a:r>
          </a:p>
          <a:p>
            <a:r>
              <a:rPr lang="en-US" i="1" dirty="0">
                <a:solidFill>
                  <a:schemeClr val="tx1"/>
                </a:solidFill>
              </a:rPr>
              <a:t>   (A </a:t>
            </a:r>
            <a:r>
              <a:rPr lang="en-US" i="1" dirty="0" err="1">
                <a:solidFill>
                  <a:schemeClr val="tx1"/>
                </a:solidFill>
              </a:rPr>
              <a:t>có</a:t>
            </a:r>
            <a:r>
              <a:rPr lang="en-US" i="1" dirty="0">
                <a:solidFill>
                  <a:schemeClr val="tx1"/>
                </a:solidFill>
              </a:rPr>
              <a:t> </a:t>
            </a:r>
            <a:r>
              <a:rPr lang="en-US" i="1" dirty="0" err="1">
                <a:solidFill>
                  <a:schemeClr val="tx1"/>
                </a:solidFill>
              </a:rPr>
              <a:t>vai</a:t>
            </a:r>
            <a:r>
              <a:rPr lang="en-US" i="1" dirty="0">
                <a:solidFill>
                  <a:schemeClr val="tx1"/>
                </a:solidFill>
              </a:rPr>
              <a:t> </a:t>
            </a:r>
            <a:r>
              <a:rPr lang="en-US" i="1" dirty="0" err="1">
                <a:solidFill>
                  <a:schemeClr val="tx1"/>
                </a:solidFill>
              </a:rPr>
              <a:t>trò</a:t>
            </a:r>
            <a:r>
              <a:rPr lang="en-US" i="1" dirty="0">
                <a:solidFill>
                  <a:schemeClr val="tx1"/>
                </a:solidFill>
              </a:rPr>
              <a:t>, ý </a:t>
            </a:r>
            <a:r>
              <a:rPr lang="en-US" i="1" dirty="0" err="1">
                <a:solidFill>
                  <a:schemeClr val="tx1"/>
                </a:solidFill>
              </a:rPr>
              <a:t>nghĩa</a:t>
            </a:r>
            <a:r>
              <a:rPr lang="en-US" i="1" dirty="0">
                <a:solidFill>
                  <a:schemeClr val="tx1"/>
                </a:solidFill>
              </a:rPr>
              <a:t>, </a:t>
            </a:r>
            <a:r>
              <a:rPr lang="en-US" i="1" dirty="0" err="1">
                <a:solidFill>
                  <a:schemeClr val="tx1"/>
                </a:solidFill>
              </a:rPr>
              <a:t>tầm</a:t>
            </a:r>
            <a:r>
              <a:rPr lang="en-US" i="1" dirty="0">
                <a:solidFill>
                  <a:schemeClr val="tx1"/>
                </a:solidFill>
              </a:rPr>
              <a:t> </a:t>
            </a:r>
            <a:r>
              <a:rPr lang="en-US" i="1" dirty="0" err="1">
                <a:solidFill>
                  <a:schemeClr val="tx1"/>
                </a:solidFill>
              </a:rPr>
              <a:t>quan</a:t>
            </a:r>
            <a:r>
              <a:rPr lang="en-US" i="1" dirty="0">
                <a:solidFill>
                  <a:schemeClr val="tx1"/>
                </a:solidFill>
              </a:rPr>
              <a:t> </a:t>
            </a:r>
            <a:r>
              <a:rPr lang="en-US" i="1" dirty="0" err="1">
                <a:solidFill>
                  <a:schemeClr val="tx1"/>
                </a:solidFill>
              </a:rPr>
              <a:t>trọng</a:t>
            </a:r>
            <a:r>
              <a:rPr lang="en-US" i="1" dirty="0">
                <a:solidFill>
                  <a:schemeClr val="tx1"/>
                </a:solidFill>
              </a:rPr>
              <a:t>, </a:t>
            </a:r>
            <a:r>
              <a:rPr lang="en-US" i="1" dirty="0" err="1">
                <a:solidFill>
                  <a:schemeClr val="tx1"/>
                </a:solidFill>
              </a:rPr>
              <a:t>sức</a:t>
            </a:r>
            <a:r>
              <a:rPr lang="en-US" i="1" dirty="0">
                <a:solidFill>
                  <a:schemeClr val="tx1"/>
                </a:solidFill>
              </a:rPr>
              <a:t> </a:t>
            </a:r>
            <a:r>
              <a:rPr lang="en-US" i="1" dirty="0" err="1">
                <a:solidFill>
                  <a:schemeClr val="tx1"/>
                </a:solidFill>
              </a:rPr>
              <a:t>mạnh</a:t>
            </a:r>
            <a:r>
              <a:rPr lang="en-US" i="1" dirty="0">
                <a:solidFill>
                  <a:schemeClr val="tx1"/>
                </a:solidFill>
              </a:rPr>
              <a:t>, </a:t>
            </a:r>
            <a:r>
              <a:rPr lang="en-US" i="1" dirty="0" err="1">
                <a:solidFill>
                  <a:schemeClr val="tx1"/>
                </a:solidFill>
              </a:rPr>
              <a:t>giá</a:t>
            </a:r>
            <a:r>
              <a:rPr lang="en-US" i="1" dirty="0">
                <a:solidFill>
                  <a:schemeClr val="tx1"/>
                </a:solidFill>
              </a:rPr>
              <a:t> </a:t>
            </a:r>
            <a:r>
              <a:rPr lang="en-US" i="1" dirty="0" err="1">
                <a:solidFill>
                  <a:schemeClr val="tx1"/>
                </a:solidFill>
              </a:rPr>
              <a:t>trị</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to </a:t>
            </a:r>
            <a:r>
              <a:rPr lang="en-US" i="1" dirty="0" err="1">
                <a:solidFill>
                  <a:schemeClr val="tx1"/>
                </a:solidFill>
              </a:rPr>
              <a:t>lớn</a:t>
            </a:r>
            <a:r>
              <a:rPr lang="en-US" i="1" dirty="0">
                <a:solidFill>
                  <a:schemeClr val="tx1"/>
                </a:solidFill>
              </a:rPr>
              <a:t>.)</a:t>
            </a:r>
          </a:p>
        </p:txBody>
      </p:sp>
      <p:sp>
        <p:nvSpPr>
          <p:cNvPr id="32" name="TextBox 31"/>
          <p:cNvSpPr txBox="1"/>
          <p:nvPr/>
        </p:nvSpPr>
        <p:spPr>
          <a:xfrm>
            <a:off x="1945206" y="1504950"/>
            <a:ext cx="4870244" cy="523220"/>
          </a:xfrm>
          <a:prstGeom prst="rect">
            <a:avLst/>
          </a:prstGeom>
          <a:noFill/>
        </p:spPr>
        <p:txBody>
          <a:bodyPr wrap="non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 </a:t>
            </a:r>
            <a:r>
              <a:rPr lang="en-US" dirty="0" err="1">
                <a:solidFill>
                  <a:srgbClr val="0000FF"/>
                </a:solidFill>
              </a:rPr>
              <a:t>là</a:t>
            </a:r>
            <a:r>
              <a:rPr lang="en-US" dirty="0">
                <a:solidFill>
                  <a:srgbClr val="0000FF"/>
                </a:solidFill>
              </a:rPr>
              <a:t> </a:t>
            </a:r>
            <a:r>
              <a:rPr lang="en-US" dirty="0" err="1">
                <a:solidFill>
                  <a:srgbClr val="0000FF"/>
                </a:solidFill>
              </a:rPr>
              <a:t>gì</a:t>
            </a:r>
            <a:r>
              <a:rPr lang="en-US" dirty="0">
                <a:solidFill>
                  <a:srgbClr val="0000FF"/>
                </a:solidFill>
              </a:rPr>
              <a:t>?</a:t>
            </a:r>
          </a:p>
          <a:p>
            <a:r>
              <a:rPr lang="en-US" i="1" dirty="0">
                <a:solidFill>
                  <a:schemeClr val="tx1"/>
                </a:solidFill>
              </a:rPr>
              <a:t>(</a:t>
            </a:r>
            <a:r>
              <a:rPr lang="en-US" i="1" dirty="0" err="1">
                <a:solidFill>
                  <a:schemeClr val="tx1"/>
                </a:solidFill>
              </a:rPr>
              <a:t>Giải</a:t>
            </a:r>
            <a:r>
              <a:rPr lang="en-US" i="1" dirty="0">
                <a:solidFill>
                  <a:schemeClr val="tx1"/>
                </a:solidFill>
              </a:rPr>
              <a:t> </a:t>
            </a:r>
            <a:r>
              <a:rPr lang="en-US" i="1" dirty="0" err="1">
                <a:solidFill>
                  <a:schemeClr val="tx1"/>
                </a:solidFill>
              </a:rPr>
              <a:t>thích</a:t>
            </a:r>
            <a:r>
              <a:rPr lang="en-US" i="1" dirty="0">
                <a:solidFill>
                  <a:schemeClr val="tx1"/>
                </a:solidFill>
              </a:rPr>
              <a:t> </a:t>
            </a:r>
            <a:r>
              <a:rPr lang="en-US" i="1" dirty="0" err="1">
                <a:solidFill>
                  <a:schemeClr val="tx1"/>
                </a:solidFill>
              </a:rPr>
              <a:t>bằng</a:t>
            </a:r>
            <a:r>
              <a:rPr lang="en-US" i="1" dirty="0">
                <a:solidFill>
                  <a:schemeClr val="tx1"/>
                </a:solidFill>
              </a:rPr>
              <a:t> </a:t>
            </a:r>
            <a:r>
              <a:rPr lang="en-US" i="1" dirty="0" err="1">
                <a:solidFill>
                  <a:schemeClr val="tx1"/>
                </a:solidFill>
              </a:rPr>
              <a:t>cách</a:t>
            </a:r>
            <a:r>
              <a:rPr lang="en-US" i="1" dirty="0">
                <a:solidFill>
                  <a:schemeClr val="tx1"/>
                </a:solidFill>
              </a:rPr>
              <a:t> </a:t>
            </a:r>
            <a:r>
              <a:rPr lang="en-US" i="1" dirty="0" err="1">
                <a:solidFill>
                  <a:schemeClr val="tx1"/>
                </a:solidFill>
              </a:rPr>
              <a:t>nêu</a:t>
            </a:r>
            <a:r>
              <a:rPr lang="en-US" i="1" dirty="0">
                <a:solidFill>
                  <a:schemeClr val="tx1"/>
                </a:solidFill>
              </a:rPr>
              <a:t> </a:t>
            </a:r>
            <a:r>
              <a:rPr lang="en-US" i="1" dirty="0" err="1">
                <a:solidFill>
                  <a:schemeClr val="tx1"/>
                </a:solidFill>
              </a:rPr>
              <a:t>khái</a:t>
            </a:r>
            <a:r>
              <a:rPr lang="en-US" i="1" dirty="0">
                <a:solidFill>
                  <a:schemeClr val="tx1"/>
                </a:solidFill>
              </a:rPr>
              <a:t> </a:t>
            </a:r>
            <a:r>
              <a:rPr lang="en-US" i="1" dirty="0" err="1">
                <a:solidFill>
                  <a:schemeClr val="tx1"/>
                </a:solidFill>
              </a:rPr>
              <a:t>niệm</a:t>
            </a:r>
            <a:r>
              <a:rPr lang="en-US" i="1" dirty="0">
                <a:solidFill>
                  <a:schemeClr val="tx1"/>
                </a:solidFill>
              </a:rPr>
              <a:t> </a:t>
            </a:r>
            <a:r>
              <a:rPr lang="en-US" i="1" dirty="0" err="1">
                <a:solidFill>
                  <a:schemeClr val="tx1"/>
                </a:solidFill>
              </a:rPr>
              <a:t>hoặc</a:t>
            </a:r>
            <a:r>
              <a:rPr lang="en-US" i="1" dirty="0">
                <a:solidFill>
                  <a:schemeClr val="tx1"/>
                </a:solidFill>
              </a:rPr>
              <a:t> </a:t>
            </a:r>
            <a:r>
              <a:rPr lang="en-US" i="1" dirty="0" err="1">
                <a:solidFill>
                  <a:schemeClr val="tx1"/>
                </a:solidFill>
              </a:rPr>
              <a:t>biểu</a:t>
            </a:r>
            <a:r>
              <a:rPr lang="en-US" i="1" dirty="0">
                <a:solidFill>
                  <a:schemeClr val="tx1"/>
                </a:solidFill>
              </a:rPr>
              <a:t> </a:t>
            </a:r>
            <a:r>
              <a:rPr lang="en-US" i="1" dirty="0" err="1">
                <a:solidFill>
                  <a:schemeClr val="tx1"/>
                </a:solidFill>
              </a:rPr>
              <a:t>hiện</a:t>
            </a:r>
            <a:r>
              <a:rPr lang="en-US" i="1" dirty="0">
                <a:solidFill>
                  <a:schemeClr val="tx1"/>
                </a:solidFill>
              </a:rPr>
              <a:t> </a:t>
            </a:r>
            <a:r>
              <a:rPr lang="en-US" i="1" dirty="0" err="1">
                <a:solidFill>
                  <a:schemeClr val="tx1"/>
                </a:solidFill>
              </a:rPr>
              <a:t>của</a:t>
            </a:r>
            <a:r>
              <a:rPr lang="en-US" i="1" dirty="0">
                <a:solidFill>
                  <a:schemeClr val="tx1"/>
                </a:solidFill>
              </a:rPr>
              <a:t> A.)</a:t>
            </a:r>
          </a:p>
        </p:txBody>
      </p:sp>
      <p:sp>
        <p:nvSpPr>
          <p:cNvPr id="33" name="TextBox 32"/>
          <p:cNvSpPr txBox="1"/>
          <p:nvPr/>
        </p:nvSpPr>
        <p:spPr>
          <a:xfrm>
            <a:off x="1947065" y="2038350"/>
            <a:ext cx="6244017" cy="1169551"/>
          </a:xfrm>
          <a:prstGeom prst="rect">
            <a:avLst/>
          </a:prstGeom>
          <a:noFill/>
        </p:spPr>
        <p:txBody>
          <a:bodyPr wrap="non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mặt</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a:t>
            </a:r>
          </a:p>
          <a:p>
            <a:pPr marL="285750" indent="-285750">
              <a:buFontTx/>
              <a:buChar char="-"/>
            </a:pPr>
            <a:r>
              <a:rPr lang="en-US" dirty="0">
                <a:solidFill>
                  <a:schemeClr val="tx1"/>
                </a:solidFill>
              </a:rPr>
              <a:t>A </a:t>
            </a:r>
            <a:r>
              <a:rPr lang="en-US" dirty="0" err="1">
                <a:solidFill>
                  <a:schemeClr val="tx1"/>
                </a:solidFill>
              </a:rPr>
              <a:t>khiến</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thân</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thay</a:t>
            </a:r>
            <a:r>
              <a:rPr lang="en-US" dirty="0">
                <a:solidFill>
                  <a:schemeClr val="tx1"/>
                </a:solidFill>
              </a:rPr>
              <a:t> </a:t>
            </a:r>
            <a:r>
              <a:rPr lang="en-US" dirty="0" err="1">
                <a:solidFill>
                  <a:schemeClr val="tx1"/>
                </a:solidFill>
              </a:rPr>
              <a:t>đổi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sao</a:t>
            </a:r>
            <a:r>
              <a:rPr lang="en-US" dirty="0">
                <a:solidFill>
                  <a:schemeClr val="tx1"/>
                </a:solidFill>
              </a:rPr>
              <a:t>?</a:t>
            </a:r>
          </a:p>
          <a:p>
            <a:pPr marL="285750" indent="-285750">
              <a:buFontTx/>
              <a:buChar char="-"/>
            </a:pPr>
            <a:r>
              <a:rPr lang="en-US" dirty="0">
                <a:solidFill>
                  <a:schemeClr val="tx1"/>
                </a:solidFill>
              </a:rPr>
              <a:t>A </a:t>
            </a:r>
            <a:r>
              <a:rPr lang="en-US" dirty="0" err="1">
                <a:solidFill>
                  <a:schemeClr val="tx1"/>
                </a:solidFill>
              </a:rPr>
              <a:t>giúp</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xung</a:t>
            </a:r>
            <a:r>
              <a:rPr lang="en-US" dirty="0">
                <a:solidFill>
                  <a:schemeClr val="tx1"/>
                </a:solidFill>
              </a:rPr>
              <a:t> </a:t>
            </a:r>
            <a:r>
              <a:rPr lang="en-US" dirty="0" err="1">
                <a:solidFill>
                  <a:schemeClr val="tx1"/>
                </a:solidFill>
              </a:rPr>
              <a:t>quanh</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thế</a:t>
            </a:r>
            <a:r>
              <a:rPr lang="en-US" dirty="0">
                <a:solidFill>
                  <a:schemeClr val="tx1"/>
                </a:solidFill>
              </a:rPr>
              <a:t> </a:t>
            </a:r>
            <a:r>
              <a:rPr lang="en-US" dirty="0" err="1">
                <a:solidFill>
                  <a:schemeClr val="tx1"/>
                </a:solidFill>
              </a:rPr>
              <a:t>nào</a:t>
            </a:r>
            <a:r>
              <a:rPr lang="en-US" dirty="0">
                <a:solidFill>
                  <a:schemeClr val="tx1"/>
                </a:solidFill>
              </a:rPr>
              <a:t>?</a:t>
            </a:r>
          </a:p>
          <a:p>
            <a:pPr marL="285750" indent="-285750">
              <a:buFontTx/>
              <a:buChar char="-"/>
            </a:pPr>
            <a:r>
              <a:rPr lang="en-US" dirty="0">
                <a:solidFill>
                  <a:schemeClr val="tx1"/>
                </a:solidFill>
              </a:rPr>
              <a:t>A </a:t>
            </a:r>
            <a:r>
              <a:rPr lang="en-US" dirty="0" err="1">
                <a:solidFill>
                  <a:schemeClr val="tx1"/>
                </a:solidFill>
              </a:rPr>
              <a:t>tác</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tốt</a:t>
            </a:r>
            <a:r>
              <a:rPr lang="en-US" dirty="0">
                <a:solidFill>
                  <a:schemeClr val="tx1"/>
                </a:solidFill>
              </a:rPr>
              <a:t> </a:t>
            </a:r>
            <a:r>
              <a:rPr lang="en-US" dirty="0" err="1">
                <a:solidFill>
                  <a:schemeClr val="tx1"/>
                </a:solidFill>
              </a:rPr>
              <a:t>đẹp</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thế</a:t>
            </a:r>
            <a:r>
              <a:rPr lang="en-US" dirty="0">
                <a:solidFill>
                  <a:schemeClr val="tx1"/>
                </a:solidFill>
              </a:rPr>
              <a:t> </a:t>
            </a:r>
            <a:r>
              <a:rPr lang="en-US" dirty="0" err="1">
                <a:solidFill>
                  <a:schemeClr val="tx1"/>
                </a:solidFill>
              </a:rPr>
              <a:t>nào</a:t>
            </a:r>
            <a:r>
              <a:rPr lang="en-US" dirty="0">
                <a:solidFill>
                  <a:schemeClr val="tx1"/>
                </a:solidFill>
              </a:rPr>
              <a:t>?</a:t>
            </a:r>
          </a:p>
          <a:p>
            <a:r>
              <a:rPr lang="en-US" dirty="0">
                <a:solidFill>
                  <a:schemeClr val="tx1"/>
                </a:solidFill>
              </a:rPr>
              <a:t> + </a:t>
            </a:r>
            <a:r>
              <a:rPr lang="en-US" dirty="0" err="1">
                <a:solidFill>
                  <a:schemeClr val="tx1"/>
                </a:solidFill>
              </a:rPr>
              <a:t>Lấy</a:t>
            </a:r>
            <a:r>
              <a:rPr lang="en-US" dirty="0">
                <a:solidFill>
                  <a:schemeClr val="tx1"/>
                </a:solidFill>
              </a:rPr>
              <a:t> 1 -2 </a:t>
            </a:r>
            <a:r>
              <a:rPr lang="en-US" dirty="0" err="1">
                <a:solidFill>
                  <a:schemeClr val="tx1"/>
                </a:solidFill>
              </a:rPr>
              <a:t>dẫn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biểu</a:t>
            </a:r>
            <a:r>
              <a:rPr lang="en-US" dirty="0">
                <a:solidFill>
                  <a:schemeClr val="tx1"/>
                </a:solidFill>
              </a:rPr>
              <a:t>, </a:t>
            </a:r>
            <a:r>
              <a:rPr lang="en-US" dirty="0" err="1">
                <a:solidFill>
                  <a:schemeClr val="tx1"/>
                </a:solidFill>
              </a:rPr>
              <a:t>phù</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nổi</a:t>
            </a:r>
            <a:r>
              <a:rPr lang="en-US" dirty="0">
                <a:solidFill>
                  <a:schemeClr val="tx1"/>
                </a:solidFill>
              </a:rPr>
              <a:t> </a:t>
            </a:r>
            <a:r>
              <a:rPr lang="en-US" dirty="0" err="1">
                <a:solidFill>
                  <a:schemeClr val="tx1"/>
                </a:solidFill>
              </a:rPr>
              <a:t>bật</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mặt</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đó</a:t>
            </a:r>
            <a:r>
              <a:rPr lang="en-US" dirty="0">
                <a:solidFill>
                  <a:schemeClr val="tx1"/>
                </a:solidFill>
              </a:rPr>
              <a:t>.</a:t>
            </a:r>
          </a:p>
        </p:txBody>
      </p:sp>
      <p:sp>
        <p:nvSpPr>
          <p:cNvPr id="34" name="TextBox 33"/>
          <p:cNvSpPr txBox="1"/>
          <p:nvPr/>
        </p:nvSpPr>
        <p:spPr>
          <a:xfrm>
            <a:off x="1947065" y="3181350"/>
            <a:ext cx="5985934" cy="738664"/>
          </a:xfrm>
          <a:prstGeom prst="rect">
            <a:avLst/>
          </a:prstGeom>
          <a:noFill/>
        </p:spPr>
        <p:txBody>
          <a:bodyPr wrap="none" rtlCol="0">
            <a:spAutoFit/>
          </a:bodyPr>
          <a:lstStyle/>
          <a:p>
            <a:r>
              <a:rPr lang="en-US" dirty="0">
                <a:solidFill>
                  <a:srgbClr val="0000FF"/>
                </a:solidFill>
              </a:rPr>
              <a:t>4.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phản</a:t>
            </a:r>
            <a:r>
              <a:rPr lang="en-US" dirty="0">
                <a:solidFill>
                  <a:srgbClr val="0000FF"/>
                </a:solidFill>
              </a:rPr>
              <a:t> </a:t>
            </a:r>
            <a:r>
              <a:rPr lang="en-US" dirty="0" err="1">
                <a:solidFill>
                  <a:srgbClr val="0000FF"/>
                </a:solidFill>
              </a:rPr>
              <a:t>đề</a:t>
            </a:r>
            <a:r>
              <a:rPr lang="en-US" dirty="0">
                <a:solidFill>
                  <a:srgbClr val="0000FF"/>
                </a:solidFill>
              </a:rPr>
              <a:t> </a:t>
            </a:r>
          </a:p>
          <a:p>
            <a:r>
              <a:rPr lang="en-US" dirty="0">
                <a:solidFill>
                  <a:schemeClr val="tx1"/>
                </a:solidFill>
              </a:rPr>
              <a:t> + </a:t>
            </a:r>
            <a:r>
              <a:rPr lang="en-US" dirty="0" err="1">
                <a:solidFill>
                  <a:schemeClr val="tx1"/>
                </a:solidFill>
              </a:rPr>
              <a:t>Nếu</a:t>
            </a:r>
            <a:r>
              <a:rPr lang="en-US" dirty="0">
                <a:solidFill>
                  <a:schemeClr val="tx1"/>
                </a:solidFill>
              </a:rPr>
              <a:t> </a:t>
            </a:r>
            <a:r>
              <a:rPr lang="en-US" dirty="0" err="1">
                <a:solidFill>
                  <a:schemeClr val="tx1"/>
                </a:solidFill>
              </a:rPr>
              <a:t>không</a:t>
            </a:r>
            <a:r>
              <a:rPr lang="en-US" dirty="0">
                <a:solidFill>
                  <a:schemeClr val="tx1"/>
                </a:solidFill>
              </a:rPr>
              <a:t> </a:t>
            </a:r>
            <a:r>
              <a:rPr lang="en-US" dirty="0" err="1">
                <a:solidFill>
                  <a:schemeClr val="tx1"/>
                </a:solidFill>
              </a:rPr>
              <a:t>có</a:t>
            </a:r>
            <a:r>
              <a:rPr lang="en-US" dirty="0">
                <a:solidFill>
                  <a:schemeClr val="tx1"/>
                </a:solidFill>
              </a:rPr>
              <a:t> A </a:t>
            </a:r>
            <a:r>
              <a:rPr lang="en-US" dirty="0" err="1">
                <a:solidFill>
                  <a:schemeClr val="tx1"/>
                </a:solidFill>
              </a:rPr>
              <a:t>thì</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thân</a:t>
            </a:r>
            <a:r>
              <a:rPr lang="en-US" dirty="0">
                <a:solidFill>
                  <a:schemeClr val="tx1"/>
                </a:solidFill>
              </a:rPr>
              <a:t>, </a:t>
            </a:r>
            <a:r>
              <a:rPr lang="en-US" dirty="0" err="1">
                <a:solidFill>
                  <a:schemeClr val="tx1"/>
                </a:solidFill>
              </a:rPr>
              <a:t>mọi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sẽ</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sao</a:t>
            </a:r>
            <a:r>
              <a:rPr lang="en-US" dirty="0">
                <a:solidFill>
                  <a:schemeClr val="tx1"/>
                </a:solidFill>
              </a:rPr>
              <a:t>?</a:t>
            </a:r>
          </a:p>
          <a:p>
            <a:r>
              <a:rPr lang="en-US" dirty="0">
                <a:solidFill>
                  <a:schemeClr val="tx1"/>
                </a:solidFill>
              </a:rPr>
              <a:t> + </a:t>
            </a:r>
            <a:r>
              <a:rPr lang="en-US" dirty="0" err="1">
                <a:solidFill>
                  <a:schemeClr val="tx1"/>
                </a:solidFill>
              </a:rPr>
              <a:t>Lấy</a:t>
            </a:r>
            <a:r>
              <a:rPr lang="en-US" dirty="0">
                <a:solidFill>
                  <a:schemeClr val="tx1"/>
                </a:solidFill>
              </a:rPr>
              <a:t> 1 </a:t>
            </a:r>
            <a:r>
              <a:rPr lang="en-US" dirty="0" err="1">
                <a:solidFill>
                  <a:schemeClr val="tx1"/>
                </a:solidFill>
              </a:rPr>
              <a:t>dẫn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biểu</a:t>
            </a:r>
            <a:r>
              <a:rPr lang="en-US" dirty="0">
                <a:solidFill>
                  <a:schemeClr val="tx1"/>
                </a:solidFill>
              </a:rPr>
              <a:t>, </a:t>
            </a:r>
            <a:r>
              <a:rPr lang="en-US" dirty="0" err="1">
                <a:solidFill>
                  <a:schemeClr val="tx1"/>
                </a:solidFill>
              </a:rPr>
              <a:t>phù</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nổi</a:t>
            </a:r>
            <a:r>
              <a:rPr lang="en-US" dirty="0">
                <a:solidFill>
                  <a:schemeClr val="tx1"/>
                </a:solidFill>
              </a:rPr>
              <a:t> </a:t>
            </a:r>
            <a:r>
              <a:rPr lang="en-US" dirty="0" err="1">
                <a:solidFill>
                  <a:schemeClr val="tx1"/>
                </a:solidFill>
              </a:rPr>
              <a:t>bật</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măt</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đó</a:t>
            </a:r>
            <a:r>
              <a:rPr lang="en-US" dirty="0">
                <a:solidFill>
                  <a:schemeClr val="tx1"/>
                </a:solidFill>
              </a:rPr>
              <a:t>.</a:t>
            </a:r>
          </a:p>
        </p:txBody>
      </p:sp>
      <p:sp>
        <p:nvSpPr>
          <p:cNvPr id="35" name="TextBox 34"/>
          <p:cNvSpPr txBox="1"/>
          <p:nvPr/>
        </p:nvSpPr>
        <p:spPr>
          <a:xfrm>
            <a:off x="1947065" y="3943350"/>
            <a:ext cx="6269665" cy="738664"/>
          </a:xfrm>
          <a:prstGeom prst="rect">
            <a:avLst/>
          </a:prstGeom>
          <a:noFill/>
        </p:spPr>
        <p:txBody>
          <a:bodyPr wrap="none" rtlCol="0">
            <a:spAutoFit/>
          </a:bodyPr>
          <a:lstStyle/>
          <a:p>
            <a:r>
              <a:rPr lang="en-US" dirty="0">
                <a:solidFill>
                  <a:srgbClr val="0000FF"/>
                </a:solidFill>
              </a:rPr>
              <a:t>5.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1"/>
                </a:solidFill>
              </a:rPr>
              <a:t>Bởi</a:t>
            </a:r>
            <a:r>
              <a:rPr lang="en-US" dirty="0">
                <a:solidFill>
                  <a:schemeClr val="tx1"/>
                </a:solidFill>
              </a:rPr>
              <a:t> </a:t>
            </a:r>
            <a:r>
              <a:rPr lang="en-US" dirty="0" err="1">
                <a:solidFill>
                  <a:schemeClr val="tx1"/>
                </a:solidFill>
              </a:rPr>
              <a:t>vậy</a:t>
            </a:r>
            <a:r>
              <a:rPr lang="en-US" dirty="0">
                <a:solidFill>
                  <a:schemeClr val="tx1"/>
                </a:solidFill>
              </a:rPr>
              <a:t> </a:t>
            </a:r>
            <a:r>
              <a:rPr lang="en-US" dirty="0" err="1">
                <a:solidFill>
                  <a:schemeClr val="tx1"/>
                </a:solidFill>
              </a:rPr>
              <a:t>chúng</a:t>
            </a:r>
            <a:r>
              <a:rPr lang="en-US" dirty="0">
                <a:solidFill>
                  <a:schemeClr val="tx1"/>
                </a:solidFill>
              </a:rPr>
              <a:t> ta </a:t>
            </a:r>
            <a:r>
              <a:rPr lang="en-US" dirty="0" err="1">
                <a:solidFill>
                  <a:schemeClr val="tx1"/>
                </a:solidFill>
              </a:rPr>
              <a:t>cần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huy</a:t>
            </a:r>
            <a:r>
              <a:rPr lang="en-US" dirty="0">
                <a:solidFill>
                  <a:schemeClr val="tx1"/>
                </a:solidFill>
              </a:rPr>
              <a:t> </a:t>
            </a:r>
            <a:r>
              <a:rPr lang="en-US" dirty="0" err="1">
                <a:solidFill>
                  <a:schemeClr val="tx1"/>
                </a:solidFill>
              </a:rPr>
              <a:t>mặt</a:t>
            </a:r>
            <a:r>
              <a:rPr lang="en-US" dirty="0">
                <a:solidFill>
                  <a:schemeClr val="tx1"/>
                </a:solidFill>
              </a:rPr>
              <a:t> </a:t>
            </a:r>
            <a:r>
              <a:rPr lang="en-US" dirty="0" err="1">
                <a:solidFill>
                  <a:schemeClr val="tx1"/>
                </a:solidFill>
              </a:rPr>
              <a:t>tích</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ngắn</a:t>
            </a:r>
            <a:r>
              <a:rPr lang="en-US" dirty="0">
                <a:solidFill>
                  <a:schemeClr val="tx1"/>
                </a:solidFill>
              </a:rPr>
              <a:t> </a:t>
            </a:r>
            <a:r>
              <a:rPr lang="en-US" dirty="0" err="1">
                <a:solidFill>
                  <a:schemeClr val="tx1"/>
                </a:solidFill>
              </a:rPr>
              <a:t>gọn</a:t>
            </a:r>
            <a:r>
              <a:rPr lang="en-US" dirty="0">
                <a:solidFill>
                  <a:schemeClr val="tx1"/>
                </a:solidFill>
              </a:rPr>
              <a:t> 1-2 </a:t>
            </a:r>
            <a:r>
              <a:rPr lang="en-US" dirty="0" err="1">
                <a:solidFill>
                  <a:schemeClr val="tx1"/>
                </a:solidFill>
              </a:rPr>
              <a:t>câu</a:t>
            </a:r>
            <a:r>
              <a:rPr lang="en-US" dirty="0">
                <a:solidFill>
                  <a:schemeClr val="tx1"/>
                </a:solidFill>
              </a:rPr>
              <a:t>)</a:t>
            </a:r>
          </a:p>
          <a:p>
            <a:pPr marL="285750" indent="-285750">
              <a:buFontTx/>
              <a:buChar char="-"/>
            </a:pPr>
            <a:r>
              <a:rPr lang="en-US" dirty="0" err="1">
                <a:solidFill>
                  <a:schemeClr val="tx1"/>
                </a:solidFill>
              </a:rPr>
              <a:t>Lời</a:t>
            </a:r>
            <a:r>
              <a:rPr lang="en-US" dirty="0">
                <a:solidFill>
                  <a:schemeClr val="tx1"/>
                </a:solidFill>
              </a:rPr>
              <a:t> </a:t>
            </a:r>
            <a:r>
              <a:rPr lang="en-US" dirty="0" err="1">
                <a:solidFill>
                  <a:schemeClr val="tx1"/>
                </a:solidFill>
              </a:rPr>
              <a:t>khích</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mọi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tới</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phát</a:t>
            </a:r>
            <a:r>
              <a:rPr lang="en-US" dirty="0">
                <a:solidFill>
                  <a:schemeClr val="tx1"/>
                </a:solidFill>
              </a:rPr>
              <a:t> </a:t>
            </a:r>
            <a:r>
              <a:rPr lang="en-US" dirty="0" err="1">
                <a:solidFill>
                  <a:schemeClr val="tx1"/>
                </a:solidFill>
              </a:rPr>
              <a:t>huy</a:t>
            </a:r>
            <a:r>
              <a:rPr lang="en-US" dirty="0">
                <a:solidFill>
                  <a:schemeClr val="tx1"/>
                </a:solidFill>
              </a:rPr>
              <a:t> A</a:t>
            </a:r>
          </a:p>
        </p:txBody>
      </p:sp>
      <p:sp>
        <p:nvSpPr>
          <p:cNvPr id="7" name="Left Brace 6"/>
          <p:cNvSpPr/>
          <p:nvPr/>
        </p:nvSpPr>
        <p:spPr>
          <a:xfrm>
            <a:off x="1716606" y="2127095"/>
            <a:ext cx="228600" cy="1676400"/>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Explosion 1 36"/>
          <p:cNvSpPr/>
          <p:nvPr/>
        </p:nvSpPr>
        <p:spPr>
          <a:xfrm>
            <a:off x="14932" y="2199781"/>
            <a:ext cx="1788412" cy="151496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TRỌNG TÂM</a:t>
            </a:r>
          </a:p>
        </p:txBody>
      </p:sp>
      <p:sp>
        <p:nvSpPr>
          <p:cNvPr id="16" name="Right Arrow 15"/>
          <p:cNvSpPr/>
          <p:nvPr/>
        </p:nvSpPr>
        <p:spPr>
          <a:xfrm>
            <a:off x="1149439" y="4833114"/>
            <a:ext cx="60433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32038" y="4744284"/>
            <a:ext cx="5620449" cy="307777"/>
          </a:xfrm>
          <a:prstGeom prst="rect">
            <a:avLst/>
          </a:prstGeom>
          <a:noFill/>
          <a:ln w="12700">
            <a:solidFill>
              <a:srgbClr val="0000FF"/>
            </a:solidFill>
          </a:ln>
        </p:spPr>
        <p:txBody>
          <a:bodyPr wrap="none" rtlCol="0">
            <a:spAutoFit/>
          </a:bodyPr>
          <a:lstStyle/>
          <a:p>
            <a:r>
              <a:rPr lang="en-US" b="1" dirty="0" err="1">
                <a:solidFill>
                  <a:srgbClr val="FF0000"/>
                </a:solidFill>
              </a:rPr>
              <a:t>Lập</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theo</a:t>
            </a:r>
            <a:r>
              <a:rPr lang="en-US" b="1" dirty="0">
                <a:solidFill>
                  <a:srgbClr val="FF0000"/>
                </a:solidFill>
              </a:rPr>
              <a:t> </a:t>
            </a:r>
            <a:r>
              <a:rPr lang="en-US" b="1" dirty="0" err="1">
                <a:solidFill>
                  <a:srgbClr val="FF0000"/>
                </a:solidFill>
              </a:rPr>
              <a:t>lối</a:t>
            </a:r>
            <a:r>
              <a:rPr lang="en-US" b="1" dirty="0">
                <a:solidFill>
                  <a:srgbClr val="FF0000"/>
                </a:solidFill>
              </a:rPr>
              <a:t> </a:t>
            </a:r>
            <a:r>
              <a:rPr lang="en-US" b="1" dirty="0" err="1">
                <a:solidFill>
                  <a:srgbClr val="FF0000"/>
                </a:solidFill>
              </a:rPr>
              <a:t>Tổng</a:t>
            </a:r>
            <a:r>
              <a:rPr lang="en-US" b="1" dirty="0">
                <a:solidFill>
                  <a:srgbClr val="FF0000"/>
                </a:solidFill>
              </a:rPr>
              <a:t> – </a:t>
            </a:r>
            <a:r>
              <a:rPr lang="en-US" b="1" dirty="0" err="1">
                <a:solidFill>
                  <a:srgbClr val="FF0000"/>
                </a:solidFill>
              </a:rPr>
              <a:t>phân</a:t>
            </a:r>
            <a:r>
              <a:rPr lang="en-US" b="1" dirty="0">
                <a:solidFill>
                  <a:srgbClr val="FF0000"/>
                </a:solidFill>
              </a:rPr>
              <a:t> - </a:t>
            </a:r>
            <a:r>
              <a:rPr lang="en-US" b="1" dirty="0" err="1">
                <a:solidFill>
                  <a:srgbClr val="FF0000"/>
                </a:solidFill>
              </a:rPr>
              <a:t>hợp</a:t>
            </a:r>
            <a:r>
              <a:rPr lang="en-US" b="1" dirty="0">
                <a:solidFill>
                  <a:srgbClr val="FF0000"/>
                </a:solidFill>
              </a:rPr>
              <a:t> </a:t>
            </a:r>
            <a:r>
              <a:rPr lang="en-US" b="1" dirty="0" err="1">
                <a:solidFill>
                  <a:srgbClr val="FF0000"/>
                </a:solidFill>
              </a:rPr>
              <a:t>lôgic</a:t>
            </a:r>
            <a:r>
              <a:rPr lang="en-US" b="1" dirty="0">
                <a:solidFill>
                  <a:srgbClr val="FF0000"/>
                </a:solidFill>
              </a:rPr>
              <a:t>, </a:t>
            </a:r>
            <a:r>
              <a:rPr lang="en-US" b="1" dirty="0" err="1">
                <a:solidFill>
                  <a:srgbClr val="FF0000"/>
                </a:solidFill>
              </a:rPr>
              <a:t>chặt</a:t>
            </a:r>
            <a:r>
              <a:rPr lang="en-US" b="1" dirty="0">
                <a:solidFill>
                  <a:srgbClr val="FF0000"/>
                </a:solidFill>
              </a:rPr>
              <a:t> </a:t>
            </a:r>
            <a:r>
              <a:rPr lang="en-US" b="1" dirty="0" err="1">
                <a:solidFill>
                  <a:srgbClr val="FF0000"/>
                </a:solidFill>
              </a:rPr>
              <a:t>chẽ</a:t>
            </a:r>
            <a:r>
              <a:rPr lang="en-US" b="1" dirty="0">
                <a:solidFill>
                  <a:srgbClr val="FF0000"/>
                </a:solidFill>
              </a:rPr>
              <a:t>, </a:t>
            </a:r>
            <a:r>
              <a:rPr lang="en-US" b="1" dirty="0" err="1">
                <a:solidFill>
                  <a:srgbClr val="FF0000"/>
                </a:solidFill>
              </a:rPr>
              <a:t>thuyết</a:t>
            </a:r>
            <a:r>
              <a:rPr lang="en-US" b="1" dirty="0">
                <a:solidFill>
                  <a:srgbClr val="FF0000"/>
                </a:solidFill>
              </a:rPr>
              <a:t> </a:t>
            </a:r>
            <a:r>
              <a:rPr lang="en-US" b="1" dirty="0" err="1">
                <a:solidFill>
                  <a:srgbClr val="FF0000"/>
                </a:solidFill>
              </a:rPr>
              <a:t>phục</a:t>
            </a:r>
            <a:endParaRPr lang="en-US" b="1" dirty="0">
              <a:solidFill>
                <a:srgbClr val="FF0000"/>
              </a:solidFill>
            </a:endParaRPr>
          </a:p>
        </p:txBody>
      </p:sp>
      <p:sp>
        <p:nvSpPr>
          <p:cNvPr id="23" name="Oval Callout 22"/>
          <p:cNvSpPr/>
          <p:nvPr/>
        </p:nvSpPr>
        <p:spPr>
          <a:xfrm>
            <a:off x="6248400" y="1073116"/>
            <a:ext cx="2318487" cy="1666627"/>
          </a:xfrm>
          <a:prstGeom prst="wedgeEllipseCallout">
            <a:avLst>
              <a:gd name="adj1" fmla="val -104226"/>
              <a:gd name="adj2" fmla="val 638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FFFF00"/>
                </a:solidFill>
              </a:rPr>
              <a:t>Dẫn</a:t>
            </a:r>
            <a:r>
              <a:rPr lang="en-US" sz="1600" dirty="0">
                <a:solidFill>
                  <a:srgbClr val="FFFF00"/>
                </a:solidFill>
              </a:rPr>
              <a:t> </a:t>
            </a:r>
            <a:r>
              <a:rPr lang="en-US" sz="1600" dirty="0" err="1">
                <a:solidFill>
                  <a:srgbClr val="FFFF00"/>
                </a:solidFill>
              </a:rPr>
              <a:t>chứng</a:t>
            </a:r>
            <a:r>
              <a:rPr lang="en-US" sz="1600" dirty="0">
                <a:solidFill>
                  <a:srgbClr val="FFFF00"/>
                </a:solidFill>
              </a:rPr>
              <a:t> </a:t>
            </a:r>
            <a:r>
              <a:rPr lang="en-US" sz="1600" dirty="0" err="1">
                <a:solidFill>
                  <a:srgbClr val="FFFF00"/>
                </a:solidFill>
              </a:rPr>
              <a:t>phải</a:t>
            </a:r>
            <a:r>
              <a:rPr lang="en-US" sz="1600" dirty="0">
                <a:solidFill>
                  <a:srgbClr val="FFFF00"/>
                </a:solidFill>
              </a:rPr>
              <a:t> </a:t>
            </a:r>
            <a:r>
              <a:rPr lang="en-US" sz="1600" dirty="0" err="1">
                <a:solidFill>
                  <a:srgbClr val="FFFF00"/>
                </a:solidFill>
              </a:rPr>
              <a:t>ngắn</a:t>
            </a:r>
            <a:r>
              <a:rPr lang="en-US" sz="1600" dirty="0">
                <a:solidFill>
                  <a:srgbClr val="FFFF00"/>
                </a:solidFill>
              </a:rPr>
              <a:t> </a:t>
            </a:r>
            <a:r>
              <a:rPr lang="en-US" sz="1600" dirty="0" err="1">
                <a:solidFill>
                  <a:srgbClr val="FFFF00"/>
                </a:solidFill>
              </a:rPr>
              <a:t>gọn</a:t>
            </a:r>
            <a:r>
              <a:rPr lang="en-US" sz="1600" dirty="0">
                <a:solidFill>
                  <a:srgbClr val="FFFF00"/>
                </a:solidFill>
              </a:rPr>
              <a:t>, </a:t>
            </a:r>
            <a:r>
              <a:rPr lang="en-US" sz="1600" dirty="0" err="1">
                <a:solidFill>
                  <a:srgbClr val="FFFF00"/>
                </a:solidFill>
              </a:rPr>
              <a:t>súc</a:t>
            </a:r>
            <a:r>
              <a:rPr lang="en-US" sz="1600" dirty="0">
                <a:solidFill>
                  <a:srgbClr val="FFFF00"/>
                </a:solidFill>
              </a:rPr>
              <a:t> </a:t>
            </a:r>
            <a:r>
              <a:rPr lang="en-US" sz="1600" dirty="0" err="1">
                <a:solidFill>
                  <a:srgbClr val="FFFF00"/>
                </a:solidFill>
              </a:rPr>
              <a:t>tích</a:t>
            </a:r>
            <a:r>
              <a:rPr lang="en-US" sz="1600" dirty="0">
                <a:solidFill>
                  <a:srgbClr val="FFFF00"/>
                </a:solidFill>
              </a:rPr>
              <a:t>, </a:t>
            </a:r>
            <a:r>
              <a:rPr lang="en-US" sz="1600" dirty="0" err="1">
                <a:solidFill>
                  <a:srgbClr val="FFFF00"/>
                </a:solidFill>
              </a:rPr>
              <a:t>mới</a:t>
            </a:r>
            <a:r>
              <a:rPr lang="en-US" sz="1600" dirty="0">
                <a:solidFill>
                  <a:srgbClr val="FFFF00"/>
                </a:solidFill>
              </a:rPr>
              <a:t> </a:t>
            </a:r>
            <a:r>
              <a:rPr lang="en-US" sz="1600" dirty="0" err="1">
                <a:solidFill>
                  <a:srgbClr val="FFFF00"/>
                </a:solidFill>
              </a:rPr>
              <a:t>mẻ</a:t>
            </a:r>
            <a:r>
              <a:rPr lang="en-US" sz="1600" dirty="0">
                <a:solidFill>
                  <a:srgbClr val="FFFF00"/>
                </a:solidFill>
              </a:rPr>
              <a:t>, </a:t>
            </a:r>
            <a:r>
              <a:rPr lang="en-US" sz="1600" dirty="0" err="1">
                <a:solidFill>
                  <a:srgbClr val="FFFF00"/>
                </a:solidFill>
              </a:rPr>
              <a:t>cập</a:t>
            </a:r>
            <a:r>
              <a:rPr lang="en-US" sz="1600" dirty="0">
                <a:solidFill>
                  <a:srgbClr val="FFFF00"/>
                </a:solidFill>
              </a:rPr>
              <a:t> </a:t>
            </a:r>
            <a:r>
              <a:rPr lang="en-US" sz="1600" dirty="0" err="1">
                <a:solidFill>
                  <a:srgbClr val="FFFF00"/>
                </a:solidFill>
              </a:rPr>
              <a:t>nhật</a:t>
            </a:r>
            <a:r>
              <a:rPr lang="en-US" sz="1600" dirty="0">
                <a:solidFill>
                  <a:srgbClr val="FFFF00"/>
                </a:solidFill>
              </a:rPr>
              <a:t>.</a:t>
            </a:r>
          </a:p>
        </p:txBody>
      </p:sp>
    </p:spTree>
    <p:extLst>
      <p:ext uri="{BB962C8B-B14F-4D97-AF65-F5344CB8AC3E}">
        <p14:creationId xmlns:p14="http://schemas.microsoft.com/office/powerpoint/2010/main" val="351376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wipe(left)">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left)">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left)">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xEl>
                                              <p:pRg st="1" end="1"/>
                                            </p:txEl>
                                          </p:spTgt>
                                        </p:tgtEl>
                                        <p:attrNameLst>
                                          <p:attrName>style.visibility</p:attrName>
                                        </p:attrNameLst>
                                      </p:cBhvr>
                                      <p:to>
                                        <p:strVal val="visible"/>
                                      </p:to>
                                    </p:set>
                                    <p:animEffect transition="in" filter="wipe(left)">
                                      <p:cBhvr>
                                        <p:cTn id="42" dur="500"/>
                                        <p:tgtEl>
                                          <p:spTgt spid="3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Effect transition="in" filter="wipe(left)">
                                      <p:cBhvr>
                                        <p:cTn id="47" dur="500"/>
                                        <p:tgtEl>
                                          <p:spTgt spid="3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xEl>
                                              <p:pRg st="3" end="3"/>
                                            </p:txEl>
                                          </p:spTgt>
                                        </p:tgtEl>
                                        <p:attrNameLst>
                                          <p:attrName>style.visibility</p:attrName>
                                        </p:attrNameLst>
                                      </p:cBhvr>
                                      <p:to>
                                        <p:strVal val="visible"/>
                                      </p:to>
                                    </p:set>
                                    <p:animEffect transition="in" filter="wipe(left)">
                                      <p:cBhvr>
                                        <p:cTn id="52" dur="500"/>
                                        <p:tgtEl>
                                          <p:spTgt spid="3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
                                            <p:txEl>
                                              <p:pRg st="4" end="4"/>
                                            </p:txEl>
                                          </p:spTgt>
                                        </p:tgtEl>
                                        <p:attrNameLst>
                                          <p:attrName>style.visibility</p:attrName>
                                        </p:attrNameLst>
                                      </p:cBhvr>
                                      <p:to>
                                        <p:strVal val="visible"/>
                                      </p:to>
                                    </p:set>
                                    <p:animEffect transition="in" filter="wipe(left)">
                                      <p:cBhvr>
                                        <p:cTn id="57" dur="500"/>
                                        <p:tgtEl>
                                          <p:spTgt spid="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4">
                                            <p:txEl>
                                              <p:pRg st="0" end="0"/>
                                            </p:txEl>
                                          </p:spTgt>
                                        </p:tgtEl>
                                        <p:attrNameLst>
                                          <p:attrName>style.visibility</p:attrName>
                                        </p:attrNameLst>
                                      </p:cBhvr>
                                      <p:to>
                                        <p:strVal val="visible"/>
                                      </p:to>
                                    </p:set>
                                    <p:animEffect transition="in" filter="wipe(left)">
                                      <p:cBhvr>
                                        <p:cTn id="62" dur="500"/>
                                        <p:tgtEl>
                                          <p:spTgt spid="3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4">
                                            <p:txEl>
                                              <p:pRg st="1" end="1"/>
                                            </p:txEl>
                                          </p:spTgt>
                                        </p:tgtEl>
                                        <p:attrNameLst>
                                          <p:attrName>style.visibility</p:attrName>
                                        </p:attrNameLst>
                                      </p:cBhvr>
                                      <p:to>
                                        <p:strVal val="visible"/>
                                      </p:to>
                                    </p:set>
                                    <p:animEffect transition="in" filter="wipe(left)">
                                      <p:cBhvr>
                                        <p:cTn id="67" dur="500"/>
                                        <p:tgtEl>
                                          <p:spTgt spid="3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
                                            <p:txEl>
                                              <p:pRg st="2" end="2"/>
                                            </p:txEl>
                                          </p:spTgt>
                                        </p:tgtEl>
                                        <p:attrNameLst>
                                          <p:attrName>style.visibility</p:attrName>
                                        </p:attrNameLst>
                                      </p:cBhvr>
                                      <p:to>
                                        <p:strVal val="visible"/>
                                      </p:to>
                                    </p:set>
                                    <p:animEffect transition="in" filter="wipe(left)">
                                      <p:cBhvr>
                                        <p:cTn id="72" dur="500"/>
                                        <p:tgtEl>
                                          <p:spTgt spid="34">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5">
                                            <p:txEl>
                                              <p:pRg st="0" end="0"/>
                                            </p:txEl>
                                          </p:spTgt>
                                        </p:tgtEl>
                                        <p:attrNameLst>
                                          <p:attrName>style.visibility</p:attrName>
                                        </p:attrNameLst>
                                      </p:cBhvr>
                                      <p:to>
                                        <p:strVal val="visible"/>
                                      </p:to>
                                    </p:set>
                                    <p:animEffect transition="in" filter="wipe(left)">
                                      <p:cBhvr>
                                        <p:cTn id="77" dur="500"/>
                                        <p:tgtEl>
                                          <p:spTgt spid="3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5">
                                            <p:txEl>
                                              <p:pRg st="1" end="1"/>
                                            </p:txEl>
                                          </p:spTgt>
                                        </p:tgtEl>
                                        <p:attrNameLst>
                                          <p:attrName>style.visibility</p:attrName>
                                        </p:attrNameLst>
                                      </p:cBhvr>
                                      <p:to>
                                        <p:strVal val="visible"/>
                                      </p:to>
                                    </p:set>
                                    <p:animEffect transition="in" filter="wipe(left)">
                                      <p:cBhvr>
                                        <p:cTn id="82" dur="500"/>
                                        <p:tgtEl>
                                          <p:spTgt spid="35">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5">
                                            <p:txEl>
                                              <p:pRg st="2" end="2"/>
                                            </p:txEl>
                                          </p:spTgt>
                                        </p:tgtEl>
                                        <p:attrNameLst>
                                          <p:attrName>style.visibility</p:attrName>
                                        </p:attrNameLst>
                                      </p:cBhvr>
                                      <p:to>
                                        <p:strVal val="visible"/>
                                      </p:to>
                                    </p:set>
                                    <p:animEffect transition="in" filter="wipe(left)">
                                      <p:cBhvr>
                                        <p:cTn id="87" dur="500"/>
                                        <p:tgtEl>
                                          <p:spTgt spid="3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
                                        </p:tgtEl>
                                        <p:attrNameLst>
                                          <p:attrName>style.visibility</p:attrName>
                                        </p:attrNameLst>
                                      </p:cBhvr>
                                      <p:to>
                                        <p:strVal val="visible"/>
                                      </p:to>
                                    </p:set>
                                    <p:animEffect transition="in" filter="wipe(up)">
                                      <p:cBhvr>
                                        <p:cTn id="92" dur="5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wipe(left)">
                                      <p:cBhvr>
                                        <p:cTn id="109" dur="5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barn(inVertical)">
                                      <p:cBhvr>
                                        <p:cTn id="1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37" grpId="0" animBg="1"/>
      <p:bldP spid="16" grpId="0" animBg="1"/>
      <p:bldP spid="17"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46448"/>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1 </a:t>
            </a:r>
          </a:p>
        </p:txBody>
      </p:sp>
      <p:sp>
        <p:nvSpPr>
          <p:cNvPr id="4" name="TextBox 3"/>
          <p:cNvSpPr txBox="1"/>
          <p:nvPr/>
        </p:nvSpPr>
        <p:spPr>
          <a:xfrm>
            <a:off x="74491" y="637319"/>
            <a:ext cx="9067650" cy="338554"/>
          </a:xfrm>
          <a:prstGeom prst="rect">
            <a:avLst/>
          </a:prstGeom>
          <a:noFill/>
          <a:ln w="3175">
            <a:solidFill>
              <a:schemeClr val="tx1"/>
            </a:solidFill>
          </a:ln>
        </p:spPr>
        <p:txBody>
          <a:bodyPr wrap="square" rtlCol="0">
            <a:spAutoFit/>
          </a:bodyPr>
          <a:lstStyle/>
          <a:p>
            <a:r>
              <a:rPr lang="en-US" sz="1600" dirty="0" err="1">
                <a:solidFill>
                  <a:srgbClr val="0000FF"/>
                </a:solidFill>
              </a:rPr>
              <a:t>Viết</a:t>
            </a:r>
            <a:r>
              <a:rPr lang="en-US" sz="1600" dirty="0">
                <a:solidFill>
                  <a:srgbClr val="0000FF"/>
                </a:solidFill>
              </a:rPr>
              <a:t> </a:t>
            </a:r>
            <a:r>
              <a:rPr lang="en-US" sz="1600" dirty="0" err="1">
                <a:solidFill>
                  <a:srgbClr val="0000FF"/>
                </a:solidFill>
              </a:rPr>
              <a:t>đoạn</a:t>
            </a:r>
            <a:r>
              <a:rPr lang="en-US" sz="1600" dirty="0">
                <a:solidFill>
                  <a:srgbClr val="0000FF"/>
                </a:solidFill>
              </a:rPr>
              <a:t> </a:t>
            </a:r>
            <a:r>
              <a:rPr lang="en-US" sz="1600" dirty="0" err="1">
                <a:solidFill>
                  <a:srgbClr val="0000FF"/>
                </a:solidFill>
              </a:rPr>
              <a:t>văn</a:t>
            </a:r>
            <a:r>
              <a:rPr lang="en-US" sz="1600" dirty="0">
                <a:solidFill>
                  <a:srgbClr val="0000FF"/>
                </a:solidFill>
              </a:rPr>
              <a:t> (200 </a:t>
            </a:r>
            <a:r>
              <a:rPr lang="en-US" sz="1600" dirty="0" err="1">
                <a:solidFill>
                  <a:srgbClr val="0000FF"/>
                </a:solidFill>
              </a:rPr>
              <a:t>chữ</a:t>
            </a:r>
            <a:r>
              <a:rPr lang="en-US" sz="1600" dirty="0">
                <a:solidFill>
                  <a:srgbClr val="0000FF"/>
                </a:solidFill>
              </a:rPr>
              <a:t>) </a:t>
            </a:r>
            <a:r>
              <a:rPr lang="en-US" sz="1600" dirty="0" err="1">
                <a:solidFill>
                  <a:srgbClr val="0000FF"/>
                </a:solidFill>
              </a:rPr>
              <a:t>trình</a:t>
            </a:r>
            <a:r>
              <a:rPr lang="en-US" sz="1600" dirty="0">
                <a:solidFill>
                  <a:srgbClr val="0000FF"/>
                </a:solidFill>
              </a:rPr>
              <a:t> </a:t>
            </a:r>
            <a:r>
              <a:rPr lang="en-US" sz="1600" dirty="0" err="1">
                <a:solidFill>
                  <a:srgbClr val="0000FF"/>
                </a:solidFill>
              </a:rPr>
              <a:t>bày</a:t>
            </a:r>
            <a:r>
              <a:rPr lang="en-US" sz="1600" dirty="0">
                <a:solidFill>
                  <a:srgbClr val="0000FF"/>
                </a:solidFill>
              </a:rPr>
              <a:t> </a:t>
            </a:r>
            <a:r>
              <a:rPr lang="en-US" sz="1600" dirty="0" err="1">
                <a:solidFill>
                  <a:srgbClr val="0000FF"/>
                </a:solidFill>
              </a:rPr>
              <a:t>suy</a:t>
            </a:r>
            <a:r>
              <a:rPr lang="en-US" sz="1600" dirty="0">
                <a:solidFill>
                  <a:srgbClr val="0000FF"/>
                </a:solidFill>
              </a:rPr>
              <a:t> </a:t>
            </a:r>
            <a:r>
              <a:rPr lang="en-US" sz="1600" dirty="0" err="1">
                <a:solidFill>
                  <a:srgbClr val="0000FF"/>
                </a:solidFill>
              </a:rPr>
              <a:t>nghĩ</a:t>
            </a:r>
            <a:r>
              <a:rPr lang="en-US" sz="1600" dirty="0">
                <a:solidFill>
                  <a:srgbClr val="0000FF"/>
                </a:solidFill>
              </a:rPr>
              <a:t> </a:t>
            </a:r>
            <a:r>
              <a:rPr lang="en-US" sz="1600" dirty="0" err="1">
                <a:solidFill>
                  <a:srgbClr val="0000FF"/>
                </a:solidFill>
              </a:rPr>
              <a:t>về</a:t>
            </a:r>
            <a:r>
              <a:rPr lang="en-US" sz="1600" dirty="0">
                <a:solidFill>
                  <a:srgbClr val="0000FF"/>
                </a:solidFill>
              </a:rPr>
              <a:t> </a:t>
            </a:r>
            <a:r>
              <a:rPr lang="en-US" sz="1600" dirty="0" err="1">
                <a:solidFill>
                  <a:srgbClr val="0000FF"/>
                </a:solidFill>
              </a:rPr>
              <a:t>sức</a:t>
            </a:r>
            <a:r>
              <a:rPr lang="en-US" sz="1600" dirty="0">
                <a:solidFill>
                  <a:srgbClr val="0000FF"/>
                </a:solidFill>
              </a:rPr>
              <a:t> </a:t>
            </a:r>
            <a:r>
              <a:rPr lang="en-US" sz="1600" dirty="0" err="1">
                <a:solidFill>
                  <a:srgbClr val="0000FF"/>
                </a:solidFill>
              </a:rPr>
              <a:t>mạnh</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tình</a:t>
            </a:r>
            <a:r>
              <a:rPr lang="en-US" sz="1600" dirty="0">
                <a:solidFill>
                  <a:srgbClr val="0000FF"/>
                </a:solidFill>
              </a:rPr>
              <a:t> </a:t>
            </a:r>
            <a:r>
              <a:rPr lang="en-US" sz="1600" dirty="0" err="1">
                <a:solidFill>
                  <a:srgbClr val="0000FF"/>
                </a:solidFill>
              </a:rPr>
              <a:t>người</a:t>
            </a:r>
            <a:r>
              <a:rPr lang="en-US" sz="1600" dirty="0">
                <a:solidFill>
                  <a:srgbClr val="0000FF"/>
                </a:solidFill>
              </a:rPr>
              <a:t> </a:t>
            </a:r>
            <a:r>
              <a:rPr lang="en-US" sz="1600" dirty="0" err="1">
                <a:solidFill>
                  <a:srgbClr val="0000FF"/>
                </a:solidFill>
              </a:rPr>
              <a:t>trong</a:t>
            </a:r>
            <a:r>
              <a:rPr lang="en-US" sz="1600" dirty="0">
                <a:solidFill>
                  <a:srgbClr val="0000FF"/>
                </a:solidFill>
              </a:rPr>
              <a:t> </a:t>
            </a:r>
            <a:r>
              <a:rPr lang="en-US" sz="1600" dirty="0" err="1">
                <a:solidFill>
                  <a:srgbClr val="0000FF"/>
                </a:solidFill>
              </a:rPr>
              <a:t>dịch</a:t>
            </a:r>
            <a:r>
              <a:rPr lang="en-US" sz="1600" dirty="0">
                <a:solidFill>
                  <a:srgbClr val="0000FF"/>
                </a:solidFill>
              </a:rPr>
              <a:t> </a:t>
            </a:r>
            <a:r>
              <a:rPr lang="en-US" sz="1600" dirty="0" err="1">
                <a:solidFill>
                  <a:srgbClr val="0000FF"/>
                </a:solidFill>
              </a:rPr>
              <a:t>bệnh</a:t>
            </a:r>
            <a:r>
              <a:rPr lang="en-US" sz="1600" dirty="0">
                <a:solidFill>
                  <a:srgbClr val="0000FF"/>
                </a:solidFill>
              </a:rPr>
              <a:t> </a:t>
            </a:r>
            <a:r>
              <a:rPr lang="en-US" sz="1600" dirty="0" err="1">
                <a:solidFill>
                  <a:srgbClr val="0000FF"/>
                </a:solidFill>
              </a:rPr>
              <a:t>côvid</a:t>
            </a:r>
            <a:r>
              <a:rPr lang="en-US" sz="1600" dirty="0">
                <a:solidFill>
                  <a:srgbClr val="0000FF"/>
                </a:solidFill>
              </a:rPr>
              <a:t> 19</a:t>
            </a:r>
          </a:p>
        </p:txBody>
      </p:sp>
      <p:cxnSp>
        <p:nvCxnSpPr>
          <p:cNvPr id="6" name="Straight Connector 5"/>
          <p:cNvCxnSpPr/>
          <p:nvPr/>
        </p:nvCxnSpPr>
        <p:spPr>
          <a:xfrm>
            <a:off x="4419600" y="975873"/>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729394" y="2038350"/>
            <a:ext cx="4299806" cy="1371600"/>
          </a:xfrm>
          <a:prstGeom prst="cloudCallout">
            <a:avLst>
              <a:gd name="adj1" fmla="val 57326"/>
              <a:gd name="adj2" fmla="val -8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Gạch</a:t>
            </a:r>
            <a:r>
              <a:rPr lang="en-US" sz="2000" dirty="0">
                <a:solidFill>
                  <a:srgbClr val="FFFF00"/>
                </a:solidFill>
              </a:rPr>
              <a:t> </a:t>
            </a:r>
            <a:r>
              <a:rPr lang="en-US" sz="2000" dirty="0" err="1">
                <a:solidFill>
                  <a:srgbClr val="FFFF00"/>
                </a:solidFill>
              </a:rPr>
              <a:t>chân</a:t>
            </a:r>
            <a:r>
              <a:rPr lang="en-US" sz="2000" dirty="0">
                <a:solidFill>
                  <a:srgbClr val="FFFF00"/>
                </a:solidFill>
              </a:rPr>
              <a:t> </a:t>
            </a:r>
            <a:r>
              <a:rPr lang="en-US" sz="2000" dirty="0" err="1">
                <a:solidFill>
                  <a:srgbClr val="FFFF00"/>
                </a:solidFill>
              </a:rPr>
              <a:t>từ</a:t>
            </a:r>
            <a:r>
              <a:rPr lang="en-US" sz="2000" dirty="0">
                <a:solidFill>
                  <a:srgbClr val="FFFF00"/>
                </a:solidFill>
              </a:rPr>
              <a:t> </a:t>
            </a:r>
            <a:r>
              <a:rPr lang="en-US" sz="2000" dirty="0" err="1">
                <a:solidFill>
                  <a:srgbClr val="FFFF00"/>
                </a:solidFill>
              </a:rPr>
              <a:t>ngữ</a:t>
            </a:r>
            <a:r>
              <a:rPr lang="en-US" sz="2000" dirty="0">
                <a:solidFill>
                  <a:srgbClr val="FFFF00"/>
                </a:solidFill>
              </a:rPr>
              <a:t> </a:t>
            </a:r>
            <a:r>
              <a:rPr lang="en-US" sz="2000" dirty="0" err="1">
                <a:solidFill>
                  <a:srgbClr val="FFFF00"/>
                </a:solidFill>
              </a:rPr>
              <a:t>quan</a:t>
            </a:r>
            <a:r>
              <a:rPr lang="en-US" sz="2000" dirty="0">
                <a:solidFill>
                  <a:srgbClr val="FFFF00"/>
                </a:solidFill>
              </a:rPr>
              <a:t> </a:t>
            </a:r>
            <a:r>
              <a:rPr lang="en-US" sz="2000" dirty="0" err="1">
                <a:solidFill>
                  <a:srgbClr val="FFFF00"/>
                </a:solidFill>
              </a:rPr>
              <a:t>trọng</a:t>
            </a:r>
            <a:endParaRPr lang="en-US" sz="2000" dirty="0">
              <a:solidFill>
                <a:srgbClr val="FFFF00"/>
              </a:solidFill>
            </a:endParaRPr>
          </a:p>
        </p:txBody>
      </p:sp>
      <p:cxnSp>
        <p:nvCxnSpPr>
          <p:cNvPr id="8" name="Straight Connector 7"/>
          <p:cNvCxnSpPr/>
          <p:nvPr/>
        </p:nvCxnSpPr>
        <p:spPr>
          <a:xfrm>
            <a:off x="5695858" y="975873"/>
            <a:ext cx="10097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975873"/>
            <a:ext cx="1524000" cy="5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881794" y="2266950"/>
            <a:ext cx="4299806" cy="1371600"/>
          </a:xfrm>
          <a:prstGeom prst="cloudCallout">
            <a:avLst>
              <a:gd name="adj1" fmla="val 42543"/>
              <a:gd name="adj2" fmla="val -135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Khía</a:t>
            </a:r>
            <a:r>
              <a:rPr lang="en-US" sz="2000" dirty="0">
                <a:solidFill>
                  <a:srgbClr val="FFFF00"/>
                </a:solidFill>
              </a:rPr>
              <a:t> </a:t>
            </a:r>
            <a:r>
              <a:rPr lang="en-US" sz="2000" dirty="0" err="1">
                <a:solidFill>
                  <a:srgbClr val="FFFF00"/>
                </a:solidFill>
              </a:rPr>
              <a:t>cạnh</a:t>
            </a:r>
            <a:r>
              <a:rPr lang="en-US" sz="2000" dirty="0">
                <a:solidFill>
                  <a:srgbClr val="FFFF00"/>
                </a:solidFill>
              </a:rPr>
              <a:t> </a:t>
            </a:r>
            <a:r>
              <a:rPr lang="en-US" sz="2000" dirty="0" err="1">
                <a:solidFill>
                  <a:srgbClr val="FFFF00"/>
                </a:solidFill>
              </a:rPr>
              <a:t>cần</a:t>
            </a:r>
            <a:r>
              <a:rPr lang="en-US" sz="2000" dirty="0">
                <a:solidFill>
                  <a:srgbClr val="FFFF00"/>
                </a:solidFill>
              </a:rPr>
              <a:t> </a:t>
            </a:r>
            <a:r>
              <a:rPr lang="en-US" sz="2000" dirty="0" err="1">
                <a:solidFill>
                  <a:srgbClr val="FFFF00"/>
                </a:solidFill>
              </a:rPr>
              <a:t>bàn</a:t>
            </a:r>
            <a:r>
              <a:rPr lang="en-US" sz="2000" dirty="0">
                <a:solidFill>
                  <a:srgbClr val="FFFF00"/>
                </a:solidFill>
              </a:rPr>
              <a:t> </a:t>
            </a:r>
            <a:r>
              <a:rPr lang="en-US" sz="2000" dirty="0" err="1">
                <a:solidFill>
                  <a:srgbClr val="FFFF00"/>
                </a:solidFill>
              </a:rPr>
              <a:t>luận</a:t>
            </a:r>
            <a:r>
              <a:rPr lang="en-US" sz="2000" dirty="0">
                <a:solidFill>
                  <a:srgbClr val="FFFF00"/>
                </a:solidFill>
              </a:rPr>
              <a:t> – </a:t>
            </a:r>
            <a:r>
              <a:rPr lang="en-US" sz="2000" dirty="0" err="1">
                <a:solidFill>
                  <a:srgbClr val="FFFF00"/>
                </a:solidFill>
              </a:rPr>
              <a:t>Trọng</a:t>
            </a:r>
            <a:r>
              <a:rPr lang="en-US" sz="2000" dirty="0">
                <a:solidFill>
                  <a:srgbClr val="FFFF00"/>
                </a:solidFill>
              </a:rPr>
              <a:t> </a:t>
            </a:r>
            <a:r>
              <a:rPr lang="en-US" sz="2000" dirty="0" err="1">
                <a:solidFill>
                  <a:srgbClr val="FFFF00"/>
                </a:solidFill>
              </a:rPr>
              <a:t>tâm</a:t>
            </a:r>
            <a:r>
              <a:rPr lang="en-US" sz="2000" dirty="0">
                <a:solidFill>
                  <a:srgbClr val="FFFF00"/>
                </a:solidFill>
              </a:rPr>
              <a:t> </a:t>
            </a:r>
            <a:r>
              <a:rPr lang="en-US" sz="2000" dirty="0" err="1">
                <a:solidFill>
                  <a:srgbClr val="FFFF00"/>
                </a:solidFill>
              </a:rPr>
              <a:t>bài</a:t>
            </a:r>
            <a:r>
              <a:rPr lang="en-US" sz="2000" dirty="0">
                <a:solidFill>
                  <a:srgbClr val="FFFF00"/>
                </a:solidFill>
              </a:rPr>
              <a:t> </a:t>
            </a:r>
            <a:r>
              <a:rPr lang="en-US" sz="2000" dirty="0" err="1">
                <a:solidFill>
                  <a:srgbClr val="FFFF00"/>
                </a:solidFill>
              </a:rPr>
              <a:t>viết</a:t>
            </a:r>
            <a:r>
              <a:rPr lang="en-US" sz="2000" dirty="0">
                <a:solidFill>
                  <a:srgbClr val="FFFF00"/>
                </a:solidFill>
              </a:rPr>
              <a:t> </a:t>
            </a:r>
            <a:r>
              <a:rPr lang="en-US" sz="2000" dirty="0" err="1">
                <a:solidFill>
                  <a:srgbClr val="FFFF00"/>
                </a:solidFill>
              </a:rPr>
              <a:t>là</a:t>
            </a:r>
            <a:r>
              <a:rPr lang="en-US" sz="2000" dirty="0">
                <a:solidFill>
                  <a:srgbClr val="FFFF00"/>
                </a:solidFill>
              </a:rPr>
              <a:t>?</a:t>
            </a:r>
          </a:p>
        </p:txBody>
      </p:sp>
      <p:sp>
        <p:nvSpPr>
          <p:cNvPr id="13" name="Oval 12"/>
          <p:cNvSpPr/>
          <p:nvPr/>
        </p:nvSpPr>
        <p:spPr>
          <a:xfrm>
            <a:off x="4267200" y="590550"/>
            <a:ext cx="10668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5695858" y="975873"/>
            <a:ext cx="3143342" cy="14545"/>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5232" y="960075"/>
            <a:ext cx="561372" cy="769441"/>
          </a:xfrm>
          <a:prstGeom prst="rect">
            <a:avLst/>
          </a:prstGeom>
          <a:noFill/>
        </p:spPr>
        <p:txBody>
          <a:bodyPr wrap="none" rtlCol="0">
            <a:spAutoFit/>
          </a:bodyPr>
          <a:lstStyle/>
          <a:p>
            <a:r>
              <a:rPr lang="en-US" sz="4400" dirty="0">
                <a:solidFill>
                  <a:srgbClr val="0000FF"/>
                </a:solidFill>
              </a:rPr>
              <a:t>A</a:t>
            </a:r>
          </a:p>
        </p:txBody>
      </p:sp>
      <p:sp>
        <p:nvSpPr>
          <p:cNvPr id="20" name="Cloud Callout 19"/>
          <p:cNvSpPr/>
          <p:nvPr/>
        </p:nvSpPr>
        <p:spPr>
          <a:xfrm>
            <a:off x="1396052" y="2038350"/>
            <a:ext cx="4299806" cy="1371600"/>
          </a:xfrm>
          <a:prstGeom prst="cloudCallout">
            <a:avLst>
              <a:gd name="adj1" fmla="val 82741"/>
              <a:gd name="adj2" fmla="val -113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Đối</a:t>
            </a:r>
            <a:r>
              <a:rPr lang="en-US" sz="2000" dirty="0">
                <a:solidFill>
                  <a:srgbClr val="FFFF00"/>
                </a:solidFill>
              </a:rPr>
              <a:t> </a:t>
            </a:r>
            <a:r>
              <a:rPr lang="en-US" sz="2000" dirty="0" err="1">
                <a:solidFill>
                  <a:srgbClr val="FFFF00"/>
                </a:solidFill>
              </a:rPr>
              <a:t>tượng</a:t>
            </a:r>
            <a:r>
              <a:rPr lang="en-US" sz="2000" dirty="0">
                <a:solidFill>
                  <a:srgbClr val="FFFF00"/>
                </a:solidFill>
              </a:rPr>
              <a:t> </a:t>
            </a:r>
            <a:r>
              <a:rPr lang="en-US" sz="2000" dirty="0" err="1">
                <a:solidFill>
                  <a:srgbClr val="FFFF00"/>
                </a:solidFill>
              </a:rPr>
              <a:t>và</a:t>
            </a:r>
            <a:r>
              <a:rPr lang="en-US" sz="2000" dirty="0">
                <a:solidFill>
                  <a:srgbClr val="FFFF00"/>
                </a:solidFill>
              </a:rPr>
              <a:t> </a:t>
            </a:r>
            <a:r>
              <a:rPr lang="en-US" sz="2000" dirty="0" err="1">
                <a:solidFill>
                  <a:srgbClr val="FFFF00"/>
                </a:solidFill>
              </a:rPr>
              <a:t>Phạm</a:t>
            </a:r>
            <a:r>
              <a:rPr lang="en-US" sz="2000" dirty="0">
                <a:solidFill>
                  <a:srgbClr val="FFFF00"/>
                </a:solidFill>
              </a:rPr>
              <a:t> vi </a:t>
            </a:r>
            <a:r>
              <a:rPr lang="en-US" sz="2000" dirty="0" err="1">
                <a:solidFill>
                  <a:srgbClr val="FFFF00"/>
                </a:solidFill>
              </a:rPr>
              <a:t>bàn</a:t>
            </a:r>
            <a:r>
              <a:rPr lang="en-US" sz="2000" dirty="0">
                <a:solidFill>
                  <a:srgbClr val="FFFF00"/>
                </a:solidFill>
              </a:rPr>
              <a:t> </a:t>
            </a:r>
            <a:r>
              <a:rPr lang="en-US" sz="2000" dirty="0" err="1">
                <a:solidFill>
                  <a:srgbClr val="FFFF00"/>
                </a:solidFill>
              </a:rPr>
              <a:t>luận</a:t>
            </a:r>
            <a:endParaRPr lang="en-US" sz="2000" dirty="0">
              <a:solidFill>
                <a:srgbClr val="FFFF00"/>
              </a:solidFill>
            </a:endParaRPr>
          </a:p>
        </p:txBody>
      </p:sp>
      <p:sp>
        <p:nvSpPr>
          <p:cNvPr id="14" name="TextBox 13"/>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a:t>
            </a:r>
          </a:p>
        </p:txBody>
      </p:sp>
    </p:spTree>
    <p:extLst>
      <p:ext uri="{BB962C8B-B14F-4D97-AF65-F5344CB8AC3E}">
        <p14:creationId xmlns:p14="http://schemas.microsoft.com/office/powerpoint/2010/main" val="41623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left)">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0"/>
                                        </p:tgtEl>
                                      </p:cBhvr>
                                    </p:animEffect>
                                    <p:set>
                                      <p:cBhvr>
                                        <p:cTn id="6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12" grpId="0" animBg="1"/>
      <p:bldP spid="12" grpId="1" animBg="1"/>
      <p:bldP spid="13" grpId="0" animBg="1"/>
      <p:bldP spid="17" grpId="0"/>
      <p:bldP spid="20" grpId="0" animBg="1"/>
      <p:bldP spid="2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571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1 </a:t>
            </a:r>
          </a:p>
        </p:txBody>
      </p:sp>
      <p:sp>
        <p:nvSpPr>
          <p:cNvPr id="3" name="TextBox 2"/>
          <p:cNvSpPr txBox="1"/>
          <p:nvPr/>
        </p:nvSpPr>
        <p:spPr>
          <a:xfrm>
            <a:off x="447907" y="133350"/>
            <a:ext cx="562975" cy="307777"/>
          </a:xfrm>
          <a:prstGeom prst="rect">
            <a:avLst/>
          </a:prstGeom>
          <a:noFill/>
        </p:spPr>
        <p:txBody>
          <a:bodyPr wrap="none" rtlCol="0">
            <a:spAutoFit/>
          </a:bodyPr>
          <a:lstStyle/>
          <a:p>
            <a:r>
              <a:rPr lang="en-US" b="1" dirty="0" err="1">
                <a:solidFill>
                  <a:srgbClr val="FF0000"/>
                </a:solidFill>
              </a:rPr>
              <a:t>Đề</a:t>
            </a:r>
            <a:r>
              <a:rPr lang="en-US" b="1" dirty="0">
                <a:solidFill>
                  <a:srgbClr val="FF0000"/>
                </a:solidFill>
              </a:rPr>
              <a:t> 1</a:t>
            </a:r>
          </a:p>
        </p:txBody>
      </p:sp>
      <p:sp>
        <p:nvSpPr>
          <p:cNvPr id="4" name="TextBox 3"/>
          <p:cNvSpPr txBox="1"/>
          <p:nvPr/>
        </p:nvSpPr>
        <p:spPr>
          <a:xfrm>
            <a:off x="74491" y="438150"/>
            <a:ext cx="8917109" cy="338554"/>
          </a:xfrm>
          <a:prstGeom prst="rect">
            <a:avLst/>
          </a:prstGeom>
          <a:noFill/>
          <a:ln w="3175">
            <a:solidFill>
              <a:schemeClr val="tx1"/>
            </a:solidFill>
          </a:ln>
        </p:spPr>
        <p:txBody>
          <a:bodyPr wrap="square" rtlCol="0">
            <a:spAutoFit/>
          </a:bodyPr>
          <a:lstStyle/>
          <a:p>
            <a:r>
              <a:rPr lang="en-US" sz="1600" dirty="0" err="1">
                <a:solidFill>
                  <a:srgbClr val="0000FF"/>
                </a:solidFill>
              </a:rPr>
              <a:t>Viết</a:t>
            </a:r>
            <a:r>
              <a:rPr lang="en-US" sz="1600" dirty="0">
                <a:solidFill>
                  <a:srgbClr val="0000FF"/>
                </a:solidFill>
              </a:rPr>
              <a:t> </a:t>
            </a:r>
            <a:r>
              <a:rPr lang="en-US" sz="1600" dirty="0" err="1">
                <a:solidFill>
                  <a:srgbClr val="0000FF"/>
                </a:solidFill>
              </a:rPr>
              <a:t>đoạn</a:t>
            </a:r>
            <a:r>
              <a:rPr lang="en-US" sz="1600" dirty="0">
                <a:solidFill>
                  <a:srgbClr val="0000FF"/>
                </a:solidFill>
              </a:rPr>
              <a:t> </a:t>
            </a:r>
            <a:r>
              <a:rPr lang="en-US" sz="1600" dirty="0" err="1">
                <a:solidFill>
                  <a:srgbClr val="0000FF"/>
                </a:solidFill>
              </a:rPr>
              <a:t>văn</a:t>
            </a:r>
            <a:r>
              <a:rPr lang="en-US" sz="1600" dirty="0">
                <a:solidFill>
                  <a:srgbClr val="0000FF"/>
                </a:solidFill>
              </a:rPr>
              <a:t> (200 </a:t>
            </a:r>
            <a:r>
              <a:rPr lang="en-US" sz="1600" dirty="0" err="1">
                <a:solidFill>
                  <a:srgbClr val="0000FF"/>
                </a:solidFill>
              </a:rPr>
              <a:t>chữ</a:t>
            </a:r>
            <a:r>
              <a:rPr lang="en-US" sz="1600" dirty="0">
                <a:solidFill>
                  <a:srgbClr val="0000FF"/>
                </a:solidFill>
              </a:rPr>
              <a:t>) </a:t>
            </a:r>
            <a:r>
              <a:rPr lang="en-US" sz="1600" dirty="0" err="1">
                <a:solidFill>
                  <a:srgbClr val="0000FF"/>
                </a:solidFill>
              </a:rPr>
              <a:t>trình</a:t>
            </a:r>
            <a:r>
              <a:rPr lang="en-US" sz="1600" dirty="0">
                <a:solidFill>
                  <a:srgbClr val="0000FF"/>
                </a:solidFill>
              </a:rPr>
              <a:t> </a:t>
            </a:r>
            <a:r>
              <a:rPr lang="en-US" sz="1600" dirty="0" err="1">
                <a:solidFill>
                  <a:srgbClr val="0000FF"/>
                </a:solidFill>
              </a:rPr>
              <a:t>bày</a:t>
            </a:r>
            <a:r>
              <a:rPr lang="en-US" sz="1600" dirty="0">
                <a:solidFill>
                  <a:srgbClr val="0000FF"/>
                </a:solidFill>
              </a:rPr>
              <a:t> </a:t>
            </a:r>
            <a:r>
              <a:rPr lang="en-US" sz="1600" dirty="0" err="1">
                <a:solidFill>
                  <a:srgbClr val="0000FF"/>
                </a:solidFill>
              </a:rPr>
              <a:t>suy</a:t>
            </a:r>
            <a:r>
              <a:rPr lang="en-US" sz="1600" dirty="0">
                <a:solidFill>
                  <a:srgbClr val="0000FF"/>
                </a:solidFill>
              </a:rPr>
              <a:t> </a:t>
            </a:r>
            <a:r>
              <a:rPr lang="en-US" sz="1600" dirty="0" err="1">
                <a:solidFill>
                  <a:srgbClr val="0000FF"/>
                </a:solidFill>
              </a:rPr>
              <a:t>nghĩ</a:t>
            </a:r>
            <a:r>
              <a:rPr lang="en-US" sz="1600" dirty="0">
                <a:solidFill>
                  <a:srgbClr val="0000FF"/>
                </a:solidFill>
              </a:rPr>
              <a:t> </a:t>
            </a:r>
            <a:r>
              <a:rPr lang="en-US" sz="1600" dirty="0" err="1">
                <a:solidFill>
                  <a:srgbClr val="0000FF"/>
                </a:solidFill>
              </a:rPr>
              <a:t>về</a:t>
            </a:r>
            <a:r>
              <a:rPr lang="en-US" sz="1600" dirty="0">
                <a:solidFill>
                  <a:srgbClr val="0000FF"/>
                </a:solidFill>
              </a:rPr>
              <a:t> </a:t>
            </a:r>
            <a:r>
              <a:rPr lang="en-US" sz="1600" dirty="0" err="1">
                <a:solidFill>
                  <a:srgbClr val="0000FF"/>
                </a:solidFill>
              </a:rPr>
              <a:t>sức</a:t>
            </a:r>
            <a:r>
              <a:rPr lang="en-US" sz="1600" dirty="0">
                <a:solidFill>
                  <a:srgbClr val="0000FF"/>
                </a:solidFill>
              </a:rPr>
              <a:t> </a:t>
            </a:r>
            <a:r>
              <a:rPr lang="en-US" sz="1600" dirty="0" err="1">
                <a:solidFill>
                  <a:srgbClr val="0000FF"/>
                </a:solidFill>
              </a:rPr>
              <a:t>mạnh</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tình</a:t>
            </a:r>
            <a:r>
              <a:rPr lang="en-US" sz="1600" dirty="0">
                <a:solidFill>
                  <a:srgbClr val="0000FF"/>
                </a:solidFill>
              </a:rPr>
              <a:t> </a:t>
            </a:r>
            <a:r>
              <a:rPr lang="en-US" sz="1600" dirty="0" err="1">
                <a:solidFill>
                  <a:srgbClr val="0000FF"/>
                </a:solidFill>
              </a:rPr>
              <a:t>người</a:t>
            </a:r>
            <a:r>
              <a:rPr lang="en-US" sz="1600" dirty="0">
                <a:solidFill>
                  <a:srgbClr val="0000FF"/>
                </a:solidFill>
              </a:rPr>
              <a:t> </a:t>
            </a:r>
            <a:r>
              <a:rPr lang="en-US" sz="1600" dirty="0" err="1">
                <a:solidFill>
                  <a:srgbClr val="0000FF"/>
                </a:solidFill>
              </a:rPr>
              <a:t>trong</a:t>
            </a:r>
            <a:r>
              <a:rPr lang="en-US" sz="1600" dirty="0">
                <a:solidFill>
                  <a:srgbClr val="0000FF"/>
                </a:solidFill>
              </a:rPr>
              <a:t> </a:t>
            </a:r>
            <a:r>
              <a:rPr lang="en-US" sz="1600" dirty="0" err="1">
                <a:solidFill>
                  <a:srgbClr val="0000FF"/>
                </a:solidFill>
              </a:rPr>
              <a:t>đại</a:t>
            </a:r>
            <a:r>
              <a:rPr lang="en-US" sz="1600" dirty="0">
                <a:solidFill>
                  <a:srgbClr val="0000FF"/>
                </a:solidFill>
              </a:rPr>
              <a:t> </a:t>
            </a:r>
            <a:r>
              <a:rPr lang="en-US" sz="1600" dirty="0" err="1">
                <a:solidFill>
                  <a:srgbClr val="0000FF"/>
                </a:solidFill>
              </a:rPr>
              <a:t>dịch</a:t>
            </a:r>
            <a:r>
              <a:rPr lang="en-US" sz="1600" dirty="0">
                <a:solidFill>
                  <a:srgbClr val="0000FF"/>
                </a:solidFill>
              </a:rPr>
              <a:t> </a:t>
            </a:r>
            <a:r>
              <a:rPr lang="en-US" sz="1600" dirty="0" err="1">
                <a:solidFill>
                  <a:srgbClr val="0000FF"/>
                </a:solidFill>
              </a:rPr>
              <a:t>côvid</a:t>
            </a:r>
            <a:r>
              <a:rPr lang="en-US" sz="1600" dirty="0">
                <a:solidFill>
                  <a:srgbClr val="0000FF"/>
                </a:solidFill>
              </a:rPr>
              <a:t> 19.</a:t>
            </a:r>
          </a:p>
        </p:txBody>
      </p:sp>
      <p:sp>
        <p:nvSpPr>
          <p:cNvPr id="5" name="TextBox 4"/>
          <p:cNvSpPr txBox="1"/>
          <p:nvPr/>
        </p:nvSpPr>
        <p:spPr>
          <a:xfrm>
            <a:off x="74491" y="821984"/>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965401" y="895350"/>
            <a:ext cx="7135287"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a:t>
            </a:r>
          </a:p>
          <a:p>
            <a:r>
              <a:rPr lang="en-US" i="1" dirty="0">
                <a:solidFill>
                  <a:schemeClr val="bg2">
                    <a:lumMod val="10000"/>
                  </a:schemeClr>
                </a:solidFill>
              </a:rPr>
              <a:t>   (</a:t>
            </a:r>
            <a:r>
              <a:rPr lang="en-US" i="1" dirty="0" err="1">
                <a:solidFill>
                  <a:schemeClr val="bg2">
                    <a:lumMod val="10000"/>
                  </a:schemeClr>
                </a:solidFill>
              </a:rPr>
              <a:t>Tình</a:t>
            </a:r>
            <a:r>
              <a:rPr lang="en-US" i="1" dirty="0">
                <a:solidFill>
                  <a:schemeClr val="bg2">
                    <a:lumMod val="10000"/>
                  </a:schemeClr>
                </a:solidFill>
              </a:rPr>
              <a:t> </a:t>
            </a:r>
            <a:r>
              <a:rPr lang="en-US" i="1" dirty="0" err="1">
                <a:solidFill>
                  <a:schemeClr val="bg2">
                    <a:lumMod val="10000"/>
                  </a:schemeClr>
                </a:solidFill>
              </a:rPr>
              <a:t>người</a:t>
            </a:r>
            <a:r>
              <a:rPr lang="en-US" i="1" dirty="0">
                <a:solidFill>
                  <a:schemeClr val="bg2">
                    <a:lumMod val="10000"/>
                  </a:schemeClr>
                </a:solidFill>
              </a:rPr>
              <a:t> </a:t>
            </a:r>
            <a:r>
              <a:rPr lang="en-US" i="1" dirty="0" err="1">
                <a:solidFill>
                  <a:schemeClr val="bg2">
                    <a:lumMod val="10000"/>
                  </a:schemeClr>
                </a:solidFill>
              </a:rPr>
              <a:t>có</a:t>
            </a:r>
            <a:r>
              <a:rPr lang="en-US" i="1" dirty="0">
                <a:solidFill>
                  <a:schemeClr val="bg2">
                    <a:lumMod val="10000"/>
                  </a:schemeClr>
                </a:solidFill>
              </a:rPr>
              <a:t> </a:t>
            </a:r>
            <a:r>
              <a:rPr lang="en-US" i="1" dirty="0" err="1">
                <a:solidFill>
                  <a:schemeClr val="bg2">
                    <a:lumMod val="10000"/>
                  </a:schemeClr>
                </a:solidFill>
              </a:rPr>
              <a:t>sức</a:t>
            </a:r>
            <a:r>
              <a:rPr lang="en-US" i="1" dirty="0">
                <a:solidFill>
                  <a:schemeClr val="bg2">
                    <a:lumMod val="10000"/>
                  </a:schemeClr>
                </a:solidFill>
              </a:rPr>
              <a:t> </a:t>
            </a:r>
            <a:r>
              <a:rPr lang="en-US" i="1" dirty="0" err="1">
                <a:solidFill>
                  <a:schemeClr val="bg2">
                    <a:lumMod val="10000"/>
                  </a:schemeClr>
                </a:solidFill>
              </a:rPr>
              <a:t>mạnh</a:t>
            </a:r>
            <a:r>
              <a:rPr lang="en-US" i="1" dirty="0">
                <a:solidFill>
                  <a:schemeClr val="bg2">
                    <a:lumMod val="10000"/>
                  </a:schemeClr>
                </a:solidFill>
              </a:rPr>
              <a:t> </a:t>
            </a:r>
            <a:r>
              <a:rPr lang="en-US" i="1" dirty="0" err="1">
                <a:solidFill>
                  <a:schemeClr val="bg2">
                    <a:lumMod val="10000"/>
                  </a:schemeClr>
                </a:solidFill>
              </a:rPr>
              <a:t>vô</a:t>
            </a:r>
            <a:r>
              <a:rPr lang="en-US" i="1" dirty="0">
                <a:solidFill>
                  <a:schemeClr val="bg2">
                    <a:lumMod val="10000"/>
                  </a:schemeClr>
                </a:solidFill>
              </a:rPr>
              <a:t> </a:t>
            </a:r>
            <a:r>
              <a:rPr lang="en-US" i="1" dirty="0" err="1">
                <a:solidFill>
                  <a:schemeClr val="bg2">
                    <a:lumMod val="10000"/>
                  </a:schemeClr>
                </a:solidFill>
              </a:rPr>
              <a:t>cùng</a:t>
            </a:r>
            <a:r>
              <a:rPr lang="en-US" i="1" dirty="0">
                <a:solidFill>
                  <a:schemeClr val="bg2">
                    <a:lumMod val="10000"/>
                  </a:schemeClr>
                </a:solidFill>
              </a:rPr>
              <a:t> to </a:t>
            </a:r>
            <a:r>
              <a:rPr lang="en-US" i="1" dirty="0" err="1">
                <a:solidFill>
                  <a:schemeClr val="bg2">
                    <a:lumMod val="10000"/>
                  </a:schemeClr>
                </a:solidFill>
              </a:rPr>
              <a:t>lớn</a:t>
            </a:r>
            <a:r>
              <a:rPr lang="en-US" i="1" dirty="0">
                <a:solidFill>
                  <a:schemeClr val="bg2">
                    <a:lumMod val="10000"/>
                  </a:schemeClr>
                </a:solidFill>
              </a:rPr>
              <a:t> </a:t>
            </a:r>
            <a:r>
              <a:rPr lang="en-US" i="1" dirty="0" err="1">
                <a:solidFill>
                  <a:schemeClr val="bg2">
                    <a:lumMod val="10000"/>
                  </a:schemeClr>
                </a:solidFill>
              </a:rPr>
              <a:t>trong</a:t>
            </a:r>
            <a:r>
              <a:rPr lang="en-US" i="1" dirty="0">
                <a:solidFill>
                  <a:schemeClr val="bg2">
                    <a:lumMod val="10000"/>
                  </a:schemeClr>
                </a:solidFill>
              </a:rPr>
              <a:t> </a:t>
            </a:r>
            <a:r>
              <a:rPr lang="en-US" i="1" dirty="0" err="1">
                <a:solidFill>
                  <a:schemeClr val="bg2">
                    <a:lumMod val="10000"/>
                  </a:schemeClr>
                </a:solidFill>
              </a:rPr>
              <a:t>cuộc</a:t>
            </a:r>
            <a:r>
              <a:rPr lang="en-US" i="1" dirty="0">
                <a:solidFill>
                  <a:schemeClr val="bg2">
                    <a:lumMod val="10000"/>
                  </a:schemeClr>
                </a:solidFill>
              </a:rPr>
              <a:t> </a:t>
            </a:r>
            <a:r>
              <a:rPr lang="en-US" i="1" dirty="0" err="1">
                <a:solidFill>
                  <a:schemeClr val="bg2">
                    <a:lumMod val="10000"/>
                  </a:schemeClr>
                </a:solidFill>
              </a:rPr>
              <a:t>chiến</a:t>
            </a:r>
            <a:r>
              <a:rPr lang="en-US" i="1" dirty="0">
                <a:solidFill>
                  <a:schemeClr val="bg2">
                    <a:lumMod val="10000"/>
                  </a:schemeClr>
                </a:solidFill>
              </a:rPr>
              <a:t> </a:t>
            </a:r>
            <a:r>
              <a:rPr lang="en-US" i="1" dirty="0" err="1">
                <a:solidFill>
                  <a:schemeClr val="bg2">
                    <a:lumMod val="10000"/>
                  </a:schemeClr>
                </a:solidFill>
              </a:rPr>
              <a:t>chống</a:t>
            </a:r>
            <a:r>
              <a:rPr lang="en-US" i="1" dirty="0">
                <a:solidFill>
                  <a:schemeClr val="bg2">
                    <a:lumMod val="10000"/>
                  </a:schemeClr>
                </a:solidFill>
              </a:rPr>
              <a:t> </a:t>
            </a:r>
            <a:r>
              <a:rPr lang="en-US" i="1" dirty="0" err="1">
                <a:solidFill>
                  <a:schemeClr val="bg2">
                    <a:lumMod val="10000"/>
                  </a:schemeClr>
                </a:solidFill>
              </a:rPr>
              <a:t>lại</a:t>
            </a:r>
            <a:r>
              <a:rPr lang="en-US" i="1" dirty="0">
                <a:solidFill>
                  <a:schemeClr val="bg2">
                    <a:lumMod val="10000"/>
                  </a:schemeClr>
                </a:solidFill>
              </a:rPr>
              <a:t> </a:t>
            </a:r>
            <a:r>
              <a:rPr lang="en-US" i="1" dirty="0" err="1">
                <a:solidFill>
                  <a:schemeClr val="bg2">
                    <a:lumMod val="10000"/>
                  </a:schemeClr>
                </a:solidFill>
              </a:rPr>
              <a:t>đại</a:t>
            </a:r>
            <a:r>
              <a:rPr lang="en-US" i="1" dirty="0">
                <a:solidFill>
                  <a:schemeClr val="bg2">
                    <a:lumMod val="10000"/>
                  </a:schemeClr>
                </a:solidFill>
              </a:rPr>
              <a:t> </a:t>
            </a:r>
            <a:r>
              <a:rPr lang="en-US" i="1" dirty="0" err="1">
                <a:solidFill>
                  <a:schemeClr val="bg2">
                    <a:lumMod val="10000"/>
                  </a:schemeClr>
                </a:solidFill>
              </a:rPr>
              <a:t>dịch</a:t>
            </a:r>
            <a:r>
              <a:rPr lang="en-US" i="1" dirty="0">
                <a:solidFill>
                  <a:schemeClr val="bg2">
                    <a:lumMod val="10000"/>
                  </a:schemeClr>
                </a:solidFill>
              </a:rPr>
              <a:t> </a:t>
            </a:r>
            <a:r>
              <a:rPr lang="en-US" i="1" dirty="0" err="1">
                <a:solidFill>
                  <a:schemeClr val="bg2">
                    <a:lumMod val="10000"/>
                  </a:schemeClr>
                </a:solidFill>
              </a:rPr>
              <a:t>côvid</a:t>
            </a:r>
            <a:r>
              <a:rPr lang="en-US" i="1" dirty="0">
                <a:solidFill>
                  <a:schemeClr val="bg2">
                    <a:lumMod val="10000"/>
                  </a:schemeClr>
                </a:solidFill>
              </a:rPr>
              <a:t> 19.)</a:t>
            </a:r>
          </a:p>
        </p:txBody>
      </p:sp>
      <p:sp>
        <p:nvSpPr>
          <p:cNvPr id="19" name="TextBox 18"/>
          <p:cNvSpPr txBox="1"/>
          <p:nvPr/>
        </p:nvSpPr>
        <p:spPr>
          <a:xfrm>
            <a:off x="457200" y="1428750"/>
            <a:ext cx="8458200" cy="738664"/>
          </a:xfrm>
          <a:prstGeom prst="rect">
            <a:avLst/>
          </a:prstGeom>
          <a:noFill/>
        </p:spPr>
        <p:txBody>
          <a:bodyPr wrap="squar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đại</a:t>
            </a:r>
            <a:r>
              <a:rPr lang="en-US" dirty="0">
                <a:solidFill>
                  <a:srgbClr val="0000FF"/>
                </a:solidFill>
              </a:rPr>
              <a:t> </a:t>
            </a:r>
            <a:r>
              <a:rPr lang="en-US" dirty="0" err="1">
                <a:solidFill>
                  <a:srgbClr val="0000FF"/>
                </a:solidFill>
              </a:rPr>
              <a:t>dịch</a:t>
            </a:r>
            <a:r>
              <a:rPr lang="en-US" dirty="0">
                <a:solidFill>
                  <a:srgbClr val="0000FF"/>
                </a:solidFill>
              </a:rPr>
              <a:t> </a:t>
            </a:r>
            <a:r>
              <a:rPr lang="en-US" dirty="0" err="1">
                <a:solidFill>
                  <a:srgbClr val="0000FF"/>
                </a:solidFill>
              </a:rPr>
              <a:t>côvid</a:t>
            </a:r>
            <a:r>
              <a:rPr lang="en-US" dirty="0">
                <a:solidFill>
                  <a:srgbClr val="0000FF"/>
                </a:solidFill>
              </a:rPr>
              <a:t> 19?</a:t>
            </a:r>
          </a:p>
          <a:p>
            <a:r>
              <a:rPr lang="en-US" i="1" dirty="0">
                <a:solidFill>
                  <a:schemeClr val="bg2">
                    <a:lumMod val="10000"/>
                  </a:schemeClr>
                </a:solidFill>
              </a:rPr>
              <a:t>(</a:t>
            </a:r>
            <a:r>
              <a:rPr lang="en-US" i="1" dirty="0" err="1">
                <a:solidFill>
                  <a:schemeClr val="bg2">
                    <a:lumMod val="10000"/>
                  </a:schemeClr>
                </a:solidFill>
              </a:rPr>
              <a:t>Tình</a:t>
            </a:r>
            <a:r>
              <a:rPr lang="en-US" i="1" dirty="0">
                <a:solidFill>
                  <a:schemeClr val="bg2">
                    <a:lumMod val="10000"/>
                  </a:schemeClr>
                </a:solidFill>
              </a:rPr>
              <a:t> </a:t>
            </a:r>
            <a:r>
              <a:rPr lang="en-US" i="1" dirty="0" err="1">
                <a:solidFill>
                  <a:schemeClr val="bg2">
                    <a:lumMod val="10000"/>
                  </a:schemeClr>
                </a:solidFill>
              </a:rPr>
              <a:t>cảm</a:t>
            </a:r>
            <a:r>
              <a:rPr lang="en-US" i="1" dirty="0">
                <a:solidFill>
                  <a:schemeClr val="bg2">
                    <a:lumMod val="10000"/>
                  </a:schemeClr>
                </a:solidFill>
              </a:rPr>
              <a:t>, </a:t>
            </a:r>
            <a:r>
              <a:rPr lang="en-US" i="1" dirty="0" err="1">
                <a:solidFill>
                  <a:schemeClr val="bg2">
                    <a:lumMod val="10000"/>
                  </a:schemeClr>
                </a:solidFill>
              </a:rPr>
              <a:t>sự</a:t>
            </a:r>
            <a:r>
              <a:rPr lang="en-US" i="1" dirty="0">
                <a:solidFill>
                  <a:schemeClr val="bg2">
                    <a:lumMod val="10000"/>
                  </a:schemeClr>
                </a:solidFill>
              </a:rPr>
              <a:t> </a:t>
            </a:r>
            <a:r>
              <a:rPr lang="en-US" i="1" dirty="0" err="1">
                <a:solidFill>
                  <a:schemeClr val="bg2">
                    <a:lumMod val="10000"/>
                  </a:schemeClr>
                </a:solidFill>
              </a:rPr>
              <a:t>sẻ</a:t>
            </a:r>
            <a:r>
              <a:rPr lang="en-US" i="1" dirty="0">
                <a:solidFill>
                  <a:schemeClr val="bg2">
                    <a:lumMod val="10000"/>
                  </a:schemeClr>
                </a:solidFill>
              </a:rPr>
              <a:t> chia, </a:t>
            </a:r>
            <a:r>
              <a:rPr lang="en-US" i="1" dirty="0" err="1">
                <a:solidFill>
                  <a:schemeClr val="bg2">
                    <a:lumMod val="10000"/>
                  </a:schemeClr>
                </a:solidFill>
              </a:rPr>
              <a:t>giúp</a:t>
            </a:r>
            <a:r>
              <a:rPr lang="en-US" i="1" dirty="0">
                <a:solidFill>
                  <a:schemeClr val="bg2">
                    <a:lumMod val="10000"/>
                  </a:schemeClr>
                </a:solidFill>
              </a:rPr>
              <a:t> </a:t>
            </a:r>
            <a:r>
              <a:rPr lang="en-US" i="1" dirty="0" err="1">
                <a:solidFill>
                  <a:schemeClr val="bg2">
                    <a:lumMod val="10000"/>
                  </a:schemeClr>
                </a:solidFill>
              </a:rPr>
              <a:t>đỡ</a:t>
            </a:r>
            <a:r>
              <a:rPr lang="en-US" i="1" dirty="0">
                <a:solidFill>
                  <a:schemeClr val="bg2">
                    <a:lumMod val="10000"/>
                  </a:schemeClr>
                </a:solidFill>
              </a:rPr>
              <a:t>, </a:t>
            </a:r>
            <a:r>
              <a:rPr lang="en-US" i="1" dirty="0" err="1">
                <a:solidFill>
                  <a:schemeClr val="bg2">
                    <a:lumMod val="10000"/>
                  </a:schemeClr>
                </a:solidFill>
              </a:rPr>
              <a:t>cách</a:t>
            </a:r>
            <a:r>
              <a:rPr lang="en-US" i="1" dirty="0">
                <a:solidFill>
                  <a:schemeClr val="bg2">
                    <a:lumMod val="10000"/>
                  </a:schemeClr>
                </a:solidFill>
              </a:rPr>
              <a:t> </a:t>
            </a:r>
            <a:r>
              <a:rPr lang="en-US" i="1" dirty="0" err="1">
                <a:solidFill>
                  <a:schemeClr val="bg2">
                    <a:lumMod val="10000"/>
                  </a:schemeClr>
                </a:solidFill>
              </a:rPr>
              <a:t>đối</a:t>
            </a:r>
            <a:r>
              <a:rPr lang="en-US" i="1" dirty="0">
                <a:solidFill>
                  <a:schemeClr val="bg2">
                    <a:lumMod val="10000"/>
                  </a:schemeClr>
                </a:solidFill>
              </a:rPr>
              <a:t> </a:t>
            </a:r>
            <a:r>
              <a:rPr lang="en-US" i="1" dirty="0" err="1">
                <a:solidFill>
                  <a:schemeClr val="bg2">
                    <a:lumMod val="10000"/>
                  </a:schemeClr>
                </a:solidFill>
              </a:rPr>
              <a:t>nhân</a:t>
            </a:r>
            <a:r>
              <a:rPr lang="en-US" i="1" dirty="0">
                <a:solidFill>
                  <a:schemeClr val="bg2">
                    <a:lumMod val="10000"/>
                  </a:schemeClr>
                </a:solidFill>
              </a:rPr>
              <a:t> </a:t>
            </a:r>
            <a:r>
              <a:rPr lang="en-US" i="1" dirty="0" err="1">
                <a:solidFill>
                  <a:schemeClr val="bg2">
                    <a:lumMod val="10000"/>
                  </a:schemeClr>
                </a:solidFill>
              </a:rPr>
              <a:t>xử</a:t>
            </a:r>
            <a:r>
              <a:rPr lang="en-US" i="1" dirty="0">
                <a:solidFill>
                  <a:schemeClr val="bg2">
                    <a:lumMod val="10000"/>
                  </a:schemeClr>
                </a:solidFill>
              </a:rPr>
              <a:t> </a:t>
            </a:r>
            <a:r>
              <a:rPr lang="en-US" i="1" dirty="0" err="1">
                <a:solidFill>
                  <a:schemeClr val="bg2">
                    <a:lumMod val="10000"/>
                  </a:schemeClr>
                </a:solidFill>
              </a:rPr>
              <a:t>thế</a:t>
            </a:r>
            <a:r>
              <a:rPr lang="en-US" i="1" dirty="0">
                <a:solidFill>
                  <a:schemeClr val="bg2">
                    <a:lumMod val="10000"/>
                  </a:schemeClr>
                </a:solidFill>
              </a:rPr>
              <a:t> </a:t>
            </a:r>
            <a:r>
              <a:rPr lang="en-US" i="1" dirty="0" err="1">
                <a:solidFill>
                  <a:schemeClr val="bg2">
                    <a:lumMod val="10000"/>
                  </a:schemeClr>
                </a:solidFill>
              </a:rPr>
              <a:t>của</a:t>
            </a:r>
            <a:r>
              <a:rPr lang="en-US" i="1" dirty="0">
                <a:solidFill>
                  <a:schemeClr val="bg2">
                    <a:lumMod val="10000"/>
                  </a:schemeClr>
                </a:solidFill>
              </a:rPr>
              <a:t> con </a:t>
            </a:r>
            <a:r>
              <a:rPr lang="en-US" i="1" dirty="0" err="1">
                <a:solidFill>
                  <a:schemeClr val="bg2">
                    <a:lumMod val="10000"/>
                  </a:schemeClr>
                </a:solidFill>
              </a:rPr>
              <a:t>người</a:t>
            </a:r>
            <a:r>
              <a:rPr lang="en-US" i="1" dirty="0">
                <a:solidFill>
                  <a:schemeClr val="bg2">
                    <a:lumMod val="10000"/>
                  </a:schemeClr>
                </a:solidFill>
              </a:rPr>
              <a:t> </a:t>
            </a:r>
            <a:r>
              <a:rPr lang="en-US" i="1" dirty="0" err="1">
                <a:solidFill>
                  <a:schemeClr val="bg2">
                    <a:lumMod val="10000"/>
                  </a:schemeClr>
                </a:solidFill>
              </a:rPr>
              <a:t>trong</a:t>
            </a:r>
            <a:r>
              <a:rPr lang="en-US" i="1" dirty="0">
                <a:solidFill>
                  <a:schemeClr val="bg2">
                    <a:lumMod val="10000"/>
                  </a:schemeClr>
                </a:solidFill>
              </a:rPr>
              <a:t> </a:t>
            </a:r>
            <a:r>
              <a:rPr lang="en-US" i="1" dirty="0" err="1">
                <a:solidFill>
                  <a:schemeClr val="bg2">
                    <a:lumMod val="10000"/>
                  </a:schemeClr>
                </a:solidFill>
              </a:rPr>
              <a:t>thời</a:t>
            </a:r>
            <a:r>
              <a:rPr lang="en-US" i="1" dirty="0">
                <a:solidFill>
                  <a:schemeClr val="bg2">
                    <a:lumMod val="10000"/>
                  </a:schemeClr>
                </a:solidFill>
              </a:rPr>
              <a:t> </a:t>
            </a:r>
            <a:r>
              <a:rPr lang="en-US" i="1" dirty="0" err="1">
                <a:solidFill>
                  <a:schemeClr val="bg2">
                    <a:lumMod val="10000"/>
                  </a:schemeClr>
                </a:solidFill>
              </a:rPr>
              <a:t>điểm</a:t>
            </a:r>
            <a:r>
              <a:rPr lang="en-US" i="1" dirty="0">
                <a:solidFill>
                  <a:schemeClr val="bg2">
                    <a:lumMod val="10000"/>
                  </a:schemeClr>
                </a:solidFill>
              </a:rPr>
              <a:t> </a:t>
            </a:r>
            <a:r>
              <a:rPr lang="en-US" i="1" dirty="0" err="1">
                <a:solidFill>
                  <a:schemeClr val="bg2">
                    <a:lumMod val="10000"/>
                  </a:schemeClr>
                </a:solidFill>
              </a:rPr>
              <a:t>dịch</a:t>
            </a:r>
            <a:r>
              <a:rPr lang="en-US" i="1" dirty="0">
                <a:solidFill>
                  <a:schemeClr val="bg2">
                    <a:lumMod val="10000"/>
                  </a:schemeClr>
                </a:solidFill>
              </a:rPr>
              <a:t> </a:t>
            </a:r>
            <a:r>
              <a:rPr lang="en-US" i="1" dirty="0" err="1">
                <a:solidFill>
                  <a:schemeClr val="bg2">
                    <a:lumMod val="10000"/>
                  </a:schemeClr>
                </a:solidFill>
              </a:rPr>
              <a:t>bệnh</a:t>
            </a:r>
            <a:r>
              <a:rPr lang="en-US" i="1" dirty="0">
                <a:solidFill>
                  <a:schemeClr val="bg2">
                    <a:lumMod val="10000"/>
                  </a:schemeClr>
                </a:solidFill>
              </a:rPr>
              <a:t> </a:t>
            </a:r>
            <a:r>
              <a:rPr lang="en-US" i="1" dirty="0" err="1">
                <a:solidFill>
                  <a:schemeClr val="bg2">
                    <a:lumMod val="10000"/>
                  </a:schemeClr>
                </a:solidFill>
              </a:rPr>
              <a:t>côvid</a:t>
            </a:r>
            <a:r>
              <a:rPr lang="en-US" i="1" dirty="0">
                <a:solidFill>
                  <a:schemeClr val="bg2">
                    <a:lumMod val="10000"/>
                  </a:schemeClr>
                </a:solidFill>
              </a:rPr>
              <a:t> 19 </a:t>
            </a:r>
            <a:r>
              <a:rPr lang="en-US" i="1" dirty="0" err="1">
                <a:solidFill>
                  <a:schemeClr val="bg2">
                    <a:lumMod val="10000"/>
                  </a:schemeClr>
                </a:solidFill>
              </a:rPr>
              <a:t>hoành</a:t>
            </a:r>
            <a:r>
              <a:rPr lang="en-US" i="1" dirty="0">
                <a:solidFill>
                  <a:schemeClr val="bg2">
                    <a:lumMod val="10000"/>
                  </a:schemeClr>
                </a:solidFill>
              </a:rPr>
              <a:t> </a:t>
            </a:r>
            <a:r>
              <a:rPr lang="en-US" i="1" dirty="0" err="1">
                <a:solidFill>
                  <a:schemeClr val="bg2">
                    <a:lumMod val="10000"/>
                  </a:schemeClr>
                </a:solidFill>
              </a:rPr>
              <a:t>hành</a:t>
            </a:r>
            <a:r>
              <a:rPr lang="en-US" i="1" dirty="0">
                <a:solidFill>
                  <a:schemeClr val="bg2">
                    <a:lumMod val="10000"/>
                  </a:schemeClr>
                </a:solidFill>
              </a:rPr>
              <a:t> </a:t>
            </a:r>
            <a:r>
              <a:rPr lang="en-US" i="1" dirty="0" err="1">
                <a:solidFill>
                  <a:schemeClr val="bg2">
                    <a:lumMod val="10000"/>
                  </a:schemeClr>
                </a:solidFill>
              </a:rPr>
              <a:t>và</a:t>
            </a:r>
            <a:r>
              <a:rPr lang="en-US" i="1" dirty="0">
                <a:solidFill>
                  <a:schemeClr val="bg2">
                    <a:lumMod val="10000"/>
                  </a:schemeClr>
                </a:solidFill>
              </a:rPr>
              <a:t> </a:t>
            </a:r>
            <a:r>
              <a:rPr lang="en-US" i="1" dirty="0" err="1">
                <a:solidFill>
                  <a:schemeClr val="bg2">
                    <a:lumMod val="10000"/>
                  </a:schemeClr>
                </a:solidFill>
              </a:rPr>
              <a:t>đe</a:t>
            </a:r>
            <a:r>
              <a:rPr lang="en-US" i="1" dirty="0">
                <a:solidFill>
                  <a:schemeClr val="bg2">
                    <a:lumMod val="10000"/>
                  </a:schemeClr>
                </a:solidFill>
              </a:rPr>
              <a:t> </a:t>
            </a:r>
            <a:r>
              <a:rPr lang="en-US" i="1" dirty="0" err="1">
                <a:solidFill>
                  <a:schemeClr val="bg2">
                    <a:lumMod val="10000"/>
                  </a:schemeClr>
                </a:solidFill>
              </a:rPr>
              <a:t>dọa</a:t>
            </a:r>
            <a:r>
              <a:rPr lang="en-US" i="1" dirty="0">
                <a:solidFill>
                  <a:schemeClr val="bg2">
                    <a:lumMod val="10000"/>
                  </a:schemeClr>
                </a:solidFill>
              </a:rPr>
              <a:t> </a:t>
            </a:r>
            <a:r>
              <a:rPr lang="en-US" i="1" dirty="0" err="1">
                <a:solidFill>
                  <a:schemeClr val="bg2">
                    <a:lumMod val="10000"/>
                  </a:schemeClr>
                </a:solidFill>
              </a:rPr>
              <a:t>tính</a:t>
            </a:r>
            <a:r>
              <a:rPr lang="en-US" i="1" dirty="0">
                <a:solidFill>
                  <a:schemeClr val="bg2">
                    <a:lumMod val="10000"/>
                  </a:schemeClr>
                </a:solidFill>
              </a:rPr>
              <a:t> </a:t>
            </a:r>
            <a:r>
              <a:rPr lang="en-US" i="1" dirty="0" err="1">
                <a:solidFill>
                  <a:schemeClr val="bg2">
                    <a:lumMod val="10000"/>
                  </a:schemeClr>
                </a:solidFill>
              </a:rPr>
              <a:t>mạng</a:t>
            </a:r>
            <a:r>
              <a:rPr lang="en-US" i="1" dirty="0">
                <a:solidFill>
                  <a:schemeClr val="bg2">
                    <a:lumMod val="10000"/>
                  </a:schemeClr>
                </a:solidFill>
              </a:rPr>
              <a:t> con </a:t>
            </a:r>
            <a:r>
              <a:rPr lang="en-US" i="1" dirty="0" err="1">
                <a:solidFill>
                  <a:schemeClr val="bg2">
                    <a:lumMod val="10000"/>
                  </a:schemeClr>
                </a:solidFill>
              </a:rPr>
              <a:t>người</a:t>
            </a:r>
            <a:r>
              <a:rPr lang="en-US" i="1" dirty="0">
                <a:solidFill>
                  <a:schemeClr val="bg2">
                    <a:lumMod val="10000"/>
                  </a:schemeClr>
                </a:solidFill>
              </a:rPr>
              <a:t> ở </a:t>
            </a:r>
            <a:r>
              <a:rPr lang="en-US" i="1" dirty="0" err="1">
                <a:solidFill>
                  <a:schemeClr val="bg2">
                    <a:lumMod val="10000"/>
                  </a:schemeClr>
                </a:solidFill>
              </a:rPr>
              <a:t>khắp</a:t>
            </a:r>
            <a:r>
              <a:rPr lang="en-US" i="1" dirty="0">
                <a:solidFill>
                  <a:schemeClr val="bg2">
                    <a:lumMod val="10000"/>
                  </a:schemeClr>
                </a:solidFill>
              </a:rPr>
              <a:t> </a:t>
            </a:r>
            <a:r>
              <a:rPr lang="en-US" i="1" dirty="0" err="1">
                <a:solidFill>
                  <a:schemeClr val="bg2">
                    <a:lumMod val="10000"/>
                  </a:schemeClr>
                </a:solidFill>
              </a:rPr>
              <a:t>nơi</a:t>
            </a:r>
            <a:r>
              <a:rPr lang="en-US" i="1" dirty="0">
                <a:solidFill>
                  <a:schemeClr val="bg2">
                    <a:lumMod val="10000"/>
                  </a:schemeClr>
                </a:solidFill>
              </a:rPr>
              <a:t>.)</a:t>
            </a:r>
          </a:p>
        </p:txBody>
      </p:sp>
      <p:sp>
        <p:nvSpPr>
          <p:cNvPr id="21" name="TextBox 20"/>
          <p:cNvSpPr txBox="1"/>
          <p:nvPr/>
        </p:nvSpPr>
        <p:spPr>
          <a:xfrm>
            <a:off x="243542" y="2114550"/>
            <a:ext cx="8900458" cy="1600438"/>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sức</a:t>
            </a:r>
            <a:r>
              <a:rPr lang="en-US" dirty="0">
                <a:solidFill>
                  <a:srgbClr val="0000FF"/>
                </a:solidFill>
              </a:rPr>
              <a:t> </a:t>
            </a:r>
            <a:r>
              <a:rPr lang="en-US" dirty="0" err="1">
                <a:solidFill>
                  <a:srgbClr val="0000FF"/>
                </a:solidFill>
              </a:rPr>
              <a:t>mạnh</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trong</a:t>
            </a:r>
            <a:r>
              <a:rPr lang="en-US" dirty="0">
                <a:solidFill>
                  <a:srgbClr val="0000FF"/>
                </a:solidFill>
              </a:rPr>
              <a:t> </a:t>
            </a:r>
            <a:r>
              <a:rPr lang="en-US" dirty="0" err="1">
                <a:solidFill>
                  <a:srgbClr val="0000FF"/>
                </a:solidFill>
              </a:rPr>
              <a:t>đại</a:t>
            </a:r>
            <a:r>
              <a:rPr lang="en-US" dirty="0">
                <a:solidFill>
                  <a:srgbClr val="0000FF"/>
                </a:solidFill>
              </a:rPr>
              <a:t> </a:t>
            </a:r>
            <a:r>
              <a:rPr lang="en-US" dirty="0" err="1">
                <a:solidFill>
                  <a:srgbClr val="0000FF"/>
                </a:solidFill>
              </a:rPr>
              <a:t>dịch</a:t>
            </a:r>
            <a:r>
              <a:rPr lang="en-US" dirty="0">
                <a:solidFill>
                  <a:srgbClr val="0000FF"/>
                </a:solidFill>
              </a:rPr>
              <a:t> </a:t>
            </a:r>
            <a:r>
              <a:rPr lang="en-US" dirty="0" err="1">
                <a:solidFill>
                  <a:srgbClr val="0000FF"/>
                </a:solidFill>
              </a:rPr>
              <a:t>côvid</a:t>
            </a:r>
            <a:r>
              <a:rPr lang="en-US" dirty="0">
                <a:solidFill>
                  <a:srgbClr val="0000FF"/>
                </a:solidFill>
              </a:rPr>
              <a:t> 19.</a:t>
            </a:r>
          </a:p>
          <a:p>
            <a:r>
              <a:rPr lang="en-US" dirty="0">
                <a:solidFill>
                  <a:schemeClr val="bg2">
                    <a:lumMod val="10000"/>
                  </a:schemeClr>
                </a:solidFill>
              </a:rPr>
              <a:t>- </a:t>
            </a:r>
            <a:r>
              <a:rPr lang="en-US" dirty="0" err="1">
                <a:solidFill>
                  <a:schemeClr val="bg2">
                    <a:lumMod val="10000"/>
                  </a:schemeClr>
                </a:solidFill>
              </a:rPr>
              <a:t>Khiến</a:t>
            </a:r>
            <a:r>
              <a:rPr lang="en-US" dirty="0">
                <a:solidFill>
                  <a:schemeClr val="bg2">
                    <a:lumMod val="10000"/>
                  </a:schemeClr>
                </a:solidFill>
              </a:rPr>
              <a:t> </a:t>
            </a:r>
            <a:r>
              <a:rPr lang="en-US" dirty="0" err="1">
                <a:solidFill>
                  <a:schemeClr val="bg2">
                    <a:lumMod val="10000"/>
                  </a:schemeClr>
                </a:solidFill>
              </a:rPr>
              <a:t>cho</a:t>
            </a:r>
            <a:r>
              <a:rPr lang="en-US" dirty="0">
                <a:solidFill>
                  <a:schemeClr val="bg2">
                    <a:lumMod val="10000"/>
                  </a:schemeClr>
                </a:solidFill>
              </a:rPr>
              <a:t> </a:t>
            </a:r>
            <a:r>
              <a:rPr lang="en-US" dirty="0" err="1">
                <a:solidFill>
                  <a:schemeClr val="bg2">
                    <a:lumMod val="10000"/>
                  </a:schemeClr>
                </a:solidFill>
              </a:rPr>
              <a:t>bản</a:t>
            </a:r>
            <a:r>
              <a:rPr lang="en-US" dirty="0">
                <a:solidFill>
                  <a:schemeClr val="bg2">
                    <a:lumMod val="10000"/>
                  </a:schemeClr>
                </a:solidFill>
              </a:rPr>
              <a:t> </a:t>
            </a:r>
            <a:r>
              <a:rPr lang="en-US" dirty="0" err="1">
                <a:solidFill>
                  <a:schemeClr val="bg2">
                    <a:lumMod val="10000"/>
                  </a:schemeClr>
                </a:solidFill>
              </a:rPr>
              <a:t>thân</a:t>
            </a:r>
            <a:r>
              <a:rPr lang="en-US" dirty="0">
                <a:solidFill>
                  <a:schemeClr val="bg2">
                    <a:lumMod val="10000"/>
                  </a:schemeClr>
                </a:solidFill>
              </a:rPr>
              <a:t> </a:t>
            </a:r>
            <a:r>
              <a:rPr lang="en-US" dirty="0" err="1">
                <a:solidFill>
                  <a:schemeClr val="bg2">
                    <a:lumMod val="10000"/>
                  </a:schemeClr>
                </a:solidFill>
              </a:rPr>
              <a:t>vững</a:t>
            </a:r>
            <a:r>
              <a:rPr lang="en-US" dirty="0">
                <a:solidFill>
                  <a:schemeClr val="bg2">
                    <a:lumMod val="10000"/>
                  </a:schemeClr>
                </a:solidFill>
              </a:rPr>
              <a:t> tin, </a:t>
            </a:r>
            <a:r>
              <a:rPr lang="en-US" dirty="0" err="1">
                <a:solidFill>
                  <a:schemeClr val="bg2">
                    <a:lumMod val="10000"/>
                  </a:schemeClr>
                </a:solidFill>
              </a:rPr>
              <a:t>tâm</a:t>
            </a:r>
            <a:r>
              <a:rPr lang="en-US" dirty="0">
                <a:solidFill>
                  <a:schemeClr val="bg2">
                    <a:lumMod val="10000"/>
                  </a:schemeClr>
                </a:solidFill>
              </a:rPr>
              <a:t> </a:t>
            </a:r>
            <a:r>
              <a:rPr lang="en-US" dirty="0" err="1">
                <a:solidFill>
                  <a:schemeClr val="bg2">
                    <a:lumMod val="10000"/>
                  </a:schemeClr>
                </a:solidFill>
              </a:rPr>
              <a:t>hồn</a:t>
            </a:r>
            <a:r>
              <a:rPr lang="en-US" dirty="0">
                <a:solidFill>
                  <a:schemeClr val="bg2">
                    <a:lumMod val="10000"/>
                  </a:schemeClr>
                </a:solidFill>
              </a:rPr>
              <a:t> </a:t>
            </a:r>
            <a:r>
              <a:rPr lang="en-US" dirty="0" err="1">
                <a:solidFill>
                  <a:schemeClr val="bg2">
                    <a:lumMod val="10000"/>
                  </a:schemeClr>
                </a:solidFill>
              </a:rPr>
              <a:t>thoải</a:t>
            </a:r>
            <a:r>
              <a:rPr lang="en-US" dirty="0">
                <a:solidFill>
                  <a:schemeClr val="bg2">
                    <a:lumMod val="10000"/>
                  </a:schemeClr>
                </a:solidFill>
              </a:rPr>
              <a:t> </a:t>
            </a:r>
            <a:r>
              <a:rPr lang="en-US" dirty="0" err="1">
                <a:solidFill>
                  <a:schemeClr val="bg2">
                    <a:lumMod val="10000"/>
                  </a:schemeClr>
                </a:solidFill>
              </a:rPr>
              <a:t>mái</a:t>
            </a:r>
            <a:r>
              <a:rPr lang="en-US" dirty="0">
                <a:solidFill>
                  <a:schemeClr val="bg2">
                    <a:lumMod val="10000"/>
                  </a:schemeClr>
                </a:solidFill>
              </a:rPr>
              <a:t>, </a:t>
            </a:r>
            <a:r>
              <a:rPr lang="en-US" dirty="0" err="1">
                <a:solidFill>
                  <a:schemeClr val="bg2">
                    <a:lumMod val="10000"/>
                  </a:schemeClr>
                </a:solidFill>
              </a:rPr>
              <a:t>yêu</a:t>
            </a:r>
            <a:r>
              <a:rPr lang="en-US" dirty="0">
                <a:solidFill>
                  <a:schemeClr val="bg2">
                    <a:lumMod val="10000"/>
                  </a:schemeClr>
                </a:solidFill>
              </a:rPr>
              <a:t> </a:t>
            </a:r>
            <a:r>
              <a:rPr lang="en-US" dirty="0" err="1">
                <a:solidFill>
                  <a:schemeClr val="bg2">
                    <a:lumMod val="10000"/>
                  </a:schemeClr>
                </a:solidFill>
              </a:rPr>
              <a:t>đời</a:t>
            </a:r>
            <a:r>
              <a:rPr lang="en-US" dirty="0">
                <a:solidFill>
                  <a:schemeClr val="bg2">
                    <a:lumMod val="10000"/>
                  </a:schemeClr>
                </a:solidFill>
              </a:rPr>
              <a:t>, </a:t>
            </a:r>
            <a:r>
              <a:rPr lang="en-US" dirty="0" err="1">
                <a:solidFill>
                  <a:schemeClr val="bg2">
                    <a:lumMod val="10000"/>
                  </a:schemeClr>
                </a:solidFill>
              </a:rPr>
              <a:t>hướng</a:t>
            </a:r>
            <a:r>
              <a:rPr lang="en-US" dirty="0">
                <a:solidFill>
                  <a:schemeClr val="bg2">
                    <a:lumMod val="10000"/>
                  </a:schemeClr>
                </a:solidFill>
              </a:rPr>
              <a:t> </a:t>
            </a:r>
            <a:r>
              <a:rPr lang="en-US" dirty="0" err="1">
                <a:solidFill>
                  <a:schemeClr val="bg2">
                    <a:lumMod val="10000"/>
                  </a:schemeClr>
                </a:solidFill>
              </a:rPr>
              <a:t>thiện</a:t>
            </a:r>
            <a:r>
              <a:rPr lang="en-US" dirty="0">
                <a:solidFill>
                  <a:schemeClr val="bg2">
                    <a:lumMod val="10000"/>
                  </a:schemeClr>
                </a:solidFill>
              </a:rPr>
              <a:t>…</a:t>
            </a:r>
          </a:p>
          <a:p>
            <a:r>
              <a:rPr lang="en-US" dirty="0">
                <a:solidFill>
                  <a:schemeClr val="bg2">
                    <a:lumMod val="10000"/>
                  </a:schemeClr>
                </a:solidFill>
              </a:rPr>
              <a:t>- </a:t>
            </a:r>
            <a:r>
              <a:rPr lang="en-US" dirty="0" err="1">
                <a:solidFill>
                  <a:schemeClr val="bg2">
                    <a:lumMod val="10000"/>
                  </a:schemeClr>
                </a:solidFill>
              </a:rPr>
              <a:t>Tạo</a:t>
            </a:r>
            <a:r>
              <a:rPr lang="en-US" dirty="0">
                <a:solidFill>
                  <a:schemeClr val="bg2">
                    <a:lumMod val="10000"/>
                  </a:schemeClr>
                </a:solidFill>
              </a:rPr>
              <a:t> </a:t>
            </a:r>
            <a:r>
              <a:rPr lang="en-US" dirty="0" err="1">
                <a:solidFill>
                  <a:schemeClr val="bg2">
                    <a:lumMod val="10000"/>
                  </a:schemeClr>
                </a:solidFill>
              </a:rPr>
              <a:t>thành</a:t>
            </a:r>
            <a:r>
              <a:rPr lang="en-US" dirty="0">
                <a:solidFill>
                  <a:schemeClr val="bg2">
                    <a:lumMod val="10000"/>
                  </a:schemeClr>
                </a:solidFill>
              </a:rPr>
              <a:t> </a:t>
            </a:r>
            <a:r>
              <a:rPr lang="en-US" dirty="0" err="1">
                <a:solidFill>
                  <a:schemeClr val="bg2">
                    <a:lumMod val="10000"/>
                  </a:schemeClr>
                </a:solidFill>
              </a:rPr>
              <a:t>khối</a:t>
            </a:r>
            <a:r>
              <a:rPr lang="en-US" dirty="0">
                <a:solidFill>
                  <a:schemeClr val="bg2">
                    <a:lumMod val="10000"/>
                  </a:schemeClr>
                </a:solidFill>
              </a:rPr>
              <a:t> </a:t>
            </a:r>
            <a:r>
              <a:rPr lang="en-US" dirty="0" err="1">
                <a:solidFill>
                  <a:schemeClr val="bg2">
                    <a:lumMod val="10000"/>
                  </a:schemeClr>
                </a:solidFill>
              </a:rPr>
              <a:t>đoàn</a:t>
            </a:r>
            <a:r>
              <a:rPr lang="en-US" dirty="0">
                <a:solidFill>
                  <a:schemeClr val="bg2">
                    <a:lumMod val="10000"/>
                  </a:schemeClr>
                </a:solidFill>
              </a:rPr>
              <a:t> </a:t>
            </a:r>
            <a:r>
              <a:rPr lang="en-US" dirty="0" err="1">
                <a:solidFill>
                  <a:schemeClr val="bg2">
                    <a:lumMod val="10000"/>
                  </a:schemeClr>
                </a:solidFill>
              </a:rPr>
              <a:t>kết</a:t>
            </a:r>
            <a:r>
              <a:rPr lang="en-US" dirty="0">
                <a:solidFill>
                  <a:schemeClr val="bg2">
                    <a:lumMod val="10000"/>
                  </a:schemeClr>
                </a:solidFill>
              </a:rPr>
              <a:t> </a:t>
            </a:r>
            <a:r>
              <a:rPr lang="en-US" dirty="0" err="1">
                <a:solidFill>
                  <a:schemeClr val="bg2">
                    <a:lumMod val="10000"/>
                  </a:schemeClr>
                </a:solidFill>
              </a:rPr>
              <a:t>cùng</a:t>
            </a:r>
            <a:r>
              <a:rPr lang="en-US" dirty="0">
                <a:solidFill>
                  <a:schemeClr val="bg2">
                    <a:lumMod val="10000"/>
                  </a:schemeClr>
                </a:solidFill>
              </a:rPr>
              <a:t> </a:t>
            </a:r>
            <a:r>
              <a:rPr lang="en-US" dirty="0" err="1">
                <a:solidFill>
                  <a:schemeClr val="bg2">
                    <a:lumMod val="10000"/>
                  </a:schemeClr>
                </a:solidFill>
              </a:rPr>
              <a:t>nhau</a:t>
            </a:r>
            <a:r>
              <a:rPr lang="en-US" dirty="0">
                <a:solidFill>
                  <a:schemeClr val="bg2">
                    <a:lumMod val="10000"/>
                  </a:schemeClr>
                </a:solidFill>
              </a:rPr>
              <a:t> </a:t>
            </a:r>
            <a:r>
              <a:rPr lang="en-US" dirty="0" err="1">
                <a:solidFill>
                  <a:schemeClr val="bg2">
                    <a:lumMod val="10000"/>
                  </a:schemeClr>
                </a:solidFill>
              </a:rPr>
              <a:t>khắc</a:t>
            </a:r>
            <a:r>
              <a:rPr lang="en-US" dirty="0">
                <a:solidFill>
                  <a:schemeClr val="bg2">
                    <a:lumMod val="10000"/>
                  </a:schemeClr>
                </a:solidFill>
              </a:rPr>
              <a:t> </a:t>
            </a:r>
            <a:r>
              <a:rPr lang="en-US" dirty="0" err="1">
                <a:solidFill>
                  <a:schemeClr val="bg2">
                    <a:lumMod val="10000"/>
                  </a:schemeClr>
                </a:solidFill>
              </a:rPr>
              <a:t>phục</a:t>
            </a:r>
            <a:r>
              <a:rPr lang="en-US" dirty="0">
                <a:solidFill>
                  <a:schemeClr val="bg2">
                    <a:lumMod val="10000"/>
                  </a:schemeClr>
                </a:solidFill>
              </a:rPr>
              <a:t> </a:t>
            </a:r>
            <a:r>
              <a:rPr lang="en-US" dirty="0" err="1">
                <a:solidFill>
                  <a:schemeClr val="bg2">
                    <a:lumMod val="10000"/>
                  </a:schemeClr>
                </a:solidFill>
              </a:rPr>
              <a:t>khó</a:t>
            </a:r>
            <a:r>
              <a:rPr lang="en-US" dirty="0">
                <a:solidFill>
                  <a:schemeClr val="bg2">
                    <a:lumMod val="10000"/>
                  </a:schemeClr>
                </a:solidFill>
              </a:rPr>
              <a:t> </a:t>
            </a:r>
            <a:r>
              <a:rPr lang="en-US" dirty="0" err="1">
                <a:solidFill>
                  <a:schemeClr val="bg2">
                    <a:lumMod val="10000"/>
                  </a:schemeClr>
                </a:solidFill>
              </a:rPr>
              <a:t>khăn</a:t>
            </a:r>
            <a:r>
              <a:rPr lang="en-US" dirty="0">
                <a:solidFill>
                  <a:schemeClr val="bg2">
                    <a:lumMod val="10000"/>
                  </a:schemeClr>
                </a:solidFill>
              </a:rPr>
              <a:t>, </a:t>
            </a:r>
            <a:r>
              <a:rPr lang="en-US" dirty="0" err="1">
                <a:solidFill>
                  <a:schemeClr val="bg2">
                    <a:lumMod val="10000"/>
                  </a:schemeClr>
                </a:solidFill>
              </a:rPr>
              <a:t>đẩy</a:t>
            </a:r>
            <a:r>
              <a:rPr lang="en-US" dirty="0">
                <a:solidFill>
                  <a:schemeClr val="bg2">
                    <a:lumMod val="10000"/>
                  </a:schemeClr>
                </a:solidFill>
              </a:rPr>
              <a:t> </a:t>
            </a:r>
            <a:r>
              <a:rPr lang="en-US" dirty="0" err="1">
                <a:solidFill>
                  <a:schemeClr val="bg2">
                    <a:lumMod val="10000"/>
                  </a:schemeClr>
                </a:solidFill>
              </a:rPr>
              <a:t>lùi</a:t>
            </a:r>
            <a:r>
              <a:rPr lang="en-US" dirty="0">
                <a:solidFill>
                  <a:schemeClr val="bg2">
                    <a:lumMod val="10000"/>
                  </a:schemeClr>
                </a:solidFill>
              </a:rPr>
              <a:t> </a:t>
            </a:r>
            <a:r>
              <a:rPr lang="en-US" dirty="0" err="1">
                <a:solidFill>
                  <a:schemeClr val="bg2">
                    <a:lumMod val="10000"/>
                  </a:schemeClr>
                </a:solidFill>
              </a:rPr>
              <a:t>dịch</a:t>
            </a:r>
            <a:r>
              <a:rPr lang="en-US" dirty="0">
                <a:solidFill>
                  <a:schemeClr val="bg2">
                    <a:lumMod val="10000"/>
                  </a:schemeClr>
                </a:solidFill>
              </a:rPr>
              <a:t> </a:t>
            </a:r>
            <a:r>
              <a:rPr lang="en-US" dirty="0" err="1">
                <a:solidFill>
                  <a:schemeClr val="bg2">
                    <a:lumMod val="10000"/>
                  </a:schemeClr>
                </a:solidFill>
              </a:rPr>
              <a:t>bệnh</a:t>
            </a:r>
            <a:r>
              <a:rPr lang="en-US" dirty="0">
                <a:solidFill>
                  <a:schemeClr val="bg2">
                    <a:lumMod val="10000"/>
                  </a:schemeClr>
                </a:solidFill>
              </a:rPr>
              <a:t>.</a:t>
            </a:r>
          </a:p>
          <a:p>
            <a:r>
              <a:rPr lang="en-US" dirty="0">
                <a:solidFill>
                  <a:schemeClr val="bg2">
                    <a:lumMod val="10000"/>
                  </a:schemeClr>
                </a:solidFill>
              </a:rPr>
              <a:t>- </a:t>
            </a:r>
            <a:r>
              <a:rPr lang="en-US" dirty="0" err="1">
                <a:solidFill>
                  <a:schemeClr val="bg2">
                    <a:lumMod val="10000"/>
                  </a:schemeClr>
                </a:solidFill>
              </a:rPr>
              <a:t>Khích</a:t>
            </a:r>
            <a:r>
              <a:rPr lang="en-US" dirty="0">
                <a:solidFill>
                  <a:schemeClr val="bg2">
                    <a:lumMod val="10000"/>
                  </a:schemeClr>
                </a:solidFill>
              </a:rPr>
              <a:t> </a:t>
            </a:r>
            <a:r>
              <a:rPr lang="en-US" dirty="0" err="1">
                <a:solidFill>
                  <a:schemeClr val="bg2">
                    <a:lumMod val="10000"/>
                  </a:schemeClr>
                </a:solidFill>
              </a:rPr>
              <a:t>lệ</a:t>
            </a:r>
            <a:r>
              <a:rPr lang="en-US" dirty="0">
                <a:solidFill>
                  <a:schemeClr val="bg2">
                    <a:lumMod val="10000"/>
                  </a:schemeClr>
                </a:solidFill>
              </a:rPr>
              <a:t>, </a:t>
            </a:r>
            <a:r>
              <a:rPr lang="en-US" dirty="0" err="1">
                <a:solidFill>
                  <a:schemeClr val="bg2">
                    <a:lumMod val="10000"/>
                  </a:schemeClr>
                </a:solidFill>
              </a:rPr>
              <a:t>làm</a:t>
            </a:r>
            <a:r>
              <a:rPr lang="en-US" dirty="0">
                <a:solidFill>
                  <a:schemeClr val="bg2">
                    <a:lumMod val="10000"/>
                  </a:schemeClr>
                </a:solidFill>
              </a:rPr>
              <a:t> </a:t>
            </a:r>
            <a:r>
              <a:rPr lang="en-US" dirty="0" err="1">
                <a:solidFill>
                  <a:schemeClr val="bg2">
                    <a:lumMod val="10000"/>
                  </a:schemeClr>
                </a:solidFill>
              </a:rPr>
              <a:t>lan</a:t>
            </a:r>
            <a:r>
              <a:rPr lang="en-US" dirty="0">
                <a:solidFill>
                  <a:schemeClr val="bg2">
                    <a:lumMod val="10000"/>
                  </a:schemeClr>
                </a:solidFill>
              </a:rPr>
              <a:t> </a:t>
            </a:r>
            <a:r>
              <a:rPr lang="en-US" dirty="0" err="1">
                <a:solidFill>
                  <a:schemeClr val="bg2">
                    <a:lumMod val="10000"/>
                  </a:schemeClr>
                </a:solidFill>
              </a:rPr>
              <a:t>tỏa</a:t>
            </a:r>
            <a:r>
              <a:rPr lang="en-US" dirty="0">
                <a:solidFill>
                  <a:schemeClr val="bg2">
                    <a:lumMod val="10000"/>
                  </a:schemeClr>
                </a:solidFill>
              </a:rPr>
              <a:t> </a:t>
            </a:r>
            <a:r>
              <a:rPr lang="en-US" dirty="0" err="1">
                <a:solidFill>
                  <a:schemeClr val="bg2">
                    <a:lumMod val="10000"/>
                  </a:schemeClr>
                </a:solidFill>
              </a:rPr>
              <a:t>những</a:t>
            </a:r>
            <a:r>
              <a:rPr lang="en-US" dirty="0">
                <a:solidFill>
                  <a:schemeClr val="bg2">
                    <a:lumMod val="10000"/>
                  </a:schemeClr>
                </a:solidFill>
              </a:rPr>
              <a:t> </a:t>
            </a:r>
            <a:r>
              <a:rPr lang="en-US" dirty="0" err="1">
                <a:solidFill>
                  <a:schemeClr val="bg2">
                    <a:lumMod val="10000"/>
                  </a:schemeClr>
                </a:solidFill>
              </a:rPr>
              <a:t>nghĩa</a:t>
            </a:r>
            <a:r>
              <a:rPr lang="en-US" dirty="0">
                <a:solidFill>
                  <a:schemeClr val="bg2">
                    <a:lumMod val="10000"/>
                  </a:schemeClr>
                </a:solidFill>
              </a:rPr>
              <a:t> </a:t>
            </a:r>
            <a:r>
              <a:rPr lang="en-US" dirty="0" err="1">
                <a:solidFill>
                  <a:schemeClr val="bg2">
                    <a:lumMod val="10000"/>
                  </a:schemeClr>
                </a:solidFill>
              </a:rPr>
              <a:t>cử</a:t>
            </a:r>
            <a:r>
              <a:rPr lang="en-US" dirty="0">
                <a:solidFill>
                  <a:schemeClr val="bg2">
                    <a:lumMod val="10000"/>
                  </a:schemeClr>
                </a:solidFill>
              </a:rPr>
              <a:t> </a:t>
            </a:r>
            <a:r>
              <a:rPr lang="en-US" dirty="0" err="1">
                <a:solidFill>
                  <a:schemeClr val="bg2">
                    <a:lumMod val="10000"/>
                  </a:schemeClr>
                </a:solidFill>
              </a:rPr>
              <a:t>đẹp</a:t>
            </a:r>
            <a:r>
              <a:rPr lang="en-US" dirty="0">
                <a:solidFill>
                  <a:schemeClr val="bg2">
                    <a:lumMod val="10000"/>
                  </a:schemeClr>
                </a:solidFill>
              </a:rPr>
              <a:t> </a:t>
            </a:r>
            <a:r>
              <a:rPr lang="en-US" dirty="0" err="1">
                <a:solidFill>
                  <a:schemeClr val="bg2">
                    <a:lumMod val="10000"/>
                  </a:schemeClr>
                </a:solidFill>
              </a:rPr>
              <a:t>đẽ</a:t>
            </a:r>
            <a:r>
              <a:rPr lang="en-US" dirty="0">
                <a:solidFill>
                  <a:schemeClr val="bg2">
                    <a:lumMod val="10000"/>
                  </a:schemeClr>
                </a:solidFill>
              </a:rPr>
              <a:t> </a:t>
            </a:r>
          </a:p>
          <a:p>
            <a:r>
              <a:rPr lang="en-US" dirty="0">
                <a:solidFill>
                  <a:schemeClr val="bg2">
                    <a:lumMod val="10000"/>
                  </a:schemeClr>
                </a:solidFill>
              </a:rPr>
              <a:t> + </a:t>
            </a:r>
            <a:r>
              <a:rPr lang="en-US" dirty="0" err="1">
                <a:solidFill>
                  <a:schemeClr val="bg2">
                    <a:lumMod val="10000"/>
                  </a:schemeClr>
                </a:solidFill>
              </a:rPr>
              <a:t>Dẫn</a:t>
            </a:r>
            <a:r>
              <a:rPr lang="en-US" dirty="0">
                <a:solidFill>
                  <a:schemeClr val="bg2">
                    <a:lumMod val="10000"/>
                  </a:schemeClr>
                </a:solidFill>
              </a:rPr>
              <a:t> </a:t>
            </a:r>
            <a:r>
              <a:rPr lang="en-US" dirty="0" err="1">
                <a:solidFill>
                  <a:schemeClr val="bg2">
                    <a:lumMod val="10000"/>
                  </a:schemeClr>
                </a:solidFill>
              </a:rPr>
              <a:t>chứng</a:t>
            </a:r>
            <a:r>
              <a:rPr lang="en-US" dirty="0">
                <a:solidFill>
                  <a:schemeClr val="bg2">
                    <a:lumMod val="10000"/>
                  </a:schemeClr>
                </a:solidFill>
              </a:rPr>
              <a:t>: </a:t>
            </a:r>
            <a:r>
              <a:rPr lang="en-US" dirty="0" err="1">
                <a:solidFill>
                  <a:schemeClr val="bg2">
                    <a:lumMod val="10000"/>
                  </a:schemeClr>
                </a:solidFill>
              </a:rPr>
              <a:t>hoạt</a:t>
            </a:r>
            <a:r>
              <a:rPr lang="en-US" dirty="0">
                <a:solidFill>
                  <a:schemeClr val="bg2">
                    <a:lumMod val="10000"/>
                  </a:schemeClr>
                </a:solidFill>
              </a:rPr>
              <a:t> </a:t>
            </a:r>
            <a:r>
              <a:rPr lang="en-US" dirty="0" err="1">
                <a:solidFill>
                  <a:schemeClr val="bg2">
                    <a:lumMod val="10000"/>
                  </a:schemeClr>
                </a:solidFill>
              </a:rPr>
              <a:t>động</a:t>
            </a:r>
            <a:r>
              <a:rPr lang="en-US" dirty="0">
                <a:solidFill>
                  <a:schemeClr val="bg2">
                    <a:lumMod val="10000"/>
                  </a:schemeClr>
                </a:solidFill>
              </a:rPr>
              <a:t> </a:t>
            </a:r>
            <a:r>
              <a:rPr lang="en-US" dirty="0" err="1">
                <a:solidFill>
                  <a:schemeClr val="bg2">
                    <a:lumMod val="10000"/>
                  </a:schemeClr>
                </a:solidFill>
              </a:rPr>
              <a:t>thiện</a:t>
            </a:r>
            <a:r>
              <a:rPr lang="en-US" dirty="0">
                <a:solidFill>
                  <a:schemeClr val="bg2">
                    <a:lumMod val="10000"/>
                  </a:schemeClr>
                </a:solidFill>
              </a:rPr>
              <a:t> </a:t>
            </a:r>
            <a:r>
              <a:rPr lang="en-US" dirty="0" err="1">
                <a:solidFill>
                  <a:schemeClr val="bg2">
                    <a:lumMod val="10000"/>
                  </a:schemeClr>
                </a:solidFill>
              </a:rPr>
              <a:t>nguyện</a:t>
            </a:r>
            <a:r>
              <a:rPr lang="en-US" dirty="0">
                <a:solidFill>
                  <a:schemeClr val="bg2">
                    <a:lumMod val="10000"/>
                  </a:schemeClr>
                </a:solidFill>
              </a:rPr>
              <a:t> </a:t>
            </a:r>
            <a:r>
              <a:rPr lang="en-US" dirty="0" err="1">
                <a:solidFill>
                  <a:schemeClr val="bg2">
                    <a:lumMod val="10000"/>
                  </a:schemeClr>
                </a:solidFill>
              </a:rPr>
              <a:t>khắp</a:t>
            </a:r>
            <a:r>
              <a:rPr lang="en-US" dirty="0">
                <a:solidFill>
                  <a:schemeClr val="bg2">
                    <a:lumMod val="10000"/>
                  </a:schemeClr>
                </a:solidFill>
              </a:rPr>
              <a:t> </a:t>
            </a:r>
            <a:r>
              <a:rPr lang="en-US" dirty="0" err="1">
                <a:solidFill>
                  <a:schemeClr val="bg2">
                    <a:lumMod val="10000"/>
                  </a:schemeClr>
                </a:solidFill>
              </a:rPr>
              <a:t>nơi</a:t>
            </a:r>
            <a:r>
              <a:rPr lang="en-US" dirty="0">
                <a:solidFill>
                  <a:schemeClr val="bg2">
                    <a:lumMod val="10000"/>
                  </a:schemeClr>
                </a:solidFill>
              </a:rPr>
              <a:t> </a:t>
            </a:r>
            <a:r>
              <a:rPr lang="en-US" dirty="0" err="1">
                <a:solidFill>
                  <a:schemeClr val="bg2">
                    <a:lumMod val="10000"/>
                  </a:schemeClr>
                </a:solidFill>
              </a:rPr>
              <a:t>đã</a:t>
            </a:r>
            <a:r>
              <a:rPr lang="en-US" dirty="0">
                <a:solidFill>
                  <a:schemeClr val="bg2">
                    <a:lumMod val="10000"/>
                  </a:schemeClr>
                </a:solidFill>
              </a:rPr>
              <a:t> </a:t>
            </a:r>
            <a:r>
              <a:rPr lang="en-US" dirty="0" err="1">
                <a:solidFill>
                  <a:schemeClr val="bg2">
                    <a:lumMod val="10000"/>
                  </a:schemeClr>
                </a:solidFill>
              </a:rPr>
              <a:t>khích</a:t>
            </a:r>
            <a:r>
              <a:rPr lang="en-US" dirty="0">
                <a:solidFill>
                  <a:schemeClr val="bg2">
                    <a:lumMod val="10000"/>
                  </a:schemeClr>
                </a:solidFill>
              </a:rPr>
              <a:t> </a:t>
            </a:r>
            <a:r>
              <a:rPr lang="en-US" dirty="0" err="1">
                <a:solidFill>
                  <a:schemeClr val="bg2">
                    <a:lumMod val="10000"/>
                  </a:schemeClr>
                </a:solidFill>
              </a:rPr>
              <a:t>lệ</a:t>
            </a:r>
            <a:r>
              <a:rPr lang="en-US" dirty="0">
                <a:solidFill>
                  <a:schemeClr val="bg2">
                    <a:lumMod val="10000"/>
                  </a:schemeClr>
                </a:solidFill>
              </a:rPr>
              <a:t>, </a:t>
            </a:r>
            <a:r>
              <a:rPr lang="en-US" dirty="0" err="1">
                <a:solidFill>
                  <a:schemeClr val="bg2">
                    <a:lumMod val="10000"/>
                  </a:schemeClr>
                </a:solidFill>
              </a:rPr>
              <a:t>động</a:t>
            </a:r>
            <a:r>
              <a:rPr lang="en-US" dirty="0">
                <a:solidFill>
                  <a:schemeClr val="bg2">
                    <a:lumMod val="10000"/>
                  </a:schemeClr>
                </a:solidFill>
              </a:rPr>
              <a:t> </a:t>
            </a:r>
            <a:r>
              <a:rPr lang="en-US" dirty="0" err="1">
                <a:solidFill>
                  <a:schemeClr val="bg2">
                    <a:lumMod val="10000"/>
                  </a:schemeClr>
                </a:solidFill>
              </a:rPr>
              <a:t>viên</a:t>
            </a:r>
            <a:r>
              <a:rPr lang="en-US" dirty="0">
                <a:solidFill>
                  <a:schemeClr val="bg2">
                    <a:lumMod val="10000"/>
                  </a:schemeClr>
                </a:solidFill>
              </a:rPr>
              <a:t>, </a:t>
            </a:r>
            <a:r>
              <a:rPr lang="en-US" dirty="0" err="1">
                <a:solidFill>
                  <a:schemeClr val="bg2">
                    <a:lumMod val="10000"/>
                  </a:schemeClr>
                </a:solidFill>
              </a:rPr>
              <a:t>giúp</a:t>
            </a:r>
            <a:r>
              <a:rPr lang="en-US" dirty="0">
                <a:solidFill>
                  <a:schemeClr val="bg2">
                    <a:lumMod val="10000"/>
                  </a:schemeClr>
                </a:solidFill>
              </a:rPr>
              <a:t> </a:t>
            </a:r>
            <a:r>
              <a:rPr lang="en-US" dirty="0" err="1">
                <a:solidFill>
                  <a:schemeClr val="bg2">
                    <a:lumMod val="10000"/>
                  </a:schemeClr>
                </a:solidFill>
              </a:rPr>
              <a:t>đỡ</a:t>
            </a:r>
            <a:r>
              <a:rPr lang="en-US" dirty="0">
                <a:solidFill>
                  <a:schemeClr val="bg2">
                    <a:lumMod val="10000"/>
                  </a:schemeClr>
                </a:solidFill>
              </a:rPr>
              <a:t> </a:t>
            </a:r>
            <a:r>
              <a:rPr lang="en-US" dirty="0" err="1">
                <a:solidFill>
                  <a:schemeClr val="bg2">
                    <a:lumMod val="10000"/>
                  </a:schemeClr>
                </a:solidFill>
              </a:rPr>
              <a:t>người</a:t>
            </a:r>
            <a:r>
              <a:rPr lang="en-US" dirty="0">
                <a:solidFill>
                  <a:schemeClr val="bg2">
                    <a:lumMod val="10000"/>
                  </a:schemeClr>
                </a:solidFill>
              </a:rPr>
              <a:t> </a:t>
            </a:r>
            <a:r>
              <a:rPr lang="en-US" dirty="0" err="1">
                <a:solidFill>
                  <a:schemeClr val="bg2">
                    <a:lumMod val="10000"/>
                  </a:schemeClr>
                </a:solidFill>
              </a:rPr>
              <a:t>dân</a:t>
            </a:r>
            <a:r>
              <a:rPr lang="en-US" dirty="0">
                <a:solidFill>
                  <a:schemeClr val="bg2">
                    <a:lumMod val="10000"/>
                  </a:schemeClr>
                </a:solidFill>
              </a:rPr>
              <a:t> </a:t>
            </a:r>
            <a:r>
              <a:rPr lang="en-US" dirty="0" err="1">
                <a:solidFill>
                  <a:schemeClr val="bg2">
                    <a:lumMod val="10000"/>
                  </a:schemeClr>
                </a:solidFill>
              </a:rPr>
              <a:t>vùng</a:t>
            </a:r>
            <a:r>
              <a:rPr lang="en-US" dirty="0">
                <a:solidFill>
                  <a:schemeClr val="bg2">
                    <a:lumMod val="10000"/>
                  </a:schemeClr>
                </a:solidFill>
              </a:rPr>
              <a:t> </a:t>
            </a:r>
            <a:r>
              <a:rPr lang="en-US" dirty="0" err="1">
                <a:solidFill>
                  <a:schemeClr val="bg2">
                    <a:lumMod val="10000"/>
                  </a:schemeClr>
                </a:solidFill>
              </a:rPr>
              <a:t>dịch</a:t>
            </a:r>
            <a:r>
              <a:rPr lang="en-US" dirty="0">
                <a:solidFill>
                  <a:schemeClr val="bg2">
                    <a:lumMod val="10000"/>
                  </a:schemeClr>
                </a:solidFill>
              </a:rPr>
              <a:t> </a:t>
            </a:r>
            <a:r>
              <a:rPr lang="en-US" dirty="0" err="1">
                <a:solidFill>
                  <a:schemeClr val="bg2">
                    <a:lumMod val="10000"/>
                  </a:schemeClr>
                </a:solidFill>
              </a:rPr>
              <a:t>trải</a:t>
            </a:r>
            <a:r>
              <a:rPr lang="en-US" dirty="0">
                <a:solidFill>
                  <a:schemeClr val="bg2">
                    <a:lumMod val="10000"/>
                  </a:schemeClr>
                </a:solidFill>
              </a:rPr>
              <a:t> qua </a:t>
            </a:r>
            <a:r>
              <a:rPr lang="en-US" dirty="0" err="1">
                <a:solidFill>
                  <a:schemeClr val="bg2">
                    <a:lumMod val="10000"/>
                  </a:schemeClr>
                </a:solidFill>
              </a:rPr>
              <a:t>những</a:t>
            </a:r>
            <a:r>
              <a:rPr lang="en-US" dirty="0">
                <a:solidFill>
                  <a:schemeClr val="bg2">
                    <a:lumMod val="10000"/>
                  </a:schemeClr>
                </a:solidFill>
              </a:rPr>
              <a:t> </a:t>
            </a:r>
            <a:r>
              <a:rPr lang="en-US" dirty="0" err="1">
                <a:solidFill>
                  <a:schemeClr val="bg2">
                    <a:lumMod val="10000"/>
                  </a:schemeClr>
                </a:solidFill>
              </a:rPr>
              <a:t>ngày</a:t>
            </a:r>
            <a:r>
              <a:rPr lang="en-US" dirty="0">
                <a:solidFill>
                  <a:schemeClr val="bg2">
                    <a:lumMod val="10000"/>
                  </a:schemeClr>
                </a:solidFill>
              </a:rPr>
              <a:t> </a:t>
            </a:r>
            <a:r>
              <a:rPr lang="en-US" dirty="0" err="1">
                <a:solidFill>
                  <a:schemeClr val="bg2">
                    <a:lumMod val="10000"/>
                  </a:schemeClr>
                </a:solidFill>
              </a:rPr>
              <a:t>cách</a:t>
            </a:r>
            <a:r>
              <a:rPr lang="en-US" dirty="0">
                <a:solidFill>
                  <a:schemeClr val="bg2">
                    <a:lumMod val="10000"/>
                  </a:schemeClr>
                </a:solidFill>
              </a:rPr>
              <a:t> li an </a:t>
            </a:r>
            <a:r>
              <a:rPr lang="en-US" dirty="0" err="1">
                <a:solidFill>
                  <a:schemeClr val="bg2">
                    <a:lumMod val="10000"/>
                  </a:schemeClr>
                </a:solidFill>
              </a:rPr>
              <a:t>toàn</a:t>
            </a:r>
            <a:r>
              <a:rPr lang="en-US" dirty="0">
                <a:solidFill>
                  <a:schemeClr val="bg2">
                    <a:lumMod val="10000"/>
                  </a:schemeClr>
                </a:solidFill>
              </a:rPr>
              <a:t>; </a:t>
            </a:r>
            <a:r>
              <a:rPr lang="en-US" dirty="0" err="1">
                <a:solidFill>
                  <a:schemeClr val="bg2">
                    <a:lumMod val="10000"/>
                  </a:schemeClr>
                </a:solidFill>
              </a:rPr>
              <a:t>những</a:t>
            </a:r>
            <a:r>
              <a:rPr lang="en-US" dirty="0">
                <a:solidFill>
                  <a:schemeClr val="bg2">
                    <a:lumMod val="10000"/>
                  </a:schemeClr>
                </a:solidFill>
              </a:rPr>
              <a:t> </a:t>
            </a:r>
            <a:r>
              <a:rPr lang="en-US" dirty="0" err="1">
                <a:solidFill>
                  <a:schemeClr val="bg2">
                    <a:lumMod val="10000"/>
                  </a:schemeClr>
                </a:solidFill>
              </a:rPr>
              <a:t>tấm</a:t>
            </a:r>
            <a:r>
              <a:rPr lang="en-US" dirty="0">
                <a:solidFill>
                  <a:schemeClr val="bg2">
                    <a:lumMod val="10000"/>
                  </a:schemeClr>
                </a:solidFill>
              </a:rPr>
              <a:t> </a:t>
            </a:r>
            <a:r>
              <a:rPr lang="en-US" dirty="0" err="1">
                <a:solidFill>
                  <a:schemeClr val="bg2">
                    <a:lumMod val="10000"/>
                  </a:schemeClr>
                </a:solidFill>
              </a:rPr>
              <a:t>gương</a:t>
            </a:r>
            <a:r>
              <a:rPr lang="en-US" dirty="0">
                <a:solidFill>
                  <a:schemeClr val="bg2">
                    <a:lumMod val="10000"/>
                  </a:schemeClr>
                </a:solidFill>
              </a:rPr>
              <a:t> </a:t>
            </a:r>
            <a:r>
              <a:rPr lang="en-US" dirty="0" err="1">
                <a:solidFill>
                  <a:schemeClr val="bg2">
                    <a:lumMod val="10000"/>
                  </a:schemeClr>
                </a:solidFill>
              </a:rPr>
              <a:t>tình</a:t>
            </a:r>
            <a:r>
              <a:rPr lang="en-US" dirty="0">
                <a:solidFill>
                  <a:schemeClr val="bg2">
                    <a:lumMod val="10000"/>
                  </a:schemeClr>
                </a:solidFill>
              </a:rPr>
              <a:t> </a:t>
            </a:r>
            <a:r>
              <a:rPr lang="en-US" dirty="0" err="1">
                <a:solidFill>
                  <a:schemeClr val="bg2">
                    <a:lumMod val="10000"/>
                  </a:schemeClr>
                </a:solidFill>
              </a:rPr>
              <a:t>nguyện</a:t>
            </a:r>
            <a:r>
              <a:rPr lang="en-US" dirty="0">
                <a:solidFill>
                  <a:schemeClr val="bg2">
                    <a:lumMod val="10000"/>
                  </a:schemeClr>
                </a:solidFill>
              </a:rPr>
              <a:t> </a:t>
            </a:r>
            <a:r>
              <a:rPr lang="en-US" dirty="0" err="1">
                <a:solidFill>
                  <a:schemeClr val="bg2">
                    <a:lumMod val="10000"/>
                  </a:schemeClr>
                </a:solidFill>
              </a:rPr>
              <a:t>dấn</a:t>
            </a:r>
            <a:r>
              <a:rPr lang="en-US" dirty="0">
                <a:solidFill>
                  <a:schemeClr val="bg2">
                    <a:lumMod val="10000"/>
                  </a:schemeClr>
                </a:solidFill>
              </a:rPr>
              <a:t> </a:t>
            </a:r>
            <a:r>
              <a:rPr lang="en-US" dirty="0" err="1">
                <a:solidFill>
                  <a:schemeClr val="bg2">
                    <a:lumMod val="10000"/>
                  </a:schemeClr>
                </a:solidFill>
              </a:rPr>
              <a:t>thân</a:t>
            </a:r>
            <a:r>
              <a:rPr lang="en-US" dirty="0">
                <a:solidFill>
                  <a:schemeClr val="bg2">
                    <a:lumMod val="10000"/>
                  </a:schemeClr>
                </a:solidFill>
              </a:rPr>
              <a:t> </a:t>
            </a:r>
            <a:r>
              <a:rPr lang="en-US" dirty="0" err="1">
                <a:solidFill>
                  <a:schemeClr val="bg2">
                    <a:lumMod val="10000"/>
                  </a:schemeClr>
                </a:solidFill>
              </a:rPr>
              <a:t>vào</a:t>
            </a:r>
            <a:r>
              <a:rPr lang="en-US" dirty="0">
                <a:solidFill>
                  <a:schemeClr val="bg2">
                    <a:lumMod val="10000"/>
                  </a:schemeClr>
                </a:solidFill>
              </a:rPr>
              <a:t> </a:t>
            </a:r>
            <a:r>
              <a:rPr lang="en-US" dirty="0" err="1">
                <a:solidFill>
                  <a:schemeClr val="bg2">
                    <a:lumMod val="10000"/>
                  </a:schemeClr>
                </a:solidFill>
              </a:rPr>
              <a:t>vùng</a:t>
            </a:r>
            <a:r>
              <a:rPr lang="en-US" dirty="0">
                <a:solidFill>
                  <a:schemeClr val="bg2">
                    <a:lumMod val="10000"/>
                  </a:schemeClr>
                </a:solidFill>
              </a:rPr>
              <a:t> </a:t>
            </a:r>
            <a:r>
              <a:rPr lang="en-US" dirty="0" err="1">
                <a:solidFill>
                  <a:schemeClr val="bg2">
                    <a:lumMod val="10000"/>
                  </a:schemeClr>
                </a:solidFill>
              </a:rPr>
              <a:t>dịch</a:t>
            </a:r>
            <a:r>
              <a:rPr lang="en-US" dirty="0">
                <a:solidFill>
                  <a:schemeClr val="bg2">
                    <a:lumMod val="10000"/>
                  </a:schemeClr>
                </a:solidFill>
              </a:rPr>
              <a:t> </a:t>
            </a:r>
            <a:r>
              <a:rPr lang="en-US" dirty="0" err="1">
                <a:solidFill>
                  <a:schemeClr val="bg2">
                    <a:lumMod val="10000"/>
                  </a:schemeClr>
                </a:solidFill>
              </a:rPr>
              <a:t>làm</a:t>
            </a:r>
            <a:r>
              <a:rPr lang="en-US" dirty="0">
                <a:solidFill>
                  <a:schemeClr val="bg2">
                    <a:lumMod val="10000"/>
                  </a:schemeClr>
                </a:solidFill>
              </a:rPr>
              <a:t> </a:t>
            </a:r>
            <a:r>
              <a:rPr lang="en-US" dirty="0" err="1">
                <a:solidFill>
                  <a:schemeClr val="bg2">
                    <a:lumMod val="10000"/>
                  </a:schemeClr>
                </a:solidFill>
              </a:rPr>
              <a:t>tăng</a:t>
            </a:r>
            <a:r>
              <a:rPr lang="en-US" dirty="0">
                <a:solidFill>
                  <a:schemeClr val="bg2">
                    <a:lumMod val="10000"/>
                  </a:schemeClr>
                </a:solidFill>
              </a:rPr>
              <a:t> ý </a:t>
            </a:r>
            <a:r>
              <a:rPr lang="en-US" dirty="0" err="1">
                <a:solidFill>
                  <a:schemeClr val="bg2">
                    <a:lumMod val="10000"/>
                  </a:schemeClr>
                </a:solidFill>
              </a:rPr>
              <a:t>chí</a:t>
            </a:r>
            <a:r>
              <a:rPr lang="en-US" dirty="0">
                <a:solidFill>
                  <a:schemeClr val="bg2">
                    <a:lumMod val="10000"/>
                  </a:schemeClr>
                </a:solidFill>
              </a:rPr>
              <a:t>, </a:t>
            </a:r>
            <a:r>
              <a:rPr lang="en-US" dirty="0" err="1">
                <a:solidFill>
                  <a:schemeClr val="bg2">
                    <a:lumMod val="10000"/>
                  </a:schemeClr>
                </a:solidFill>
              </a:rPr>
              <a:t>sức</a:t>
            </a:r>
            <a:r>
              <a:rPr lang="en-US" dirty="0">
                <a:solidFill>
                  <a:schemeClr val="bg2">
                    <a:lumMod val="10000"/>
                  </a:schemeClr>
                </a:solidFill>
              </a:rPr>
              <a:t> </a:t>
            </a:r>
            <a:r>
              <a:rPr lang="en-US" dirty="0" err="1">
                <a:solidFill>
                  <a:schemeClr val="bg2">
                    <a:lumMod val="10000"/>
                  </a:schemeClr>
                </a:solidFill>
              </a:rPr>
              <a:t>mạnh</a:t>
            </a:r>
            <a:r>
              <a:rPr lang="en-US" dirty="0">
                <a:solidFill>
                  <a:schemeClr val="bg2">
                    <a:lumMod val="10000"/>
                  </a:schemeClr>
                </a:solidFill>
              </a:rPr>
              <a:t> </a:t>
            </a:r>
            <a:r>
              <a:rPr lang="en-US" dirty="0" err="1">
                <a:solidFill>
                  <a:schemeClr val="bg2">
                    <a:lumMod val="10000"/>
                  </a:schemeClr>
                </a:solidFill>
              </a:rPr>
              <a:t>của</a:t>
            </a:r>
            <a:r>
              <a:rPr lang="en-US" dirty="0">
                <a:solidFill>
                  <a:schemeClr val="bg2">
                    <a:lumMod val="10000"/>
                  </a:schemeClr>
                </a:solidFill>
              </a:rPr>
              <a:t> </a:t>
            </a:r>
            <a:r>
              <a:rPr lang="en-US" dirty="0" err="1">
                <a:solidFill>
                  <a:schemeClr val="bg2">
                    <a:lumMod val="10000"/>
                  </a:schemeClr>
                </a:solidFill>
              </a:rPr>
              <a:t>cộng</a:t>
            </a:r>
            <a:r>
              <a:rPr lang="en-US" dirty="0">
                <a:solidFill>
                  <a:schemeClr val="bg2">
                    <a:lumMod val="10000"/>
                  </a:schemeClr>
                </a:solidFill>
              </a:rPr>
              <a:t> </a:t>
            </a:r>
            <a:r>
              <a:rPr lang="en-US" dirty="0" err="1">
                <a:solidFill>
                  <a:schemeClr val="bg2">
                    <a:lumMod val="10000"/>
                  </a:schemeClr>
                </a:solidFill>
              </a:rPr>
              <a:t>đồng</a:t>
            </a:r>
            <a:r>
              <a:rPr lang="en-US" dirty="0">
                <a:solidFill>
                  <a:schemeClr val="bg2">
                    <a:lumMod val="10000"/>
                  </a:schemeClr>
                </a:solidFill>
              </a:rPr>
              <a:t>…</a:t>
            </a:r>
          </a:p>
        </p:txBody>
      </p:sp>
      <p:sp>
        <p:nvSpPr>
          <p:cNvPr id="22" name="TextBox 21"/>
          <p:cNvSpPr txBox="1"/>
          <p:nvPr/>
        </p:nvSpPr>
        <p:spPr>
          <a:xfrm>
            <a:off x="262127" y="3638550"/>
            <a:ext cx="6136616" cy="738664"/>
          </a:xfrm>
          <a:prstGeom prst="rect">
            <a:avLst/>
          </a:prstGeom>
          <a:noFill/>
        </p:spPr>
        <p:txBody>
          <a:bodyPr wrap="none" rtlCol="0">
            <a:spAutoFit/>
          </a:bodyPr>
          <a:lstStyle/>
          <a:p>
            <a:r>
              <a:rPr lang="en-US" dirty="0">
                <a:solidFill>
                  <a:srgbClr val="0000FF"/>
                </a:solidFill>
              </a:rPr>
              <a:t>4.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phản</a:t>
            </a:r>
            <a:r>
              <a:rPr lang="en-US" dirty="0">
                <a:solidFill>
                  <a:srgbClr val="0000FF"/>
                </a:solidFill>
              </a:rPr>
              <a:t> </a:t>
            </a:r>
            <a:r>
              <a:rPr lang="en-US" dirty="0" err="1">
                <a:solidFill>
                  <a:srgbClr val="0000FF"/>
                </a:solidFill>
              </a:rPr>
              <a:t>đề</a:t>
            </a:r>
            <a:r>
              <a:rPr lang="en-US" dirty="0">
                <a:solidFill>
                  <a:srgbClr val="0000FF"/>
                </a:solidFill>
              </a:rPr>
              <a:t> </a:t>
            </a:r>
          </a:p>
          <a:p>
            <a:r>
              <a:rPr lang="en-US" dirty="0">
                <a:solidFill>
                  <a:schemeClr val="tx1"/>
                </a:solidFill>
              </a:rPr>
              <a:t> </a:t>
            </a:r>
            <a:r>
              <a:rPr lang="en-US" dirty="0">
                <a:solidFill>
                  <a:schemeClr val="bg2">
                    <a:lumMod val="10000"/>
                  </a:schemeClr>
                </a:solidFill>
              </a:rPr>
              <a:t>+ </a:t>
            </a:r>
            <a:r>
              <a:rPr lang="en-US" dirty="0" err="1">
                <a:solidFill>
                  <a:schemeClr val="bg2">
                    <a:lumMod val="10000"/>
                  </a:schemeClr>
                </a:solidFill>
              </a:rPr>
              <a:t>Nếu</a:t>
            </a:r>
            <a:r>
              <a:rPr lang="en-US" dirty="0">
                <a:solidFill>
                  <a:schemeClr val="bg2">
                    <a:lumMod val="10000"/>
                  </a:schemeClr>
                </a:solidFill>
              </a:rPr>
              <a:t> </a:t>
            </a:r>
            <a:r>
              <a:rPr lang="en-US" dirty="0" err="1">
                <a:solidFill>
                  <a:schemeClr val="bg2">
                    <a:lumMod val="10000"/>
                  </a:schemeClr>
                </a:solidFill>
              </a:rPr>
              <a:t>không</a:t>
            </a:r>
            <a:r>
              <a:rPr lang="en-US" dirty="0">
                <a:solidFill>
                  <a:schemeClr val="bg2">
                    <a:lumMod val="10000"/>
                  </a:schemeClr>
                </a:solidFill>
              </a:rPr>
              <a:t> </a:t>
            </a:r>
            <a:r>
              <a:rPr lang="en-US" dirty="0" err="1">
                <a:solidFill>
                  <a:schemeClr val="bg2">
                    <a:lumMod val="10000"/>
                  </a:schemeClr>
                </a:solidFill>
              </a:rPr>
              <a:t>có</a:t>
            </a:r>
            <a:r>
              <a:rPr lang="en-US" dirty="0">
                <a:solidFill>
                  <a:schemeClr val="bg2">
                    <a:lumMod val="10000"/>
                  </a:schemeClr>
                </a:solidFill>
              </a:rPr>
              <a:t> </a:t>
            </a:r>
            <a:r>
              <a:rPr lang="en-US" dirty="0" err="1">
                <a:solidFill>
                  <a:schemeClr val="bg2">
                    <a:lumMod val="10000"/>
                  </a:schemeClr>
                </a:solidFill>
              </a:rPr>
              <a:t>tình</a:t>
            </a:r>
            <a:r>
              <a:rPr lang="en-US" dirty="0">
                <a:solidFill>
                  <a:schemeClr val="bg2">
                    <a:lumMod val="10000"/>
                  </a:schemeClr>
                </a:solidFill>
              </a:rPr>
              <a:t> </a:t>
            </a:r>
            <a:r>
              <a:rPr lang="en-US" dirty="0" err="1">
                <a:solidFill>
                  <a:schemeClr val="bg2">
                    <a:lumMod val="10000"/>
                  </a:schemeClr>
                </a:solidFill>
              </a:rPr>
              <a:t>người</a:t>
            </a:r>
            <a:r>
              <a:rPr lang="en-US" dirty="0">
                <a:solidFill>
                  <a:schemeClr val="bg2">
                    <a:lumMod val="10000"/>
                  </a:schemeClr>
                </a:solidFill>
              </a:rPr>
              <a:t>, </a:t>
            </a:r>
            <a:r>
              <a:rPr lang="en-US" dirty="0" err="1">
                <a:solidFill>
                  <a:schemeClr val="bg2">
                    <a:lumMod val="10000"/>
                  </a:schemeClr>
                </a:solidFill>
              </a:rPr>
              <a:t>cuộc</a:t>
            </a:r>
            <a:r>
              <a:rPr lang="en-US" dirty="0">
                <a:solidFill>
                  <a:schemeClr val="bg2">
                    <a:lumMod val="10000"/>
                  </a:schemeClr>
                </a:solidFill>
              </a:rPr>
              <a:t> </a:t>
            </a:r>
            <a:r>
              <a:rPr lang="en-US" dirty="0" err="1">
                <a:solidFill>
                  <a:schemeClr val="bg2">
                    <a:lumMod val="10000"/>
                  </a:schemeClr>
                </a:solidFill>
              </a:rPr>
              <a:t>chiến</a:t>
            </a:r>
            <a:r>
              <a:rPr lang="en-US" dirty="0">
                <a:solidFill>
                  <a:schemeClr val="bg2">
                    <a:lumMod val="10000"/>
                  </a:schemeClr>
                </a:solidFill>
              </a:rPr>
              <a:t> </a:t>
            </a:r>
            <a:r>
              <a:rPr lang="en-US" dirty="0" err="1">
                <a:solidFill>
                  <a:schemeClr val="bg2">
                    <a:lumMod val="10000"/>
                  </a:schemeClr>
                </a:solidFill>
              </a:rPr>
              <a:t>sẽ</a:t>
            </a:r>
            <a:r>
              <a:rPr lang="en-US" dirty="0">
                <a:solidFill>
                  <a:schemeClr val="bg2">
                    <a:lumMod val="10000"/>
                  </a:schemeClr>
                </a:solidFill>
              </a:rPr>
              <a:t> </a:t>
            </a:r>
            <a:r>
              <a:rPr lang="en-US" dirty="0" err="1">
                <a:solidFill>
                  <a:schemeClr val="bg2">
                    <a:lumMod val="10000"/>
                  </a:schemeClr>
                </a:solidFill>
              </a:rPr>
              <a:t>gặp</a:t>
            </a:r>
            <a:r>
              <a:rPr lang="en-US" dirty="0">
                <a:solidFill>
                  <a:schemeClr val="bg2">
                    <a:lumMod val="10000"/>
                  </a:schemeClr>
                </a:solidFill>
              </a:rPr>
              <a:t> </a:t>
            </a:r>
            <a:r>
              <a:rPr lang="en-US" dirty="0" err="1">
                <a:solidFill>
                  <a:schemeClr val="bg2">
                    <a:lumMod val="10000"/>
                  </a:schemeClr>
                </a:solidFill>
              </a:rPr>
              <a:t>nhiều</a:t>
            </a:r>
            <a:r>
              <a:rPr lang="en-US" dirty="0">
                <a:solidFill>
                  <a:schemeClr val="bg2">
                    <a:lumMod val="10000"/>
                  </a:schemeClr>
                </a:solidFill>
              </a:rPr>
              <a:t> </a:t>
            </a:r>
            <a:r>
              <a:rPr lang="en-US" dirty="0" err="1">
                <a:solidFill>
                  <a:schemeClr val="bg2">
                    <a:lumMod val="10000"/>
                  </a:schemeClr>
                </a:solidFill>
              </a:rPr>
              <a:t>khó</a:t>
            </a:r>
            <a:r>
              <a:rPr lang="en-US" dirty="0">
                <a:solidFill>
                  <a:schemeClr val="bg2">
                    <a:lumMod val="10000"/>
                  </a:schemeClr>
                </a:solidFill>
              </a:rPr>
              <a:t> </a:t>
            </a:r>
            <a:r>
              <a:rPr lang="en-US" dirty="0" err="1">
                <a:solidFill>
                  <a:schemeClr val="bg2">
                    <a:lumMod val="10000"/>
                  </a:schemeClr>
                </a:solidFill>
              </a:rPr>
              <a:t>khăn</a:t>
            </a:r>
            <a:r>
              <a:rPr lang="en-US" dirty="0">
                <a:solidFill>
                  <a:schemeClr val="bg2">
                    <a:lumMod val="10000"/>
                  </a:schemeClr>
                </a:solidFill>
              </a:rPr>
              <a:t> (</a:t>
            </a:r>
            <a:r>
              <a:rPr lang="en-US" dirty="0" err="1">
                <a:solidFill>
                  <a:schemeClr val="bg2">
                    <a:lumMod val="10000"/>
                  </a:schemeClr>
                </a:solidFill>
              </a:rPr>
              <a:t>dẫn</a:t>
            </a:r>
            <a:r>
              <a:rPr lang="en-US" dirty="0">
                <a:solidFill>
                  <a:schemeClr val="bg2">
                    <a:lumMod val="10000"/>
                  </a:schemeClr>
                </a:solidFill>
              </a:rPr>
              <a:t> </a:t>
            </a:r>
            <a:r>
              <a:rPr lang="en-US" dirty="0" err="1">
                <a:solidFill>
                  <a:schemeClr val="bg2">
                    <a:lumMod val="10000"/>
                  </a:schemeClr>
                </a:solidFill>
              </a:rPr>
              <a:t>chứng</a:t>
            </a:r>
            <a:r>
              <a:rPr lang="en-US" dirty="0">
                <a:solidFill>
                  <a:schemeClr val="bg2">
                    <a:lumMod val="10000"/>
                  </a:schemeClr>
                </a:solidFill>
              </a:rPr>
              <a:t>)</a:t>
            </a:r>
          </a:p>
          <a:p>
            <a:r>
              <a:rPr lang="en-US" dirty="0">
                <a:solidFill>
                  <a:schemeClr val="bg2">
                    <a:lumMod val="10000"/>
                  </a:schemeClr>
                </a:solidFill>
              </a:rPr>
              <a:t> + </a:t>
            </a:r>
            <a:r>
              <a:rPr lang="en-US" dirty="0" err="1">
                <a:solidFill>
                  <a:schemeClr val="bg2">
                    <a:lumMod val="10000"/>
                  </a:schemeClr>
                </a:solidFill>
              </a:rPr>
              <a:t>Lấy</a:t>
            </a:r>
            <a:r>
              <a:rPr lang="en-US" dirty="0">
                <a:solidFill>
                  <a:schemeClr val="bg2">
                    <a:lumMod val="10000"/>
                  </a:schemeClr>
                </a:solidFill>
              </a:rPr>
              <a:t> 1 </a:t>
            </a:r>
            <a:r>
              <a:rPr lang="en-US" dirty="0" err="1">
                <a:solidFill>
                  <a:schemeClr val="bg2">
                    <a:lumMod val="10000"/>
                  </a:schemeClr>
                </a:solidFill>
              </a:rPr>
              <a:t>dẫn</a:t>
            </a:r>
            <a:r>
              <a:rPr lang="en-US" dirty="0">
                <a:solidFill>
                  <a:schemeClr val="bg2">
                    <a:lumMod val="10000"/>
                  </a:schemeClr>
                </a:solidFill>
              </a:rPr>
              <a:t> </a:t>
            </a:r>
            <a:r>
              <a:rPr lang="en-US" dirty="0" err="1">
                <a:solidFill>
                  <a:schemeClr val="bg2">
                    <a:lumMod val="10000"/>
                  </a:schemeClr>
                </a:solidFill>
              </a:rPr>
              <a:t>chứng</a:t>
            </a:r>
            <a:r>
              <a:rPr lang="en-US" dirty="0">
                <a:solidFill>
                  <a:schemeClr val="bg2">
                    <a:lumMod val="10000"/>
                  </a:schemeClr>
                </a:solidFill>
              </a:rPr>
              <a:t> </a:t>
            </a:r>
            <a:r>
              <a:rPr lang="en-US" dirty="0" err="1">
                <a:solidFill>
                  <a:schemeClr val="bg2">
                    <a:lumMod val="10000"/>
                  </a:schemeClr>
                </a:solidFill>
              </a:rPr>
              <a:t>tiêu</a:t>
            </a:r>
            <a:r>
              <a:rPr lang="en-US" dirty="0">
                <a:solidFill>
                  <a:schemeClr val="bg2">
                    <a:lumMod val="10000"/>
                  </a:schemeClr>
                </a:solidFill>
              </a:rPr>
              <a:t> </a:t>
            </a:r>
            <a:r>
              <a:rPr lang="en-US" dirty="0" err="1">
                <a:solidFill>
                  <a:schemeClr val="bg2">
                    <a:lumMod val="10000"/>
                  </a:schemeClr>
                </a:solidFill>
              </a:rPr>
              <a:t>biểu</a:t>
            </a:r>
            <a:r>
              <a:rPr lang="en-US" dirty="0">
                <a:solidFill>
                  <a:schemeClr val="bg2">
                    <a:lumMod val="10000"/>
                  </a:schemeClr>
                </a:solidFill>
              </a:rPr>
              <a:t>, </a:t>
            </a:r>
            <a:r>
              <a:rPr lang="en-US" dirty="0" err="1">
                <a:solidFill>
                  <a:schemeClr val="bg2">
                    <a:lumMod val="10000"/>
                  </a:schemeClr>
                </a:solidFill>
              </a:rPr>
              <a:t>phù</a:t>
            </a:r>
            <a:r>
              <a:rPr lang="en-US" dirty="0">
                <a:solidFill>
                  <a:schemeClr val="bg2">
                    <a:lumMod val="10000"/>
                  </a:schemeClr>
                </a:solidFill>
              </a:rPr>
              <a:t> </a:t>
            </a:r>
            <a:r>
              <a:rPr lang="en-US" dirty="0" err="1">
                <a:solidFill>
                  <a:schemeClr val="bg2">
                    <a:lumMod val="10000"/>
                  </a:schemeClr>
                </a:solidFill>
              </a:rPr>
              <a:t>hợp</a:t>
            </a:r>
            <a:r>
              <a:rPr lang="en-US" dirty="0">
                <a:solidFill>
                  <a:schemeClr val="bg2">
                    <a:lumMod val="10000"/>
                  </a:schemeClr>
                </a:solidFill>
              </a:rPr>
              <a:t>, </a:t>
            </a:r>
            <a:r>
              <a:rPr lang="en-US" dirty="0" err="1">
                <a:solidFill>
                  <a:schemeClr val="bg2">
                    <a:lumMod val="10000"/>
                  </a:schemeClr>
                </a:solidFill>
              </a:rPr>
              <a:t>nổi</a:t>
            </a:r>
            <a:r>
              <a:rPr lang="en-US" dirty="0">
                <a:solidFill>
                  <a:schemeClr val="bg2">
                    <a:lumMod val="10000"/>
                  </a:schemeClr>
                </a:solidFill>
              </a:rPr>
              <a:t> </a:t>
            </a:r>
            <a:r>
              <a:rPr lang="en-US" dirty="0" err="1">
                <a:solidFill>
                  <a:schemeClr val="bg2">
                    <a:lumMod val="10000"/>
                  </a:schemeClr>
                </a:solidFill>
              </a:rPr>
              <a:t>bật</a:t>
            </a:r>
            <a:r>
              <a:rPr lang="en-US" dirty="0">
                <a:solidFill>
                  <a:schemeClr val="bg2">
                    <a:lumMod val="10000"/>
                  </a:schemeClr>
                </a:solidFill>
              </a:rPr>
              <a:t> </a:t>
            </a:r>
            <a:r>
              <a:rPr lang="en-US" dirty="0" err="1">
                <a:solidFill>
                  <a:schemeClr val="bg2">
                    <a:lumMod val="10000"/>
                  </a:schemeClr>
                </a:solidFill>
              </a:rPr>
              <a:t>để</a:t>
            </a:r>
            <a:r>
              <a:rPr lang="en-US" dirty="0">
                <a:solidFill>
                  <a:schemeClr val="bg2">
                    <a:lumMod val="10000"/>
                  </a:schemeClr>
                </a:solidFill>
              </a:rPr>
              <a:t> </a:t>
            </a:r>
            <a:r>
              <a:rPr lang="en-US" dirty="0" err="1">
                <a:solidFill>
                  <a:schemeClr val="bg2">
                    <a:lumMod val="10000"/>
                  </a:schemeClr>
                </a:solidFill>
              </a:rPr>
              <a:t>làm</a:t>
            </a:r>
            <a:r>
              <a:rPr lang="en-US" dirty="0">
                <a:solidFill>
                  <a:schemeClr val="bg2">
                    <a:lumMod val="10000"/>
                  </a:schemeClr>
                </a:solidFill>
              </a:rPr>
              <a:t> </a:t>
            </a:r>
            <a:r>
              <a:rPr lang="en-US" dirty="0" err="1">
                <a:solidFill>
                  <a:schemeClr val="bg2">
                    <a:lumMod val="10000"/>
                  </a:schemeClr>
                </a:solidFill>
              </a:rPr>
              <a:t>rõ</a:t>
            </a:r>
            <a:r>
              <a:rPr lang="en-US" dirty="0">
                <a:solidFill>
                  <a:schemeClr val="bg2">
                    <a:lumMod val="10000"/>
                  </a:schemeClr>
                </a:solidFill>
              </a:rPr>
              <a:t> </a:t>
            </a:r>
            <a:r>
              <a:rPr lang="en-US" dirty="0" err="1">
                <a:solidFill>
                  <a:schemeClr val="bg2">
                    <a:lumMod val="10000"/>
                  </a:schemeClr>
                </a:solidFill>
              </a:rPr>
              <a:t>măt</a:t>
            </a:r>
            <a:r>
              <a:rPr lang="en-US" dirty="0">
                <a:solidFill>
                  <a:schemeClr val="bg2">
                    <a:lumMod val="10000"/>
                  </a:schemeClr>
                </a:solidFill>
              </a:rPr>
              <a:t> </a:t>
            </a:r>
            <a:r>
              <a:rPr lang="en-US" dirty="0" err="1">
                <a:solidFill>
                  <a:schemeClr val="bg2">
                    <a:lumMod val="10000"/>
                  </a:schemeClr>
                </a:solidFill>
              </a:rPr>
              <a:t>tích</a:t>
            </a:r>
            <a:r>
              <a:rPr lang="en-US" dirty="0">
                <a:solidFill>
                  <a:schemeClr val="bg2">
                    <a:lumMod val="10000"/>
                  </a:schemeClr>
                </a:solidFill>
              </a:rPr>
              <a:t> </a:t>
            </a:r>
            <a:r>
              <a:rPr lang="en-US" dirty="0" err="1">
                <a:solidFill>
                  <a:schemeClr val="bg2">
                    <a:lumMod val="10000"/>
                  </a:schemeClr>
                </a:solidFill>
              </a:rPr>
              <a:t>cực</a:t>
            </a:r>
            <a:r>
              <a:rPr lang="en-US" dirty="0">
                <a:solidFill>
                  <a:schemeClr val="bg2">
                    <a:lumMod val="10000"/>
                  </a:schemeClr>
                </a:solidFill>
              </a:rPr>
              <a:t> </a:t>
            </a:r>
            <a:r>
              <a:rPr lang="en-US" dirty="0" err="1">
                <a:solidFill>
                  <a:schemeClr val="bg2">
                    <a:lumMod val="10000"/>
                  </a:schemeClr>
                </a:solidFill>
              </a:rPr>
              <a:t>đó</a:t>
            </a:r>
            <a:r>
              <a:rPr lang="en-US" dirty="0">
                <a:solidFill>
                  <a:schemeClr val="bg2">
                    <a:lumMod val="10000"/>
                  </a:schemeClr>
                </a:solidFill>
              </a:rPr>
              <a:t>.</a:t>
            </a:r>
          </a:p>
        </p:txBody>
      </p:sp>
      <p:sp>
        <p:nvSpPr>
          <p:cNvPr id="23" name="TextBox 22"/>
          <p:cNvSpPr txBox="1"/>
          <p:nvPr/>
        </p:nvSpPr>
        <p:spPr>
          <a:xfrm>
            <a:off x="195601" y="4324350"/>
            <a:ext cx="8755923" cy="738664"/>
          </a:xfrm>
          <a:prstGeom prst="rect">
            <a:avLst/>
          </a:prstGeom>
          <a:noFill/>
        </p:spPr>
        <p:txBody>
          <a:bodyPr wrap="none" rtlCol="0">
            <a:spAutoFit/>
          </a:bodyPr>
          <a:lstStyle/>
          <a:p>
            <a:r>
              <a:rPr lang="en-US" dirty="0">
                <a:solidFill>
                  <a:srgbClr val="0000FF"/>
                </a:solidFill>
              </a:rPr>
              <a:t>5.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bg2">
                    <a:lumMod val="10000"/>
                  </a:schemeClr>
                </a:solidFill>
              </a:rPr>
              <a:t>Bởi</a:t>
            </a:r>
            <a:r>
              <a:rPr lang="en-US" dirty="0">
                <a:solidFill>
                  <a:schemeClr val="bg2">
                    <a:lumMod val="10000"/>
                  </a:schemeClr>
                </a:solidFill>
              </a:rPr>
              <a:t> </a:t>
            </a:r>
            <a:r>
              <a:rPr lang="en-US" dirty="0" err="1">
                <a:solidFill>
                  <a:schemeClr val="bg2">
                    <a:lumMod val="10000"/>
                  </a:schemeClr>
                </a:solidFill>
              </a:rPr>
              <a:t>vậy</a:t>
            </a:r>
            <a:r>
              <a:rPr lang="en-US" dirty="0">
                <a:solidFill>
                  <a:schemeClr val="bg2">
                    <a:lumMod val="10000"/>
                  </a:schemeClr>
                </a:solidFill>
              </a:rPr>
              <a:t> </a:t>
            </a:r>
            <a:r>
              <a:rPr lang="en-US" dirty="0" err="1">
                <a:solidFill>
                  <a:schemeClr val="bg2">
                    <a:lumMod val="10000"/>
                  </a:schemeClr>
                </a:solidFill>
              </a:rPr>
              <a:t>chúng</a:t>
            </a:r>
            <a:r>
              <a:rPr lang="en-US" dirty="0">
                <a:solidFill>
                  <a:schemeClr val="bg2">
                    <a:lumMod val="10000"/>
                  </a:schemeClr>
                </a:solidFill>
              </a:rPr>
              <a:t> ta </a:t>
            </a:r>
            <a:r>
              <a:rPr lang="en-US" dirty="0" err="1">
                <a:solidFill>
                  <a:schemeClr val="bg2">
                    <a:lumMod val="10000"/>
                  </a:schemeClr>
                </a:solidFill>
              </a:rPr>
              <a:t>cần</a:t>
            </a:r>
            <a:r>
              <a:rPr lang="en-US" dirty="0">
                <a:solidFill>
                  <a:schemeClr val="bg2">
                    <a:lumMod val="10000"/>
                  </a:schemeClr>
                </a:solidFill>
              </a:rPr>
              <a:t> </a:t>
            </a:r>
            <a:r>
              <a:rPr lang="en-US" dirty="0" err="1">
                <a:solidFill>
                  <a:schemeClr val="bg2">
                    <a:lumMod val="10000"/>
                  </a:schemeClr>
                </a:solidFill>
              </a:rPr>
              <a:t>nêu</a:t>
            </a:r>
            <a:r>
              <a:rPr lang="en-US" dirty="0">
                <a:solidFill>
                  <a:schemeClr val="bg2">
                    <a:lumMod val="10000"/>
                  </a:schemeClr>
                </a:solidFill>
              </a:rPr>
              <a:t> </a:t>
            </a:r>
            <a:r>
              <a:rPr lang="en-US" dirty="0" err="1">
                <a:solidFill>
                  <a:schemeClr val="bg2">
                    <a:lumMod val="10000"/>
                  </a:schemeClr>
                </a:solidFill>
              </a:rPr>
              <a:t>cao</a:t>
            </a:r>
            <a:r>
              <a:rPr lang="en-US" dirty="0">
                <a:solidFill>
                  <a:schemeClr val="bg2">
                    <a:lumMod val="10000"/>
                  </a:schemeClr>
                </a:solidFill>
              </a:rPr>
              <a:t> </a:t>
            </a:r>
            <a:r>
              <a:rPr lang="en-US" dirty="0" err="1">
                <a:solidFill>
                  <a:schemeClr val="bg2">
                    <a:lumMod val="10000"/>
                  </a:schemeClr>
                </a:solidFill>
              </a:rPr>
              <a:t>lối</a:t>
            </a:r>
            <a:r>
              <a:rPr lang="en-US" dirty="0">
                <a:solidFill>
                  <a:schemeClr val="bg2">
                    <a:lumMod val="10000"/>
                  </a:schemeClr>
                </a:solidFill>
              </a:rPr>
              <a:t> </a:t>
            </a:r>
            <a:r>
              <a:rPr lang="en-US" dirty="0" err="1">
                <a:solidFill>
                  <a:schemeClr val="bg2">
                    <a:lumMod val="10000"/>
                  </a:schemeClr>
                </a:solidFill>
              </a:rPr>
              <a:t>sống</a:t>
            </a:r>
            <a:r>
              <a:rPr lang="en-US" dirty="0">
                <a:solidFill>
                  <a:schemeClr val="bg2">
                    <a:lumMod val="10000"/>
                  </a:schemeClr>
                </a:solidFill>
              </a:rPr>
              <a:t> </a:t>
            </a:r>
            <a:r>
              <a:rPr lang="en-US" dirty="0" err="1">
                <a:solidFill>
                  <a:schemeClr val="bg2">
                    <a:lumMod val="10000"/>
                  </a:schemeClr>
                </a:solidFill>
              </a:rPr>
              <a:t>nghĩa</a:t>
            </a:r>
            <a:r>
              <a:rPr lang="en-US" dirty="0">
                <a:solidFill>
                  <a:schemeClr val="bg2">
                    <a:lumMod val="10000"/>
                  </a:schemeClr>
                </a:solidFill>
              </a:rPr>
              <a:t> </a:t>
            </a:r>
            <a:r>
              <a:rPr lang="en-US" dirty="0" err="1">
                <a:solidFill>
                  <a:schemeClr val="bg2">
                    <a:lumMod val="10000"/>
                  </a:schemeClr>
                </a:solidFill>
              </a:rPr>
              <a:t>tình</a:t>
            </a:r>
            <a:r>
              <a:rPr lang="en-US" dirty="0">
                <a:solidFill>
                  <a:schemeClr val="bg2">
                    <a:lumMod val="10000"/>
                  </a:schemeClr>
                </a:solidFill>
              </a:rPr>
              <a:t> </a:t>
            </a:r>
            <a:r>
              <a:rPr lang="en-US" dirty="0" err="1">
                <a:solidFill>
                  <a:schemeClr val="bg2">
                    <a:lumMod val="10000"/>
                  </a:schemeClr>
                </a:solidFill>
              </a:rPr>
              <a:t>trong</a:t>
            </a:r>
            <a:r>
              <a:rPr lang="en-US" dirty="0">
                <a:solidFill>
                  <a:schemeClr val="bg2">
                    <a:lumMod val="10000"/>
                  </a:schemeClr>
                </a:solidFill>
              </a:rPr>
              <a:t> </a:t>
            </a:r>
            <a:r>
              <a:rPr lang="en-US" dirty="0" err="1">
                <a:solidFill>
                  <a:schemeClr val="bg2">
                    <a:lumMod val="10000"/>
                  </a:schemeClr>
                </a:solidFill>
              </a:rPr>
              <a:t>đại</a:t>
            </a:r>
            <a:r>
              <a:rPr lang="en-US" dirty="0">
                <a:solidFill>
                  <a:schemeClr val="bg2">
                    <a:lumMod val="10000"/>
                  </a:schemeClr>
                </a:solidFill>
              </a:rPr>
              <a:t> </a:t>
            </a:r>
            <a:r>
              <a:rPr lang="en-US" dirty="0" err="1">
                <a:solidFill>
                  <a:schemeClr val="bg2">
                    <a:lumMod val="10000"/>
                  </a:schemeClr>
                </a:solidFill>
              </a:rPr>
              <a:t>dịch</a:t>
            </a:r>
            <a:r>
              <a:rPr lang="en-US" dirty="0">
                <a:solidFill>
                  <a:schemeClr val="bg2">
                    <a:lumMod val="10000"/>
                  </a:schemeClr>
                </a:solidFill>
              </a:rPr>
              <a:t> </a:t>
            </a:r>
            <a:r>
              <a:rPr lang="en-US" dirty="0" err="1">
                <a:solidFill>
                  <a:schemeClr val="bg2">
                    <a:lumMod val="10000"/>
                  </a:schemeClr>
                </a:solidFill>
              </a:rPr>
              <a:t>để</a:t>
            </a:r>
            <a:r>
              <a:rPr lang="en-US" dirty="0">
                <a:solidFill>
                  <a:schemeClr val="bg2">
                    <a:lumMod val="10000"/>
                  </a:schemeClr>
                </a:solidFill>
              </a:rPr>
              <a:t> </a:t>
            </a:r>
            <a:r>
              <a:rPr lang="en-US" dirty="0" err="1">
                <a:solidFill>
                  <a:schemeClr val="bg2">
                    <a:lumMod val="10000"/>
                  </a:schemeClr>
                </a:solidFill>
              </a:rPr>
              <a:t>cuộc</a:t>
            </a:r>
            <a:r>
              <a:rPr lang="en-US" dirty="0">
                <a:solidFill>
                  <a:schemeClr val="bg2">
                    <a:lumMod val="10000"/>
                  </a:schemeClr>
                </a:solidFill>
              </a:rPr>
              <a:t> </a:t>
            </a:r>
            <a:r>
              <a:rPr lang="en-US" dirty="0" err="1">
                <a:solidFill>
                  <a:schemeClr val="bg2">
                    <a:lumMod val="10000"/>
                  </a:schemeClr>
                </a:solidFill>
              </a:rPr>
              <a:t>chiến</a:t>
            </a:r>
            <a:r>
              <a:rPr lang="en-US" dirty="0">
                <a:solidFill>
                  <a:schemeClr val="bg2">
                    <a:lumMod val="10000"/>
                  </a:schemeClr>
                </a:solidFill>
              </a:rPr>
              <a:t> </a:t>
            </a:r>
            <a:r>
              <a:rPr lang="en-US" dirty="0" err="1">
                <a:solidFill>
                  <a:schemeClr val="bg2">
                    <a:lumMod val="10000"/>
                  </a:schemeClr>
                </a:solidFill>
              </a:rPr>
              <a:t>mau</a:t>
            </a:r>
            <a:r>
              <a:rPr lang="en-US" dirty="0">
                <a:solidFill>
                  <a:schemeClr val="bg2">
                    <a:lumMod val="10000"/>
                  </a:schemeClr>
                </a:solidFill>
              </a:rPr>
              <a:t> </a:t>
            </a:r>
            <a:r>
              <a:rPr lang="en-US" dirty="0" err="1">
                <a:solidFill>
                  <a:schemeClr val="bg2">
                    <a:lumMod val="10000"/>
                  </a:schemeClr>
                </a:solidFill>
              </a:rPr>
              <a:t>chóng</a:t>
            </a:r>
            <a:r>
              <a:rPr lang="en-US" dirty="0">
                <a:solidFill>
                  <a:schemeClr val="bg2">
                    <a:lumMod val="10000"/>
                  </a:schemeClr>
                </a:solidFill>
              </a:rPr>
              <a:t> </a:t>
            </a:r>
            <a:r>
              <a:rPr lang="en-US" dirty="0" err="1">
                <a:solidFill>
                  <a:schemeClr val="bg2">
                    <a:lumMod val="10000"/>
                  </a:schemeClr>
                </a:solidFill>
              </a:rPr>
              <a:t>dành</a:t>
            </a:r>
            <a:r>
              <a:rPr lang="en-US" dirty="0">
                <a:solidFill>
                  <a:schemeClr val="bg2">
                    <a:lumMod val="10000"/>
                  </a:schemeClr>
                </a:solidFill>
              </a:rPr>
              <a:t> </a:t>
            </a:r>
            <a:r>
              <a:rPr lang="en-US" dirty="0" err="1">
                <a:solidFill>
                  <a:schemeClr val="bg2">
                    <a:lumMod val="10000"/>
                  </a:schemeClr>
                </a:solidFill>
              </a:rPr>
              <a:t>thắng</a:t>
            </a:r>
            <a:r>
              <a:rPr lang="en-US" dirty="0">
                <a:solidFill>
                  <a:schemeClr val="bg2">
                    <a:lumMod val="10000"/>
                  </a:schemeClr>
                </a:solidFill>
              </a:rPr>
              <a:t> </a:t>
            </a:r>
            <a:r>
              <a:rPr lang="en-US" dirty="0" err="1">
                <a:solidFill>
                  <a:schemeClr val="bg2">
                    <a:lumMod val="10000"/>
                  </a:schemeClr>
                </a:solidFill>
              </a:rPr>
              <a:t>lợi</a:t>
            </a:r>
            <a:r>
              <a:rPr lang="en-US" dirty="0">
                <a:solidFill>
                  <a:schemeClr val="bg2">
                    <a:lumMod val="10000"/>
                  </a:schemeClr>
                </a:solidFill>
              </a:rPr>
              <a:t>)</a:t>
            </a:r>
          </a:p>
          <a:p>
            <a:pPr marL="285750" indent="-285750">
              <a:buFontTx/>
              <a:buChar char="-"/>
            </a:pPr>
            <a:r>
              <a:rPr lang="en-US" dirty="0" err="1">
                <a:solidFill>
                  <a:schemeClr val="bg2">
                    <a:lumMod val="10000"/>
                  </a:schemeClr>
                </a:solidFill>
              </a:rPr>
              <a:t>Hãy</a:t>
            </a:r>
            <a:r>
              <a:rPr lang="en-US" dirty="0">
                <a:solidFill>
                  <a:schemeClr val="bg2">
                    <a:lumMod val="10000"/>
                  </a:schemeClr>
                </a:solidFill>
              </a:rPr>
              <a:t> </a:t>
            </a:r>
            <a:r>
              <a:rPr lang="en-US" dirty="0" err="1">
                <a:solidFill>
                  <a:schemeClr val="bg2">
                    <a:lumMod val="10000"/>
                  </a:schemeClr>
                </a:solidFill>
              </a:rPr>
              <a:t>băt</a:t>
            </a:r>
            <a:r>
              <a:rPr lang="en-US" dirty="0">
                <a:solidFill>
                  <a:schemeClr val="bg2">
                    <a:lumMod val="10000"/>
                  </a:schemeClr>
                </a:solidFill>
              </a:rPr>
              <a:t> </a:t>
            </a:r>
            <a:r>
              <a:rPr lang="en-US" dirty="0" err="1">
                <a:solidFill>
                  <a:schemeClr val="bg2">
                    <a:lumMod val="10000"/>
                  </a:schemeClr>
                </a:solidFill>
              </a:rPr>
              <a:t>đầu</a:t>
            </a:r>
            <a:r>
              <a:rPr lang="en-US" dirty="0">
                <a:solidFill>
                  <a:schemeClr val="bg2">
                    <a:lumMod val="10000"/>
                  </a:schemeClr>
                </a:solidFill>
              </a:rPr>
              <a:t> </a:t>
            </a:r>
            <a:r>
              <a:rPr lang="en-US" dirty="0" err="1">
                <a:solidFill>
                  <a:schemeClr val="bg2">
                    <a:lumMod val="10000"/>
                  </a:schemeClr>
                </a:solidFill>
              </a:rPr>
              <a:t>từ</a:t>
            </a:r>
            <a:r>
              <a:rPr lang="en-US" dirty="0">
                <a:solidFill>
                  <a:schemeClr val="bg2">
                    <a:lumMod val="10000"/>
                  </a:schemeClr>
                </a:solidFill>
              </a:rPr>
              <a:t> </a:t>
            </a:r>
            <a:r>
              <a:rPr lang="en-US" dirty="0" err="1">
                <a:solidFill>
                  <a:schemeClr val="bg2">
                    <a:lumMod val="10000"/>
                  </a:schemeClr>
                </a:solidFill>
              </a:rPr>
              <a:t>sự</a:t>
            </a:r>
            <a:r>
              <a:rPr lang="en-US" dirty="0">
                <a:solidFill>
                  <a:schemeClr val="bg2">
                    <a:lumMod val="10000"/>
                  </a:schemeClr>
                </a:solidFill>
              </a:rPr>
              <a:t> </a:t>
            </a:r>
            <a:r>
              <a:rPr lang="en-US" dirty="0" err="1">
                <a:solidFill>
                  <a:schemeClr val="bg2">
                    <a:lumMod val="10000"/>
                  </a:schemeClr>
                </a:solidFill>
              </a:rPr>
              <a:t>sẻ</a:t>
            </a:r>
            <a:r>
              <a:rPr lang="en-US" dirty="0">
                <a:solidFill>
                  <a:schemeClr val="bg2">
                    <a:lumMod val="10000"/>
                  </a:schemeClr>
                </a:solidFill>
              </a:rPr>
              <a:t> chia </a:t>
            </a:r>
            <a:r>
              <a:rPr lang="en-US" dirty="0" err="1">
                <a:solidFill>
                  <a:schemeClr val="bg2">
                    <a:lumMod val="10000"/>
                  </a:schemeClr>
                </a:solidFill>
              </a:rPr>
              <a:t>khó</a:t>
            </a:r>
            <a:r>
              <a:rPr lang="en-US" dirty="0">
                <a:solidFill>
                  <a:schemeClr val="bg2">
                    <a:lumMod val="10000"/>
                  </a:schemeClr>
                </a:solidFill>
              </a:rPr>
              <a:t> </a:t>
            </a:r>
            <a:r>
              <a:rPr lang="en-US" dirty="0" err="1">
                <a:solidFill>
                  <a:schemeClr val="bg2">
                    <a:lumMod val="10000"/>
                  </a:schemeClr>
                </a:solidFill>
              </a:rPr>
              <a:t>khăn</a:t>
            </a:r>
            <a:r>
              <a:rPr lang="en-US" dirty="0">
                <a:solidFill>
                  <a:schemeClr val="bg2">
                    <a:lumMod val="10000"/>
                  </a:schemeClr>
                </a:solidFill>
              </a:rPr>
              <a:t> </a:t>
            </a:r>
            <a:r>
              <a:rPr lang="en-US" dirty="0" err="1">
                <a:solidFill>
                  <a:schemeClr val="bg2">
                    <a:lumMod val="10000"/>
                  </a:schemeClr>
                </a:solidFill>
              </a:rPr>
              <a:t>với</a:t>
            </a:r>
            <a:r>
              <a:rPr lang="en-US" dirty="0">
                <a:solidFill>
                  <a:schemeClr val="bg2">
                    <a:lumMod val="10000"/>
                  </a:schemeClr>
                </a:solidFill>
              </a:rPr>
              <a:t> </a:t>
            </a:r>
            <a:r>
              <a:rPr lang="en-US" dirty="0" err="1">
                <a:solidFill>
                  <a:schemeClr val="bg2">
                    <a:lumMod val="10000"/>
                  </a:schemeClr>
                </a:solidFill>
              </a:rPr>
              <a:t>đồng</a:t>
            </a:r>
            <a:r>
              <a:rPr lang="en-US" dirty="0">
                <a:solidFill>
                  <a:schemeClr val="bg2">
                    <a:lumMod val="10000"/>
                  </a:schemeClr>
                </a:solidFill>
              </a:rPr>
              <a:t> </a:t>
            </a:r>
            <a:r>
              <a:rPr lang="en-US" dirty="0" err="1">
                <a:solidFill>
                  <a:schemeClr val="bg2">
                    <a:lumMod val="10000"/>
                  </a:schemeClr>
                </a:solidFill>
              </a:rPr>
              <a:t>bào</a:t>
            </a:r>
            <a:r>
              <a:rPr lang="en-US" dirty="0">
                <a:solidFill>
                  <a:schemeClr val="bg2">
                    <a:lumMod val="10000"/>
                  </a:schemeClr>
                </a:solidFill>
              </a:rPr>
              <a:t> </a:t>
            </a:r>
            <a:r>
              <a:rPr lang="en-US" dirty="0" err="1">
                <a:solidFill>
                  <a:schemeClr val="bg2">
                    <a:lumMod val="10000"/>
                  </a:schemeClr>
                </a:solidFill>
              </a:rPr>
              <a:t>vùng</a:t>
            </a:r>
            <a:r>
              <a:rPr lang="en-US" dirty="0">
                <a:solidFill>
                  <a:schemeClr val="bg2">
                    <a:lumMod val="10000"/>
                  </a:schemeClr>
                </a:solidFill>
              </a:rPr>
              <a:t> </a:t>
            </a:r>
            <a:r>
              <a:rPr lang="en-US" dirty="0" err="1">
                <a:solidFill>
                  <a:schemeClr val="bg2">
                    <a:lumMod val="10000"/>
                  </a:schemeClr>
                </a:solidFill>
              </a:rPr>
              <a:t>dịch</a:t>
            </a:r>
            <a:r>
              <a:rPr lang="en-US" dirty="0">
                <a:solidFill>
                  <a:schemeClr val="bg2">
                    <a:lumMod val="10000"/>
                  </a:schemeClr>
                </a:solidFill>
              </a:rPr>
              <a:t> </a:t>
            </a:r>
            <a:r>
              <a:rPr lang="en-US" dirty="0" err="1">
                <a:solidFill>
                  <a:schemeClr val="bg2">
                    <a:lumMod val="10000"/>
                  </a:schemeClr>
                </a:solidFill>
              </a:rPr>
              <a:t>bằng</a:t>
            </a:r>
            <a:r>
              <a:rPr lang="en-US" dirty="0">
                <a:solidFill>
                  <a:schemeClr val="bg2">
                    <a:lumMod val="10000"/>
                  </a:schemeClr>
                </a:solidFill>
              </a:rPr>
              <a:t> </a:t>
            </a:r>
            <a:r>
              <a:rPr lang="en-US" dirty="0" err="1">
                <a:solidFill>
                  <a:schemeClr val="bg2">
                    <a:lumMod val="10000"/>
                  </a:schemeClr>
                </a:solidFill>
              </a:rPr>
              <a:t>những</a:t>
            </a:r>
            <a:r>
              <a:rPr lang="en-US" dirty="0">
                <a:solidFill>
                  <a:schemeClr val="bg2">
                    <a:lumMod val="10000"/>
                  </a:schemeClr>
                </a:solidFill>
              </a:rPr>
              <a:t> </a:t>
            </a:r>
            <a:r>
              <a:rPr lang="en-US" dirty="0" err="1">
                <a:solidFill>
                  <a:schemeClr val="bg2">
                    <a:lumMod val="10000"/>
                  </a:schemeClr>
                </a:solidFill>
              </a:rPr>
              <a:t>hành</a:t>
            </a:r>
            <a:r>
              <a:rPr lang="en-US" dirty="0">
                <a:solidFill>
                  <a:schemeClr val="bg2">
                    <a:lumMod val="10000"/>
                  </a:schemeClr>
                </a:solidFill>
              </a:rPr>
              <a:t> </a:t>
            </a:r>
            <a:r>
              <a:rPr lang="en-US" dirty="0" err="1">
                <a:solidFill>
                  <a:schemeClr val="bg2">
                    <a:lumMod val="10000"/>
                  </a:schemeClr>
                </a:solidFill>
              </a:rPr>
              <a:t>động</a:t>
            </a:r>
            <a:r>
              <a:rPr lang="en-US" dirty="0">
                <a:solidFill>
                  <a:schemeClr val="bg2">
                    <a:lumMod val="10000"/>
                  </a:schemeClr>
                </a:solidFill>
              </a:rPr>
              <a:t> </a:t>
            </a:r>
            <a:r>
              <a:rPr lang="en-US" dirty="0" err="1">
                <a:solidFill>
                  <a:schemeClr val="bg2">
                    <a:lumMod val="10000"/>
                  </a:schemeClr>
                </a:solidFill>
              </a:rPr>
              <a:t>thiết</a:t>
            </a:r>
            <a:r>
              <a:rPr lang="en-US" dirty="0">
                <a:solidFill>
                  <a:schemeClr val="bg2">
                    <a:lumMod val="10000"/>
                  </a:schemeClr>
                </a:solidFill>
              </a:rPr>
              <a:t> </a:t>
            </a:r>
            <a:r>
              <a:rPr lang="en-US" dirty="0" err="1">
                <a:solidFill>
                  <a:schemeClr val="bg2">
                    <a:lumMod val="10000"/>
                  </a:schemeClr>
                </a:solidFill>
              </a:rPr>
              <a:t>thực</a:t>
            </a:r>
            <a:r>
              <a:rPr lang="en-US" dirty="0">
                <a:solidFill>
                  <a:schemeClr val="bg2">
                    <a:lumMod val="10000"/>
                  </a:schemeClr>
                </a:solidFill>
              </a:rPr>
              <a:t> </a:t>
            </a:r>
            <a:r>
              <a:rPr lang="en-US" dirty="0" err="1">
                <a:solidFill>
                  <a:schemeClr val="bg2">
                    <a:lumMod val="10000"/>
                  </a:schemeClr>
                </a:solidFill>
              </a:rPr>
              <a:t>nhất</a:t>
            </a:r>
            <a:r>
              <a:rPr lang="en-US" dirty="0">
                <a:solidFill>
                  <a:schemeClr val="bg2">
                    <a:lumMod val="1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a:t>
            </a:r>
          </a:p>
        </p:txBody>
      </p:sp>
    </p:spTree>
    <p:extLst>
      <p:ext uri="{BB962C8B-B14F-4D97-AF65-F5344CB8AC3E}">
        <p14:creationId xmlns:p14="http://schemas.microsoft.com/office/powerpoint/2010/main" val="195201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left)">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xEl>
                                              <p:pRg st="1" end="1"/>
                                            </p:txEl>
                                          </p:spTgt>
                                        </p:tgtEl>
                                        <p:attrNameLst>
                                          <p:attrName>style.visibility</p:attrName>
                                        </p:attrNameLst>
                                      </p:cBhvr>
                                      <p:to>
                                        <p:strVal val="visible"/>
                                      </p:to>
                                    </p:set>
                                    <p:animEffect transition="in" filter="wipe(left)">
                                      <p:cBhvr>
                                        <p:cTn id="62" dur="500"/>
                                        <p:tgtEl>
                                          <p:spTgt spid="2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xEl>
                                              <p:pRg st="2" end="2"/>
                                            </p:txEl>
                                          </p:spTgt>
                                        </p:tgtEl>
                                        <p:attrNameLst>
                                          <p:attrName>style.visibility</p:attrName>
                                        </p:attrNameLst>
                                      </p:cBhvr>
                                      <p:to>
                                        <p:strVal val="visible"/>
                                      </p:to>
                                    </p:set>
                                    <p:animEffect transition="in" filter="wipe(left)">
                                      <p:cBhvr>
                                        <p:cTn id="67" dur="500"/>
                                        <p:tgtEl>
                                          <p:spTgt spid="2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
                                            <p:txEl>
                                              <p:pRg st="1" end="1"/>
                                            </p:txEl>
                                          </p:spTgt>
                                        </p:tgtEl>
                                        <p:attrNameLst>
                                          <p:attrName>style.visibility</p:attrName>
                                        </p:attrNameLst>
                                      </p:cBhvr>
                                      <p:to>
                                        <p:strVal val="visible"/>
                                      </p:to>
                                    </p:set>
                                    <p:animEffect transition="in" filter="wipe(left)">
                                      <p:cBhvr>
                                        <p:cTn id="77" dur="500"/>
                                        <p:tgtEl>
                                          <p:spTgt spid="23">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3">
                                            <p:txEl>
                                              <p:pRg st="2" end="2"/>
                                            </p:txEl>
                                          </p:spTgt>
                                        </p:tgtEl>
                                        <p:attrNameLst>
                                          <p:attrName>style.visibility</p:attrName>
                                        </p:attrNameLst>
                                      </p:cBhvr>
                                      <p:to>
                                        <p:strVal val="visible"/>
                                      </p:to>
                                    </p:set>
                                    <p:animEffect transition="in" filter="wipe(left)">
                                      <p:cBhvr>
                                        <p:cTn id="82"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100240" y="44483"/>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rPr>
              <a:t>LUYỆN VIẾT</a:t>
            </a:r>
          </a:p>
        </p:txBody>
      </p:sp>
      <p:sp>
        <p:nvSpPr>
          <p:cNvPr id="3" name="TextBox 2"/>
          <p:cNvSpPr txBox="1"/>
          <p:nvPr/>
        </p:nvSpPr>
        <p:spPr>
          <a:xfrm>
            <a:off x="3124200" y="133350"/>
            <a:ext cx="3288080"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THỜI GIAN: 20 PHÚT</a:t>
            </a:r>
          </a:p>
        </p:txBody>
      </p:sp>
      <p:sp>
        <p:nvSpPr>
          <p:cNvPr id="4" name="TextBox 3"/>
          <p:cNvSpPr txBox="1"/>
          <p:nvPr/>
        </p:nvSpPr>
        <p:spPr>
          <a:xfrm>
            <a:off x="2895600" y="871665"/>
            <a:ext cx="1596912" cy="307777"/>
          </a:xfrm>
          <a:prstGeom prst="rect">
            <a:avLst/>
          </a:prstGeom>
          <a:noFill/>
        </p:spPr>
        <p:txBody>
          <a:bodyPr wrap="none" rtlCol="0">
            <a:spAutoFit/>
          </a:bodyPr>
          <a:lstStyle/>
          <a:p>
            <a:r>
              <a:rPr lang="en-US" b="1" dirty="0"/>
              <a:t>1. </a:t>
            </a:r>
            <a:r>
              <a:rPr lang="en-US" b="1" dirty="0" err="1"/>
              <a:t>Bám</a:t>
            </a:r>
            <a:r>
              <a:rPr lang="en-US" b="1" dirty="0"/>
              <a:t> </a:t>
            </a:r>
            <a:r>
              <a:rPr lang="en-US" b="1" dirty="0" err="1"/>
              <a:t>sát</a:t>
            </a:r>
            <a:r>
              <a:rPr lang="en-US" b="1" dirty="0"/>
              <a:t> </a:t>
            </a:r>
            <a:r>
              <a:rPr lang="en-US" b="1" dirty="0" err="1"/>
              <a:t>dàn</a:t>
            </a:r>
            <a:r>
              <a:rPr lang="en-US" b="1" dirty="0"/>
              <a:t> ý</a:t>
            </a:r>
          </a:p>
        </p:txBody>
      </p:sp>
      <p:sp>
        <p:nvSpPr>
          <p:cNvPr id="5" name="TextBox 4"/>
          <p:cNvSpPr txBox="1"/>
          <p:nvPr/>
        </p:nvSpPr>
        <p:spPr>
          <a:xfrm>
            <a:off x="2895600" y="1330334"/>
            <a:ext cx="4461478" cy="307777"/>
          </a:xfrm>
          <a:prstGeom prst="rect">
            <a:avLst/>
          </a:prstGeom>
          <a:noFill/>
        </p:spPr>
        <p:txBody>
          <a:bodyPr wrap="none" rtlCol="0">
            <a:spAutoFit/>
          </a:bodyPr>
          <a:lstStyle/>
          <a:p>
            <a:r>
              <a:rPr lang="en-US" b="1" dirty="0"/>
              <a:t>2. </a:t>
            </a:r>
            <a:r>
              <a:rPr lang="en-US" b="1" dirty="0" err="1"/>
              <a:t>Chọn</a:t>
            </a:r>
            <a:r>
              <a:rPr lang="en-US" b="1" dirty="0"/>
              <a:t> </a:t>
            </a:r>
            <a:r>
              <a:rPr lang="en-US" b="1" dirty="0" err="1"/>
              <a:t>kiểu</a:t>
            </a:r>
            <a:r>
              <a:rPr lang="en-US" b="1" dirty="0"/>
              <a:t> </a:t>
            </a:r>
            <a:r>
              <a:rPr lang="en-US" b="1" dirty="0" err="1"/>
              <a:t>kết</a:t>
            </a:r>
            <a:r>
              <a:rPr lang="en-US" b="1" dirty="0"/>
              <a:t> </a:t>
            </a:r>
            <a:r>
              <a:rPr lang="en-US" b="1" dirty="0" err="1"/>
              <a:t>cấu</a:t>
            </a:r>
            <a:r>
              <a:rPr lang="en-US" b="1" dirty="0"/>
              <a:t> </a:t>
            </a:r>
            <a:r>
              <a:rPr lang="en-US" b="1" dirty="0" err="1"/>
              <a:t>đoạn</a:t>
            </a:r>
            <a:r>
              <a:rPr lang="en-US" b="1" dirty="0"/>
              <a:t> </a:t>
            </a:r>
            <a:r>
              <a:rPr lang="en-US" b="1" dirty="0" err="1"/>
              <a:t>văn</a:t>
            </a:r>
            <a:r>
              <a:rPr lang="en-US" b="1" dirty="0"/>
              <a:t>: </a:t>
            </a:r>
            <a:r>
              <a:rPr lang="en-US" b="1" dirty="0" err="1"/>
              <a:t>Tổng</a:t>
            </a:r>
            <a:r>
              <a:rPr lang="en-US" b="1" dirty="0"/>
              <a:t> – </a:t>
            </a:r>
            <a:r>
              <a:rPr lang="en-US" b="1" dirty="0" err="1"/>
              <a:t>phân</a:t>
            </a:r>
            <a:r>
              <a:rPr lang="en-US" b="1" dirty="0"/>
              <a:t> – </a:t>
            </a:r>
            <a:r>
              <a:rPr lang="en-US" b="1" dirty="0" err="1"/>
              <a:t>hợp</a:t>
            </a:r>
            <a:endParaRPr lang="en-US" b="1" dirty="0"/>
          </a:p>
        </p:txBody>
      </p:sp>
      <p:sp>
        <p:nvSpPr>
          <p:cNvPr id="6" name="TextBox 5"/>
          <p:cNvSpPr txBox="1"/>
          <p:nvPr/>
        </p:nvSpPr>
        <p:spPr>
          <a:xfrm>
            <a:off x="2895600" y="1934644"/>
            <a:ext cx="4692310" cy="307777"/>
          </a:xfrm>
          <a:prstGeom prst="rect">
            <a:avLst/>
          </a:prstGeom>
          <a:noFill/>
        </p:spPr>
        <p:txBody>
          <a:bodyPr wrap="none" rtlCol="0">
            <a:spAutoFit/>
          </a:bodyPr>
          <a:lstStyle/>
          <a:p>
            <a:r>
              <a:rPr lang="en-US" b="1" dirty="0"/>
              <a:t>3. </a:t>
            </a:r>
            <a:r>
              <a:rPr lang="en-US" b="1" dirty="0" err="1"/>
              <a:t>Lựa</a:t>
            </a:r>
            <a:r>
              <a:rPr lang="en-US" b="1" dirty="0"/>
              <a:t> </a:t>
            </a:r>
            <a:r>
              <a:rPr lang="en-US" b="1" dirty="0" err="1"/>
              <a:t>chọn</a:t>
            </a:r>
            <a:r>
              <a:rPr lang="en-US" b="1" dirty="0"/>
              <a:t> </a:t>
            </a:r>
            <a:r>
              <a:rPr lang="en-US" b="1" dirty="0" err="1"/>
              <a:t>dẫn</a:t>
            </a:r>
            <a:r>
              <a:rPr lang="en-US" b="1" dirty="0"/>
              <a:t> </a:t>
            </a:r>
            <a:r>
              <a:rPr lang="en-US" b="1" dirty="0" err="1"/>
              <a:t>chứng</a:t>
            </a:r>
            <a:r>
              <a:rPr lang="en-US" b="1" dirty="0"/>
              <a:t> </a:t>
            </a:r>
            <a:r>
              <a:rPr lang="en-US" b="1" dirty="0" err="1"/>
              <a:t>mang</a:t>
            </a:r>
            <a:r>
              <a:rPr lang="en-US" b="1" dirty="0"/>
              <a:t> </a:t>
            </a:r>
            <a:r>
              <a:rPr lang="en-US" b="1" dirty="0" err="1"/>
              <a:t>tính</a:t>
            </a:r>
            <a:r>
              <a:rPr lang="en-US" b="1" dirty="0"/>
              <a:t> </a:t>
            </a:r>
            <a:r>
              <a:rPr lang="en-US" b="1" dirty="0" err="1"/>
              <a:t>cập</a:t>
            </a:r>
            <a:r>
              <a:rPr lang="en-US" b="1" dirty="0"/>
              <a:t> </a:t>
            </a:r>
            <a:r>
              <a:rPr lang="en-US" b="1" dirty="0" err="1"/>
              <a:t>nhật</a:t>
            </a:r>
            <a:r>
              <a:rPr lang="en-US" b="1" dirty="0"/>
              <a:t>, </a:t>
            </a:r>
            <a:r>
              <a:rPr lang="en-US" b="1" dirty="0" err="1"/>
              <a:t>tiêu</a:t>
            </a:r>
            <a:r>
              <a:rPr lang="en-US" b="1" dirty="0"/>
              <a:t> </a:t>
            </a:r>
            <a:r>
              <a:rPr lang="en-US" b="1" dirty="0" err="1"/>
              <a:t>biểu</a:t>
            </a:r>
            <a:endParaRPr lang="en-US" b="1" dirty="0"/>
          </a:p>
        </p:txBody>
      </p:sp>
    </p:spTree>
    <p:extLst>
      <p:ext uri="{BB962C8B-B14F-4D97-AF65-F5344CB8AC3E}">
        <p14:creationId xmlns:p14="http://schemas.microsoft.com/office/powerpoint/2010/main" val="7527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1260395">
            <a:off x="133160" y="23606"/>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1</a:t>
            </a:r>
          </a:p>
        </p:txBody>
      </p:sp>
      <p:sp>
        <p:nvSpPr>
          <p:cNvPr id="7" name="TextBox 6"/>
          <p:cNvSpPr txBox="1"/>
          <p:nvPr/>
        </p:nvSpPr>
        <p:spPr>
          <a:xfrm>
            <a:off x="2514600" y="176384"/>
            <a:ext cx="4876799" cy="338554"/>
          </a:xfrm>
          <a:prstGeom prst="rect">
            <a:avLst/>
          </a:prstGeom>
          <a:noFill/>
          <a:ln w="3175">
            <a:solidFill>
              <a:schemeClr val="tx1"/>
            </a:solidFill>
          </a:ln>
        </p:spPr>
        <p:txBody>
          <a:bodyPr wrap="square" rtlCol="0">
            <a:spAutoFit/>
          </a:bodyPr>
          <a:lstStyle/>
          <a:p>
            <a:pPr algn="ctr"/>
            <a:r>
              <a:rPr lang="en-US" sz="1600" dirty="0" err="1">
                <a:solidFill>
                  <a:srgbClr val="0000FF"/>
                </a:solidFill>
              </a:rPr>
              <a:t>Sức</a:t>
            </a:r>
            <a:r>
              <a:rPr lang="en-US" sz="1600" dirty="0">
                <a:solidFill>
                  <a:srgbClr val="0000FF"/>
                </a:solidFill>
              </a:rPr>
              <a:t> </a:t>
            </a:r>
            <a:r>
              <a:rPr lang="en-US" sz="1600" dirty="0" err="1">
                <a:solidFill>
                  <a:srgbClr val="0000FF"/>
                </a:solidFill>
              </a:rPr>
              <a:t>mạnh</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tình</a:t>
            </a:r>
            <a:r>
              <a:rPr lang="en-US" sz="1600" dirty="0">
                <a:solidFill>
                  <a:srgbClr val="0000FF"/>
                </a:solidFill>
              </a:rPr>
              <a:t> </a:t>
            </a:r>
            <a:r>
              <a:rPr lang="en-US" sz="1600" dirty="0" err="1">
                <a:solidFill>
                  <a:srgbClr val="0000FF"/>
                </a:solidFill>
              </a:rPr>
              <a:t>người</a:t>
            </a:r>
            <a:r>
              <a:rPr lang="en-US" sz="1600" dirty="0">
                <a:solidFill>
                  <a:srgbClr val="0000FF"/>
                </a:solidFill>
              </a:rPr>
              <a:t> </a:t>
            </a:r>
            <a:r>
              <a:rPr lang="en-US" sz="1600" dirty="0" err="1">
                <a:solidFill>
                  <a:srgbClr val="0000FF"/>
                </a:solidFill>
              </a:rPr>
              <a:t>trong</a:t>
            </a:r>
            <a:r>
              <a:rPr lang="en-US" sz="1600" dirty="0">
                <a:solidFill>
                  <a:srgbClr val="0000FF"/>
                </a:solidFill>
              </a:rPr>
              <a:t> </a:t>
            </a:r>
            <a:r>
              <a:rPr lang="en-US" sz="1600" dirty="0" err="1">
                <a:solidFill>
                  <a:srgbClr val="0000FF"/>
                </a:solidFill>
              </a:rPr>
              <a:t>dịch</a:t>
            </a:r>
            <a:r>
              <a:rPr lang="en-US" sz="1600" dirty="0">
                <a:solidFill>
                  <a:srgbClr val="0000FF"/>
                </a:solidFill>
              </a:rPr>
              <a:t> </a:t>
            </a:r>
            <a:r>
              <a:rPr lang="en-US" sz="1600" dirty="0" err="1">
                <a:solidFill>
                  <a:srgbClr val="0000FF"/>
                </a:solidFill>
              </a:rPr>
              <a:t>bệnh</a:t>
            </a:r>
            <a:r>
              <a:rPr lang="en-US" sz="1600" dirty="0">
                <a:solidFill>
                  <a:srgbClr val="0000FF"/>
                </a:solidFill>
              </a:rPr>
              <a:t> </a:t>
            </a:r>
            <a:r>
              <a:rPr lang="en-US" sz="1600" dirty="0" err="1">
                <a:solidFill>
                  <a:srgbClr val="0000FF"/>
                </a:solidFill>
              </a:rPr>
              <a:t>côvid</a:t>
            </a:r>
            <a:r>
              <a:rPr lang="en-US" sz="1600" dirty="0">
                <a:solidFill>
                  <a:srgbClr val="0000FF"/>
                </a:solidFill>
              </a:rPr>
              <a:t> 19.</a:t>
            </a:r>
          </a:p>
        </p:txBody>
      </p:sp>
      <p:sp>
        <p:nvSpPr>
          <p:cNvPr id="8" name="TextBox 7"/>
          <p:cNvSpPr txBox="1"/>
          <p:nvPr/>
        </p:nvSpPr>
        <p:spPr>
          <a:xfrm>
            <a:off x="142617" y="971550"/>
            <a:ext cx="8772783" cy="3970318"/>
          </a:xfrm>
          <a:prstGeom prst="rect">
            <a:avLst/>
          </a:prstGeom>
          <a:noFill/>
          <a:effectLst>
            <a:glow rad="63500">
              <a:schemeClr val="accent1">
                <a:satMod val="175000"/>
                <a:alpha val="40000"/>
              </a:schemeClr>
            </a:glow>
          </a:effectLst>
        </p:spPr>
        <p:txBody>
          <a:bodyPr wrap="square" rtlCol="0">
            <a:spAutoFit/>
          </a:bodyPr>
          <a:lstStyle/>
          <a:p>
            <a:r>
              <a:rPr lang="en-US" dirty="0"/>
              <a:t>	</a:t>
            </a:r>
            <a:r>
              <a:rPr lang="en-US" dirty="0" err="1"/>
              <a:t>Cuộc</a:t>
            </a:r>
            <a:r>
              <a:rPr lang="en-US" dirty="0"/>
              <a:t> </a:t>
            </a:r>
            <a:r>
              <a:rPr lang="en-US" dirty="0" err="1"/>
              <a:t>sống</a:t>
            </a:r>
            <a:r>
              <a:rPr lang="en-US" dirty="0"/>
              <a:t> </a:t>
            </a:r>
            <a:r>
              <a:rPr lang="en-US" dirty="0" err="1"/>
              <a:t>hiện</a:t>
            </a:r>
            <a:r>
              <a:rPr lang="en-US" dirty="0"/>
              <a:t> </a:t>
            </a:r>
            <a:r>
              <a:rPr lang="en-US" dirty="0" err="1"/>
              <a:t>đại</a:t>
            </a:r>
            <a:r>
              <a:rPr lang="en-US" dirty="0"/>
              <a:t> </a:t>
            </a:r>
            <a:r>
              <a:rPr lang="en-US" dirty="0" err="1"/>
              <a:t>ngày</a:t>
            </a:r>
            <a:r>
              <a:rPr lang="en-US" dirty="0"/>
              <a:t> nay </a:t>
            </a:r>
            <a:r>
              <a:rPr lang="en-US" dirty="0" err="1"/>
              <a:t>có</a:t>
            </a:r>
            <a:r>
              <a:rPr lang="en-US" dirty="0"/>
              <a:t> </a:t>
            </a:r>
            <a:r>
              <a:rPr lang="en-US" dirty="0" err="1"/>
              <a:t>rất</a:t>
            </a:r>
            <a:r>
              <a:rPr lang="en-US" dirty="0"/>
              <a:t> </a:t>
            </a:r>
            <a:r>
              <a:rPr lang="en-US" dirty="0" err="1"/>
              <a:t>nhiều</a:t>
            </a:r>
            <a:r>
              <a:rPr lang="en-US" dirty="0"/>
              <a:t> </a:t>
            </a:r>
            <a:r>
              <a:rPr lang="en-US" dirty="0" err="1"/>
              <a:t>áp</a:t>
            </a:r>
            <a:r>
              <a:rPr lang="en-US" dirty="0"/>
              <a:t> </a:t>
            </a:r>
            <a:r>
              <a:rPr lang="en-US" dirty="0" err="1"/>
              <a:t>lực</a:t>
            </a:r>
            <a:r>
              <a:rPr lang="en-US" dirty="0"/>
              <a:t>, </a:t>
            </a:r>
            <a:r>
              <a:rPr lang="en-US" dirty="0" err="1"/>
              <a:t>lại</a:t>
            </a:r>
            <a:r>
              <a:rPr lang="en-US" dirty="0"/>
              <a:t> </a:t>
            </a:r>
            <a:r>
              <a:rPr lang="en-US" dirty="0" err="1"/>
              <a:t>thêm</a:t>
            </a:r>
            <a:r>
              <a:rPr lang="en-US" dirty="0"/>
              <a:t> </a:t>
            </a:r>
            <a:r>
              <a:rPr lang="en-US" dirty="0" err="1"/>
              <a:t>sự</a:t>
            </a:r>
            <a:r>
              <a:rPr lang="en-US" dirty="0"/>
              <a:t> </a:t>
            </a:r>
            <a:r>
              <a:rPr lang="en-US" dirty="0" err="1"/>
              <a:t>xuất</a:t>
            </a:r>
            <a:r>
              <a:rPr lang="en-US" dirty="0"/>
              <a:t> </a:t>
            </a:r>
            <a:r>
              <a:rPr lang="en-US" dirty="0" err="1"/>
              <a:t>hiện</a:t>
            </a:r>
            <a:r>
              <a:rPr lang="en-US" dirty="0"/>
              <a:t> </a:t>
            </a:r>
            <a:r>
              <a:rPr lang="en-US" dirty="0" err="1"/>
              <a:t>của</a:t>
            </a:r>
            <a:r>
              <a:rPr lang="en-US" dirty="0"/>
              <a:t> </a:t>
            </a:r>
            <a:r>
              <a:rPr lang="en-US" dirty="0" err="1"/>
              <a:t>những</a:t>
            </a:r>
            <a:r>
              <a:rPr lang="en-US" dirty="0"/>
              <a:t> </a:t>
            </a:r>
            <a:r>
              <a:rPr lang="en-US" dirty="0" err="1"/>
              <a:t>dịch</a:t>
            </a:r>
            <a:r>
              <a:rPr lang="en-US" dirty="0"/>
              <a:t> </a:t>
            </a:r>
            <a:r>
              <a:rPr lang="en-US" dirty="0" err="1"/>
              <a:t>bệnh</a:t>
            </a:r>
            <a:r>
              <a:rPr lang="en-US" dirty="0"/>
              <a:t> </a:t>
            </a:r>
            <a:r>
              <a:rPr lang="en-US" dirty="0" err="1"/>
              <a:t>khủng</a:t>
            </a:r>
            <a:r>
              <a:rPr lang="en-US" dirty="0"/>
              <a:t> </a:t>
            </a:r>
            <a:r>
              <a:rPr lang="en-US" dirty="0" err="1"/>
              <a:t>khiếp</a:t>
            </a:r>
            <a:r>
              <a:rPr lang="en-US" dirty="0"/>
              <a:t> </a:t>
            </a:r>
            <a:r>
              <a:rPr lang="en-US" dirty="0" err="1"/>
              <a:t>như</a:t>
            </a:r>
            <a:r>
              <a:rPr lang="en-US" dirty="0"/>
              <a:t> </a:t>
            </a:r>
            <a:r>
              <a:rPr lang="en-US" dirty="0" err="1"/>
              <a:t>côvid</a:t>
            </a:r>
            <a:r>
              <a:rPr lang="en-US" dirty="0"/>
              <a:t> 19, </a:t>
            </a:r>
            <a:r>
              <a:rPr lang="en-US" dirty="0" err="1"/>
              <a:t>khiến</a:t>
            </a:r>
            <a:r>
              <a:rPr lang="en-US" dirty="0"/>
              <a:t> con </a:t>
            </a:r>
            <a:r>
              <a:rPr lang="en-US" dirty="0" err="1"/>
              <a:t>người</a:t>
            </a:r>
            <a:r>
              <a:rPr lang="en-US" dirty="0"/>
              <a:t> </a:t>
            </a:r>
            <a:r>
              <a:rPr lang="en-US" dirty="0" err="1"/>
              <a:t>hoang</a:t>
            </a:r>
            <a:r>
              <a:rPr lang="en-US" dirty="0"/>
              <a:t> </a:t>
            </a:r>
            <a:r>
              <a:rPr lang="en-US" dirty="0" err="1"/>
              <a:t>mang</a:t>
            </a:r>
            <a:r>
              <a:rPr lang="en-US" dirty="0"/>
              <a:t> lo </a:t>
            </a:r>
            <a:r>
              <a:rPr lang="en-US" dirty="0" err="1"/>
              <a:t>sợ</a:t>
            </a:r>
            <a:r>
              <a:rPr lang="en-US" dirty="0"/>
              <a:t>. </a:t>
            </a:r>
            <a:r>
              <a:rPr lang="en-US" dirty="0" err="1"/>
              <a:t>Giữa</a:t>
            </a:r>
            <a:r>
              <a:rPr lang="en-US" dirty="0"/>
              <a:t> </a:t>
            </a:r>
            <a:r>
              <a:rPr lang="en-US" dirty="0" err="1"/>
              <a:t>lúc</a:t>
            </a:r>
            <a:r>
              <a:rPr lang="en-US" dirty="0"/>
              <a:t> </a:t>
            </a:r>
            <a:r>
              <a:rPr lang="en-US" dirty="0" err="1"/>
              <a:t>này</a:t>
            </a:r>
            <a:r>
              <a:rPr lang="en-US" dirty="0"/>
              <a:t>, TÌNH NGƯỜI </a:t>
            </a:r>
            <a:r>
              <a:rPr lang="en-US" dirty="0" err="1"/>
              <a:t>sẽ</a:t>
            </a:r>
            <a:r>
              <a:rPr lang="en-US" dirty="0"/>
              <a:t> </a:t>
            </a:r>
            <a:r>
              <a:rPr lang="en-US" dirty="0" err="1"/>
              <a:t>trở</a:t>
            </a:r>
            <a:r>
              <a:rPr lang="en-US" dirty="0"/>
              <a:t> </a:t>
            </a:r>
            <a:r>
              <a:rPr lang="en-US" dirty="0" err="1"/>
              <a:t>thành</a:t>
            </a:r>
            <a:r>
              <a:rPr lang="en-US" dirty="0"/>
              <a:t> </a:t>
            </a:r>
            <a:r>
              <a:rPr lang="en-US" dirty="0" err="1"/>
              <a:t>nguồn</a:t>
            </a:r>
            <a:r>
              <a:rPr lang="en-US" dirty="0"/>
              <a:t> </a:t>
            </a:r>
            <a:r>
              <a:rPr lang="en-US" dirty="0" err="1"/>
              <a:t>sức</a:t>
            </a:r>
            <a:r>
              <a:rPr lang="en-US" dirty="0"/>
              <a:t> </a:t>
            </a:r>
            <a:r>
              <a:rPr lang="en-US" dirty="0" err="1"/>
              <a:t>mạnh</a:t>
            </a:r>
            <a:r>
              <a:rPr lang="en-US" dirty="0"/>
              <a:t> to </a:t>
            </a:r>
            <a:r>
              <a:rPr lang="en-US" dirty="0" err="1"/>
              <a:t>lớn</a:t>
            </a:r>
            <a:r>
              <a:rPr lang="en-US" dirty="0"/>
              <a:t> </a:t>
            </a:r>
            <a:r>
              <a:rPr lang="en-US" dirty="0" err="1"/>
              <a:t>giúp</a:t>
            </a:r>
            <a:r>
              <a:rPr lang="en-US" dirty="0"/>
              <a:t> con </a:t>
            </a:r>
            <a:r>
              <a:rPr lang="en-US" dirty="0" err="1"/>
              <a:t>người</a:t>
            </a:r>
            <a:r>
              <a:rPr lang="en-US" dirty="0"/>
              <a:t> </a:t>
            </a:r>
            <a:r>
              <a:rPr lang="en-US" dirty="0" err="1"/>
              <a:t>vượt</a:t>
            </a:r>
            <a:r>
              <a:rPr lang="en-US" dirty="0"/>
              <a:t> qua </a:t>
            </a:r>
            <a:r>
              <a:rPr lang="en-US" dirty="0" err="1"/>
              <a:t>muôn</a:t>
            </a:r>
            <a:r>
              <a:rPr lang="en-US" dirty="0"/>
              <a:t> </a:t>
            </a:r>
            <a:r>
              <a:rPr lang="en-US" dirty="0" err="1"/>
              <a:t>vàn</a:t>
            </a:r>
            <a:r>
              <a:rPr lang="en-US" dirty="0"/>
              <a:t> </a:t>
            </a:r>
            <a:r>
              <a:rPr lang="en-US" dirty="0" err="1"/>
              <a:t>khó</a:t>
            </a:r>
            <a:r>
              <a:rPr lang="en-US" dirty="0"/>
              <a:t> </a:t>
            </a:r>
            <a:r>
              <a:rPr lang="en-US" dirty="0" err="1"/>
              <a:t>khăn</a:t>
            </a:r>
            <a:r>
              <a:rPr lang="en-US" dirty="0"/>
              <a:t> </a:t>
            </a:r>
            <a:r>
              <a:rPr lang="en-US" dirty="0" err="1"/>
              <a:t>trước</a:t>
            </a:r>
            <a:r>
              <a:rPr lang="en-US" dirty="0"/>
              <a:t> </a:t>
            </a:r>
            <a:r>
              <a:rPr lang="en-US" dirty="0" err="1"/>
              <a:t>mắt</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động</a:t>
            </a:r>
            <a:r>
              <a:rPr lang="en-US" dirty="0"/>
              <a:t> </a:t>
            </a:r>
            <a:r>
              <a:rPr lang="en-US" dirty="0" err="1"/>
              <a:t>viên</a:t>
            </a:r>
            <a:r>
              <a:rPr lang="en-US" dirty="0"/>
              <a:t>, </a:t>
            </a:r>
            <a:r>
              <a:rPr lang="en-US" dirty="0" err="1"/>
              <a:t>sẻ</a:t>
            </a:r>
            <a:r>
              <a:rPr lang="en-US" dirty="0"/>
              <a:t> chia, </a:t>
            </a:r>
            <a:r>
              <a:rPr lang="en-US" dirty="0" err="1"/>
              <a:t>giúp</a:t>
            </a:r>
            <a:r>
              <a:rPr lang="en-US" dirty="0"/>
              <a:t> </a:t>
            </a:r>
            <a:r>
              <a:rPr lang="en-US" dirty="0" err="1"/>
              <a:t>đỡ</a:t>
            </a:r>
            <a:r>
              <a:rPr lang="en-US" dirty="0"/>
              <a:t> </a:t>
            </a:r>
            <a:r>
              <a:rPr lang="en-US" dirty="0" err="1"/>
              <a:t>nhau</a:t>
            </a:r>
            <a:r>
              <a:rPr lang="en-US" dirty="0"/>
              <a:t> </a:t>
            </a:r>
            <a:r>
              <a:rPr lang="en-US" dirty="0" err="1"/>
              <a:t>từ</a:t>
            </a:r>
            <a:r>
              <a:rPr lang="en-US" dirty="0"/>
              <a:t> </a:t>
            </a:r>
            <a:r>
              <a:rPr lang="en-US" dirty="0" err="1"/>
              <a:t>lời</a:t>
            </a:r>
            <a:r>
              <a:rPr lang="en-US" dirty="0"/>
              <a:t> </a:t>
            </a:r>
            <a:r>
              <a:rPr lang="en-US" dirty="0" err="1"/>
              <a:t>nói</a:t>
            </a:r>
            <a:r>
              <a:rPr lang="en-US" dirty="0"/>
              <a:t> </a:t>
            </a:r>
            <a:r>
              <a:rPr lang="en-US" dirty="0" err="1"/>
              <a:t>đến</a:t>
            </a:r>
            <a:r>
              <a:rPr lang="en-US" dirty="0"/>
              <a:t> </a:t>
            </a:r>
            <a:r>
              <a:rPr lang="en-US" dirty="0" err="1"/>
              <a:t>hành</a:t>
            </a:r>
            <a:r>
              <a:rPr lang="en-US" dirty="0"/>
              <a:t> </a:t>
            </a:r>
            <a:r>
              <a:rPr lang="en-US" dirty="0" err="1"/>
              <a:t>động</a:t>
            </a:r>
            <a:r>
              <a:rPr lang="en-US" dirty="0"/>
              <a:t> </a:t>
            </a:r>
            <a:r>
              <a:rPr lang="en-US" dirty="0" err="1"/>
              <a:t>của</a:t>
            </a:r>
            <a:r>
              <a:rPr lang="en-US" dirty="0"/>
              <a:t> con </a:t>
            </a:r>
            <a:r>
              <a:rPr lang="en-US" dirty="0" err="1"/>
              <a:t>người</a:t>
            </a:r>
            <a:r>
              <a:rPr lang="en-US" dirty="0"/>
              <a:t> </a:t>
            </a:r>
            <a:r>
              <a:rPr lang="en-US" dirty="0" err="1"/>
              <a:t>sẽ</a:t>
            </a:r>
            <a:r>
              <a:rPr lang="en-US" dirty="0"/>
              <a:t> </a:t>
            </a:r>
            <a:r>
              <a:rPr lang="en-US" dirty="0" err="1"/>
              <a:t>góp</a:t>
            </a:r>
            <a:r>
              <a:rPr lang="en-US" dirty="0"/>
              <a:t> </a:t>
            </a:r>
            <a:r>
              <a:rPr lang="en-US" dirty="0" err="1"/>
              <a:t>phần</a:t>
            </a:r>
            <a:r>
              <a:rPr lang="en-US" dirty="0"/>
              <a:t> </a:t>
            </a:r>
            <a:r>
              <a:rPr lang="en-US" dirty="0" err="1"/>
              <a:t>không</a:t>
            </a:r>
            <a:r>
              <a:rPr lang="en-US" dirty="0"/>
              <a:t> </a:t>
            </a:r>
            <a:r>
              <a:rPr lang="en-US" dirty="0" err="1"/>
              <a:t>nhỏ</a:t>
            </a:r>
            <a:r>
              <a:rPr lang="en-US" dirty="0"/>
              <a:t> </a:t>
            </a:r>
            <a:r>
              <a:rPr lang="en-US" dirty="0" err="1"/>
              <a:t>vào</a:t>
            </a:r>
            <a:r>
              <a:rPr lang="en-US" dirty="0"/>
              <a:t> </a:t>
            </a:r>
            <a:r>
              <a:rPr lang="en-US" dirty="0" err="1"/>
              <a:t>công</a:t>
            </a:r>
            <a:r>
              <a:rPr lang="en-US" dirty="0"/>
              <a:t> </a:t>
            </a:r>
            <a:r>
              <a:rPr lang="en-US" dirty="0" err="1"/>
              <a:t>cuộc</a:t>
            </a:r>
            <a:r>
              <a:rPr lang="en-US" dirty="0"/>
              <a:t> </a:t>
            </a:r>
            <a:r>
              <a:rPr lang="en-US" dirty="0" err="1"/>
              <a:t>chiến</a:t>
            </a:r>
            <a:r>
              <a:rPr lang="en-US" dirty="0"/>
              <a:t> </a:t>
            </a:r>
            <a:r>
              <a:rPr lang="en-US" dirty="0" err="1"/>
              <a:t>đấu</a:t>
            </a:r>
            <a:r>
              <a:rPr lang="en-US" dirty="0"/>
              <a:t> </a:t>
            </a:r>
            <a:r>
              <a:rPr lang="en-US" dirty="0" err="1"/>
              <a:t>chống</a:t>
            </a:r>
            <a:r>
              <a:rPr lang="en-US" dirty="0"/>
              <a:t> </a:t>
            </a:r>
            <a:r>
              <a:rPr lang="en-US" dirty="0" err="1"/>
              <a:t>lại</a:t>
            </a:r>
            <a:r>
              <a:rPr lang="en-US" dirty="0"/>
              <a:t> </a:t>
            </a:r>
            <a:r>
              <a:rPr lang="en-US" dirty="0" err="1"/>
              <a:t>dịch</a:t>
            </a:r>
            <a:r>
              <a:rPr lang="en-US" dirty="0"/>
              <a:t> </a:t>
            </a:r>
            <a:r>
              <a:rPr lang="en-US" dirty="0" err="1"/>
              <a:t>bệnh</a:t>
            </a:r>
            <a:r>
              <a:rPr lang="en-US" dirty="0"/>
              <a:t> </a:t>
            </a:r>
            <a:r>
              <a:rPr lang="en-US" dirty="0" err="1"/>
              <a:t>Côvid</a:t>
            </a:r>
            <a:r>
              <a:rPr lang="en-US" dirty="0"/>
              <a:t> 19 – </a:t>
            </a:r>
            <a:r>
              <a:rPr lang="en-US" dirty="0" err="1"/>
              <a:t>một</a:t>
            </a:r>
            <a:r>
              <a:rPr lang="en-US" dirty="0"/>
              <a:t> </a:t>
            </a:r>
            <a:r>
              <a:rPr lang="en-US" dirty="0" err="1"/>
              <a:t>căn</a:t>
            </a:r>
            <a:r>
              <a:rPr lang="en-US" dirty="0"/>
              <a:t> </a:t>
            </a:r>
            <a:r>
              <a:rPr lang="en-US" dirty="0" err="1"/>
              <a:t>bệnh</a:t>
            </a:r>
            <a:r>
              <a:rPr lang="en-US" dirty="0"/>
              <a:t> </a:t>
            </a:r>
            <a:r>
              <a:rPr lang="en-US" dirty="0" err="1"/>
              <a:t>nguy</a:t>
            </a:r>
            <a:r>
              <a:rPr lang="en-US" dirty="0"/>
              <a:t> </a:t>
            </a:r>
            <a:r>
              <a:rPr lang="en-US" dirty="0" err="1"/>
              <a:t>hiểm</a:t>
            </a:r>
            <a:r>
              <a:rPr lang="en-US" dirty="0"/>
              <a:t>, </a:t>
            </a:r>
            <a:r>
              <a:rPr lang="en-US" dirty="0" err="1"/>
              <a:t>có</a:t>
            </a:r>
            <a:r>
              <a:rPr lang="en-US" dirty="0"/>
              <a:t> </a:t>
            </a:r>
            <a:r>
              <a:rPr lang="en-US" dirty="0" err="1"/>
              <a:t>sức</a:t>
            </a:r>
            <a:r>
              <a:rPr lang="en-US" dirty="0"/>
              <a:t> </a:t>
            </a:r>
            <a:r>
              <a:rPr lang="en-US" dirty="0" err="1"/>
              <a:t>lây</a:t>
            </a:r>
            <a:r>
              <a:rPr lang="en-US" dirty="0"/>
              <a:t> </a:t>
            </a:r>
            <a:r>
              <a:rPr lang="en-US" dirty="0" err="1"/>
              <a:t>lan</a:t>
            </a:r>
            <a:r>
              <a:rPr lang="en-US" dirty="0"/>
              <a:t> </a:t>
            </a:r>
            <a:r>
              <a:rPr lang="en-US" dirty="0" err="1"/>
              <a:t>ghê</a:t>
            </a:r>
            <a:r>
              <a:rPr lang="en-US" dirty="0"/>
              <a:t> </a:t>
            </a:r>
            <a:r>
              <a:rPr lang="en-US" dirty="0" err="1"/>
              <a:t>gớm</a:t>
            </a:r>
            <a:r>
              <a:rPr lang="en-US" dirty="0"/>
              <a:t> </a:t>
            </a:r>
            <a:r>
              <a:rPr lang="en-US" dirty="0" err="1"/>
              <a:t>và</a:t>
            </a:r>
            <a:r>
              <a:rPr lang="en-US" dirty="0"/>
              <a:t> </a:t>
            </a:r>
            <a:r>
              <a:rPr lang="en-US" dirty="0" err="1"/>
              <a:t>nguy</a:t>
            </a:r>
            <a:r>
              <a:rPr lang="en-US" dirty="0"/>
              <a:t> </a:t>
            </a:r>
            <a:r>
              <a:rPr lang="en-US" dirty="0" err="1"/>
              <a:t>cơ</a:t>
            </a:r>
            <a:r>
              <a:rPr lang="en-US" dirty="0"/>
              <a:t> </a:t>
            </a:r>
            <a:r>
              <a:rPr lang="en-US" dirty="0" err="1"/>
              <a:t>tử</a:t>
            </a:r>
            <a:r>
              <a:rPr lang="en-US" dirty="0"/>
              <a:t> </a:t>
            </a:r>
            <a:r>
              <a:rPr lang="en-US" dirty="0" err="1"/>
              <a:t>vong</a:t>
            </a:r>
            <a:r>
              <a:rPr lang="en-US" dirty="0"/>
              <a:t> </a:t>
            </a:r>
            <a:r>
              <a:rPr lang="en-US" dirty="0" err="1"/>
              <a:t>cao</a:t>
            </a:r>
            <a:r>
              <a:rPr lang="en-US" dirty="0"/>
              <a:t>. </a:t>
            </a:r>
            <a:r>
              <a:rPr lang="en-US" dirty="0" err="1"/>
              <a:t>Khi</a:t>
            </a:r>
            <a:r>
              <a:rPr lang="en-US" dirty="0"/>
              <a:t> con </a:t>
            </a:r>
            <a:r>
              <a:rPr lang="en-US" dirty="0" err="1"/>
              <a:t>người</a:t>
            </a:r>
            <a:r>
              <a:rPr lang="en-US" dirty="0"/>
              <a:t> </a:t>
            </a:r>
            <a:r>
              <a:rPr lang="en-US" dirty="0" err="1"/>
              <a:t>đang</a:t>
            </a:r>
            <a:r>
              <a:rPr lang="en-US" dirty="0"/>
              <a:t> </a:t>
            </a:r>
            <a:r>
              <a:rPr lang="en-US" dirty="0" err="1"/>
              <a:t>hoang</a:t>
            </a:r>
            <a:r>
              <a:rPr lang="en-US" dirty="0"/>
              <a:t> </a:t>
            </a:r>
            <a:r>
              <a:rPr lang="en-US" dirty="0" err="1"/>
              <a:t>mang</a:t>
            </a:r>
            <a:r>
              <a:rPr lang="en-US" dirty="0"/>
              <a:t> </a:t>
            </a:r>
            <a:r>
              <a:rPr lang="en-US" dirty="0" err="1"/>
              <a:t>sợ</a:t>
            </a:r>
            <a:r>
              <a:rPr lang="en-US" dirty="0"/>
              <a:t> </a:t>
            </a:r>
            <a:r>
              <a:rPr lang="en-US" dirty="0" err="1"/>
              <a:t>hãi</a:t>
            </a:r>
            <a:r>
              <a:rPr lang="en-US" dirty="0"/>
              <a:t> </a:t>
            </a:r>
            <a:r>
              <a:rPr lang="en-US" dirty="0" err="1"/>
              <a:t>thì</a:t>
            </a:r>
            <a:r>
              <a:rPr lang="en-US" dirty="0"/>
              <a:t> </a:t>
            </a:r>
            <a:r>
              <a:rPr lang="en-US" dirty="0" err="1"/>
              <a:t>những</a:t>
            </a:r>
            <a:r>
              <a:rPr lang="en-US" dirty="0"/>
              <a:t> </a:t>
            </a:r>
            <a:r>
              <a:rPr lang="en-US" dirty="0" err="1"/>
              <a:t>lời</a:t>
            </a:r>
            <a:r>
              <a:rPr lang="en-US" dirty="0"/>
              <a:t> </a:t>
            </a:r>
            <a:r>
              <a:rPr lang="en-US" dirty="0" err="1"/>
              <a:t>nói</a:t>
            </a:r>
            <a:r>
              <a:rPr lang="en-US" dirty="0"/>
              <a:t> </a:t>
            </a:r>
            <a:r>
              <a:rPr lang="en-US" dirty="0" err="1"/>
              <a:t>động</a:t>
            </a:r>
            <a:r>
              <a:rPr lang="en-US" dirty="0"/>
              <a:t> </a:t>
            </a:r>
            <a:r>
              <a:rPr lang="en-US" dirty="0" err="1"/>
              <a:t>viên</a:t>
            </a:r>
            <a:r>
              <a:rPr lang="en-US" dirty="0"/>
              <a:t>, </a:t>
            </a:r>
            <a:r>
              <a:rPr lang="en-US" dirty="0" err="1"/>
              <a:t>những</a:t>
            </a:r>
            <a:r>
              <a:rPr lang="en-US" dirty="0"/>
              <a:t> </a:t>
            </a:r>
            <a:r>
              <a:rPr lang="en-US" dirty="0" err="1"/>
              <a:t>giúp</a:t>
            </a:r>
            <a:r>
              <a:rPr lang="en-US" dirty="0"/>
              <a:t> </a:t>
            </a:r>
            <a:r>
              <a:rPr lang="en-US" dirty="0" err="1"/>
              <a:t>đỡ</a:t>
            </a:r>
            <a:r>
              <a:rPr lang="en-US" dirty="0"/>
              <a:t> </a:t>
            </a:r>
            <a:r>
              <a:rPr lang="en-US" dirty="0" err="1"/>
              <a:t>dù</a:t>
            </a:r>
            <a:r>
              <a:rPr lang="en-US" dirty="0"/>
              <a:t> </a:t>
            </a:r>
            <a:r>
              <a:rPr lang="en-US" dirty="0" err="1"/>
              <a:t>nhỏ</a:t>
            </a:r>
            <a:r>
              <a:rPr lang="en-US" dirty="0"/>
              <a:t> </a:t>
            </a:r>
            <a:r>
              <a:rPr lang="en-US" dirty="0" err="1"/>
              <a:t>bé</a:t>
            </a:r>
            <a:r>
              <a:rPr lang="en-US" dirty="0"/>
              <a:t> </a:t>
            </a:r>
            <a:r>
              <a:rPr lang="en-US" dirty="0" err="1"/>
              <a:t>cũng</a:t>
            </a:r>
            <a:r>
              <a:rPr lang="en-US" dirty="0"/>
              <a:t> </a:t>
            </a:r>
            <a:r>
              <a:rPr lang="en-US" dirty="0" err="1"/>
              <a:t>trở</a:t>
            </a:r>
            <a:r>
              <a:rPr lang="en-US" dirty="0"/>
              <a:t> </a:t>
            </a:r>
            <a:r>
              <a:rPr lang="en-US" dirty="0" err="1"/>
              <a:t>thành</a:t>
            </a:r>
            <a:r>
              <a:rPr lang="en-US" dirty="0"/>
              <a:t> </a:t>
            </a:r>
            <a:r>
              <a:rPr lang="en-US" dirty="0" err="1"/>
              <a:t>liều</a:t>
            </a:r>
            <a:r>
              <a:rPr lang="en-US" dirty="0"/>
              <a:t> </a:t>
            </a:r>
            <a:r>
              <a:rPr lang="en-US" dirty="0" err="1"/>
              <a:t>thuốc</a:t>
            </a:r>
            <a:r>
              <a:rPr lang="en-US" dirty="0"/>
              <a:t> </a:t>
            </a:r>
            <a:r>
              <a:rPr lang="en-US" dirty="0" err="1"/>
              <a:t>chấn</a:t>
            </a:r>
            <a:r>
              <a:rPr lang="en-US" dirty="0"/>
              <a:t> an </a:t>
            </a:r>
            <a:r>
              <a:rPr lang="en-US" dirty="0" err="1"/>
              <a:t>tinh</a:t>
            </a:r>
            <a:r>
              <a:rPr lang="en-US" dirty="0"/>
              <a:t> </a:t>
            </a:r>
            <a:r>
              <a:rPr lang="en-US" dirty="0" err="1"/>
              <a:t>thần</a:t>
            </a:r>
            <a:r>
              <a:rPr lang="en-US" dirty="0"/>
              <a:t> </a:t>
            </a:r>
            <a:r>
              <a:rPr lang="en-US" dirty="0" err="1"/>
              <a:t>cho</a:t>
            </a:r>
            <a:r>
              <a:rPr lang="en-US" dirty="0"/>
              <a:t> </a:t>
            </a:r>
            <a:r>
              <a:rPr lang="en-US" dirty="0" err="1"/>
              <a:t>nhau</a:t>
            </a:r>
            <a:r>
              <a:rPr lang="en-US" dirty="0"/>
              <a:t>. </a:t>
            </a:r>
            <a:r>
              <a:rPr lang="en-US" dirty="0" err="1"/>
              <a:t>Hơn</a:t>
            </a:r>
            <a:r>
              <a:rPr lang="en-US" dirty="0"/>
              <a:t> </a:t>
            </a:r>
            <a:r>
              <a:rPr lang="en-US" dirty="0" err="1"/>
              <a:t>nữa</a:t>
            </a:r>
            <a:r>
              <a:rPr lang="en-US" dirty="0"/>
              <a:t>, </a:t>
            </a:r>
            <a:r>
              <a:rPr lang="en-US" dirty="0" err="1"/>
              <a:t>sống</a:t>
            </a:r>
            <a:r>
              <a:rPr lang="en-US" dirty="0"/>
              <a:t> </a:t>
            </a:r>
            <a:r>
              <a:rPr lang="en-US" dirty="0" err="1"/>
              <a:t>giữa</a:t>
            </a:r>
            <a:r>
              <a:rPr lang="en-US" dirty="0"/>
              <a:t> </a:t>
            </a:r>
            <a:r>
              <a:rPr lang="en-US" dirty="0" err="1"/>
              <a:t>tình</a:t>
            </a:r>
            <a:r>
              <a:rPr lang="en-US" dirty="0"/>
              <a:t> </a:t>
            </a:r>
            <a:r>
              <a:rPr lang="en-US" dirty="0" err="1"/>
              <a:t>người</a:t>
            </a:r>
            <a:r>
              <a:rPr lang="en-US" dirty="0"/>
              <a:t>, ta </a:t>
            </a:r>
            <a:r>
              <a:rPr lang="en-US" dirty="0" err="1"/>
              <a:t>sẽ</a:t>
            </a:r>
            <a:r>
              <a:rPr lang="en-US" dirty="0"/>
              <a:t> </a:t>
            </a:r>
            <a:r>
              <a:rPr lang="en-US" dirty="0" err="1"/>
              <a:t>cảm</a:t>
            </a:r>
            <a:r>
              <a:rPr lang="en-US" dirty="0"/>
              <a:t> </a:t>
            </a:r>
            <a:r>
              <a:rPr lang="en-US" dirty="0" err="1"/>
              <a:t>thấy</a:t>
            </a:r>
            <a:r>
              <a:rPr lang="en-US" dirty="0"/>
              <a:t> </a:t>
            </a:r>
            <a:r>
              <a:rPr lang="en-US" dirty="0" err="1"/>
              <a:t>ấm</a:t>
            </a:r>
            <a:r>
              <a:rPr lang="en-US" dirty="0"/>
              <a:t> </a:t>
            </a:r>
            <a:r>
              <a:rPr lang="en-US" dirty="0" err="1"/>
              <a:t>áp</a:t>
            </a:r>
            <a:r>
              <a:rPr lang="en-US" dirty="0"/>
              <a:t>, </a:t>
            </a:r>
            <a:r>
              <a:rPr lang="en-US" dirty="0" err="1"/>
              <a:t>tự</a:t>
            </a:r>
            <a:r>
              <a:rPr lang="en-US" dirty="0"/>
              <a:t> tin </a:t>
            </a:r>
            <a:r>
              <a:rPr lang="en-US" dirty="0" err="1"/>
              <a:t>và</a:t>
            </a:r>
            <a:r>
              <a:rPr lang="en-US" dirty="0"/>
              <a:t> </a:t>
            </a:r>
            <a:r>
              <a:rPr lang="en-US" dirty="0" err="1"/>
              <a:t>như</a:t>
            </a:r>
            <a:r>
              <a:rPr lang="en-US" dirty="0"/>
              <a:t> </a:t>
            </a:r>
            <a:r>
              <a:rPr lang="en-US" dirty="0" err="1"/>
              <a:t>được</a:t>
            </a:r>
            <a:r>
              <a:rPr lang="en-US" dirty="0"/>
              <a:t> </a:t>
            </a:r>
            <a:r>
              <a:rPr lang="en-US" dirty="0" err="1"/>
              <a:t>tiếp</a:t>
            </a:r>
            <a:r>
              <a:rPr lang="en-US" dirty="0"/>
              <a:t> </a:t>
            </a:r>
            <a:r>
              <a:rPr lang="en-US" dirty="0" err="1"/>
              <a:t>thêm</a:t>
            </a:r>
            <a:r>
              <a:rPr lang="en-US" dirty="0"/>
              <a:t> </a:t>
            </a:r>
            <a:r>
              <a:rPr lang="en-US" dirty="0" err="1"/>
              <a:t>sức</a:t>
            </a:r>
            <a:r>
              <a:rPr lang="en-US" dirty="0"/>
              <a:t> </a:t>
            </a:r>
            <a:r>
              <a:rPr lang="en-US" dirty="0" err="1"/>
              <a:t>mạnh</a:t>
            </a:r>
            <a:r>
              <a:rPr lang="en-US" dirty="0"/>
              <a:t> </a:t>
            </a:r>
            <a:r>
              <a:rPr lang="en-US" dirty="0" err="1"/>
              <a:t>để</a:t>
            </a:r>
            <a:r>
              <a:rPr lang="en-US" dirty="0"/>
              <a:t> </a:t>
            </a:r>
            <a:r>
              <a:rPr lang="en-US" dirty="0" err="1"/>
              <a:t>chiến</a:t>
            </a:r>
            <a:r>
              <a:rPr lang="en-US" dirty="0"/>
              <a:t> </a:t>
            </a:r>
            <a:r>
              <a:rPr lang="en-US" dirty="0" err="1"/>
              <a:t>đấu</a:t>
            </a:r>
            <a:r>
              <a:rPr lang="en-US" dirty="0"/>
              <a:t> </a:t>
            </a:r>
            <a:r>
              <a:rPr lang="en-US" dirty="0" err="1"/>
              <a:t>và</a:t>
            </a:r>
            <a:r>
              <a:rPr lang="en-US" dirty="0"/>
              <a:t> </a:t>
            </a:r>
            <a:r>
              <a:rPr lang="en-US" dirty="0" err="1"/>
              <a:t>chiến</a:t>
            </a:r>
            <a:r>
              <a:rPr lang="en-US" dirty="0"/>
              <a:t> </a:t>
            </a:r>
            <a:r>
              <a:rPr lang="en-US" dirty="0" err="1"/>
              <a:t>thắng</a:t>
            </a:r>
            <a:r>
              <a:rPr lang="en-US" dirty="0"/>
              <a:t> </a:t>
            </a:r>
            <a:r>
              <a:rPr lang="en-US" dirty="0" err="1"/>
              <a:t>dịch</a:t>
            </a:r>
            <a:r>
              <a:rPr lang="en-US" dirty="0"/>
              <a:t> </a:t>
            </a:r>
            <a:r>
              <a:rPr lang="en-US" dirty="0" err="1"/>
              <a:t>bệnh</a:t>
            </a:r>
            <a:r>
              <a:rPr lang="en-US" dirty="0"/>
              <a:t>. Ở </a:t>
            </a:r>
            <a:r>
              <a:rPr lang="en-US" dirty="0" err="1"/>
              <a:t>nước</a:t>
            </a:r>
            <a:r>
              <a:rPr lang="en-US" dirty="0"/>
              <a:t> ta, </a:t>
            </a:r>
            <a:r>
              <a:rPr lang="en-US" dirty="0" err="1"/>
              <a:t>nếu</a:t>
            </a:r>
            <a:r>
              <a:rPr lang="en-US" dirty="0"/>
              <a:t> </a:t>
            </a:r>
            <a:r>
              <a:rPr lang="en-US" dirty="0" err="1"/>
              <a:t>bạn</a:t>
            </a:r>
            <a:r>
              <a:rPr lang="en-US" dirty="0"/>
              <a:t> </a:t>
            </a:r>
            <a:r>
              <a:rPr lang="en-US" dirty="0" err="1"/>
              <a:t>bị</a:t>
            </a:r>
            <a:r>
              <a:rPr lang="en-US" dirty="0"/>
              <a:t> </a:t>
            </a:r>
            <a:r>
              <a:rPr lang="en-US" dirty="0" err="1"/>
              <a:t>cách</a:t>
            </a:r>
            <a:r>
              <a:rPr lang="en-US" dirty="0"/>
              <a:t> </a:t>
            </a:r>
            <a:r>
              <a:rPr lang="en-US" dirty="0" err="1"/>
              <a:t>lí</a:t>
            </a:r>
            <a:r>
              <a:rPr lang="en-US" dirty="0"/>
              <a:t> </a:t>
            </a:r>
            <a:r>
              <a:rPr lang="en-US" dirty="0" err="1"/>
              <a:t>trong</a:t>
            </a:r>
            <a:r>
              <a:rPr lang="en-US" dirty="0"/>
              <a:t> </a:t>
            </a:r>
            <a:r>
              <a:rPr lang="en-US" dirty="0" err="1"/>
              <a:t>vùng</a:t>
            </a:r>
            <a:r>
              <a:rPr lang="en-US" dirty="0"/>
              <a:t> </a:t>
            </a:r>
            <a:r>
              <a:rPr lang="en-US" dirty="0" err="1"/>
              <a:t>dịch</a:t>
            </a:r>
            <a:r>
              <a:rPr lang="en-US" dirty="0"/>
              <a:t>, hay </a:t>
            </a:r>
            <a:r>
              <a:rPr lang="en-US" dirty="0" err="1"/>
              <a:t>dương</a:t>
            </a:r>
            <a:r>
              <a:rPr lang="en-US" dirty="0"/>
              <a:t> </a:t>
            </a:r>
            <a:r>
              <a:rPr lang="en-US" dirty="0" err="1"/>
              <a:t>tính</a:t>
            </a:r>
            <a:r>
              <a:rPr lang="en-US" dirty="0"/>
              <a:t> </a:t>
            </a:r>
            <a:r>
              <a:rPr lang="en-US" dirty="0" err="1"/>
              <a:t>với</a:t>
            </a:r>
            <a:r>
              <a:rPr lang="en-US" dirty="0"/>
              <a:t> </a:t>
            </a:r>
            <a:r>
              <a:rPr lang="en-US" dirty="0" err="1"/>
              <a:t>côvid</a:t>
            </a:r>
            <a:r>
              <a:rPr lang="en-US" dirty="0"/>
              <a:t> 19, </a:t>
            </a:r>
            <a:r>
              <a:rPr lang="en-US" dirty="0" err="1"/>
              <a:t>bạn</a:t>
            </a:r>
            <a:r>
              <a:rPr lang="en-US" dirty="0"/>
              <a:t> </a:t>
            </a:r>
            <a:r>
              <a:rPr lang="en-US" dirty="0" err="1"/>
              <a:t>sẽ</a:t>
            </a:r>
            <a:r>
              <a:rPr lang="en-US" dirty="0"/>
              <a:t> </a:t>
            </a:r>
            <a:r>
              <a:rPr lang="en-US" dirty="0" err="1"/>
              <a:t>thấy</a:t>
            </a:r>
            <a:r>
              <a:rPr lang="en-US" dirty="0"/>
              <a:t> </a:t>
            </a:r>
            <a:r>
              <a:rPr lang="en-US" dirty="0" err="1"/>
              <a:t>mình</a:t>
            </a:r>
            <a:r>
              <a:rPr lang="en-US" dirty="0"/>
              <a:t> </a:t>
            </a:r>
            <a:r>
              <a:rPr lang="en-US" dirty="0" err="1"/>
              <a:t>không</a:t>
            </a:r>
            <a:r>
              <a:rPr lang="en-US" dirty="0"/>
              <a:t> </a:t>
            </a:r>
            <a:r>
              <a:rPr lang="en-US" dirty="0" err="1"/>
              <a:t>hề</a:t>
            </a:r>
            <a:r>
              <a:rPr lang="en-US" dirty="0"/>
              <a:t> </a:t>
            </a:r>
            <a:r>
              <a:rPr lang="en-US" dirty="0" err="1"/>
              <a:t>đơn</a:t>
            </a:r>
            <a:r>
              <a:rPr lang="en-US" dirty="0"/>
              <a:t> </a:t>
            </a:r>
            <a:r>
              <a:rPr lang="en-US" dirty="0" err="1"/>
              <a:t>độc</a:t>
            </a:r>
            <a:r>
              <a:rPr lang="en-US" dirty="0"/>
              <a:t>, </a:t>
            </a:r>
            <a:r>
              <a:rPr lang="en-US" dirty="0" err="1"/>
              <a:t>cả</a:t>
            </a:r>
            <a:r>
              <a:rPr lang="en-US" dirty="0"/>
              <a:t> </a:t>
            </a:r>
            <a:r>
              <a:rPr lang="en-US" dirty="0" err="1"/>
              <a:t>nước</a:t>
            </a:r>
            <a:r>
              <a:rPr lang="en-US" dirty="0"/>
              <a:t> </a:t>
            </a:r>
            <a:r>
              <a:rPr lang="en-US" dirty="0" err="1"/>
              <a:t>luôn</a:t>
            </a:r>
            <a:r>
              <a:rPr lang="en-US" dirty="0"/>
              <a:t> </a:t>
            </a:r>
            <a:r>
              <a:rPr lang="en-US" dirty="0" err="1"/>
              <a:t>bên</a:t>
            </a:r>
            <a:r>
              <a:rPr lang="en-US" dirty="0"/>
              <a:t> </a:t>
            </a:r>
            <a:r>
              <a:rPr lang="en-US" dirty="0" err="1"/>
              <a:t>bạn</a:t>
            </a:r>
            <a:r>
              <a:rPr lang="en-US" dirty="0"/>
              <a:t>. </a:t>
            </a:r>
            <a:r>
              <a:rPr lang="en-US" dirty="0" err="1"/>
              <a:t>Từ</a:t>
            </a:r>
            <a:r>
              <a:rPr lang="en-US" dirty="0"/>
              <a:t> </a:t>
            </a:r>
            <a:r>
              <a:rPr lang="en-US" dirty="0" err="1"/>
              <a:t>các</a:t>
            </a:r>
            <a:r>
              <a:rPr lang="en-US" dirty="0"/>
              <a:t> ý </a:t>
            </a:r>
            <a:r>
              <a:rPr lang="en-US" dirty="0" err="1"/>
              <a:t>bác</a:t>
            </a:r>
            <a:r>
              <a:rPr lang="en-US" dirty="0"/>
              <a:t> </a:t>
            </a:r>
            <a:r>
              <a:rPr lang="en-US" dirty="0" err="1"/>
              <a:t>sĩ</a:t>
            </a:r>
            <a:r>
              <a:rPr lang="en-US" dirty="0"/>
              <a:t> </a:t>
            </a:r>
            <a:r>
              <a:rPr lang="en-US" dirty="0" err="1"/>
              <a:t>ngày</a:t>
            </a:r>
            <a:r>
              <a:rPr lang="en-US" dirty="0"/>
              <a:t> </a:t>
            </a:r>
            <a:r>
              <a:rPr lang="en-US" dirty="0" err="1"/>
              <a:t>đêm</a:t>
            </a:r>
            <a:r>
              <a:rPr lang="en-US" dirty="0"/>
              <a:t> </a:t>
            </a:r>
            <a:r>
              <a:rPr lang="en-US" dirty="0" err="1"/>
              <a:t>chữa</a:t>
            </a:r>
            <a:r>
              <a:rPr lang="en-US" dirty="0"/>
              <a:t> </a:t>
            </a:r>
            <a:r>
              <a:rPr lang="en-US" dirty="0" err="1"/>
              <a:t>trị</a:t>
            </a:r>
            <a:r>
              <a:rPr lang="en-US" dirty="0"/>
              <a:t> </a:t>
            </a:r>
            <a:r>
              <a:rPr lang="en-US" dirty="0" err="1"/>
              <a:t>đến</a:t>
            </a:r>
            <a:r>
              <a:rPr lang="en-US" dirty="0"/>
              <a:t> </a:t>
            </a:r>
            <a:r>
              <a:rPr lang="en-US" dirty="0" err="1"/>
              <a:t>các</a:t>
            </a:r>
            <a:r>
              <a:rPr lang="en-US" dirty="0"/>
              <a:t> </a:t>
            </a:r>
            <a:r>
              <a:rPr lang="en-US" dirty="0" err="1"/>
              <a:t>nhà</a:t>
            </a:r>
            <a:r>
              <a:rPr lang="en-US" dirty="0"/>
              <a:t> </a:t>
            </a:r>
            <a:r>
              <a:rPr lang="en-US" dirty="0" err="1"/>
              <a:t>hảo</a:t>
            </a:r>
            <a:r>
              <a:rPr lang="en-US" dirty="0"/>
              <a:t> </a:t>
            </a:r>
            <a:r>
              <a:rPr lang="en-US" dirty="0" err="1"/>
              <a:t>tâm</a:t>
            </a:r>
            <a:r>
              <a:rPr lang="en-US" dirty="0"/>
              <a:t> </a:t>
            </a:r>
            <a:r>
              <a:rPr lang="en-US" dirty="0" err="1"/>
              <a:t>và</a:t>
            </a:r>
            <a:r>
              <a:rPr lang="en-US" dirty="0"/>
              <a:t> </a:t>
            </a:r>
            <a:r>
              <a:rPr lang="en-US" dirty="0" err="1"/>
              <a:t>toàn</a:t>
            </a:r>
            <a:r>
              <a:rPr lang="en-US" dirty="0"/>
              <a:t> </a:t>
            </a:r>
            <a:r>
              <a:rPr lang="en-US" dirty="0" err="1"/>
              <a:t>thể</a:t>
            </a:r>
            <a:r>
              <a:rPr lang="en-US" dirty="0"/>
              <a:t> </a:t>
            </a:r>
            <a:r>
              <a:rPr lang="en-US" dirty="0" err="1"/>
              <a:t>nhân</a:t>
            </a:r>
            <a:r>
              <a:rPr lang="en-US" dirty="0"/>
              <a:t> </a:t>
            </a:r>
            <a:r>
              <a:rPr lang="en-US" dirty="0" err="1"/>
              <a:t>dân</a:t>
            </a:r>
            <a:r>
              <a:rPr lang="en-US" dirty="0"/>
              <a:t> </a:t>
            </a:r>
            <a:r>
              <a:rPr lang="en-US" dirty="0" err="1"/>
              <a:t>đều</a:t>
            </a:r>
            <a:r>
              <a:rPr lang="en-US" dirty="0"/>
              <a:t> </a:t>
            </a:r>
            <a:r>
              <a:rPr lang="en-US" dirty="0" err="1"/>
              <a:t>hướng</a:t>
            </a:r>
            <a:r>
              <a:rPr lang="en-US" dirty="0"/>
              <a:t> </a:t>
            </a:r>
            <a:r>
              <a:rPr lang="en-US" dirty="0" err="1"/>
              <a:t>về</a:t>
            </a:r>
            <a:r>
              <a:rPr lang="en-US" dirty="0"/>
              <a:t> </a:t>
            </a:r>
            <a:r>
              <a:rPr lang="en-US" dirty="0" err="1"/>
              <a:t>bạn</a:t>
            </a:r>
            <a:r>
              <a:rPr lang="en-US" dirty="0"/>
              <a:t>. </a:t>
            </a:r>
            <a:r>
              <a:rPr lang="en-US" dirty="0" err="1"/>
              <a:t>Đó</a:t>
            </a:r>
            <a:r>
              <a:rPr lang="en-US" dirty="0"/>
              <a:t> </a:t>
            </a:r>
            <a:r>
              <a:rPr lang="en-US" dirty="0" err="1"/>
              <a:t>sẽ</a:t>
            </a:r>
            <a:r>
              <a:rPr lang="en-US" dirty="0"/>
              <a:t> </a:t>
            </a:r>
            <a:r>
              <a:rPr lang="en-US" dirty="0" err="1"/>
              <a:t>là</a:t>
            </a:r>
            <a:r>
              <a:rPr lang="en-US" dirty="0"/>
              <a:t> </a:t>
            </a:r>
            <a:r>
              <a:rPr lang="en-US" dirty="0" err="1"/>
              <a:t>những</a:t>
            </a:r>
            <a:r>
              <a:rPr lang="en-US" dirty="0"/>
              <a:t> </a:t>
            </a:r>
            <a:r>
              <a:rPr lang="en-US" dirty="0" err="1"/>
              <a:t>kỉ</a:t>
            </a:r>
            <a:r>
              <a:rPr lang="en-US" dirty="0"/>
              <a:t> </a:t>
            </a:r>
            <a:r>
              <a:rPr lang="en-US" dirty="0" err="1"/>
              <a:t>niệm</a:t>
            </a:r>
            <a:r>
              <a:rPr lang="en-US" dirty="0"/>
              <a:t> </a:t>
            </a:r>
            <a:r>
              <a:rPr lang="en-US" dirty="0" err="1"/>
              <a:t>về</a:t>
            </a:r>
            <a:r>
              <a:rPr lang="en-US" dirty="0"/>
              <a:t> </a:t>
            </a:r>
            <a:r>
              <a:rPr lang="en-US" dirty="0" err="1"/>
              <a:t>tình</a:t>
            </a:r>
            <a:r>
              <a:rPr lang="en-US" dirty="0"/>
              <a:t> </a:t>
            </a:r>
            <a:r>
              <a:rPr lang="en-US" dirty="0" err="1"/>
              <a:t>người</a:t>
            </a:r>
            <a:r>
              <a:rPr lang="en-US" dirty="0"/>
              <a:t> </a:t>
            </a:r>
            <a:r>
              <a:rPr lang="en-US" dirty="0" err="1"/>
              <a:t>đáng</a:t>
            </a:r>
            <a:r>
              <a:rPr lang="en-US" dirty="0"/>
              <a:t> </a:t>
            </a:r>
            <a:r>
              <a:rPr lang="en-US" dirty="0" err="1"/>
              <a:t>nhớ</a:t>
            </a:r>
            <a:r>
              <a:rPr lang="en-US" dirty="0"/>
              <a:t> </a:t>
            </a:r>
            <a:r>
              <a:rPr lang="en-US" dirty="0" err="1"/>
              <a:t>nhất</a:t>
            </a:r>
            <a:r>
              <a:rPr lang="en-US" dirty="0"/>
              <a:t> </a:t>
            </a:r>
            <a:r>
              <a:rPr lang="en-US" dirty="0" err="1"/>
              <a:t>trong</a:t>
            </a:r>
            <a:r>
              <a:rPr lang="en-US" dirty="0"/>
              <a:t> </a:t>
            </a:r>
            <a:r>
              <a:rPr lang="en-US" dirty="0" err="1"/>
              <a:t>cuộc</a:t>
            </a:r>
            <a:r>
              <a:rPr lang="en-US" dirty="0"/>
              <a:t> </a:t>
            </a:r>
            <a:r>
              <a:rPr lang="en-US" dirty="0" err="1"/>
              <a:t>đời</a:t>
            </a:r>
            <a:r>
              <a:rPr lang="en-US" dirty="0"/>
              <a:t>  </a:t>
            </a:r>
            <a:r>
              <a:rPr lang="en-US" dirty="0" err="1"/>
              <a:t>bạn</a:t>
            </a:r>
            <a:r>
              <a:rPr lang="en-US" dirty="0"/>
              <a:t>. </a:t>
            </a:r>
            <a:r>
              <a:rPr lang="en-US" dirty="0" err="1"/>
              <a:t>Nó</a:t>
            </a:r>
            <a:r>
              <a:rPr lang="en-US" dirty="0"/>
              <a:t> </a:t>
            </a:r>
            <a:r>
              <a:rPr lang="en-US" dirty="0" err="1"/>
              <a:t>sẽ</a:t>
            </a:r>
            <a:r>
              <a:rPr lang="en-US" dirty="0"/>
              <a:t> </a:t>
            </a:r>
            <a:r>
              <a:rPr lang="en-US" dirty="0" err="1"/>
              <a:t>khiến</a:t>
            </a:r>
            <a:r>
              <a:rPr lang="en-US" dirty="0"/>
              <a:t> </a:t>
            </a:r>
            <a:r>
              <a:rPr lang="en-US" dirty="0" err="1"/>
              <a:t>bạn</a:t>
            </a:r>
            <a:r>
              <a:rPr lang="en-US" dirty="0"/>
              <a:t> </a:t>
            </a:r>
            <a:r>
              <a:rPr lang="en-US" dirty="0" err="1"/>
              <a:t>thấy</a:t>
            </a:r>
            <a:r>
              <a:rPr lang="en-US" dirty="0"/>
              <a:t> </a:t>
            </a:r>
            <a:r>
              <a:rPr lang="en-US" dirty="0" err="1"/>
              <a:t>quý</a:t>
            </a:r>
            <a:r>
              <a:rPr lang="en-US" dirty="0"/>
              <a:t> </a:t>
            </a:r>
            <a:r>
              <a:rPr lang="en-US" dirty="0" err="1"/>
              <a:t>trọng</a:t>
            </a:r>
            <a:r>
              <a:rPr lang="en-US" dirty="0"/>
              <a:t> </a:t>
            </a:r>
            <a:r>
              <a:rPr lang="en-US" dirty="0" err="1"/>
              <a:t>từng</a:t>
            </a:r>
            <a:r>
              <a:rPr lang="en-US" dirty="0"/>
              <a:t> </a:t>
            </a:r>
            <a:r>
              <a:rPr lang="en-US" dirty="0" err="1"/>
              <a:t>phút</a:t>
            </a:r>
            <a:r>
              <a:rPr lang="en-US" dirty="0"/>
              <a:t> </a:t>
            </a:r>
            <a:r>
              <a:rPr lang="en-US" dirty="0" err="1"/>
              <a:t>giây</a:t>
            </a:r>
            <a:r>
              <a:rPr lang="en-US" dirty="0"/>
              <a:t> </a:t>
            </a:r>
            <a:r>
              <a:rPr lang="en-US" dirty="0" err="1"/>
              <a:t>cuộc</a:t>
            </a:r>
            <a:r>
              <a:rPr lang="en-US" dirty="0"/>
              <a:t> </a:t>
            </a:r>
            <a:r>
              <a:rPr lang="en-US" dirty="0" err="1"/>
              <a:t>sống</a:t>
            </a:r>
            <a:r>
              <a:rPr lang="en-US" dirty="0"/>
              <a:t>, </a:t>
            </a:r>
            <a:r>
              <a:rPr lang="en-US" dirty="0" err="1"/>
              <a:t>quý</a:t>
            </a:r>
            <a:r>
              <a:rPr lang="en-US" dirty="0"/>
              <a:t> </a:t>
            </a:r>
            <a:r>
              <a:rPr lang="en-US" dirty="0" err="1"/>
              <a:t>trọng</a:t>
            </a:r>
            <a:r>
              <a:rPr lang="en-US" dirty="0"/>
              <a:t> </a:t>
            </a:r>
            <a:r>
              <a:rPr lang="en-US" dirty="0" err="1"/>
              <a:t>từng</a:t>
            </a:r>
            <a:r>
              <a:rPr lang="en-US" dirty="0"/>
              <a:t> </a:t>
            </a:r>
            <a:r>
              <a:rPr lang="en-US" dirty="0" err="1"/>
              <a:t>khuôn</a:t>
            </a:r>
            <a:r>
              <a:rPr lang="en-US" dirty="0"/>
              <a:t> </a:t>
            </a:r>
            <a:r>
              <a:rPr lang="en-US" dirty="0" err="1"/>
              <a:t>mặt</a:t>
            </a:r>
            <a:r>
              <a:rPr lang="en-US" dirty="0"/>
              <a:t> con </a:t>
            </a:r>
            <a:r>
              <a:rPr lang="en-US" dirty="0" err="1"/>
              <a:t>người</a:t>
            </a:r>
            <a:r>
              <a:rPr lang="en-US" dirty="0"/>
              <a:t> </a:t>
            </a:r>
            <a:r>
              <a:rPr lang="en-US" dirty="0" err="1"/>
              <a:t>quê</a:t>
            </a:r>
            <a:r>
              <a:rPr lang="en-US" dirty="0"/>
              <a:t> ta. </a:t>
            </a:r>
            <a:r>
              <a:rPr lang="en-US" dirty="0" err="1"/>
              <a:t>Đối</a:t>
            </a:r>
            <a:r>
              <a:rPr lang="en-US" dirty="0"/>
              <a:t> </a:t>
            </a:r>
            <a:r>
              <a:rPr lang="en-US" dirty="0" err="1"/>
              <a:t>với</a:t>
            </a:r>
            <a:r>
              <a:rPr lang="en-US" dirty="0"/>
              <a:t> </a:t>
            </a:r>
            <a:r>
              <a:rPr lang="en-US" dirty="0" err="1"/>
              <a:t>xã</a:t>
            </a:r>
            <a:r>
              <a:rPr lang="en-US" dirty="0"/>
              <a:t> </a:t>
            </a:r>
            <a:r>
              <a:rPr lang="en-US" dirty="0" err="1"/>
              <a:t>hội</a:t>
            </a:r>
            <a:r>
              <a:rPr lang="en-US" dirty="0"/>
              <a:t>, </a:t>
            </a:r>
            <a:r>
              <a:rPr lang="en-US" dirty="0" err="1"/>
              <a:t>tình</a:t>
            </a:r>
            <a:r>
              <a:rPr lang="en-US" dirty="0"/>
              <a:t> </a:t>
            </a:r>
            <a:r>
              <a:rPr lang="en-US" dirty="0" err="1"/>
              <a:t>người</a:t>
            </a:r>
            <a:r>
              <a:rPr lang="en-US" dirty="0"/>
              <a:t> </a:t>
            </a:r>
            <a:r>
              <a:rPr lang="en-US" dirty="0" err="1"/>
              <a:t>còn</a:t>
            </a:r>
            <a:r>
              <a:rPr lang="en-US" dirty="0"/>
              <a:t> </a:t>
            </a:r>
            <a:r>
              <a:rPr lang="en-US" dirty="0" err="1"/>
              <a:t>trở</a:t>
            </a:r>
            <a:r>
              <a:rPr lang="en-US" dirty="0"/>
              <a:t> </a:t>
            </a:r>
            <a:r>
              <a:rPr lang="en-US" dirty="0" err="1"/>
              <a:t>thành</a:t>
            </a:r>
            <a:r>
              <a:rPr lang="en-US" dirty="0"/>
              <a:t> </a:t>
            </a:r>
            <a:r>
              <a:rPr lang="en-US" dirty="0" err="1"/>
              <a:t>nguồn</a:t>
            </a:r>
            <a:r>
              <a:rPr lang="en-US" dirty="0"/>
              <a:t> </a:t>
            </a:r>
            <a:r>
              <a:rPr lang="en-US" dirty="0" err="1"/>
              <a:t>sức</a:t>
            </a:r>
            <a:r>
              <a:rPr lang="en-US" dirty="0"/>
              <a:t> </a:t>
            </a:r>
            <a:r>
              <a:rPr lang="en-US" dirty="0" err="1"/>
              <a:t>mạnh</a:t>
            </a:r>
            <a:r>
              <a:rPr lang="en-US" dirty="0"/>
              <a:t> </a:t>
            </a:r>
            <a:r>
              <a:rPr lang="en-US" dirty="0" err="1"/>
              <a:t>vô</a:t>
            </a:r>
            <a:r>
              <a:rPr lang="en-US" dirty="0"/>
              <a:t> song </a:t>
            </a:r>
            <a:r>
              <a:rPr lang="en-US" dirty="0" err="1"/>
              <a:t>khi</a:t>
            </a:r>
            <a:r>
              <a:rPr lang="en-US" dirty="0"/>
              <a:t> </a:t>
            </a:r>
            <a:r>
              <a:rPr lang="en-US" dirty="0" err="1"/>
              <a:t>nó</a:t>
            </a:r>
            <a:r>
              <a:rPr lang="en-US" dirty="0"/>
              <a:t> </a:t>
            </a:r>
            <a:r>
              <a:rPr lang="en-US" dirty="0" err="1"/>
              <a:t>giúp</a:t>
            </a:r>
            <a:r>
              <a:rPr lang="en-US" dirty="0"/>
              <a:t> </a:t>
            </a:r>
            <a:r>
              <a:rPr lang="en-US" dirty="0" err="1"/>
              <a:t>gắn</a:t>
            </a:r>
            <a:r>
              <a:rPr lang="en-US" dirty="0"/>
              <a:t> </a:t>
            </a:r>
            <a:r>
              <a:rPr lang="en-US" dirty="0" err="1"/>
              <a:t>kết</a:t>
            </a:r>
            <a:r>
              <a:rPr lang="en-US" dirty="0"/>
              <a:t> </a:t>
            </a:r>
            <a:r>
              <a:rPr lang="en-US" dirty="0" err="1"/>
              <a:t>cộng</a:t>
            </a:r>
            <a:r>
              <a:rPr lang="en-US" dirty="0"/>
              <a:t> </a:t>
            </a:r>
            <a:r>
              <a:rPr lang="en-US" dirty="0" err="1"/>
              <a:t>đồng</a:t>
            </a:r>
            <a:r>
              <a:rPr lang="en-US" dirty="0"/>
              <a:t> </a:t>
            </a:r>
            <a:r>
              <a:rPr lang="en-US" dirty="0" err="1"/>
              <a:t>trở</a:t>
            </a:r>
            <a:r>
              <a:rPr lang="en-US" dirty="0"/>
              <a:t> </a:t>
            </a:r>
            <a:r>
              <a:rPr lang="en-US" dirty="0" err="1"/>
              <a:t>nên</a:t>
            </a:r>
            <a:r>
              <a:rPr lang="en-US" dirty="0"/>
              <a:t> </a:t>
            </a:r>
            <a:r>
              <a:rPr lang="en-US" dirty="0" err="1"/>
              <a:t>gần</a:t>
            </a:r>
            <a:r>
              <a:rPr lang="en-US" dirty="0"/>
              <a:t> </a:t>
            </a:r>
            <a:r>
              <a:rPr lang="en-US" dirty="0" err="1"/>
              <a:t>gũi</a:t>
            </a:r>
            <a:r>
              <a:rPr lang="en-US" dirty="0"/>
              <a:t>, </a:t>
            </a:r>
            <a:r>
              <a:rPr lang="en-US" dirty="0" err="1"/>
              <a:t>đồng</a:t>
            </a:r>
            <a:r>
              <a:rPr lang="en-US" dirty="0"/>
              <a:t> </a:t>
            </a:r>
            <a:r>
              <a:rPr lang="en-US" dirty="0" err="1"/>
              <a:t>lòng</a:t>
            </a:r>
            <a:r>
              <a:rPr lang="en-US" dirty="0"/>
              <a:t> </a:t>
            </a:r>
            <a:r>
              <a:rPr lang="en-US" dirty="0" err="1"/>
              <a:t>quyết</a:t>
            </a:r>
            <a:r>
              <a:rPr lang="en-US" dirty="0"/>
              <a:t> </a:t>
            </a:r>
            <a:r>
              <a:rPr lang="en-US" dirty="0" err="1"/>
              <a:t>tâm</a:t>
            </a:r>
            <a:r>
              <a:rPr lang="en-US" dirty="0"/>
              <a:t> </a:t>
            </a:r>
            <a:r>
              <a:rPr lang="en-US" dirty="0" err="1"/>
              <a:t>cùng</a:t>
            </a:r>
            <a:r>
              <a:rPr lang="en-US" dirty="0"/>
              <a:t> </a:t>
            </a:r>
            <a:r>
              <a:rPr lang="en-US" dirty="0" err="1"/>
              <a:t>giải</a:t>
            </a:r>
            <a:r>
              <a:rPr lang="en-US" dirty="0"/>
              <a:t> </a:t>
            </a:r>
            <a:r>
              <a:rPr lang="en-US" dirty="0" err="1"/>
              <a:t>quyết</a:t>
            </a:r>
            <a:r>
              <a:rPr lang="en-US" dirty="0"/>
              <a:t> </a:t>
            </a:r>
            <a:r>
              <a:rPr lang="en-US" dirty="0" err="1"/>
              <a:t>khó</a:t>
            </a:r>
            <a:r>
              <a:rPr lang="en-US" dirty="0"/>
              <a:t> </a:t>
            </a:r>
            <a:r>
              <a:rPr lang="en-US" dirty="0" err="1"/>
              <a:t>khăn</a:t>
            </a:r>
            <a:r>
              <a:rPr lang="en-US" dirty="0"/>
              <a:t>, </a:t>
            </a:r>
            <a:r>
              <a:rPr lang="en-US" dirty="0" err="1"/>
              <a:t>đẩy</a:t>
            </a:r>
            <a:r>
              <a:rPr lang="en-US" dirty="0"/>
              <a:t> </a:t>
            </a:r>
            <a:r>
              <a:rPr lang="en-US" dirty="0" err="1"/>
              <a:t>lùi</a:t>
            </a:r>
            <a:r>
              <a:rPr lang="en-US" dirty="0"/>
              <a:t> </a:t>
            </a:r>
            <a:r>
              <a:rPr lang="en-US" dirty="0" err="1"/>
              <a:t>dịch</a:t>
            </a:r>
            <a:r>
              <a:rPr lang="en-US" dirty="0"/>
              <a:t> </a:t>
            </a:r>
            <a:r>
              <a:rPr lang="en-US" dirty="0" err="1"/>
              <a:t>bệnh</a:t>
            </a:r>
            <a:r>
              <a:rPr lang="en-US" dirty="0"/>
              <a:t>. </a:t>
            </a:r>
            <a:r>
              <a:rPr lang="en-US" dirty="0" err="1"/>
              <a:t>Sức</a:t>
            </a:r>
            <a:r>
              <a:rPr lang="en-US" dirty="0"/>
              <a:t> </a:t>
            </a:r>
            <a:r>
              <a:rPr lang="en-US" dirty="0" err="1"/>
              <a:t>mạnh</a:t>
            </a:r>
            <a:r>
              <a:rPr lang="en-US" dirty="0"/>
              <a:t> </a:t>
            </a:r>
            <a:r>
              <a:rPr lang="en-US" dirty="0" err="1"/>
              <a:t>ấy</a:t>
            </a:r>
            <a:r>
              <a:rPr lang="en-US" dirty="0"/>
              <a:t> </a:t>
            </a:r>
            <a:r>
              <a:rPr lang="en-US" dirty="0" err="1"/>
              <a:t>thể</a:t>
            </a:r>
            <a:r>
              <a:rPr lang="en-US" dirty="0"/>
              <a:t> </a:t>
            </a:r>
            <a:r>
              <a:rPr lang="en-US" dirty="0" err="1"/>
              <a:t>hiện</a:t>
            </a:r>
            <a:r>
              <a:rPr lang="en-US" dirty="0"/>
              <a:t> qua </a:t>
            </a:r>
            <a:r>
              <a:rPr lang="en-US" dirty="0" err="1"/>
              <a:t>sự</a:t>
            </a:r>
            <a:r>
              <a:rPr lang="en-US" dirty="0"/>
              <a:t> </a:t>
            </a:r>
            <a:r>
              <a:rPr lang="en-US" dirty="0" err="1"/>
              <a:t>chung</a:t>
            </a:r>
            <a:r>
              <a:rPr lang="en-US" dirty="0"/>
              <a:t> </a:t>
            </a:r>
            <a:r>
              <a:rPr lang="en-US" dirty="0" err="1"/>
              <a:t>tay</a:t>
            </a:r>
            <a:r>
              <a:rPr lang="en-US" dirty="0"/>
              <a:t> </a:t>
            </a:r>
            <a:r>
              <a:rPr lang="en-US" dirty="0" err="1"/>
              <a:t>của</a:t>
            </a:r>
            <a:r>
              <a:rPr lang="en-US" dirty="0"/>
              <a:t> </a:t>
            </a:r>
            <a:r>
              <a:rPr lang="en-US" dirty="0" err="1"/>
              <a:t>cộng</a:t>
            </a:r>
            <a:r>
              <a:rPr lang="en-US" dirty="0"/>
              <a:t> </a:t>
            </a:r>
            <a:r>
              <a:rPr lang="en-US" dirty="0" err="1"/>
              <a:t>đồng</a:t>
            </a:r>
            <a:r>
              <a:rPr lang="en-US" dirty="0"/>
              <a:t> </a:t>
            </a:r>
            <a:r>
              <a:rPr lang="en-US" dirty="0" err="1"/>
              <a:t>giải</a:t>
            </a:r>
            <a:r>
              <a:rPr lang="en-US" dirty="0"/>
              <a:t> </a:t>
            </a:r>
            <a:r>
              <a:rPr lang="en-US" dirty="0" err="1"/>
              <a:t>cứu</a:t>
            </a:r>
            <a:r>
              <a:rPr lang="en-US" dirty="0"/>
              <a:t> </a:t>
            </a:r>
            <a:r>
              <a:rPr lang="en-US" dirty="0" err="1"/>
              <a:t>thành</a:t>
            </a:r>
            <a:r>
              <a:rPr lang="en-US" dirty="0"/>
              <a:t> </a:t>
            </a:r>
            <a:r>
              <a:rPr lang="en-US" dirty="0" err="1"/>
              <a:t>công</a:t>
            </a:r>
            <a:r>
              <a:rPr lang="en-US" dirty="0"/>
              <a:t> </a:t>
            </a:r>
            <a:r>
              <a:rPr lang="en-US" dirty="0" err="1"/>
              <a:t>nông</a:t>
            </a:r>
            <a:r>
              <a:rPr lang="en-US" dirty="0"/>
              <a:t> </a:t>
            </a:r>
            <a:r>
              <a:rPr lang="en-US" dirty="0" err="1"/>
              <a:t>sản</a:t>
            </a:r>
            <a:r>
              <a:rPr lang="en-US" dirty="0"/>
              <a:t> </a:t>
            </a:r>
            <a:r>
              <a:rPr lang="en-US" dirty="0" err="1"/>
              <a:t>cho</a:t>
            </a:r>
            <a:r>
              <a:rPr lang="en-US" dirty="0"/>
              <a:t> </a:t>
            </a:r>
            <a:r>
              <a:rPr lang="en-US" dirty="0" err="1"/>
              <a:t>nông</a:t>
            </a:r>
            <a:r>
              <a:rPr lang="en-US" dirty="0"/>
              <a:t> </a:t>
            </a:r>
            <a:r>
              <a:rPr lang="en-US" dirty="0" err="1"/>
              <a:t>dân</a:t>
            </a:r>
            <a:r>
              <a:rPr lang="en-US" dirty="0"/>
              <a:t> </a:t>
            </a:r>
            <a:r>
              <a:rPr lang="en-US" dirty="0" err="1"/>
              <a:t>vùng</a:t>
            </a:r>
            <a:r>
              <a:rPr lang="en-US" dirty="0"/>
              <a:t> </a:t>
            </a:r>
            <a:r>
              <a:rPr lang="en-US" dirty="0" err="1"/>
              <a:t>dịch</a:t>
            </a:r>
            <a:r>
              <a:rPr lang="en-US" dirty="0"/>
              <a:t>. </a:t>
            </a:r>
            <a:r>
              <a:rPr lang="en-US" dirty="0" err="1"/>
              <a:t>Điều</a:t>
            </a:r>
            <a:r>
              <a:rPr lang="en-US" dirty="0"/>
              <a:t> </a:t>
            </a:r>
            <a:r>
              <a:rPr lang="en-US" dirty="0" err="1"/>
              <a:t>đó</a:t>
            </a:r>
            <a:r>
              <a:rPr lang="en-US" dirty="0"/>
              <a:t> </a:t>
            </a:r>
            <a:r>
              <a:rPr lang="en-US" dirty="0" err="1"/>
              <a:t>không</a:t>
            </a:r>
            <a:r>
              <a:rPr lang="en-US" dirty="0"/>
              <a:t> </a:t>
            </a:r>
            <a:r>
              <a:rPr lang="en-US" dirty="0" err="1"/>
              <a:t>chỉ</a:t>
            </a:r>
            <a:r>
              <a:rPr lang="en-US" dirty="0"/>
              <a:t> </a:t>
            </a:r>
            <a:r>
              <a:rPr lang="en-US" dirty="0" err="1"/>
              <a:t>giải</a:t>
            </a:r>
            <a:r>
              <a:rPr lang="en-US" dirty="0"/>
              <a:t> </a:t>
            </a:r>
            <a:r>
              <a:rPr lang="en-US" dirty="0" err="1"/>
              <a:t>quyết</a:t>
            </a:r>
            <a:r>
              <a:rPr lang="en-US" dirty="0"/>
              <a:t> </a:t>
            </a:r>
            <a:r>
              <a:rPr lang="en-US" dirty="0" err="1"/>
              <a:t>bài</a:t>
            </a:r>
            <a:r>
              <a:rPr lang="en-US" dirty="0"/>
              <a:t> </a:t>
            </a:r>
            <a:r>
              <a:rPr lang="en-US" dirty="0" err="1"/>
              <a:t>toán</a:t>
            </a:r>
            <a:r>
              <a:rPr lang="en-US" dirty="0"/>
              <a:t> </a:t>
            </a:r>
            <a:r>
              <a:rPr lang="en-US" dirty="0" err="1"/>
              <a:t>về</a:t>
            </a:r>
            <a:r>
              <a:rPr lang="en-US" dirty="0"/>
              <a:t> </a:t>
            </a:r>
            <a:r>
              <a:rPr lang="en-US" dirty="0" err="1"/>
              <a:t>kinh</a:t>
            </a:r>
            <a:r>
              <a:rPr lang="en-US" dirty="0"/>
              <a:t> </a:t>
            </a:r>
            <a:r>
              <a:rPr lang="en-US" dirty="0" err="1"/>
              <a:t>tế</a:t>
            </a:r>
            <a:r>
              <a:rPr lang="en-US" dirty="0"/>
              <a:t>, </a:t>
            </a:r>
            <a:r>
              <a:rPr lang="en-US" dirty="0" err="1"/>
              <a:t>chiến</a:t>
            </a:r>
            <a:r>
              <a:rPr lang="en-US" dirty="0"/>
              <a:t> </a:t>
            </a:r>
            <a:r>
              <a:rPr lang="en-US" dirty="0" err="1"/>
              <a:t>thắng</a:t>
            </a:r>
            <a:r>
              <a:rPr lang="en-US" dirty="0"/>
              <a:t> </a:t>
            </a:r>
            <a:r>
              <a:rPr lang="en-US" dirty="0" err="1"/>
              <a:t>dịch</a:t>
            </a:r>
            <a:r>
              <a:rPr lang="en-US" dirty="0"/>
              <a:t> </a:t>
            </a:r>
            <a:r>
              <a:rPr lang="en-US" dirty="0" err="1"/>
              <a:t>bệnh</a:t>
            </a:r>
            <a:r>
              <a:rPr lang="en-US" dirty="0"/>
              <a:t> </a:t>
            </a:r>
            <a:r>
              <a:rPr lang="en-US" dirty="0" err="1"/>
              <a:t>mà</a:t>
            </a:r>
            <a:r>
              <a:rPr lang="en-US" dirty="0"/>
              <a:t> </a:t>
            </a:r>
            <a:r>
              <a:rPr lang="en-US" dirty="0" err="1"/>
              <a:t>còn</a:t>
            </a:r>
            <a:r>
              <a:rPr lang="en-US" dirty="0"/>
              <a:t> </a:t>
            </a:r>
            <a:r>
              <a:rPr lang="en-US" dirty="0" err="1"/>
              <a:t>mang</a:t>
            </a:r>
            <a:r>
              <a:rPr lang="en-US" dirty="0"/>
              <a:t> </a:t>
            </a:r>
            <a:r>
              <a:rPr lang="en-US" dirty="0" err="1"/>
              <a:t>lại</a:t>
            </a:r>
            <a:r>
              <a:rPr lang="en-US" dirty="0"/>
              <a:t> </a:t>
            </a:r>
            <a:r>
              <a:rPr lang="en-US" dirty="0" err="1"/>
              <a:t>giá</a:t>
            </a:r>
            <a:r>
              <a:rPr lang="en-US" dirty="0"/>
              <a:t> </a:t>
            </a:r>
            <a:r>
              <a:rPr lang="en-US" dirty="0" err="1"/>
              <a:t>trị</a:t>
            </a:r>
            <a:r>
              <a:rPr lang="en-US" dirty="0"/>
              <a:t> </a:t>
            </a:r>
            <a:r>
              <a:rPr lang="en-US" dirty="0" err="1"/>
              <a:t>tinh</a:t>
            </a:r>
            <a:r>
              <a:rPr lang="en-US" dirty="0"/>
              <a:t> </a:t>
            </a:r>
            <a:r>
              <a:rPr lang="en-US" dirty="0" err="1"/>
              <a:t>thần</a:t>
            </a:r>
            <a:r>
              <a:rPr lang="en-US" dirty="0"/>
              <a:t> to </a:t>
            </a:r>
            <a:r>
              <a:rPr lang="en-US" dirty="0" err="1"/>
              <a:t>lớn</a:t>
            </a:r>
            <a:r>
              <a:rPr lang="en-US" dirty="0"/>
              <a:t>, </a:t>
            </a:r>
            <a:r>
              <a:rPr lang="en-US" dirty="0" err="1"/>
              <a:t>nó</a:t>
            </a:r>
            <a:r>
              <a:rPr lang="en-US" dirty="0"/>
              <a:t> </a:t>
            </a:r>
            <a:r>
              <a:rPr lang="en-US" dirty="0" err="1"/>
              <a:t>khích</a:t>
            </a:r>
            <a:r>
              <a:rPr lang="en-US" dirty="0"/>
              <a:t> </a:t>
            </a:r>
            <a:r>
              <a:rPr lang="en-US" dirty="0" err="1"/>
              <a:t>lệ</a:t>
            </a:r>
            <a:r>
              <a:rPr lang="en-US" dirty="0"/>
              <a:t>, </a:t>
            </a:r>
            <a:r>
              <a:rPr lang="en-US" dirty="0" err="1"/>
              <a:t>động</a:t>
            </a:r>
            <a:r>
              <a:rPr lang="en-US" dirty="0"/>
              <a:t> </a:t>
            </a:r>
            <a:r>
              <a:rPr lang="en-US" dirty="0" err="1"/>
              <a:t>viên</a:t>
            </a:r>
            <a:r>
              <a:rPr lang="en-US" dirty="0"/>
              <a:t> con </a:t>
            </a:r>
            <a:r>
              <a:rPr lang="en-US" dirty="0" err="1"/>
              <a:t>người</a:t>
            </a:r>
            <a:r>
              <a:rPr lang="en-US" dirty="0"/>
              <a:t> </a:t>
            </a:r>
            <a:r>
              <a:rPr lang="en-US" dirty="0" err="1"/>
              <a:t>và</a:t>
            </a:r>
            <a:r>
              <a:rPr lang="en-US" dirty="0"/>
              <a:t> </a:t>
            </a:r>
            <a:r>
              <a:rPr lang="en-US" dirty="0" err="1"/>
              <a:t>khẳng</a:t>
            </a:r>
            <a:r>
              <a:rPr lang="en-US" dirty="0"/>
              <a:t> </a:t>
            </a:r>
            <a:r>
              <a:rPr lang="en-US" dirty="0" err="1"/>
              <a:t>định</a:t>
            </a:r>
            <a:r>
              <a:rPr lang="en-US" dirty="0"/>
              <a:t> </a:t>
            </a:r>
            <a:r>
              <a:rPr lang="en-US" dirty="0" err="1"/>
              <a:t>sức</a:t>
            </a:r>
            <a:r>
              <a:rPr lang="en-US" dirty="0"/>
              <a:t> </a:t>
            </a:r>
            <a:r>
              <a:rPr lang="en-US" dirty="0" err="1"/>
              <a:t>mạnh</a:t>
            </a:r>
            <a:r>
              <a:rPr lang="en-US" dirty="0"/>
              <a:t> </a:t>
            </a:r>
            <a:r>
              <a:rPr lang="en-US" dirty="0" err="1"/>
              <a:t>của</a:t>
            </a:r>
            <a:r>
              <a:rPr lang="en-US" dirty="0"/>
              <a:t> </a:t>
            </a:r>
            <a:r>
              <a:rPr lang="en-US" dirty="0" err="1"/>
              <a:t>tình</a:t>
            </a:r>
            <a:r>
              <a:rPr lang="en-US" dirty="0"/>
              <a:t> </a:t>
            </a:r>
            <a:r>
              <a:rPr lang="en-US" dirty="0" err="1"/>
              <a:t>người</a:t>
            </a:r>
            <a:r>
              <a:rPr lang="en-US" dirty="0"/>
              <a:t> </a:t>
            </a:r>
            <a:r>
              <a:rPr lang="en-US" dirty="0" err="1"/>
              <a:t>giữa</a:t>
            </a:r>
            <a:r>
              <a:rPr lang="en-US" dirty="0"/>
              <a:t> </a:t>
            </a:r>
            <a:r>
              <a:rPr lang="en-US" dirty="0" err="1"/>
              <a:t>tâm</a:t>
            </a:r>
            <a:r>
              <a:rPr lang="en-US" dirty="0"/>
              <a:t> </a:t>
            </a:r>
            <a:r>
              <a:rPr lang="en-US" dirty="0" err="1"/>
              <a:t>dịch</a:t>
            </a:r>
            <a:r>
              <a:rPr lang="en-US" dirty="0"/>
              <a:t>. </a:t>
            </a:r>
            <a:r>
              <a:rPr lang="en-US" dirty="0" err="1"/>
              <a:t>Nhận</a:t>
            </a:r>
            <a:r>
              <a:rPr lang="en-US" dirty="0"/>
              <a:t> </a:t>
            </a:r>
            <a:r>
              <a:rPr lang="en-US" dirty="0" err="1"/>
              <a:t>thức</a:t>
            </a:r>
            <a:r>
              <a:rPr lang="en-US" dirty="0"/>
              <a:t> </a:t>
            </a:r>
            <a:r>
              <a:rPr lang="en-US" dirty="0" err="1"/>
              <a:t>được</a:t>
            </a:r>
            <a:r>
              <a:rPr lang="en-US" dirty="0"/>
              <a:t> </a:t>
            </a:r>
            <a:r>
              <a:rPr lang="en-US" dirty="0" err="1"/>
              <a:t>sức</a:t>
            </a:r>
            <a:r>
              <a:rPr lang="en-US" dirty="0"/>
              <a:t> </a:t>
            </a:r>
            <a:r>
              <a:rPr lang="en-US" dirty="0" err="1"/>
              <a:t>mạnh</a:t>
            </a:r>
            <a:r>
              <a:rPr lang="en-US" dirty="0"/>
              <a:t> to </a:t>
            </a:r>
            <a:r>
              <a:rPr lang="en-US" dirty="0" err="1"/>
              <a:t>lớn</a:t>
            </a:r>
            <a:r>
              <a:rPr lang="en-US" dirty="0"/>
              <a:t> </a:t>
            </a:r>
            <a:r>
              <a:rPr lang="en-US" dirty="0" err="1"/>
              <a:t>đó</a:t>
            </a:r>
            <a:r>
              <a:rPr lang="en-US" dirty="0"/>
              <a:t>, </a:t>
            </a:r>
            <a:r>
              <a:rPr lang="en-US" dirty="0" err="1"/>
              <a:t>mỗi</a:t>
            </a:r>
            <a:r>
              <a:rPr lang="en-US" dirty="0"/>
              <a:t> </a:t>
            </a:r>
            <a:r>
              <a:rPr lang="en-US" dirty="0" err="1"/>
              <a:t>người</a:t>
            </a:r>
            <a:r>
              <a:rPr lang="en-US" dirty="0"/>
              <a:t> </a:t>
            </a:r>
            <a:r>
              <a:rPr lang="en-US" dirty="0" err="1"/>
              <a:t>chúng</a:t>
            </a:r>
            <a:r>
              <a:rPr lang="en-US" dirty="0"/>
              <a:t> ta </a:t>
            </a:r>
            <a:r>
              <a:rPr lang="en-US" dirty="0" err="1"/>
              <a:t>cần</a:t>
            </a:r>
            <a:r>
              <a:rPr lang="en-US" dirty="0"/>
              <a:t> </a:t>
            </a:r>
            <a:r>
              <a:rPr lang="en-US" dirty="0" err="1"/>
              <a:t>nỗ</a:t>
            </a:r>
            <a:r>
              <a:rPr lang="en-US" dirty="0"/>
              <a:t> </a:t>
            </a:r>
            <a:r>
              <a:rPr lang="en-US" dirty="0" err="1"/>
              <a:t>lực</a:t>
            </a:r>
            <a:r>
              <a:rPr lang="en-US" dirty="0"/>
              <a:t> </a:t>
            </a:r>
            <a:r>
              <a:rPr lang="en-US" dirty="0" err="1"/>
              <a:t>vun</a:t>
            </a:r>
            <a:r>
              <a:rPr lang="en-US" dirty="0"/>
              <a:t> </a:t>
            </a:r>
            <a:r>
              <a:rPr lang="en-US" dirty="0" err="1"/>
              <a:t>đắp</a:t>
            </a:r>
            <a:r>
              <a:rPr lang="en-US" dirty="0"/>
              <a:t> </a:t>
            </a:r>
            <a:r>
              <a:rPr lang="en-US" dirty="0" err="1"/>
              <a:t>tình</a:t>
            </a:r>
            <a:r>
              <a:rPr lang="en-US" dirty="0"/>
              <a:t> </a:t>
            </a:r>
            <a:r>
              <a:rPr lang="en-US" dirty="0" err="1"/>
              <a:t>người</a:t>
            </a:r>
            <a:r>
              <a:rPr lang="en-US" dirty="0"/>
              <a:t> </a:t>
            </a:r>
            <a:r>
              <a:rPr lang="en-US" dirty="0" err="1"/>
              <a:t>để</a:t>
            </a:r>
            <a:r>
              <a:rPr lang="en-US" dirty="0"/>
              <a:t> </a:t>
            </a:r>
            <a:r>
              <a:rPr lang="en-US" dirty="0" err="1"/>
              <a:t>nâng</a:t>
            </a:r>
            <a:r>
              <a:rPr lang="en-US" dirty="0"/>
              <a:t> </a:t>
            </a:r>
            <a:r>
              <a:rPr lang="en-US" dirty="0" err="1"/>
              <a:t>cao</a:t>
            </a:r>
            <a:r>
              <a:rPr lang="en-US" dirty="0"/>
              <a:t> </a:t>
            </a:r>
            <a:r>
              <a:rPr lang="en-US" dirty="0" err="1"/>
              <a:t>sức</a:t>
            </a:r>
            <a:r>
              <a:rPr lang="en-US" dirty="0"/>
              <a:t> </a:t>
            </a:r>
            <a:r>
              <a:rPr lang="en-US" dirty="0" err="1"/>
              <a:t>mạnh</a:t>
            </a:r>
            <a:r>
              <a:rPr lang="en-US" dirty="0"/>
              <a:t> </a:t>
            </a:r>
            <a:r>
              <a:rPr lang="en-US" dirty="0" err="1"/>
              <a:t>cộng</a:t>
            </a:r>
            <a:r>
              <a:rPr lang="en-US" dirty="0"/>
              <a:t> </a:t>
            </a:r>
            <a:r>
              <a:rPr lang="en-US" dirty="0" err="1"/>
              <a:t>đồng</a:t>
            </a:r>
            <a:r>
              <a:rPr lang="en-US" dirty="0"/>
              <a:t>. </a:t>
            </a:r>
            <a:r>
              <a:rPr lang="en-US" dirty="0" err="1"/>
              <a:t>Hãy</a:t>
            </a:r>
            <a:r>
              <a:rPr lang="en-US" dirty="0"/>
              <a:t> </a:t>
            </a:r>
            <a:r>
              <a:rPr lang="en-US" dirty="0" err="1"/>
              <a:t>cùng</a:t>
            </a:r>
            <a:r>
              <a:rPr lang="en-US" dirty="0"/>
              <a:t> </a:t>
            </a:r>
            <a:r>
              <a:rPr lang="en-US" dirty="0" err="1"/>
              <a:t>nhau</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chương</a:t>
            </a:r>
            <a:r>
              <a:rPr lang="en-US" dirty="0"/>
              <a:t> </a:t>
            </a:r>
            <a:r>
              <a:rPr lang="en-US" dirty="0" err="1"/>
              <a:t>trình</a:t>
            </a:r>
            <a:r>
              <a:rPr lang="en-US" dirty="0"/>
              <a:t> </a:t>
            </a:r>
            <a:r>
              <a:rPr lang="en-US" dirty="0" err="1"/>
              <a:t>hỗ</a:t>
            </a:r>
            <a:r>
              <a:rPr lang="en-US" dirty="0"/>
              <a:t> </a:t>
            </a:r>
            <a:r>
              <a:rPr lang="en-US" dirty="0" err="1"/>
              <a:t>trợ</a:t>
            </a:r>
            <a:r>
              <a:rPr lang="en-US" dirty="0"/>
              <a:t> </a:t>
            </a:r>
            <a:r>
              <a:rPr lang="en-US" dirty="0" err="1"/>
              <a:t>vùng</a:t>
            </a:r>
            <a:r>
              <a:rPr lang="en-US" dirty="0"/>
              <a:t> </a:t>
            </a:r>
            <a:r>
              <a:rPr lang="en-US" dirty="0" err="1"/>
              <a:t>dịch</a:t>
            </a:r>
            <a:r>
              <a:rPr lang="en-US" dirty="0"/>
              <a:t> </a:t>
            </a:r>
            <a:r>
              <a:rPr lang="en-US" dirty="0" err="1"/>
              <a:t>côvid</a:t>
            </a:r>
            <a:r>
              <a:rPr lang="en-US" dirty="0"/>
              <a:t> 19 </a:t>
            </a:r>
            <a:r>
              <a:rPr lang="en-US" dirty="0" err="1"/>
              <a:t>ngay</a:t>
            </a:r>
            <a:r>
              <a:rPr lang="en-US" dirty="0"/>
              <a:t> </a:t>
            </a:r>
            <a:r>
              <a:rPr lang="en-US" dirty="0" err="1"/>
              <a:t>từ</a:t>
            </a:r>
            <a:r>
              <a:rPr lang="en-US" dirty="0"/>
              <a:t> </a:t>
            </a:r>
            <a:r>
              <a:rPr lang="en-US" dirty="0" err="1"/>
              <a:t>hôm</a:t>
            </a:r>
            <a:r>
              <a:rPr lang="en-US" dirty="0"/>
              <a:t> nay!</a:t>
            </a:r>
          </a:p>
        </p:txBody>
      </p:sp>
      <p:cxnSp>
        <p:nvCxnSpPr>
          <p:cNvPr id="4" name="Straight Connector 3"/>
          <p:cNvCxnSpPr/>
          <p:nvPr/>
        </p:nvCxnSpPr>
        <p:spPr>
          <a:xfrm flipH="1">
            <a:off x="6400800" y="1317617"/>
            <a:ext cx="266700" cy="5224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2819400" y="2956709"/>
            <a:ext cx="2438400" cy="681841"/>
          </a:xfrm>
          <a:prstGeom prst="cloudCallout">
            <a:avLst>
              <a:gd name="adj1" fmla="val 95326"/>
              <a:gd name="adj2" fmla="val -204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Giới</a:t>
            </a:r>
            <a:r>
              <a:rPr lang="en-US" sz="1800" b="1" dirty="0">
                <a:solidFill>
                  <a:srgbClr val="FFFF00"/>
                </a:solidFill>
              </a:rPr>
              <a:t> </a:t>
            </a:r>
            <a:r>
              <a:rPr lang="en-US" sz="1800" b="1" dirty="0" err="1">
                <a:solidFill>
                  <a:srgbClr val="FFFF00"/>
                </a:solidFill>
              </a:rPr>
              <a:t>thiệu</a:t>
            </a:r>
            <a:r>
              <a:rPr lang="en-US" sz="1800" b="1" dirty="0">
                <a:solidFill>
                  <a:srgbClr val="FFFF00"/>
                </a:solidFill>
              </a:rPr>
              <a:t> </a:t>
            </a:r>
            <a:r>
              <a:rPr lang="en-US" sz="1800" b="1" dirty="0" err="1">
                <a:solidFill>
                  <a:srgbClr val="FFFF00"/>
                </a:solidFill>
              </a:rPr>
              <a:t>vấn</a:t>
            </a:r>
            <a:r>
              <a:rPr lang="en-US" sz="1800" b="1" dirty="0">
                <a:solidFill>
                  <a:srgbClr val="FFFF00"/>
                </a:solidFill>
              </a:rPr>
              <a:t> </a:t>
            </a:r>
            <a:r>
              <a:rPr lang="en-US" sz="1800" b="1" dirty="0" err="1">
                <a:solidFill>
                  <a:srgbClr val="FFFF00"/>
                </a:solidFill>
              </a:rPr>
              <a:t>đề</a:t>
            </a:r>
            <a:endParaRPr lang="en-US" sz="1800" b="1" dirty="0">
              <a:solidFill>
                <a:srgbClr val="FFFF00"/>
              </a:solidFill>
            </a:endParaRPr>
          </a:p>
        </p:txBody>
      </p:sp>
      <p:cxnSp>
        <p:nvCxnSpPr>
          <p:cNvPr id="11" name="Straight Connector 10"/>
          <p:cNvCxnSpPr/>
          <p:nvPr/>
        </p:nvCxnSpPr>
        <p:spPr>
          <a:xfrm flipH="1">
            <a:off x="8458200" y="1768484"/>
            <a:ext cx="266700" cy="52242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4952999" y="3294497"/>
            <a:ext cx="2438400" cy="681841"/>
          </a:xfrm>
          <a:prstGeom prst="cloudCallout">
            <a:avLst>
              <a:gd name="adj1" fmla="val 95326"/>
              <a:gd name="adj2" fmla="val -204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Phần</a:t>
            </a:r>
            <a:r>
              <a:rPr lang="en-US" sz="1800" b="1" dirty="0">
                <a:solidFill>
                  <a:srgbClr val="FFFF00"/>
                </a:solidFill>
              </a:rPr>
              <a:t> </a:t>
            </a:r>
            <a:r>
              <a:rPr lang="en-US" sz="1800" b="1" dirty="0" err="1">
                <a:solidFill>
                  <a:srgbClr val="FFFF00"/>
                </a:solidFill>
              </a:rPr>
              <a:t>giải</a:t>
            </a:r>
            <a:r>
              <a:rPr lang="en-US" sz="1800" b="1" dirty="0">
                <a:solidFill>
                  <a:srgbClr val="FFFF00"/>
                </a:solidFill>
              </a:rPr>
              <a:t> </a:t>
            </a:r>
            <a:r>
              <a:rPr lang="en-US" sz="1800" b="1" dirty="0" err="1">
                <a:solidFill>
                  <a:srgbClr val="FFFF00"/>
                </a:solidFill>
              </a:rPr>
              <a:t>thích</a:t>
            </a:r>
            <a:endParaRPr lang="en-US" sz="1800" b="1" dirty="0">
              <a:solidFill>
                <a:srgbClr val="FFFF00"/>
              </a:solidFill>
            </a:endParaRPr>
          </a:p>
        </p:txBody>
      </p:sp>
      <p:sp>
        <p:nvSpPr>
          <p:cNvPr id="13" name="Left Brace 12"/>
          <p:cNvSpPr/>
          <p:nvPr/>
        </p:nvSpPr>
        <p:spPr>
          <a:xfrm>
            <a:off x="142617" y="2190750"/>
            <a:ext cx="85983" cy="2209800"/>
          </a:xfrm>
          <a:prstGeom prst="leftBrace">
            <a:avLst/>
          </a:prstGeom>
          <a:ln w="38100">
            <a:solidFill>
              <a:srgbClr val="D25F4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Connector 13"/>
          <p:cNvCxnSpPr/>
          <p:nvPr/>
        </p:nvCxnSpPr>
        <p:spPr>
          <a:xfrm flipH="1">
            <a:off x="228600" y="4634299"/>
            <a:ext cx="83629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4800" y="4941868"/>
            <a:ext cx="8077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Cloud Callout 17"/>
          <p:cNvSpPr/>
          <p:nvPr/>
        </p:nvSpPr>
        <p:spPr>
          <a:xfrm>
            <a:off x="1672682" y="971550"/>
            <a:ext cx="4495800" cy="1021697"/>
          </a:xfrm>
          <a:prstGeom prst="cloudCallout">
            <a:avLst>
              <a:gd name="adj1" fmla="val -81159"/>
              <a:gd name="adj2" fmla="val 1584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Phần</a:t>
            </a:r>
            <a:r>
              <a:rPr lang="en-US" sz="1800" b="1" dirty="0">
                <a:solidFill>
                  <a:srgbClr val="FFFF00"/>
                </a:solidFill>
              </a:rPr>
              <a:t> </a:t>
            </a:r>
            <a:r>
              <a:rPr lang="en-US" sz="1800" b="1" dirty="0" err="1">
                <a:solidFill>
                  <a:srgbClr val="FFFF00"/>
                </a:solidFill>
              </a:rPr>
              <a:t>trọng</a:t>
            </a:r>
            <a:r>
              <a:rPr lang="en-US" sz="1800" b="1" dirty="0">
                <a:solidFill>
                  <a:srgbClr val="FFFF00"/>
                </a:solidFill>
              </a:rPr>
              <a:t> </a:t>
            </a:r>
            <a:r>
              <a:rPr lang="en-US" sz="1800" b="1" dirty="0" err="1">
                <a:solidFill>
                  <a:srgbClr val="FFFF00"/>
                </a:solidFill>
              </a:rPr>
              <a:t>tâm</a:t>
            </a:r>
            <a:r>
              <a:rPr lang="en-US" sz="1800" b="1" dirty="0">
                <a:solidFill>
                  <a:srgbClr val="FFFF00"/>
                </a:solidFill>
              </a:rPr>
              <a:t>: </a:t>
            </a:r>
            <a:r>
              <a:rPr lang="en-US" sz="1800" b="1" dirty="0" err="1">
                <a:solidFill>
                  <a:srgbClr val="FFFF00"/>
                </a:solidFill>
              </a:rPr>
              <a:t>sức</a:t>
            </a:r>
            <a:r>
              <a:rPr lang="en-US" sz="1800" b="1" dirty="0">
                <a:solidFill>
                  <a:srgbClr val="FFFF00"/>
                </a:solidFill>
              </a:rPr>
              <a:t> </a:t>
            </a:r>
            <a:r>
              <a:rPr lang="en-US" sz="1800" b="1" dirty="0" err="1">
                <a:solidFill>
                  <a:srgbClr val="FFFF00"/>
                </a:solidFill>
              </a:rPr>
              <a:t>mạnh</a:t>
            </a:r>
            <a:r>
              <a:rPr lang="en-US" sz="1800" b="1" dirty="0">
                <a:solidFill>
                  <a:srgbClr val="FFFF00"/>
                </a:solidFill>
              </a:rPr>
              <a:t> </a:t>
            </a:r>
            <a:r>
              <a:rPr lang="en-US" sz="1800" b="1" dirty="0" err="1">
                <a:solidFill>
                  <a:srgbClr val="FFFF00"/>
                </a:solidFill>
              </a:rPr>
              <a:t>của</a:t>
            </a:r>
            <a:r>
              <a:rPr lang="en-US" sz="1800" b="1" dirty="0">
                <a:solidFill>
                  <a:srgbClr val="FFFF00"/>
                </a:solidFill>
              </a:rPr>
              <a:t> </a:t>
            </a:r>
            <a:r>
              <a:rPr lang="en-US" sz="1800" b="1" dirty="0" err="1">
                <a:solidFill>
                  <a:srgbClr val="FFFF00"/>
                </a:solidFill>
              </a:rPr>
              <a:t>tình</a:t>
            </a:r>
            <a:r>
              <a:rPr lang="en-US" sz="1800" b="1" dirty="0">
                <a:solidFill>
                  <a:srgbClr val="FFFF00"/>
                </a:solidFill>
              </a:rPr>
              <a:t> </a:t>
            </a:r>
            <a:r>
              <a:rPr lang="en-US" sz="1800" b="1" dirty="0" err="1">
                <a:solidFill>
                  <a:srgbClr val="FFFF00"/>
                </a:solidFill>
              </a:rPr>
              <a:t>người</a:t>
            </a:r>
            <a:r>
              <a:rPr lang="en-US" sz="1800" b="1" dirty="0">
                <a:solidFill>
                  <a:srgbClr val="FFFF00"/>
                </a:solidFill>
              </a:rPr>
              <a:t> …</a:t>
            </a:r>
          </a:p>
        </p:txBody>
      </p:sp>
      <p:sp>
        <p:nvSpPr>
          <p:cNvPr id="19" name="Cloud Callout 18"/>
          <p:cNvSpPr/>
          <p:nvPr/>
        </p:nvSpPr>
        <p:spPr>
          <a:xfrm>
            <a:off x="2705099" y="2995102"/>
            <a:ext cx="4495800" cy="1021697"/>
          </a:xfrm>
          <a:prstGeom prst="cloudCallout">
            <a:avLst>
              <a:gd name="adj1" fmla="val -71734"/>
              <a:gd name="adj2" fmla="val 111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học</a:t>
            </a:r>
            <a:r>
              <a:rPr lang="en-US" sz="1800" b="1" dirty="0">
                <a:solidFill>
                  <a:srgbClr val="FFFF00"/>
                </a:solidFill>
              </a:rPr>
              <a:t> </a:t>
            </a:r>
            <a:r>
              <a:rPr lang="en-US" sz="1800" b="1" dirty="0" err="1">
                <a:solidFill>
                  <a:srgbClr val="FFFF00"/>
                </a:solidFill>
              </a:rPr>
              <a:t>nhận</a:t>
            </a:r>
            <a:r>
              <a:rPr lang="en-US" sz="1800" b="1" dirty="0">
                <a:solidFill>
                  <a:srgbClr val="FFFF00"/>
                </a:solidFill>
              </a:rPr>
              <a:t> </a:t>
            </a:r>
            <a:r>
              <a:rPr lang="en-US" sz="1800" b="1" dirty="0" err="1">
                <a:solidFill>
                  <a:srgbClr val="FFFF00"/>
                </a:solidFill>
              </a:rPr>
              <a:t>thức</a:t>
            </a:r>
            <a:r>
              <a:rPr lang="en-US" sz="1800" b="1" dirty="0">
                <a:solidFill>
                  <a:srgbClr val="FFFF00"/>
                </a:solidFill>
              </a:rPr>
              <a:t> </a:t>
            </a:r>
            <a:r>
              <a:rPr lang="en-US" sz="1800" b="1" dirty="0" err="1">
                <a:solidFill>
                  <a:srgbClr val="FFFF00"/>
                </a:solidFill>
              </a:rPr>
              <a:t>và</a:t>
            </a:r>
            <a:r>
              <a:rPr lang="en-US" sz="1800" b="1" dirty="0">
                <a:solidFill>
                  <a:srgbClr val="FFFF00"/>
                </a:solidFill>
              </a:rPr>
              <a:t> </a:t>
            </a:r>
            <a:r>
              <a:rPr lang="en-US" sz="1800" b="1" dirty="0" err="1">
                <a:solidFill>
                  <a:srgbClr val="FFFF00"/>
                </a:solidFill>
              </a:rPr>
              <a:t>thông</a:t>
            </a:r>
            <a:r>
              <a:rPr lang="en-US" sz="1800" b="1" dirty="0">
                <a:solidFill>
                  <a:srgbClr val="FFFF00"/>
                </a:solidFill>
              </a:rPr>
              <a:t> </a:t>
            </a:r>
            <a:r>
              <a:rPr lang="en-US" sz="1800" b="1" dirty="0" err="1">
                <a:solidFill>
                  <a:srgbClr val="FFFF00"/>
                </a:solidFill>
              </a:rPr>
              <a:t>điệp</a:t>
            </a:r>
            <a:endParaRPr lang="en-US" sz="1800" b="1" dirty="0">
              <a:solidFill>
                <a:srgbClr val="FFFF00"/>
              </a:solidFill>
            </a:endParaRPr>
          </a:p>
        </p:txBody>
      </p:sp>
    </p:spTree>
    <p:extLst>
      <p:ext uri="{BB962C8B-B14F-4D97-AF65-F5344CB8AC3E}">
        <p14:creationId xmlns:p14="http://schemas.microsoft.com/office/powerpoint/2010/main" val="42821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up)">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0" grpId="1" animBg="1"/>
      <p:bldP spid="12" grpId="0" animBg="1"/>
      <p:bldP spid="12" grpId="1" animBg="1"/>
      <p:bldP spid="13" grpId="0" animBg="1"/>
      <p:bldP spid="18" grpId="0" animBg="1"/>
      <p:bldP spid="18" grpId="1" animBg="1"/>
      <p:bldP spid="19" grpId="0" animBg="1"/>
      <p:bldP spid="19"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571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1 </a:t>
            </a:r>
          </a:p>
        </p:txBody>
      </p:sp>
      <p:sp>
        <p:nvSpPr>
          <p:cNvPr id="4" name="TextBox 3"/>
          <p:cNvSpPr txBox="1"/>
          <p:nvPr/>
        </p:nvSpPr>
        <p:spPr>
          <a:xfrm>
            <a:off x="74491" y="438150"/>
            <a:ext cx="9069509" cy="338554"/>
          </a:xfrm>
          <a:prstGeom prst="rect">
            <a:avLst/>
          </a:prstGeom>
          <a:noFill/>
          <a:ln w="3175">
            <a:solidFill>
              <a:schemeClr val="tx1"/>
            </a:solidFill>
          </a:ln>
        </p:spPr>
        <p:txBody>
          <a:bodyPr wrap="square" rtlCol="0">
            <a:spAutoFit/>
          </a:bodyPr>
          <a:lstStyle/>
          <a:p>
            <a:r>
              <a:rPr lang="en-US" sz="1600" dirty="0" err="1">
                <a:solidFill>
                  <a:srgbClr val="0000FF"/>
                </a:solidFill>
              </a:rPr>
              <a:t>Viết</a:t>
            </a:r>
            <a:r>
              <a:rPr lang="en-US" sz="1600" dirty="0">
                <a:solidFill>
                  <a:srgbClr val="0000FF"/>
                </a:solidFill>
              </a:rPr>
              <a:t> </a:t>
            </a:r>
            <a:r>
              <a:rPr lang="en-US" sz="1600" dirty="0" err="1">
                <a:solidFill>
                  <a:srgbClr val="0000FF"/>
                </a:solidFill>
              </a:rPr>
              <a:t>đoạn</a:t>
            </a:r>
            <a:r>
              <a:rPr lang="en-US" sz="1600" dirty="0">
                <a:solidFill>
                  <a:srgbClr val="0000FF"/>
                </a:solidFill>
              </a:rPr>
              <a:t> </a:t>
            </a:r>
            <a:r>
              <a:rPr lang="en-US" sz="1600" dirty="0" err="1">
                <a:solidFill>
                  <a:srgbClr val="0000FF"/>
                </a:solidFill>
              </a:rPr>
              <a:t>văn</a:t>
            </a:r>
            <a:r>
              <a:rPr lang="en-US" sz="1600" dirty="0">
                <a:solidFill>
                  <a:srgbClr val="0000FF"/>
                </a:solidFill>
              </a:rPr>
              <a:t> (200 </a:t>
            </a:r>
            <a:r>
              <a:rPr lang="en-US" sz="1600" dirty="0" err="1">
                <a:solidFill>
                  <a:srgbClr val="0000FF"/>
                </a:solidFill>
              </a:rPr>
              <a:t>chữ</a:t>
            </a:r>
            <a:r>
              <a:rPr lang="en-US" sz="1600" dirty="0">
                <a:solidFill>
                  <a:srgbClr val="0000FF"/>
                </a:solidFill>
              </a:rPr>
              <a:t>) </a:t>
            </a:r>
            <a:r>
              <a:rPr lang="en-US" sz="1600" dirty="0" err="1">
                <a:solidFill>
                  <a:srgbClr val="0000FF"/>
                </a:solidFill>
              </a:rPr>
              <a:t>trình</a:t>
            </a:r>
            <a:r>
              <a:rPr lang="en-US" sz="1600" dirty="0">
                <a:solidFill>
                  <a:srgbClr val="0000FF"/>
                </a:solidFill>
              </a:rPr>
              <a:t> </a:t>
            </a:r>
            <a:r>
              <a:rPr lang="en-US" sz="1600" dirty="0" err="1">
                <a:solidFill>
                  <a:srgbClr val="0000FF"/>
                </a:solidFill>
              </a:rPr>
              <a:t>bày</a:t>
            </a:r>
            <a:r>
              <a:rPr lang="en-US" sz="1600" dirty="0">
                <a:solidFill>
                  <a:srgbClr val="0000FF"/>
                </a:solidFill>
              </a:rPr>
              <a:t> </a:t>
            </a:r>
            <a:r>
              <a:rPr lang="en-US" sz="1600" dirty="0" err="1">
                <a:solidFill>
                  <a:srgbClr val="0000FF"/>
                </a:solidFill>
              </a:rPr>
              <a:t>suy</a:t>
            </a:r>
            <a:r>
              <a:rPr lang="en-US" sz="1600" dirty="0">
                <a:solidFill>
                  <a:srgbClr val="0000FF"/>
                </a:solidFill>
              </a:rPr>
              <a:t> </a:t>
            </a:r>
            <a:r>
              <a:rPr lang="en-US" sz="1600" dirty="0" err="1">
                <a:solidFill>
                  <a:srgbClr val="0000FF"/>
                </a:solidFill>
              </a:rPr>
              <a:t>nghĩ</a:t>
            </a:r>
            <a:r>
              <a:rPr lang="en-US" sz="1600" dirty="0">
                <a:solidFill>
                  <a:srgbClr val="0000FF"/>
                </a:solidFill>
              </a:rPr>
              <a:t> </a:t>
            </a:r>
            <a:r>
              <a:rPr lang="en-US" sz="1600" dirty="0" err="1">
                <a:solidFill>
                  <a:srgbClr val="0000FF"/>
                </a:solidFill>
              </a:rPr>
              <a:t>về</a:t>
            </a:r>
            <a:r>
              <a:rPr lang="en-US" sz="1600" dirty="0">
                <a:solidFill>
                  <a:srgbClr val="0000FF"/>
                </a:solidFill>
              </a:rPr>
              <a:t> </a:t>
            </a:r>
            <a:r>
              <a:rPr lang="en-US" sz="1600" i="1" dirty="0" err="1">
                <a:solidFill>
                  <a:srgbClr val="0000FF"/>
                </a:solidFill>
              </a:rPr>
              <a:t>giá</a:t>
            </a:r>
            <a:r>
              <a:rPr lang="en-US" sz="1600" i="1" dirty="0">
                <a:solidFill>
                  <a:srgbClr val="0000FF"/>
                </a:solidFill>
              </a:rPr>
              <a:t> </a:t>
            </a:r>
            <a:r>
              <a:rPr lang="en-US" sz="1600" i="1" dirty="0" err="1">
                <a:solidFill>
                  <a:srgbClr val="0000FF"/>
                </a:solidFill>
              </a:rPr>
              <a:t>trị</a:t>
            </a:r>
            <a:r>
              <a:rPr lang="en-US" sz="1600" i="1" dirty="0">
                <a:solidFill>
                  <a:srgbClr val="0000FF"/>
                </a:solidFill>
              </a:rPr>
              <a:t> </a:t>
            </a:r>
            <a:r>
              <a:rPr lang="en-US" sz="1600" i="1" dirty="0" err="1">
                <a:solidFill>
                  <a:srgbClr val="0000FF"/>
                </a:solidFill>
              </a:rPr>
              <a:t>của</a:t>
            </a:r>
            <a:r>
              <a:rPr lang="en-US" sz="1600" i="1" dirty="0">
                <a:solidFill>
                  <a:srgbClr val="0000FF"/>
                </a:solidFill>
              </a:rPr>
              <a:t> </a:t>
            </a:r>
            <a:r>
              <a:rPr lang="en-US" sz="1600" i="1" dirty="0" err="1">
                <a:solidFill>
                  <a:srgbClr val="0000FF"/>
                </a:solidFill>
              </a:rPr>
              <a:t>sự</a:t>
            </a:r>
            <a:r>
              <a:rPr lang="en-US" sz="1600" i="1" dirty="0">
                <a:solidFill>
                  <a:srgbClr val="0000FF"/>
                </a:solidFill>
              </a:rPr>
              <a:t> </a:t>
            </a:r>
            <a:r>
              <a:rPr lang="en-US" sz="1600" i="1" dirty="0" err="1">
                <a:solidFill>
                  <a:srgbClr val="0000FF"/>
                </a:solidFill>
              </a:rPr>
              <a:t>cống</a:t>
            </a:r>
            <a:r>
              <a:rPr lang="en-US" sz="1600" i="1" dirty="0">
                <a:solidFill>
                  <a:srgbClr val="0000FF"/>
                </a:solidFill>
              </a:rPr>
              <a:t> </a:t>
            </a:r>
            <a:r>
              <a:rPr lang="en-US" sz="1600" i="1" dirty="0" err="1">
                <a:solidFill>
                  <a:srgbClr val="0000FF"/>
                </a:solidFill>
              </a:rPr>
              <a:t>hiến</a:t>
            </a:r>
            <a:r>
              <a:rPr lang="en-US" sz="1600" i="1" dirty="0">
                <a:solidFill>
                  <a:srgbClr val="0000FF"/>
                </a:solidFill>
              </a:rPr>
              <a:t> </a:t>
            </a:r>
            <a:r>
              <a:rPr lang="en-US" sz="1600" i="1" dirty="0" err="1">
                <a:solidFill>
                  <a:srgbClr val="0000FF"/>
                </a:solidFill>
              </a:rPr>
              <a:t>trong</a:t>
            </a:r>
            <a:r>
              <a:rPr lang="en-US" sz="1600" i="1" dirty="0">
                <a:solidFill>
                  <a:srgbClr val="0000FF"/>
                </a:solidFill>
              </a:rPr>
              <a:t> </a:t>
            </a:r>
            <a:r>
              <a:rPr lang="en-US" sz="1600" i="1" dirty="0" err="1">
                <a:solidFill>
                  <a:srgbClr val="0000FF"/>
                </a:solidFill>
              </a:rPr>
              <a:t>cuộc</a:t>
            </a:r>
            <a:r>
              <a:rPr lang="en-US" sz="1600" i="1" dirty="0">
                <a:solidFill>
                  <a:srgbClr val="0000FF"/>
                </a:solidFill>
              </a:rPr>
              <a:t> </a:t>
            </a:r>
            <a:r>
              <a:rPr lang="en-US" sz="1600" i="1" dirty="0" err="1">
                <a:solidFill>
                  <a:srgbClr val="0000FF"/>
                </a:solidFill>
              </a:rPr>
              <a:t>sống</a:t>
            </a:r>
            <a:r>
              <a:rPr lang="en-US" sz="1600" i="1" dirty="0">
                <a:solidFill>
                  <a:srgbClr val="0000FF"/>
                </a:solidFill>
              </a:rPr>
              <a:t> con </a:t>
            </a:r>
            <a:r>
              <a:rPr lang="en-US" sz="1600" i="1" dirty="0" err="1">
                <a:solidFill>
                  <a:srgbClr val="0000FF"/>
                </a:solidFill>
              </a:rPr>
              <a:t>người</a:t>
            </a:r>
            <a:r>
              <a:rPr lang="en-US" sz="1600" i="1" dirty="0"/>
              <a:t>.</a:t>
            </a:r>
            <a:endParaRPr lang="en-US" sz="1600" dirty="0"/>
          </a:p>
        </p:txBody>
      </p:sp>
      <p:sp>
        <p:nvSpPr>
          <p:cNvPr id="5" name="TextBox 4"/>
          <p:cNvSpPr txBox="1"/>
          <p:nvPr/>
        </p:nvSpPr>
        <p:spPr>
          <a:xfrm>
            <a:off x="74491" y="821984"/>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729394" y="880021"/>
            <a:ext cx="5921814"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giá</a:t>
            </a:r>
            <a:r>
              <a:rPr lang="en-US" dirty="0">
                <a:solidFill>
                  <a:srgbClr val="0000FF"/>
                </a:solidFill>
              </a:rPr>
              <a:t> </a:t>
            </a:r>
            <a:r>
              <a:rPr lang="en-US" dirty="0" err="1">
                <a:solidFill>
                  <a:srgbClr val="0000FF"/>
                </a:solidFill>
              </a:rPr>
              <a:t>trị</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cống</a:t>
            </a:r>
            <a:r>
              <a:rPr lang="en-US" dirty="0">
                <a:solidFill>
                  <a:srgbClr val="0000FF"/>
                </a:solidFill>
              </a:rPr>
              <a:t> </a:t>
            </a:r>
            <a:r>
              <a:rPr lang="en-US" dirty="0" err="1">
                <a:solidFill>
                  <a:srgbClr val="0000FF"/>
                </a:solidFill>
              </a:rPr>
              <a:t>hiến</a:t>
            </a:r>
            <a:endParaRPr lang="en-US" dirty="0">
              <a:solidFill>
                <a:srgbClr val="0000FF"/>
              </a:solidFill>
            </a:endParaRPr>
          </a:p>
          <a:p>
            <a:r>
              <a:rPr lang="en-US" i="1" dirty="0">
                <a:solidFill>
                  <a:schemeClr val="tx1"/>
                </a:solidFill>
              </a:rPr>
              <a:t>   </a:t>
            </a:r>
            <a:r>
              <a:rPr lang="en-US" i="1" dirty="0">
                <a:solidFill>
                  <a:schemeClr val="tx2">
                    <a:lumMod val="50000"/>
                  </a:schemeClr>
                </a:solidFill>
              </a:rPr>
              <a:t>(</a:t>
            </a:r>
            <a:r>
              <a:rPr lang="en-US" i="1" dirty="0" err="1">
                <a:solidFill>
                  <a:schemeClr val="tx2">
                    <a:lumMod val="50000"/>
                  </a:schemeClr>
                </a:solidFill>
              </a:rPr>
              <a:t>Sự</a:t>
            </a:r>
            <a:r>
              <a:rPr lang="en-US" i="1" dirty="0">
                <a:solidFill>
                  <a:schemeClr val="tx2">
                    <a:lumMod val="50000"/>
                  </a:schemeClr>
                </a:solidFill>
              </a:rPr>
              <a:t> </a:t>
            </a:r>
            <a:r>
              <a:rPr lang="en-US" i="1" dirty="0" err="1">
                <a:solidFill>
                  <a:schemeClr val="tx2">
                    <a:lumMod val="50000"/>
                  </a:schemeClr>
                </a:solidFill>
              </a:rPr>
              <a:t>cống</a:t>
            </a:r>
            <a:r>
              <a:rPr lang="en-US" i="1" dirty="0">
                <a:solidFill>
                  <a:schemeClr val="tx2">
                    <a:lumMod val="50000"/>
                  </a:schemeClr>
                </a:solidFill>
              </a:rPr>
              <a:t> </a:t>
            </a:r>
            <a:r>
              <a:rPr lang="en-US" i="1" dirty="0" err="1">
                <a:solidFill>
                  <a:schemeClr val="tx2">
                    <a:lumMod val="50000"/>
                  </a:schemeClr>
                </a:solidFill>
              </a:rPr>
              <a:t>hiến</a:t>
            </a:r>
            <a:r>
              <a:rPr lang="en-US" i="1" dirty="0">
                <a:solidFill>
                  <a:schemeClr val="tx2">
                    <a:lumMod val="50000"/>
                  </a:schemeClr>
                </a:solidFill>
              </a:rPr>
              <a:t> </a:t>
            </a:r>
            <a:r>
              <a:rPr lang="en-US" i="1" dirty="0" err="1">
                <a:solidFill>
                  <a:schemeClr val="tx2">
                    <a:lumMod val="50000"/>
                  </a:schemeClr>
                </a:solidFill>
              </a:rPr>
              <a:t>có</a:t>
            </a:r>
            <a:r>
              <a:rPr lang="en-US" i="1" dirty="0">
                <a:solidFill>
                  <a:schemeClr val="tx2">
                    <a:lumMod val="50000"/>
                  </a:schemeClr>
                </a:solidFill>
              </a:rPr>
              <a:t> </a:t>
            </a:r>
            <a:r>
              <a:rPr lang="en-US" i="1" dirty="0" err="1">
                <a:solidFill>
                  <a:schemeClr val="tx2">
                    <a:lumMod val="50000"/>
                  </a:schemeClr>
                </a:solidFill>
              </a:rPr>
              <a:t>giá</a:t>
            </a:r>
            <a:r>
              <a:rPr lang="en-US" i="1" dirty="0">
                <a:solidFill>
                  <a:schemeClr val="tx2">
                    <a:lumMod val="50000"/>
                  </a:schemeClr>
                </a:solidFill>
              </a:rPr>
              <a:t> </a:t>
            </a:r>
            <a:r>
              <a:rPr lang="en-US" i="1" dirty="0" err="1">
                <a:solidFill>
                  <a:schemeClr val="tx2">
                    <a:lumMod val="50000"/>
                  </a:schemeClr>
                </a:solidFill>
              </a:rPr>
              <a:t>trị</a:t>
            </a:r>
            <a:r>
              <a:rPr lang="en-US" i="1" dirty="0">
                <a:solidFill>
                  <a:schemeClr val="tx2">
                    <a:lumMod val="50000"/>
                  </a:schemeClr>
                </a:solidFill>
              </a:rPr>
              <a:t> </a:t>
            </a:r>
            <a:r>
              <a:rPr lang="en-US" i="1" dirty="0" err="1">
                <a:solidFill>
                  <a:schemeClr val="tx2">
                    <a:lumMod val="50000"/>
                  </a:schemeClr>
                </a:solidFill>
              </a:rPr>
              <a:t>vô</a:t>
            </a:r>
            <a:r>
              <a:rPr lang="en-US" i="1" dirty="0">
                <a:solidFill>
                  <a:schemeClr val="tx2">
                    <a:lumMod val="50000"/>
                  </a:schemeClr>
                </a:solidFill>
              </a:rPr>
              <a:t> </a:t>
            </a:r>
            <a:r>
              <a:rPr lang="en-US" i="1" dirty="0" err="1">
                <a:solidFill>
                  <a:schemeClr val="tx2">
                    <a:lumMod val="50000"/>
                  </a:schemeClr>
                </a:solidFill>
              </a:rPr>
              <a:t>cùng</a:t>
            </a:r>
            <a:r>
              <a:rPr lang="en-US" i="1" dirty="0">
                <a:solidFill>
                  <a:schemeClr val="tx2">
                    <a:lumMod val="50000"/>
                  </a:schemeClr>
                </a:solidFill>
              </a:rPr>
              <a:t> to </a:t>
            </a:r>
            <a:r>
              <a:rPr lang="en-US" i="1" dirty="0" err="1">
                <a:solidFill>
                  <a:schemeClr val="tx2">
                    <a:lumMod val="50000"/>
                  </a:schemeClr>
                </a:solidFill>
              </a:rPr>
              <a:t>lớn</a:t>
            </a:r>
            <a:r>
              <a:rPr lang="en-US" i="1" dirty="0">
                <a:solidFill>
                  <a:schemeClr val="tx2">
                    <a:lumMod val="50000"/>
                  </a:schemeClr>
                </a:solidFill>
              </a:rPr>
              <a:t> </a:t>
            </a:r>
            <a:r>
              <a:rPr lang="en-US" i="1" dirty="0" err="1">
                <a:solidFill>
                  <a:schemeClr val="tx2">
                    <a:lumMod val="50000"/>
                  </a:schemeClr>
                </a:solidFill>
              </a:rPr>
              <a:t>trong</a:t>
            </a:r>
            <a:r>
              <a:rPr lang="en-US" i="1" dirty="0">
                <a:solidFill>
                  <a:schemeClr val="tx2">
                    <a:lumMod val="50000"/>
                  </a:schemeClr>
                </a:solidFill>
              </a:rPr>
              <a:t> </a:t>
            </a:r>
            <a:r>
              <a:rPr lang="en-US" i="1" dirty="0" err="1">
                <a:solidFill>
                  <a:schemeClr val="tx2">
                    <a:lumMod val="50000"/>
                  </a:schemeClr>
                </a:solidFill>
              </a:rPr>
              <a:t>cuộc</a:t>
            </a:r>
            <a:r>
              <a:rPr lang="en-US" i="1" dirty="0">
                <a:solidFill>
                  <a:schemeClr val="tx2">
                    <a:lumMod val="50000"/>
                  </a:schemeClr>
                </a:solidFill>
              </a:rPr>
              <a:t> </a:t>
            </a:r>
            <a:r>
              <a:rPr lang="en-US" i="1" dirty="0" err="1">
                <a:solidFill>
                  <a:schemeClr val="tx2">
                    <a:lumMod val="50000"/>
                  </a:schemeClr>
                </a:solidFill>
              </a:rPr>
              <a:t>sống</a:t>
            </a:r>
            <a:r>
              <a:rPr lang="en-US" i="1" dirty="0">
                <a:solidFill>
                  <a:schemeClr val="tx2">
                    <a:lumMod val="50000"/>
                  </a:schemeClr>
                </a:solidFill>
              </a:rPr>
              <a:t> </a:t>
            </a:r>
            <a:r>
              <a:rPr lang="en-US" i="1" dirty="0" err="1">
                <a:solidFill>
                  <a:schemeClr val="tx2">
                    <a:lumMod val="50000"/>
                  </a:schemeClr>
                </a:solidFill>
              </a:rPr>
              <a:t>của</a:t>
            </a:r>
            <a:r>
              <a:rPr lang="en-US" i="1" dirty="0">
                <a:solidFill>
                  <a:schemeClr val="tx2">
                    <a:lumMod val="50000"/>
                  </a:schemeClr>
                </a:solidFill>
              </a:rPr>
              <a:t> con </a:t>
            </a:r>
            <a:r>
              <a:rPr lang="en-US" i="1" dirty="0" err="1">
                <a:solidFill>
                  <a:schemeClr val="tx2">
                    <a:lumMod val="50000"/>
                  </a:schemeClr>
                </a:solidFill>
              </a:rPr>
              <a:t>người</a:t>
            </a:r>
            <a:r>
              <a:rPr lang="en-US" i="1" dirty="0">
                <a:solidFill>
                  <a:schemeClr val="tx2">
                    <a:lumMod val="50000"/>
                  </a:schemeClr>
                </a:solidFill>
              </a:rPr>
              <a:t>)</a:t>
            </a:r>
          </a:p>
        </p:txBody>
      </p:sp>
      <p:sp>
        <p:nvSpPr>
          <p:cNvPr id="19" name="TextBox 18"/>
          <p:cNvSpPr txBox="1"/>
          <p:nvPr/>
        </p:nvSpPr>
        <p:spPr>
          <a:xfrm>
            <a:off x="262127" y="1352550"/>
            <a:ext cx="8577073" cy="692497"/>
          </a:xfrm>
          <a:prstGeom prst="rect">
            <a:avLst/>
          </a:prstGeom>
          <a:noFill/>
        </p:spPr>
        <p:txBody>
          <a:bodyPr wrap="square" rtlCol="0">
            <a:spAutoFit/>
          </a:bodyPr>
          <a:lstStyle/>
          <a:p>
            <a:r>
              <a:rPr lang="en-US" sz="1300" dirty="0">
                <a:solidFill>
                  <a:srgbClr val="0000FF"/>
                </a:solidFill>
              </a:rPr>
              <a:t>2. </a:t>
            </a:r>
            <a:r>
              <a:rPr lang="en-US" sz="1300" dirty="0" err="1">
                <a:solidFill>
                  <a:srgbClr val="0000FF"/>
                </a:solidFill>
              </a:rPr>
              <a:t>Giải</a:t>
            </a:r>
            <a:r>
              <a:rPr lang="en-US" sz="1300" dirty="0">
                <a:solidFill>
                  <a:srgbClr val="0000FF"/>
                </a:solidFill>
              </a:rPr>
              <a:t> </a:t>
            </a:r>
            <a:r>
              <a:rPr lang="en-US" sz="1300" dirty="0" err="1">
                <a:solidFill>
                  <a:srgbClr val="0000FF"/>
                </a:solidFill>
              </a:rPr>
              <a:t>thích</a:t>
            </a:r>
            <a:r>
              <a:rPr lang="en-US" sz="1300" dirty="0">
                <a:solidFill>
                  <a:srgbClr val="0000FF"/>
                </a:solidFill>
              </a:rPr>
              <a:t> </a:t>
            </a:r>
            <a:r>
              <a:rPr lang="en-US" sz="1300" dirty="0" err="1">
                <a:solidFill>
                  <a:srgbClr val="0000FF"/>
                </a:solidFill>
              </a:rPr>
              <a:t>vấn</a:t>
            </a:r>
            <a:r>
              <a:rPr lang="en-US" sz="1300" dirty="0">
                <a:solidFill>
                  <a:srgbClr val="0000FF"/>
                </a:solidFill>
              </a:rPr>
              <a:t> </a:t>
            </a:r>
            <a:r>
              <a:rPr lang="en-US" sz="1300" dirty="0" err="1">
                <a:solidFill>
                  <a:srgbClr val="0000FF"/>
                </a:solidFill>
              </a:rPr>
              <a:t>đề</a:t>
            </a:r>
            <a:r>
              <a:rPr lang="en-US" sz="1300" dirty="0">
                <a:solidFill>
                  <a:srgbClr val="0000FF"/>
                </a:solidFill>
              </a:rPr>
              <a:t>: </a:t>
            </a:r>
            <a:r>
              <a:rPr lang="en-US" sz="1300" dirty="0" err="1">
                <a:solidFill>
                  <a:srgbClr val="0000FF"/>
                </a:solidFill>
              </a:rPr>
              <a:t>sự</a:t>
            </a:r>
            <a:r>
              <a:rPr lang="en-US" sz="1300" dirty="0">
                <a:solidFill>
                  <a:srgbClr val="0000FF"/>
                </a:solidFill>
              </a:rPr>
              <a:t> </a:t>
            </a:r>
            <a:r>
              <a:rPr lang="en-US" sz="1300" dirty="0" err="1">
                <a:solidFill>
                  <a:srgbClr val="0000FF"/>
                </a:solidFill>
              </a:rPr>
              <a:t>cống</a:t>
            </a:r>
            <a:r>
              <a:rPr lang="en-US" sz="1300" dirty="0">
                <a:solidFill>
                  <a:srgbClr val="0000FF"/>
                </a:solidFill>
              </a:rPr>
              <a:t> </a:t>
            </a:r>
            <a:r>
              <a:rPr lang="en-US" sz="1300" dirty="0" err="1">
                <a:solidFill>
                  <a:srgbClr val="0000FF"/>
                </a:solidFill>
              </a:rPr>
              <a:t>hiến</a:t>
            </a:r>
            <a:r>
              <a:rPr lang="en-US" sz="1300" dirty="0">
                <a:solidFill>
                  <a:srgbClr val="0000FF"/>
                </a:solidFill>
              </a:rPr>
              <a:t> </a:t>
            </a:r>
            <a:r>
              <a:rPr lang="en-US" sz="1300" dirty="0" err="1">
                <a:solidFill>
                  <a:srgbClr val="0000FF"/>
                </a:solidFill>
              </a:rPr>
              <a:t>trong</a:t>
            </a:r>
            <a:r>
              <a:rPr lang="en-US" sz="1300" dirty="0">
                <a:solidFill>
                  <a:srgbClr val="0000FF"/>
                </a:solidFill>
              </a:rPr>
              <a:t> </a:t>
            </a:r>
            <a:r>
              <a:rPr lang="en-US" sz="1300" dirty="0" err="1">
                <a:solidFill>
                  <a:srgbClr val="0000FF"/>
                </a:solidFill>
              </a:rPr>
              <a:t>cuộc</a:t>
            </a:r>
            <a:r>
              <a:rPr lang="en-US" sz="1300" dirty="0">
                <a:solidFill>
                  <a:srgbClr val="0000FF"/>
                </a:solidFill>
              </a:rPr>
              <a:t> </a:t>
            </a:r>
            <a:r>
              <a:rPr lang="en-US" sz="1300" dirty="0" err="1">
                <a:solidFill>
                  <a:srgbClr val="0000FF"/>
                </a:solidFill>
              </a:rPr>
              <a:t>sống</a:t>
            </a:r>
            <a:r>
              <a:rPr lang="en-US" sz="1300" dirty="0">
                <a:solidFill>
                  <a:srgbClr val="0000FF"/>
                </a:solidFill>
              </a:rPr>
              <a:t> con </a:t>
            </a:r>
            <a:r>
              <a:rPr lang="en-US" sz="1300" dirty="0" err="1">
                <a:solidFill>
                  <a:srgbClr val="0000FF"/>
                </a:solidFill>
              </a:rPr>
              <a:t>người</a:t>
            </a:r>
            <a:r>
              <a:rPr lang="en-US" sz="1300" dirty="0">
                <a:solidFill>
                  <a:srgbClr val="0000FF"/>
                </a:solidFill>
              </a:rPr>
              <a:t>?</a:t>
            </a:r>
          </a:p>
          <a:p>
            <a:r>
              <a:rPr lang="en-US" sz="1300" i="1" dirty="0">
                <a:solidFill>
                  <a:schemeClr val="tx2">
                    <a:lumMod val="50000"/>
                  </a:schemeClr>
                </a:solidFill>
              </a:rPr>
              <a:t>(</a:t>
            </a:r>
            <a:r>
              <a:rPr lang="en-US" sz="1300" i="1" dirty="0" err="1">
                <a:solidFill>
                  <a:schemeClr val="tx2">
                    <a:lumMod val="50000"/>
                  </a:schemeClr>
                </a:solidFill>
              </a:rPr>
              <a:t>Cống</a:t>
            </a:r>
            <a:r>
              <a:rPr lang="en-US" sz="1300" i="1" dirty="0">
                <a:solidFill>
                  <a:schemeClr val="tx2">
                    <a:lumMod val="50000"/>
                  </a:schemeClr>
                </a:solidFill>
              </a:rPr>
              <a:t> </a:t>
            </a:r>
            <a:r>
              <a:rPr lang="en-US" sz="1300" i="1" dirty="0" err="1">
                <a:solidFill>
                  <a:schemeClr val="tx2">
                    <a:lumMod val="50000"/>
                  </a:schemeClr>
                </a:solidFill>
              </a:rPr>
              <a:t>hiến</a:t>
            </a:r>
            <a:r>
              <a:rPr lang="en-US" sz="1300" i="1" dirty="0">
                <a:solidFill>
                  <a:schemeClr val="tx2">
                    <a:lumMod val="50000"/>
                  </a:schemeClr>
                </a:solidFill>
              </a:rPr>
              <a:t> </a:t>
            </a:r>
            <a:r>
              <a:rPr lang="en-US" sz="1300" i="1" dirty="0" err="1">
                <a:solidFill>
                  <a:schemeClr val="tx2">
                    <a:lumMod val="50000"/>
                  </a:schemeClr>
                </a:solidFill>
              </a:rPr>
              <a:t>là</a:t>
            </a:r>
            <a:r>
              <a:rPr lang="en-US" sz="1300" i="1" dirty="0">
                <a:solidFill>
                  <a:schemeClr val="tx2">
                    <a:lumMod val="50000"/>
                  </a:schemeClr>
                </a:solidFill>
              </a:rPr>
              <a:t> </a:t>
            </a:r>
            <a:r>
              <a:rPr lang="en-US" sz="1300" i="1" dirty="0" err="1">
                <a:solidFill>
                  <a:schemeClr val="tx2">
                    <a:lumMod val="50000"/>
                  </a:schemeClr>
                </a:solidFill>
              </a:rPr>
              <a:t>sự</a:t>
            </a:r>
            <a:r>
              <a:rPr lang="en-US" sz="1300" i="1" dirty="0">
                <a:solidFill>
                  <a:schemeClr val="tx2">
                    <a:lumMod val="50000"/>
                  </a:schemeClr>
                </a:solidFill>
              </a:rPr>
              <a:t> </a:t>
            </a:r>
            <a:r>
              <a:rPr lang="en-US" sz="1300" i="1" dirty="0" err="1">
                <a:solidFill>
                  <a:schemeClr val="tx2">
                    <a:lumMod val="50000"/>
                  </a:schemeClr>
                </a:solidFill>
              </a:rPr>
              <a:t>đóng</a:t>
            </a:r>
            <a:r>
              <a:rPr lang="en-US" sz="1300" i="1" dirty="0">
                <a:solidFill>
                  <a:schemeClr val="tx2">
                    <a:lumMod val="50000"/>
                  </a:schemeClr>
                </a:solidFill>
              </a:rPr>
              <a:t> </a:t>
            </a:r>
            <a:r>
              <a:rPr lang="en-US" sz="1300" i="1" dirty="0" err="1">
                <a:solidFill>
                  <a:schemeClr val="tx2">
                    <a:lumMod val="50000"/>
                  </a:schemeClr>
                </a:solidFill>
              </a:rPr>
              <a:t>góp</a:t>
            </a:r>
            <a:r>
              <a:rPr lang="en-US" sz="1300" i="1" dirty="0">
                <a:solidFill>
                  <a:schemeClr val="tx2">
                    <a:lumMod val="50000"/>
                  </a:schemeClr>
                </a:solidFill>
              </a:rPr>
              <a:t> </a:t>
            </a:r>
            <a:r>
              <a:rPr lang="en-US" sz="1300" i="1" dirty="0" err="1">
                <a:solidFill>
                  <a:schemeClr val="tx2">
                    <a:lumMod val="50000"/>
                  </a:schemeClr>
                </a:solidFill>
              </a:rPr>
              <a:t>phần</a:t>
            </a:r>
            <a:r>
              <a:rPr lang="en-US" sz="1300" i="1" dirty="0">
                <a:solidFill>
                  <a:schemeClr val="tx2">
                    <a:lumMod val="50000"/>
                  </a:schemeClr>
                </a:solidFill>
              </a:rPr>
              <a:t> </a:t>
            </a:r>
            <a:r>
              <a:rPr lang="en-US" sz="1300" i="1" dirty="0" err="1">
                <a:solidFill>
                  <a:schemeClr val="tx2">
                    <a:lumMod val="50000"/>
                  </a:schemeClr>
                </a:solidFill>
              </a:rPr>
              <a:t>vật</a:t>
            </a:r>
            <a:r>
              <a:rPr lang="en-US" sz="1300" i="1" dirty="0">
                <a:solidFill>
                  <a:schemeClr val="tx2">
                    <a:lumMod val="50000"/>
                  </a:schemeClr>
                </a:solidFill>
              </a:rPr>
              <a:t> </a:t>
            </a:r>
            <a:r>
              <a:rPr lang="en-US" sz="1300" i="1" dirty="0" err="1">
                <a:solidFill>
                  <a:schemeClr val="tx2">
                    <a:lumMod val="50000"/>
                  </a:schemeClr>
                </a:solidFill>
              </a:rPr>
              <a:t>chất</a:t>
            </a:r>
            <a:r>
              <a:rPr lang="en-US" sz="1300" i="1" dirty="0">
                <a:solidFill>
                  <a:schemeClr val="tx2">
                    <a:lumMod val="50000"/>
                  </a:schemeClr>
                </a:solidFill>
              </a:rPr>
              <a:t>, </a:t>
            </a:r>
            <a:r>
              <a:rPr lang="en-US" sz="1300" i="1" dirty="0" err="1">
                <a:solidFill>
                  <a:schemeClr val="tx2">
                    <a:lumMod val="50000"/>
                  </a:schemeClr>
                </a:solidFill>
              </a:rPr>
              <a:t>tinh</a:t>
            </a:r>
            <a:r>
              <a:rPr lang="en-US" sz="1300" i="1" dirty="0">
                <a:solidFill>
                  <a:schemeClr val="tx2">
                    <a:lumMod val="50000"/>
                  </a:schemeClr>
                </a:solidFill>
              </a:rPr>
              <a:t> </a:t>
            </a:r>
            <a:r>
              <a:rPr lang="en-US" sz="1300" i="1" dirty="0" err="1">
                <a:solidFill>
                  <a:schemeClr val="tx2">
                    <a:lumMod val="50000"/>
                  </a:schemeClr>
                </a:solidFill>
              </a:rPr>
              <a:t>thần</a:t>
            </a:r>
            <a:r>
              <a:rPr lang="en-US" sz="1300" i="1" dirty="0">
                <a:solidFill>
                  <a:schemeClr val="tx2">
                    <a:lumMod val="50000"/>
                  </a:schemeClr>
                </a:solidFill>
              </a:rPr>
              <a:t>, </a:t>
            </a:r>
            <a:r>
              <a:rPr lang="en-US" sz="1300" i="1" dirty="0" err="1">
                <a:solidFill>
                  <a:schemeClr val="tx2">
                    <a:lumMod val="50000"/>
                  </a:schemeClr>
                </a:solidFill>
              </a:rPr>
              <a:t>trí</a:t>
            </a:r>
            <a:r>
              <a:rPr lang="en-US" sz="1300" i="1" dirty="0">
                <a:solidFill>
                  <a:schemeClr val="tx2">
                    <a:lumMod val="50000"/>
                  </a:schemeClr>
                </a:solidFill>
              </a:rPr>
              <a:t> </a:t>
            </a:r>
            <a:r>
              <a:rPr lang="en-US" sz="1300" i="1" dirty="0" err="1">
                <a:solidFill>
                  <a:schemeClr val="tx2">
                    <a:lumMod val="50000"/>
                  </a:schemeClr>
                </a:solidFill>
              </a:rPr>
              <a:t>tuệ</a:t>
            </a:r>
            <a:r>
              <a:rPr lang="en-US" sz="1300" i="1" dirty="0">
                <a:solidFill>
                  <a:schemeClr val="tx2">
                    <a:lumMod val="50000"/>
                  </a:schemeClr>
                </a:solidFill>
              </a:rPr>
              <a:t>, </a:t>
            </a:r>
            <a:r>
              <a:rPr lang="en-US" sz="1300" i="1" dirty="0" err="1">
                <a:solidFill>
                  <a:schemeClr val="tx2">
                    <a:lumMod val="50000"/>
                  </a:schemeClr>
                </a:solidFill>
              </a:rPr>
              <a:t>sức</a:t>
            </a:r>
            <a:r>
              <a:rPr lang="en-US" sz="1300" i="1" dirty="0">
                <a:solidFill>
                  <a:schemeClr val="tx2">
                    <a:lumMod val="50000"/>
                  </a:schemeClr>
                </a:solidFill>
              </a:rPr>
              <a:t> </a:t>
            </a:r>
            <a:r>
              <a:rPr lang="en-US" sz="1300" i="1" dirty="0" err="1">
                <a:solidFill>
                  <a:schemeClr val="tx2">
                    <a:lumMod val="50000"/>
                  </a:schemeClr>
                </a:solidFill>
              </a:rPr>
              <a:t>lực</a:t>
            </a:r>
            <a:r>
              <a:rPr lang="en-US" sz="1300" i="1" dirty="0">
                <a:solidFill>
                  <a:schemeClr val="tx2">
                    <a:lumMod val="50000"/>
                  </a:schemeClr>
                </a:solidFill>
              </a:rPr>
              <a:t> </a:t>
            </a:r>
            <a:r>
              <a:rPr lang="en-US" sz="1300" i="1" dirty="0" err="1">
                <a:solidFill>
                  <a:schemeClr val="tx2">
                    <a:lumMod val="50000"/>
                  </a:schemeClr>
                </a:solidFill>
              </a:rPr>
              <a:t>của</a:t>
            </a:r>
            <a:r>
              <a:rPr lang="en-US" sz="1300" i="1" dirty="0">
                <a:solidFill>
                  <a:schemeClr val="tx2">
                    <a:lumMod val="50000"/>
                  </a:schemeClr>
                </a:solidFill>
              </a:rPr>
              <a:t> </a:t>
            </a:r>
            <a:r>
              <a:rPr lang="en-US" sz="1300" i="1" dirty="0" err="1">
                <a:solidFill>
                  <a:schemeClr val="tx2">
                    <a:lumMod val="50000"/>
                  </a:schemeClr>
                </a:solidFill>
              </a:rPr>
              <a:t>bản</a:t>
            </a:r>
            <a:r>
              <a:rPr lang="en-US" sz="1300" i="1" dirty="0">
                <a:solidFill>
                  <a:schemeClr val="tx2">
                    <a:lumMod val="50000"/>
                  </a:schemeClr>
                </a:solidFill>
              </a:rPr>
              <a:t> </a:t>
            </a:r>
            <a:r>
              <a:rPr lang="en-US" sz="1300" i="1" dirty="0" err="1">
                <a:solidFill>
                  <a:schemeClr val="tx2">
                    <a:lumMod val="50000"/>
                  </a:schemeClr>
                </a:solidFill>
              </a:rPr>
              <a:t>thân</a:t>
            </a:r>
            <a:r>
              <a:rPr lang="en-US" sz="1300" i="1" dirty="0">
                <a:solidFill>
                  <a:schemeClr val="tx2">
                    <a:lumMod val="50000"/>
                  </a:schemeClr>
                </a:solidFill>
              </a:rPr>
              <a:t> </a:t>
            </a:r>
            <a:r>
              <a:rPr lang="en-US" sz="1300" i="1" dirty="0" err="1">
                <a:solidFill>
                  <a:schemeClr val="tx2">
                    <a:lumMod val="50000"/>
                  </a:schemeClr>
                </a:solidFill>
              </a:rPr>
              <a:t>cho</a:t>
            </a:r>
            <a:r>
              <a:rPr lang="en-US" sz="1300" i="1" dirty="0">
                <a:solidFill>
                  <a:schemeClr val="tx2">
                    <a:lumMod val="50000"/>
                  </a:schemeClr>
                </a:solidFill>
              </a:rPr>
              <a:t> </a:t>
            </a:r>
            <a:r>
              <a:rPr lang="en-US" sz="1300" i="1" dirty="0" err="1">
                <a:solidFill>
                  <a:schemeClr val="tx2">
                    <a:lumMod val="50000"/>
                  </a:schemeClr>
                </a:solidFill>
              </a:rPr>
              <a:t>cộng</a:t>
            </a:r>
            <a:r>
              <a:rPr lang="en-US" sz="1300" i="1" dirty="0">
                <a:solidFill>
                  <a:schemeClr val="tx2">
                    <a:lumMod val="50000"/>
                  </a:schemeClr>
                </a:solidFill>
              </a:rPr>
              <a:t> </a:t>
            </a:r>
            <a:r>
              <a:rPr lang="en-US" sz="1300" i="1" dirty="0" err="1">
                <a:solidFill>
                  <a:schemeClr val="tx2">
                    <a:lumMod val="50000"/>
                  </a:schemeClr>
                </a:solidFill>
              </a:rPr>
              <a:t>đồng</a:t>
            </a:r>
            <a:r>
              <a:rPr lang="en-US" sz="1300" i="1" dirty="0">
                <a:solidFill>
                  <a:schemeClr val="tx2">
                    <a:lumMod val="50000"/>
                  </a:schemeClr>
                </a:solidFill>
              </a:rPr>
              <a:t> </a:t>
            </a:r>
            <a:r>
              <a:rPr lang="en-US" sz="1300" i="1" dirty="0" err="1">
                <a:solidFill>
                  <a:schemeClr val="tx2">
                    <a:lumMod val="50000"/>
                  </a:schemeClr>
                </a:solidFill>
              </a:rPr>
              <a:t>mà</a:t>
            </a:r>
            <a:r>
              <a:rPr lang="en-US" sz="1300" i="1" dirty="0">
                <a:solidFill>
                  <a:schemeClr val="tx2">
                    <a:lumMod val="50000"/>
                  </a:schemeClr>
                </a:solidFill>
              </a:rPr>
              <a:t> </a:t>
            </a:r>
            <a:r>
              <a:rPr lang="en-US" sz="1300" i="1" dirty="0" err="1">
                <a:solidFill>
                  <a:schemeClr val="tx2">
                    <a:lumMod val="50000"/>
                  </a:schemeClr>
                </a:solidFill>
              </a:rPr>
              <a:t>không</a:t>
            </a:r>
            <a:r>
              <a:rPr lang="en-US" sz="1300" i="1" dirty="0">
                <a:solidFill>
                  <a:schemeClr val="tx2">
                    <a:lumMod val="50000"/>
                  </a:schemeClr>
                </a:solidFill>
              </a:rPr>
              <a:t> </a:t>
            </a:r>
            <a:r>
              <a:rPr lang="en-US" sz="1300" i="1" dirty="0" err="1">
                <a:solidFill>
                  <a:schemeClr val="tx2">
                    <a:lumMod val="50000"/>
                  </a:schemeClr>
                </a:solidFill>
              </a:rPr>
              <a:t>đòi</a:t>
            </a:r>
            <a:r>
              <a:rPr lang="en-US" sz="1300" i="1" dirty="0">
                <a:solidFill>
                  <a:schemeClr val="tx2">
                    <a:lumMod val="50000"/>
                  </a:schemeClr>
                </a:solidFill>
              </a:rPr>
              <a:t> </a:t>
            </a:r>
            <a:r>
              <a:rPr lang="en-US" sz="1300" i="1" dirty="0" err="1">
                <a:solidFill>
                  <a:schemeClr val="tx2">
                    <a:lumMod val="50000"/>
                  </a:schemeClr>
                </a:solidFill>
              </a:rPr>
              <a:t>hỏi</a:t>
            </a:r>
            <a:r>
              <a:rPr lang="en-US" sz="1300" i="1" dirty="0">
                <a:solidFill>
                  <a:schemeClr val="tx2">
                    <a:lumMod val="50000"/>
                  </a:schemeClr>
                </a:solidFill>
              </a:rPr>
              <a:t> </a:t>
            </a:r>
            <a:r>
              <a:rPr lang="en-US" sz="1300" i="1" dirty="0" err="1">
                <a:solidFill>
                  <a:schemeClr val="tx2">
                    <a:lumMod val="50000"/>
                  </a:schemeClr>
                </a:solidFill>
              </a:rPr>
              <a:t>lợi</a:t>
            </a:r>
            <a:r>
              <a:rPr lang="en-US" sz="1300" i="1" dirty="0">
                <a:solidFill>
                  <a:schemeClr val="tx2">
                    <a:lumMod val="50000"/>
                  </a:schemeClr>
                </a:solidFill>
              </a:rPr>
              <a:t> </a:t>
            </a:r>
            <a:r>
              <a:rPr lang="en-US" sz="1300" i="1" dirty="0" err="1">
                <a:solidFill>
                  <a:schemeClr val="tx2">
                    <a:lumMod val="50000"/>
                  </a:schemeClr>
                </a:solidFill>
              </a:rPr>
              <a:t>ích</a:t>
            </a:r>
            <a:r>
              <a:rPr lang="en-US" sz="1300" i="1" dirty="0">
                <a:solidFill>
                  <a:schemeClr val="tx2">
                    <a:lumMod val="50000"/>
                  </a:schemeClr>
                </a:solidFill>
              </a:rPr>
              <a:t> </a:t>
            </a:r>
            <a:r>
              <a:rPr lang="en-US" sz="1300" i="1" dirty="0" err="1">
                <a:solidFill>
                  <a:schemeClr val="tx2">
                    <a:lumMod val="50000"/>
                  </a:schemeClr>
                </a:solidFill>
              </a:rPr>
              <a:t>cho</a:t>
            </a:r>
            <a:r>
              <a:rPr lang="en-US" sz="1300" i="1" dirty="0">
                <a:solidFill>
                  <a:schemeClr val="tx2">
                    <a:lumMod val="50000"/>
                  </a:schemeClr>
                </a:solidFill>
              </a:rPr>
              <a:t> </a:t>
            </a:r>
            <a:r>
              <a:rPr lang="en-US" sz="1300" i="1" dirty="0" err="1">
                <a:solidFill>
                  <a:schemeClr val="tx2">
                    <a:lumMod val="50000"/>
                  </a:schemeClr>
                </a:solidFill>
              </a:rPr>
              <a:t>mình</a:t>
            </a:r>
            <a:r>
              <a:rPr lang="en-US" sz="1300" i="1" dirty="0">
                <a:solidFill>
                  <a:schemeClr val="tx2">
                    <a:lumMod val="50000"/>
                  </a:schemeClr>
                </a:solidFill>
              </a:rPr>
              <a:t>.)</a:t>
            </a:r>
          </a:p>
        </p:txBody>
      </p:sp>
      <p:sp>
        <p:nvSpPr>
          <p:cNvPr id="21" name="TextBox 20"/>
          <p:cNvSpPr txBox="1"/>
          <p:nvPr/>
        </p:nvSpPr>
        <p:spPr>
          <a:xfrm>
            <a:off x="243542" y="1962150"/>
            <a:ext cx="8900458" cy="1692771"/>
          </a:xfrm>
          <a:prstGeom prst="rect">
            <a:avLst/>
          </a:prstGeom>
          <a:noFill/>
        </p:spPr>
        <p:txBody>
          <a:bodyPr wrap="square" rtlCol="0">
            <a:spAutoFit/>
          </a:bodyPr>
          <a:lstStyle/>
          <a:p>
            <a:r>
              <a:rPr lang="en-US" sz="1300" dirty="0">
                <a:solidFill>
                  <a:srgbClr val="0000FF"/>
                </a:solidFill>
              </a:rPr>
              <a:t>3. </a:t>
            </a:r>
            <a:r>
              <a:rPr lang="en-US" sz="1300" dirty="0" err="1">
                <a:solidFill>
                  <a:srgbClr val="0000FF"/>
                </a:solidFill>
              </a:rPr>
              <a:t>Phân</a:t>
            </a:r>
            <a:r>
              <a:rPr lang="en-US" sz="1300" dirty="0">
                <a:solidFill>
                  <a:srgbClr val="0000FF"/>
                </a:solidFill>
              </a:rPr>
              <a:t> </a:t>
            </a:r>
            <a:r>
              <a:rPr lang="en-US" sz="1300" dirty="0" err="1">
                <a:solidFill>
                  <a:srgbClr val="0000FF"/>
                </a:solidFill>
              </a:rPr>
              <a:t>tích</a:t>
            </a:r>
            <a:r>
              <a:rPr lang="en-US" sz="1300" dirty="0">
                <a:solidFill>
                  <a:srgbClr val="0000FF"/>
                </a:solidFill>
              </a:rPr>
              <a:t>, </a:t>
            </a:r>
            <a:r>
              <a:rPr lang="en-US" sz="1300" dirty="0" err="1">
                <a:solidFill>
                  <a:srgbClr val="0000FF"/>
                </a:solidFill>
              </a:rPr>
              <a:t>chứng</a:t>
            </a:r>
            <a:r>
              <a:rPr lang="en-US" sz="1300" dirty="0">
                <a:solidFill>
                  <a:srgbClr val="0000FF"/>
                </a:solidFill>
              </a:rPr>
              <a:t> minh, </a:t>
            </a:r>
            <a:r>
              <a:rPr lang="en-US" sz="1300" dirty="0" err="1">
                <a:solidFill>
                  <a:srgbClr val="0000FF"/>
                </a:solidFill>
              </a:rPr>
              <a:t>bàn</a:t>
            </a:r>
            <a:r>
              <a:rPr lang="en-US" sz="1300" dirty="0">
                <a:solidFill>
                  <a:srgbClr val="0000FF"/>
                </a:solidFill>
              </a:rPr>
              <a:t> </a:t>
            </a:r>
            <a:r>
              <a:rPr lang="en-US" sz="1300" dirty="0" err="1">
                <a:solidFill>
                  <a:srgbClr val="0000FF"/>
                </a:solidFill>
              </a:rPr>
              <a:t>luận</a:t>
            </a:r>
            <a:r>
              <a:rPr lang="en-US" sz="1300" dirty="0">
                <a:solidFill>
                  <a:srgbClr val="0000FF"/>
                </a:solidFill>
              </a:rPr>
              <a:t> </a:t>
            </a:r>
            <a:r>
              <a:rPr lang="en-US" sz="1300" dirty="0" err="1">
                <a:solidFill>
                  <a:srgbClr val="0000FF"/>
                </a:solidFill>
              </a:rPr>
              <a:t>về</a:t>
            </a:r>
            <a:r>
              <a:rPr lang="en-US" sz="1300" dirty="0">
                <a:solidFill>
                  <a:srgbClr val="0000FF"/>
                </a:solidFill>
              </a:rPr>
              <a:t> </a:t>
            </a:r>
            <a:r>
              <a:rPr lang="en-US" sz="1300" i="1" dirty="0" err="1">
                <a:solidFill>
                  <a:srgbClr val="0000FF"/>
                </a:solidFill>
              </a:rPr>
              <a:t>giá</a:t>
            </a:r>
            <a:r>
              <a:rPr lang="en-US" sz="1300" i="1" dirty="0">
                <a:solidFill>
                  <a:srgbClr val="0000FF"/>
                </a:solidFill>
              </a:rPr>
              <a:t> </a:t>
            </a:r>
            <a:r>
              <a:rPr lang="en-US" sz="1300" i="1" dirty="0" err="1">
                <a:solidFill>
                  <a:srgbClr val="0000FF"/>
                </a:solidFill>
              </a:rPr>
              <a:t>trị</a:t>
            </a:r>
            <a:r>
              <a:rPr lang="en-US" sz="1300" i="1" dirty="0">
                <a:solidFill>
                  <a:srgbClr val="0000FF"/>
                </a:solidFill>
              </a:rPr>
              <a:t> </a:t>
            </a:r>
            <a:r>
              <a:rPr lang="en-US" sz="1300" i="1" dirty="0" err="1">
                <a:solidFill>
                  <a:srgbClr val="0000FF"/>
                </a:solidFill>
              </a:rPr>
              <a:t>của</a:t>
            </a:r>
            <a:r>
              <a:rPr lang="en-US" sz="1300" i="1" dirty="0">
                <a:solidFill>
                  <a:srgbClr val="0000FF"/>
                </a:solidFill>
              </a:rPr>
              <a:t> </a:t>
            </a:r>
            <a:r>
              <a:rPr lang="en-US" sz="1300" i="1" dirty="0" err="1">
                <a:solidFill>
                  <a:srgbClr val="0000FF"/>
                </a:solidFill>
              </a:rPr>
              <a:t>sự</a:t>
            </a:r>
            <a:r>
              <a:rPr lang="en-US" sz="1300" i="1" dirty="0">
                <a:solidFill>
                  <a:srgbClr val="0000FF"/>
                </a:solidFill>
              </a:rPr>
              <a:t> </a:t>
            </a:r>
            <a:r>
              <a:rPr lang="en-US" sz="1300" i="1" dirty="0" err="1">
                <a:solidFill>
                  <a:srgbClr val="0000FF"/>
                </a:solidFill>
              </a:rPr>
              <a:t>cống</a:t>
            </a:r>
            <a:r>
              <a:rPr lang="en-US" sz="1300" i="1" dirty="0">
                <a:solidFill>
                  <a:srgbClr val="0000FF"/>
                </a:solidFill>
              </a:rPr>
              <a:t> </a:t>
            </a:r>
            <a:r>
              <a:rPr lang="en-US" sz="1300" i="1" dirty="0" err="1">
                <a:solidFill>
                  <a:srgbClr val="0000FF"/>
                </a:solidFill>
              </a:rPr>
              <a:t>hiến</a:t>
            </a:r>
            <a:r>
              <a:rPr lang="en-US" sz="1300" i="1" dirty="0">
                <a:solidFill>
                  <a:srgbClr val="0000FF"/>
                </a:solidFill>
              </a:rPr>
              <a:t> </a:t>
            </a:r>
            <a:r>
              <a:rPr lang="en-US" sz="1300" i="1" dirty="0" err="1">
                <a:solidFill>
                  <a:srgbClr val="0000FF"/>
                </a:solidFill>
              </a:rPr>
              <a:t>trong</a:t>
            </a:r>
            <a:r>
              <a:rPr lang="en-US" sz="1300" i="1" dirty="0">
                <a:solidFill>
                  <a:srgbClr val="0000FF"/>
                </a:solidFill>
              </a:rPr>
              <a:t> </a:t>
            </a:r>
            <a:r>
              <a:rPr lang="en-US" sz="1300" i="1" dirty="0" err="1">
                <a:solidFill>
                  <a:srgbClr val="0000FF"/>
                </a:solidFill>
              </a:rPr>
              <a:t>cuộc</a:t>
            </a:r>
            <a:r>
              <a:rPr lang="en-US" sz="1300" i="1" dirty="0">
                <a:solidFill>
                  <a:srgbClr val="0000FF"/>
                </a:solidFill>
              </a:rPr>
              <a:t> </a:t>
            </a:r>
            <a:r>
              <a:rPr lang="en-US" sz="1300" i="1" dirty="0" err="1">
                <a:solidFill>
                  <a:srgbClr val="0000FF"/>
                </a:solidFill>
              </a:rPr>
              <a:t>sống</a:t>
            </a:r>
            <a:r>
              <a:rPr lang="en-US" sz="1300" i="1" dirty="0">
                <a:solidFill>
                  <a:srgbClr val="0000FF"/>
                </a:solidFill>
              </a:rPr>
              <a:t> con </a:t>
            </a:r>
            <a:r>
              <a:rPr lang="en-US" sz="1300" i="1" dirty="0" err="1">
                <a:solidFill>
                  <a:srgbClr val="0000FF"/>
                </a:solidFill>
              </a:rPr>
              <a:t>người</a:t>
            </a:r>
            <a:r>
              <a:rPr lang="en-US" sz="1300" i="1" dirty="0">
                <a:solidFill>
                  <a:srgbClr val="0000FF"/>
                </a:solidFill>
              </a:rPr>
              <a:t> </a:t>
            </a:r>
          </a:p>
          <a:p>
            <a:r>
              <a:rPr lang="en-US" sz="1300" dirty="0">
                <a:solidFill>
                  <a:schemeClr val="tx2">
                    <a:lumMod val="50000"/>
                  </a:schemeClr>
                </a:solidFill>
              </a:rPr>
              <a:t>- </a:t>
            </a:r>
            <a:r>
              <a:rPr lang="en-US" sz="1300" dirty="0" err="1">
                <a:solidFill>
                  <a:schemeClr val="tx2">
                    <a:lumMod val="50000"/>
                  </a:schemeClr>
                </a:solidFill>
              </a:rPr>
              <a:t>Khiến</a:t>
            </a:r>
            <a:r>
              <a:rPr lang="en-US" sz="1300" dirty="0">
                <a:solidFill>
                  <a:schemeClr val="tx2">
                    <a:lumMod val="50000"/>
                  </a:schemeClr>
                </a:solidFill>
              </a:rPr>
              <a:t> </a:t>
            </a:r>
            <a:r>
              <a:rPr lang="en-US" sz="1300" dirty="0" err="1">
                <a:solidFill>
                  <a:schemeClr val="tx2">
                    <a:lumMod val="50000"/>
                  </a:schemeClr>
                </a:solidFill>
              </a:rPr>
              <a:t>cho</a:t>
            </a:r>
            <a:r>
              <a:rPr lang="en-US" sz="1300" dirty="0">
                <a:solidFill>
                  <a:schemeClr val="tx2">
                    <a:lumMod val="50000"/>
                  </a:schemeClr>
                </a:solidFill>
              </a:rPr>
              <a:t> </a:t>
            </a:r>
            <a:r>
              <a:rPr lang="en-US" sz="1300" dirty="0" err="1">
                <a:solidFill>
                  <a:schemeClr val="tx2">
                    <a:lumMod val="50000"/>
                  </a:schemeClr>
                </a:solidFill>
              </a:rPr>
              <a:t>tâm</a:t>
            </a:r>
            <a:r>
              <a:rPr lang="en-US" sz="1300" dirty="0">
                <a:solidFill>
                  <a:schemeClr val="tx2">
                    <a:lumMod val="50000"/>
                  </a:schemeClr>
                </a:solidFill>
              </a:rPr>
              <a:t> </a:t>
            </a:r>
            <a:r>
              <a:rPr lang="en-US" sz="1300" dirty="0" err="1">
                <a:solidFill>
                  <a:schemeClr val="tx2">
                    <a:lumMod val="50000"/>
                  </a:schemeClr>
                </a:solidFill>
              </a:rPr>
              <a:t>hồn</a:t>
            </a:r>
            <a:r>
              <a:rPr lang="en-US" sz="1300" dirty="0">
                <a:solidFill>
                  <a:schemeClr val="tx2">
                    <a:lumMod val="50000"/>
                  </a:schemeClr>
                </a:solidFill>
              </a:rPr>
              <a:t> </a:t>
            </a:r>
            <a:r>
              <a:rPr lang="en-US" sz="1300" dirty="0" err="1">
                <a:solidFill>
                  <a:schemeClr val="tx2">
                    <a:lumMod val="50000"/>
                  </a:schemeClr>
                </a:solidFill>
              </a:rPr>
              <a:t>thoải</a:t>
            </a:r>
            <a:r>
              <a:rPr lang="en-US" sz="1300" dirty="0">
                <a:solidFill>
                  <a:schemeClr val="tx2">
                    <a:lumMod val="50000"/>
                  </a:schemeClr>
                </a:solidFill>
              </a:rPr>
              <a:t> </a:t>
            </a:r>
            <a:r>
              <a:rPr lang="en-US" sz="1300" dirty="0" err="1">
                <a:solidFill>
                  <a:schemeClr val="tx2">
                    <a:lumMod val="50000"/>
                  </a:schemeClr>
                </a:solidFill>
              </a:rPr>
              <a:t>mái</a:t>
            </a:r>
            <a:r>
              <a:rPr lang="en-US" sz="1300" dirty="0">
                <a:solidFill>
                  <a:schemeClr val="tx2">
                    <a:lumMod val="50000"/>
                  </a:schemeClr>
                </a:solidFill>
              </a:rPr>
              <a:t>, </a:t>
            </a:r>
            <a:r>
              <a:rPr lang="en-US" sz="1300" dirty="0" err="1">
                <a:solidFill>
                  <a:schemeClr val="tx2">
                    <a:lumMod val="50000"/>
                  </a:schemeClr>
                </a:solidFill>
              </a:rPr>
              <a:t>yêu</a:t>
            </a:r>
            <a:r>
              <a:rPr lang="en-US" sz="1300" dirty="0">
                <a:solidFill>
                  <a:schemeClr val="tx2">
                    <a:lumMod val="50000"/>
                  </a:schemeClr>
                </a:solidFill>
              </a:rPr>
              <a:t> </a:t>
            </a:r>
            <a:r>
              <a:rPr lang="en-US" sz="1300" dirty="0" err="1">
                <a:solidFill>
                  <a:schemeClr val="tx2">
                    <a:lumMod val="50000"/>
                  </a:schemeClr>
                </a:solidFill>
              </a:rPr>
              <a:t>đời</a:t>
            </a:r>
            <a:r>
              <a:rPr lang="en-US" sz="1300" dirty="0">
                <a:solidFill>
                  <a:schemeClr val="tx2">
                    <a:lumMod val="50000"/>
                  </a:schemeClr>
                </a:solidFill>
              </a:rPr>
              <a:t>, </a:t>
            </a:r>
            <a:r>
              <a:rPr lang="en-US" sz="1300" dirty="0" err="1">
                <a:solidFill>
                  <a:schemeClr val="tx2">
                    <a:lumMod val="50000"/>
                  </a:schemeClr>
                </a:solidFill>
              </a:rPr>
              <a:t>thấy</a:t>
            </a:r>
            <a:r>
              <a:rPr lang="en-US" sz="1300" dirty="0">
                <a:solidFill>
                  <a:schemeClr val="tx2">
                    <a:lumMod val="50000"/>
                  </a:schemeClr>
                </a:solidFill>
              </a:rPr>
              <a:t> </a:t>
            </a:r>
            <a:r>
              <a:rPr lang="en-US" sz="1300" dirty="0" err="1">
                <a:solidFill>
                  <a:schemeClr val="tx2">
                    <a:lumMod val="50000"/>
                  </a:schemeClr>
                </a:solidFill>
              </a:rPr>
              <a:t>cuộc</a:t>
            </a:r>
            <a:r>
              <a:rPr lang="en-US" sz="1300" dirty="0">
                <a:solidFill>
                  <a:schemeClr val="tx2">
                    <a:lumMod val="50000"/>
                  </a:schemeClr>
                </a:solidFill>
              </a:rPr>
              <a:t> </a:t>
            </a:r>
            <a:r>
              <a:rPr lang="en-US" sz="1300" dirty="0" err="1">
                <a:solidFill>
                  <a:schemeClr val="tx2">
                    <a:lumMod val="50000"/>
                  </a:schemeClr>
                </a:solidFill>
              </a:rPr>
              <a:t>sống</a:t>
            </a:r>
            <a:r>
              <a:rPr lang="en-US" sz="1300" dirty="0">
                <a:solidFill>
                  <a:schemeClr val="tx2">
                    <a:lumMod val="50000"/>
                  </a:schemeClr>
                </a:solidFill>
              </a:rPr>
              <a:t> </a:t>
            </a:r>
            <a:r>
              <a:rPr lang="en-US" sz="1300" dirty="0" err="1">
                <a:solidFill>
                  <a:schemeClr val="tx2">
                    <a:lumMod val="50000"/>
                  </a:schemeClr>
                </a:solidFill>
              </a:rPr>
              <a:t>có</a:t>
            </a:r>
            <a:r>
              <a:rPr lang="en-US" sz="1300" dirty="0">
                <a:solidFill>
                  <a:schemeClr val="tx2">
                    <a:lumMod val="50000"/>
                  </a:schemeClr>
                </a:solidFill>
              </a:rPr>
              <a:t> ý </a:t>
            </a:r>
            <a:r>
              <a:rPr lang="en-US" sz="1300" dirty="0" err="1">
                <a:solidFill>
                  <a:schemeClr val="tx2">
                    <a:lumMod val="50000"/>
                  </a:schemeClr>
                </a:solidFill>
              </a:rPr>
              <a:t>nghĩa</a:t>
            </a:r>
            <a:endParaRPr lang="en-US" sz="1300" dirty="0">
              <a:solidFill>
                <a:schemeClr val="tx2">
                  <a:lumMod val="50000"/>
                </a:schemeClr>
              </a:solidFill>
            </a:endParaRPr>
          </a:p>
          <a:p>
            <a:r>
              <a:rPr lang="en-US" sz="1300" dirty="0">
                <a:solidFill>
                  <a:schemeClr val="tx2">
                    <a:lumMod val="50000"/>
                  </a:schemeClr>
                </a:solidFill>
              </a:rPr>
              <a:t>- </a:t>
            </a:r>
            <a:r>
              <a:rPr lang="en-US" sz="1300" dirty="0" err="1">
                <a:solidFill>
                  <a:schemeClr val="tx2">
                    <a:lumMod val="50000"/>
                  </a:schemeClr>
                </a:solidFill>
              </a:rPr>
              <a:t>Được</a:t>
            </a:r>
            <a:r>
              <a:rPr lang="en-US" sz="1300" dirty="0">
                <a:solidFill>
                  <a:schemeClr val="tx2">
                    <a:lumMod val="50000"/>
                  </a:schemeClr>
                </a:solidFill>
              </a:rPr>
              <a:t> </a:t>
            </a:r>
            <a:r>
              <a:rPr lang="en-US" sz="1300" dirty="0" err="1">
                <a:solidFill>
                  <a:schemeClr val="tx2">
                    <a:lumMod val="50000"/>
                  </a:schemeClr>
                </a:solidFill>
              </a:rPr>
              <a:t>mọi</a:t>
            </a:r>
            <a:r>
              <a:rPr lang="en-US" sz="1300" dirty="0">
                <a:solidFill>
                  <a:schemeClr val="tx2">
                    <a:lumMod val="50000"/>
                  </a:schemeClr>
                </a:solidFill>
              </a:rPr>
              <a:t> </a:t>
            </a:r>
            <a:r>
              <a:rPr lang="en-US" sz="1300" dirty="0" err="1">
                <a:solidFill>
                  <a:schemeClr val="tx2">
                    <a:lumMod val="50000"/>
                  </a:schemeClr>
                </a:solidFill>
              </a:rPr>
              <a:t>người</a:t>
            </a:r>
            <a:r>
              <a:rPr lang="en-US" sz="1300" dirty="0">
                <a:solidFill>
                  <a:schemeClr val="tx2">
                    <a:lumMod val="50000"/>
                  </a:schemeClr>
                </a:solidFill>
              </a:rPr>
              <a:t> </a:t>
            </a:r>
            <a:r>
              <a:rPr lang="en-US" sz="1300" dirty="0" err="1">
                <a:solidFill>
                  <a:schemeClr val="tx2">
                    <a:lumMod val="50000"/>
                  </a:schemeClr>
                </a:solidFill>
              </a:rPr>
              <a:t>yêu</a:t>
            </a:r>
            <a:r>
              <a:rPr lang="en-US" sz="1300" dirty="0">
                <a:solidFill>
                  <a:schemeClr val="tx2">
                    <a:lumMod val="50000"/>
                  </a:schemeClr>
                </a:solidFill>
              </a:rPr>
              <a:t> </a:t>
            </a:r>
            <a:r>
              <a:rPr lang="en-US" sz="1300" dirty="0" err="1">
                <a:solidFill>
                  <a:schemeClr val="tx2">
                    <a:lumMod val="50000"/>
                  </a:schemeClr>
                </a:solidFill>
              </a:rPr>
              <a:t>mến</a:t>
            </a:r>
            <a:r>
              <a:rPr lang="en-US" sz="1300" dirty="0">
                <a:solidFill>
                  <a:schemeClr val="tx2">
                    <a:lumMod val="50000"/>
                  </a:schemeClr>
                </a:solidFill>
              </a:rPr>
              <a:t>, </a:t>
            </a:r>
            <a:r>
              <a:rPr lang="en-US" sz="1300" dirty="0" err="1">
                <a:solidFill>
                  <a:schemeClr val="tx2">
                    <a:lumMod val="50000"/>
                  </a:schemeClr>
                </a:solidFill>
              </a:rPr>
              <a:t>tôn</a:t>
            </a:r>
            <a:r>
              <a:rPr lang="en-US" sz="1300" dirty="0">
                <a:solidFill>
                  <a:schemeClr val="tx2">
                    <a:lumMod val="50000"/>
                  </a:schemeClr>
                </a:solidFill>
              </a:rPr>
              <a:t> </a:t>
            </a:r>
            <a:r>
              <a:rPr lang="en-US" sz="1300" dirty="0" err="1">
                <a:solidFill>
                  <a:schemeClr val="tx2">
                    <a:lumMod val="50000"/>
                  </a:schemeClr>
                </a:solidFill>
              </a:rPr>
              <a:t>trọng</a:t>
            </a:r>
            <a:r>
              <a:rPr lang="en-US" sz="1300" dirty="0">
                <a:solidFill>
                  <a:schemeClr val="tx2">
                    <a:lumMod val="50000"/>
                  </a:schemeClr>
                </a:solidFill>
              </a:rPr>
              <a:t> </a:t>
            </a:r>
            <a:r>
              <a:rPr lang="en-US" sz="1300" dirty="0" err="1">
                <a:solidFill>
                  <a:schemeClr val="tx2">
                    <a:lumMod val="50000"/>
                  </a:schemeClr>
                </a:solidFill>
              </a:rPr>
              <a:t>và</a:t>
            </a:r>
            <a:r>
              <a:rPr lang="en-US" sz="1300" dirty="0">
                <a:solidFill>
                  <a:schemeClr val="tx2">
                    <a:lumMod val="50000"/>
                  </a:schemeClr>
                </a:solidFill>
              </a:rPr>
              <a:t> </a:t>
            </a:r>
            <a:r>
              <a:rPr lang="en-US" sz="1300" dirty="0" err="1">
                <a:solidFill>
                  <a:schemeClr val="tx2">
                    <a:lumMod val="50000"/>
                  </a:schemeClr>
                </a:solidFill>
              </a:rPr>
              <a:t>noi</a:t>
            </a:r>
            <a:r>
              <a:rPr lang="en-US" sz="1300" dirty="0">
                <a:solidFill>
                  <a:schemeClr val="tx2">
                    <a:lumMod val="50000"/>
                  </a:schemeClr>
                </a:solidFill>
              </a:rPr>
              <a:t> </a:t>
            </a:r>
            <a:r>
              <a:rPr lang="en-US" sz="1300" dirty="0" err="1">
                <a:solidFill>
                  <a:schemeClr val="tx2">
                    <a:lumMod val="50000"/>
                  </a:schemeClr>
                </a:solidFill>
              </a:rPr>
              <a:t>theo</a:t>
            </a:r>
            <a:endParaRPr lang="en-US" sz="1300" dirty="0">
              <a:solidFill>
                <a:schemeClr val="tx2">
                  <a:lumMod val="50000"/>
                </a:schemeClr>
              </a:solidFill>
            </a:endParaRPr>
          </a:p>
          <a:p>
            <a:r>
              <a:rPr lang="en-US" sz="1300" dirty="0">
                <a:solidFill>
                  <a:schemeClr val="tx2">
                    <a:lumMod val="50000"/>
                  </a:schemeClr>
                </a:solidFill>
              </a:rPr>
              <a:t>- </a:t>
            </a:r>
            <a:r>
              <a:rPr lang="en-US" sz="1300" dirty="0" err="1">
                <a:solidFill>
                  <a:schemeClr val="tx2">
                    <a:lumMod val="50000"/>
                  </a:schemeClr>
                </a:solidFill>
              </a:rPr>
              <a:t>Xây</a:t>
            </a:r>
            <a:r>
              <a:rPr lang="en-US" sz="1300" dirty="0">
                <a:solidFill>
                  <a:schemeClr val="tx2">
                    <a:lumMod val="50000"/>
                  </a:schemeClr>
                </a:solidFill>
              </a:rPr>
              <a:t> </a:t>
            </a:r>
            <a:r>
              <a:rPr lang="en-US" sz="1300" dirty="0" err="1">
                <a:solidFill>
                  <a:schemeClr val="tx2">
                    <a:lumMod val="50000"/>
                  </a:schemeClr>
                </a:solidFill>
              </a:rPr>
              <a:t>dựng</a:t>
            </a:r>
            <a:r>
              <a:rPr lang="en-US" sz="1300" dirty="0">
                <a:solidFill>
                  <a:schemeClr val="tx2">
                    <a:lumMod val="50000"/>
                  </a:schemeClr>
                </a:solidFill>
              </a:rPr>
              <a:t> </a:t>
            </a:r>
            <a:r>
              <a:rPr lang="en-US" sz="1300" dirty="0" err="1">
                <a:solidFill>
                  <a:schemeClr val="tx2">
                    <a:lumMod val="50000"/>
                  </a:schemeClr>
                </a:solidFill>
              </a:rPr>
              <a:t>được</a:t>
            </a:r>
            <a:r>
              <a:rPr lang="en-US" sz="1300" dirty="0">
                <a:solidFill>
                  <a:schemeClr val="tx2">
                    <a:lumMod val="50000"/>
                  </a:schemeClr>
                </a:solidFill>
              </a:rPr>
              <a:t> </a:t>
            </a:r>
            <a:r>
              <a:rPr lang="en-US" sz="1300" dirty="0" err="1">
                <a:solidFill>
                  <a:schemeClr val="tx2">
                    <a:lumMod val="50000"/>
                  </a:schemeClr>
                </a:solidFill>
              </a:rPr>
              <a:t>những</a:t>
            </a:r>
            <a:r>
              <a:rPr lang="en-US" sz="1300" dirty="0">
                <a:solidFill>
                  <a:schemeClr val="tx2">
                    <a:lumMod val="50000"/>
                  </a:schemeClr>
                </a:solidFill>
              </a:rPr>
              <a:t> </a:t>
            </a:r>
            <a:r>
              <a:rPr lang="en-US" sz="1300" dirty="0" err="1">
                <a:solidFill>
                  <a:schemeClr val="tx2">
                    <a:lumMod val="50000"/>
                  </a:schemeClr>
                </a:solidFill>
              </a:rPr>
              <a:t>giá</a:t>
            </a:r>
            <a:r>
              <a:rPr lang="en-US" sz="1300" dirty="0">
                <a:solidFill>
                  <a:schemeClr val="tx2">
                    <a:lumMod val="50000"/>
                  </a:schemeClr>
                </a:solidFill>
              </a:rPr>
              <a:t> </a:t>
            </a:r>
            <a:r>
              <a:rPr lang="en-US" sz="1300" dirty="0" err="1">
                <a:solidFill>
                  <a:schemeClr val="tx2">
                    <a:lumMod val="50000"/>
                  </a:schemeClr>
                </a:solidFill>
              </a:rPr>
              <a:t>trị</a:t>
            </a:r>
            <a:r>
              <a:rPr lang="en-US" sz="1300" dirty="0">
                <a:solidFill>
                  <a:schemeClr val="tx2">
                    <a:lumMod val="50000"/>
                  </a:schemeClr>
                </a:solidFill>
              </a:rPr>
              <a:t> </a:t>
            </a:r>
            <a:r>
              <a:rPr lang="en-US" sz="1300" dirty="0" err="1">
                <a:solidFill>
                  <a:schemeClr val="tx2">
                    <a:lumMod val="50000"/>
                  </a:schemeClr>
                </a:solidFill>
              </a:rPr>
              <a:t>tốt</a:t>
            </a:r>
            <a:r>
              <a:rPr lang="en-US" sz="1300" dirty="0">
                <a:solidFill>
                  <a:schemeClr val="tx2">
                    <a:lumMod val="50000"/>
                  </a:schemeClr>
                </a:solidFill>
              </a:rPr>
              <a:t> </a:t>
            </a:r>
            <a:r>
              <a:rPr lang="en-US" sz="1300" dirty="0" err="1">
                <a:solidFill>
                  <a:schemeClr val="tx2">
                    <a:lumMod val="50000"/>
                  </a:schemeClr>
                </a:solidFill>
              </a:rPr>
              <a:t>đẹp</a:t>
            </a:r>
            <a:r>
              <a:rPr lang="en-US" sz="1300" dirty="0">
                <a:solidFill>
                  <a:schemeClr val="tx2">
                    <a:lumMod val="50000"/>
                  </a:schemeClr>
                </a:solidFill>
              </a:rPr>
              <a:t> </a:t>
            </a:r>
            <a:r>
              <a:rPr lang="en-US" sz="1300" dirty="0" err="1">
                <a:solidFill>
                  <a:schemeClr val="tx2">
                    <a:lumMod val="50000"/>
                  </a:schemeClr>
                </a:solidFill>
              </a:rPr>
              <a:t>cho</a:t>
            </a:r>
            <a:r>
              <a:rPr lang="en-US" sz="1300" dirty="0">
                <a:solidFill>
                  <a:schemeClr val="tx2">
                    <a:lumMod val="50000"/>
                  </a:schemeClr>
                </a:solidFill>
              </a:rPr>
              <a:t> </a:t>
            </a:r>
            <a:r>
              <a:rPr lang="en-US" sz="1300" dirty="0" err="1">
                <a:solidFill>
                  <a:schemeClr val="tx2">
                    <a:lumMod val="50000"/>
                  </a:schemeClr>
                </a:solidFill>
              </a:rPr>
              <a:t>xã</a:t>
            </a:r>
            <a:r>
              <a:rPr lang="en-US" sz="1300" dirty="0">
                <a:solidFill>
                  <a:schemeClr val="tx2">
                    <a:lumMod val="50000"/>
                  </a:schemeClr>
                </a:solidFill>
              </a:rPr>
              <a:t> </a:t>
            </a:r>
            <a:r>
              <a:rPr lang="en-US" sz="1300" dirty="0" err="1">
                <a:solidFill>
                  <a:schemeClr val="tx2">
                    <a:lumMod val="50000"/>
                  </a:schemeClr>
                </a:solidFill>
              </a:rPr>
              <a:t>hội</a:t>
            </a:r>
            <a:r>
              <a:rPr lang="en-US" sz="1300" dirty="0">
                <a:solidFill>
                  <a:schemeClr val="tx2">
                    <a:lumMod val="50000"/>
                  </a:schemeClr>
                </a:solidFill>
              </a:rPr>
              <a:t>, </a:t>
            </a:r>
            <a:r>
              <a:rPr lang="en-US" sz="1300" dirty="0" err="1">
                <a:solidFill>
                  <a:schemeClr val="tx2">
                    <a:lumMod val="50000"/>
                  </a:schemeClr>
                </a:solidFill>
              </a:rPr>
              <a:t>khơi</a:t>
            </a:r>
            <a:r>
              <a:rPr lang="en-US" sz="1300" dirty="0">
                <a:solidFill>
                  <a:schemeClr val="tx2">
                    <a:lumMod val="50000"/>
                  </a:schemeClr>
                </a:solidFill>
              </a:rPr>
              <a:t> </a:t>
            </a:r>
            <a:r>
              <a:rPr lang="en-US" sz="1300" dirty="0" err="1">
                <a:solidFill>
                  <a:schemeClr val="tx2">
                    <a:lumMod val="50000"/>
                  </a:schemeClr>
                </a:solidFill>
              </a:rPr>
              <a:t>dậy</a:t>
            </a:r>
            <a:r>
              <a:rPr lang="en-US" sz="1300" dirty="0">
                <a:solidFill>
                  <a:schemeClr val="tx2">
                    <a:lumMod val="50000"/>
                  </a:schemeClr>
                </a:solidFill>
              </a:rPr>
              <a:t> ý </a:t>
            </a:r>
            <a:r>
              <a:rPr lang="en-US" sz="1300" dirty="0" err="1">
                <a:solidFill>
                  <a:schemeClr val="tx2">
                    <a:lumMod val="50000"/>
                  </a:schemeClr>
                </a:solidFill>
              </a:rPr>
              <a:t>thức</a:t>
            </a:r>
            <a:r>
              <a:rPr lang="en-US" sz="1300" dirty="0">
                <a:solidFill>
                  <a:schemeClr val="tx2">
                    <a:lumMod val="50000"/>
                  </a:schemeClr>
                </a:solidFill>
              </a:rPr>
              <a:t> </a:t>
            </a:r>
            <a:r>
              <a:rPr lang="en-US" sz="1300" dirty="0" err="1">
                <a:solidFill>
                  <a:schemeClr val="tx2">
                    <a:lumMod val="50000"/>
                  </a:schemeClr>
                </a:solidFill>
              </a:rPr>
              <a:t>trách</a:t>
            </a:r>
            <a:r>
              <a:rPr lang="en-US" sz="1300" dirty="0">
                <a:solidFill>
                  <a:schemeClr val="tx2">
                    <a:lumMod val="50000"/>
                  </a:schemeClr>
                </a:solidFill>
              </a:rPr>
              <a:t> </a:t>
            </a:r>
            <a:r>
              <a:rPr lang="en-US" sz="1300" dirty="0" err="1">
                <a:solidFill>
                  <a:schemeClr val="tx2">
                    <a:lumMod val="50000"/>
                  </a:schemeClr>
                </a:solidFill>
              </a:rPr>
              <a:t>nhiệm</a:t>
            </a:r>
            <a:r>
              <a:rPr lang="en-US" sz="1300" dirty="0">
                <a:solidFill>
                  <a:schemeClr val="tx2">
                    <a:lumMod val="50000"/>
                  </a:schemeClr>
                </a:solidFill>
              </a:rPr>
              <a:t> </a:t>
            </a:r>
            <a:r>
              <a:rPr lang="en-US" sz="1300" dirty="0" err="1">
                <a:solidFill>
                  <a:schemeClr val="tx2">
                    <a:lumMod val="50000"/>
                  </a:schemeClr>
                </a:solidFill>
              </a:rPr>
              <a:t>cho</a:t>
            </a:r>
            <a:r>
              <a:rPr lang="en-US" sz="1300" dirty="0">
                <a:solidFill>
                  <a:schemeClr val="tx2">
                    <a:lumMod val="50000"/>
                  </a:schemeClr>
                </a:solidFill>
              </a:rPr>
              <a:t> </a:t>
            </a:r>
            <a:r>
              <a:rPr lang="en-US" sz="1300" dirty="0" err="1">
                <a:solidFill>
                  <a:schemeClr val="tx2">
                    <a:lumMod val="50000"/>
                  </a:schemeClr>
                </a:solidFill>
              </a:rPr>
              <a:t>công</a:t>
            </a:r>
            <a:r>
              <a:rPr lang="en-US" sz="1300" dirty="0">
                <a:solidFill>
                  <a:schemeClr val="tx2">
                    <a:lumMod val="50000"/>
                  </a:schemeClr>
                </a:solidFill>
              </a:rPr>
              <a:t> </a:t>
            </a:r>
            <a:r>
              <a:rPr lang="en-US" sz="1300" dirty="0" err="1">
                <a:solidFill>
                  <a:schemeClr val="tx2">
                    <a:lumMod val="50000"/>
                  </a:schemeClr>
                </a:solidFill>
              </a:rPr>
              <a:t>đồng</a:t>
            </a:r>
            <a:r>
              <a:rPr lang="en-US" sz="1300" dirty="0">
                <a:solidFill>
                  <a:schemeClr val="tx2">
                    <a:lumMod val="50000"/>
                  </a:schemeClr>
                </a:solidFill>
              </a:rPr>
              <a:t>…</a:t>
            </a:r>
          </a:p>
          <a:p>
            <a:r>
              <a:rPr lang="en-US" sz="1300" dirty="0">
                <a:solidFill>
                  <a:schemeClr val="tx2">
                    <a:lumMod val="50000"/>
                  </a:schemeClr>
                </a:solidFill>
              </a:rPr>
              <a:t> + </a:t>
            </a:r>
            <a:r>
              <a:rPr lang="en-US" sz="1300" dirty="0" err="1">
                <a:solidFill>
                  <a:schemeClr val="tx2">
                    <a:lumMod val="50000"/>
                  </a:schemeClr>
                </a:solidFill>
              </a:rPr>
              <a:t>Dẫn</a:t>
            </a:r>
            <a:r>
              <a:rPr lang="en-US" sz="1300" dirty="0">
                <a:solidFill>
                  <a:schemeClr val="tx2">
                    <a:lumMod val="50000"/>
                  </a:schemeClr>
                </a:solidFill>
              </a:rPr>
              <a:t> </a:t>
            </a:r>
            <a:r>
              <a:rPr lang="en-US" sz="1300" dirty="0" err="1">
                <a:solidFill>
                  <a:schemeClr val="tx2">
                    <a:lumMod val="50000"/>
                  </a:schemeClr>
                </a:solidFill>
              </a:rPr>
              <a:t>chứng</a:t>
            </a:r>
            <a:r>
              <a:rPr lang="en-US" sz="1300" dirty="0">
                <a:solidFill>
                  <a:schemeClr val="tx2">
                    <a:lumMod val="50000"/>
                  </a:schemeClr>
                </a:solidFill>
              </a:rPr>
              <a:t>: </a:t>
            </a:r>
            <a:r>
              <a:rPr lang="en-US" sz="1300" dirty="0" err="1">
                <a:solidFill>
                  <a:schemeClr val="tx2">
                    <a:lumMod val="50000"/>
                  </a:schemeClr>
                </a:solidFill>
              </a:rPr>
              <a:t>những</a:t>
            </a:r>
            <a:r>
              <a:rPr lang="en-US" sz="1300" dirty="0">
                <a:solidFill>
                  <a:schemeClr val="tx2">
                    <a:lumMod val="50000"/>
                  </a:schemeClr>
                </a:solidFill>
              </a:rPr>
              <a:t> y </a:t>
            </a:r>
            <a:r>
              <a:rPr lang="en-US" sz="1300" dirty="0" err="1">
                <a:solidFill>
                  <a:schemeClr val="tx2">
                    <a:lumMod val="50000"/>
                  </a:schemeClr>
                </a:solidFill>
              </a:rPr>
              <a:t>bác</a:t>
            </a:r>
            <a:r>
              <a:rPr lang="en-US" sz="1300" dirty="0">
                <a:solidFill>
                  <a:schemeClr val="tx2">
                    <a:lumMod val="50000"/>
                  </a:schemeClr>
                </a:solidFill>
              </a:rPr>
              <a:t> </a:t>
            </a:r>
            <a:r>
              <a:rPr lang="en-US" sz="1300" dirty="0" err="1">
                <a:solidFill>
                  <a:schemeClr val="tx2">
                    <a:lumMod val="50000"/>
                  </a:schemeClr>
                </a:solidFill>
              </a:rPr>
              <a:t>sĩ</a:t>
            </a:r>
            <a:r>
              <a:rPr lang="en-US" sz="1300" dirty="0">
                <a:solidFill>
                  <a:schemeClr val="tx2">
                    <a:lumMod val="50000"/>
                  </a:schemeClr>
                </a:solidFill>
              </a:rPr>
              <a:t> </a:t>
            </a:r>
            <a:r>
              <a:rPr lang="en-US" sz="1300" dirty="0" err="1">
                <a:solidFill>
                  <a:schemeClr val="tx2">
                    <a:lumMod val="50000"/>
                  </a:schemeClr>
                </a:solidFill>
              </a:rPr>
              <a:t>làm</a:t>
            </a:r>
            <a:r>
              <a:rPr lang="en-US" sz="1300" dirty="0">
                <a:solidFill>
                  <a:schemeClr val="tx2">
                    <a:lumMod val="50000"/>
                  </a:schemeClr>
                </a:solidFill>
              </a:rPr>
              <a:t> </a:t>
            </a:r>
            <a:r>
              <a:rPr lang="en-US" sz="1300" dirty="0" err="1">
                <a:solidFill>
                  <a:schemeClr val="tx2">
                    <a:lumMod val="50000"/>
                  </a:schemeClr>
                </a:solidFill>
              </a:rPr>
              <a:t>tăng</a:t>
            </a:r>
            <a:r>
              <a:rPr lang="en-US" sz="1300" dirty="0">
                <a:solidFill>
                  <a:schemeClr val="tx2">
                    <a:lumMod val="50000"/>
                  </a:schemeClr>
                </a:solidFill>
              </a:rPr>
              <a:t> </a:t>
            </a:r>
            <a:r>
              <a:rPr lang="en-US" sz="1300" dirty="0" err="1">
                <a:solidFill>
                  <a:schemeClr val="tx2">
                    <a:lumMod val="50000"/>
                  </a:schemeClr>
                </a:solidFill>
              </a:rPr>
              <a:t>giờ</a:t>
            </a:r>
            <a:r>
              <a:rPr lang="en-US" sz="1300" dirty="0">
                <a:solidFill>
                  <a:schemeClr val="tx2">
                    <a:lumMod val="50000"/>
                  </a:schemeClr>
                </a:solidFill>
              </a:rPr>
              <a:t>, </a:t>
            </a:r>
            <a:r>
              <a:rPr lang="en-US" sz="1300" dirty="0" err="1">
                <a:solidFill>
                  <a:schemeClr val="tx2">
                    <a:lumMod val="50000"/>
                  </a:schemeClr>
                </a:solidFill>
              </a:rPr>
              <a:t>tăng</a:t>
            </a:r>
            <a:r>
              <a:rPr lang="en-US" sz="1300" dirty="0">
                <a:solidFill>
                  <a:schemeClr val="tx2">
                    <a:lumMod val="50000"/>
                  </a:schemeClr>
                </a:solidFill>
              </a:rPr>
              <a:t> ca </a:t>
            </a:r>
            <a:r>
              <a:rPr lang="en-US" sz="1300" dirty="0" err="1">
                <a:solidFill>
                  <a:schemeClr val="tx2">
                    <a:lumMod val="50000"/>
                  </a:schemeClr>
                </a:solidFill>
              </a:rPr>
              <a:t>vì</a:t>
            </a:r>
            <a:r>
              <a:rPr lang="en-US" sz="1300" dirty="0">
                <a:solidFill>
                  <a:schemeClr val="tx2">
                    <a:lumMod val="50000"/>
                  </a:schemeClr>
                </a:solidFill>
              </a:rPr>
              <a:t> </a:t>
            </a:r>
            <a:r>
              <a:rPr lang="en-US" sz="1300" dirty="0" err="1">
                <a:solidFill>
                  <a:schemeClr val="tx2">
                    <a:lumMod val="50000"/>
                  </a:schemeClr>
                </a:solidFill>
              </a:rPr>
              <a:t>bệnh</a:t>
            </a:r>
            <a:r>
              <a:rPr lang="en-US" sz="1300" dirty="0">
                <a:solidFill>
                  <a:schemeClr val="tx2">
                    <a:lumMod val="50000"/>
                  </a:schemeClr>
                </a:solidFill>
              </a:rPr>
              <a:t> </a:t>
            </a:r>
            <a:r>
              <a:rPr lang="en-US" sz="1300" dirty="0" err="1">
                <a:solidFill>
                  <a:schemeClr val="tx2">
                    <a:lumMod val="50000"/>
                  </a:schemeClr>
                </a:solidFill>
              </a:rPr>
              <a:t>nhân</a:t>
            </a:r>
            <a:r>
              <a:rPr lang="en-US" sz="1300" dirty="0">
                <a:solidFill>
                  <a:schemeClr val="tx2">
                    <a:lumMod val="50000"/>
                  </a:schemeClr>
                </a:solidFill>
              </a:rPr>
              <a:t> </a:t>
            </a:r>
            <a:r>
              <a:rPr lang="en-US" sz="1300" dirty="0" err="1">
                <a:solidFill>
                  <a:schemeClr val="tx2">
                    <a:lumMod val="50000"/>
                  </a:schemeClr>
                </a:solidFill>
              </a:rPr>
              <a:t>côvid</a:t>
            </a:r>
            <a:r>
              <a:rPr lang="en-US" sz="1300" dirty="0">
                <a:solidFill>
                  <a:schemeClr val="tx2">
                    <a:lumMod val="50000"/>
                  </a:schemeClr>
                </a:solidFill>
              </a:rPr>
              <a:t> </a:t>
            </a:r>
            <a:r>
              <a:rPr lang="en-US" sz="1300" dirty="0" err="1">
                <a:solidFill>
                  <a:schemeClr val="tx2">
                    <a:lumMod val="50000"/>
                  </a:schemeClr>
                </a:solidFill>
              </a:rPr>
              <a:t>là</a:t>
            </a:r>
            <a:r>
              <a:rPr lang="en-US" sz="1300" dirty="0">
                <a:solidFill>
                  <a:schemeClr val="tx2">
                    <a:lumMod val="50000"/>
                  </a:schemeClr>
                </a:solidFill>
              </a:rPr>
              <a:t> </a:t>
            </a:r>
            <a:r>
              <a:rPr lang="en-US" sz="1300" dirty="0" err="1">
                <a:solidFill>
                  <a:schemeClr val="tx2">
                    <a:lumMod val="50000"/>
                  </a:schemeClr>
                </a:solidFill>
              </a:rPr>
              <a:t>tấm</a:t>
            </a:r>
            <a:r>
              <a:rPr lang="en-US" sz="1300" dirty="0">
                <a:solidFill>
                  <a:schemeClr val="tx2">
                    <a:lumMod val="50000"/>
                  </a:schemeClr>
                </a:solidFill>
              </a:rPr>
              <a:t> </a:t>
            </a:r>
            <a:r>
              <a:rPr lang="en-US" sz="1300" dirty="0" err="1">
                <a:solidFill>
                  <a:schemeClr val="tx2">
                    <a:lumMod val="50000"/>
                  </a:schemeClr>
                </a:solidFill>
              </a:rPr>
              <a:t>gương</a:t>
            </a:r>
            <a:r>
              <a:rPr lang="en-US" sz="1300" dirty="0">
                <a:solidFill>
                  <a:schemeClr val="tx2">
                    <a:lumMod val="50000"/>
                  </a:schemeClr>
                </a:solidFill>
              </a:rPr>
              <a:t> </a:t>
            </a:r>
            <a:r>
              <a:rPr lang="en-US" sz="1300" dirty="0" err="1">
                <a:solidFill>
                  <a:schemeClr val="tx2">
                    <a:lumMod val="50000"/>
                  </a:schemeClr>
                </a:solidFill>
              </a:rPr>
              <a:t>đẹp</a:t>
            </a:r>
            <a:r>
              <a:rPr lang="en-US" sz="1300" dirty="0">
                <a:solidFill>
                  <a:schemeClr val="tx2">
                    <a:lumMod val="50000"/>
                  </a:schemeClr>
                </a:solidFill>
              </a:rPr>
              <a:t> </a:t>
            </a:r>
            <a:r>
              <a:rPr lang="en-US" sz="1300" dirty="0" err="1">
                <a:solidFill>
                  <a:schemeClr val="tx2">
                    <a:lumMod val="50000"/>
                  </a:schemeClr>
                </a:solidFill>
              </a:rPr>
              <a:t>về</a:t>
            </a:r>
            <a:r>
              <a:rPr lang="en-US" sz="1300" dirty="0">
                <a:solidFill>
                  <a:schemeClr val="tx2">
                    <a:lumMod val="50000"/>
                  </a:schemeClr>
                </a:solidFill>
              </a:rPr>
              <a:t> </a:t>
            </a:r>
            <a:r>
              <a:rPr lang="en-US" sz="1300" dirty="0" err="1">
                <a:solidFill>
                  <a:schemeClr val="tx2">
                    <a:lumMod val="50000"/>
                  </a:schemeClr>
                </a:solidFill>
              </a:rPr>
              <a:t>sự</a:t>
            </a:r>
            <a:r>
              <a:rPr lang="en-US" sz="1300" dirty="0">
                <a:solidFill>
                  <a:schemeClr val="tx2">
                    <a:lumMod val="50000"/>
                  </a:schemeClr>
                </a:solidFill>
              </a:rPr>
              <a:t> </a:t>
            </a:r>
            <a:r>
              <a:rPr lang="en-US" sz="1300" dirty="0" err="1">
                <a:solidFill>
                  <a:schemeClr val="tx2">
                    <a:lumMod val="50000"/>
                  </a:schemeClr>
                </a:solidFill>
              </a:rPr>
              <a:t>cống</a:t>
            </a:r>
            <a:r>
              <a:rPr lang="en-US" sz="1300" dirty="0">
                <a:solidFill>
                  <a:schemeClr val="tx2">
                    <a:lumMod val="50000"/>
                  </a:schemeClr>
                </a:solidFill>
              </a:rPr>
              <a:t> </a:t>
            </a:r>
            <a:r>
              <a:rPr lang="en-US" sz="1300" dirty="0" err="1">
                <a:solidFill>
                  <a:schemeClr val="tx2">
                    <a:lumMod val="50000"/>
                  </a:schemeClr>
                </a:solidFill>
              </a:rPr>
              <a:t>hiến</a:t>
            </a:r>
            <a:r>
              <a:rPr lang="en-US" sz="1300" dirty="0">
                <a:solidFill>
                  <a:schemeClr val="tx2">
                    <a:lumMod val="50000"/>
                  </a:schemeClr>
                </a:solidFill>
              </a:rPr>
              <a:t>; </a:t>
            </a:r>
            <a:r>
              <a:rPr lang="en-US" sz="1300" dirty="0" err="1">
                <a:solidFill>
                  <a:schemeClr val="tx2">
                    <a:lumMod val="50000"/>
                  </a:schemeClr>
                </a:solidFill>
              </a:rPr>
              <a:t>những</a:t>
            </a:r>
            <a:r>
              <a:rPr lang="en-US" sz="1300" dirty="0">
                <a:solidFill>
                  <a:schemeClr val="tx2">
                    <a:lumMod val="50000"/>
                  </a:schemeClr>
                </a:solidFill>
              </a:rPr>
              <a:t> con </a:t>
            </a:r>
            <a:r>
              <a:rPr lang="en-US" sz="1300" dirty="0" err="1">
                <a:solidFill>
                  <a:schemeClr val="tx2">
                    <a:lumMod val="50000"/>
                  </a:schemeClr>
                </a:solidFill>
              </a:rPr>
              <a:t>người</a:t>
            </a:r>
            <a:r>
              <a:rPr lang="en-US" sz="1300" dirty="0">
                <a:solidFill>
                  <a:schemeClr val="tx2">
                    <a:lumMod val="50000"/>
                  </a:schemeClr>
                </a:solidFill>
              </a:rPr>
              <a:t> </a:t>
            </a:r>
            <a:r>
              <a:rPr lang="en-US" sz="1300" dirty="0" err="1">
                <a:solidFill>
                  <a:schemeClr val="tx2">
                    <a:lumMod val="50000"/>
                  </a:schemeClr>
                </a:solidFill>
              </a:rPr>
              <a:t>lao</a:t>
            </a:r>
            <a:r>
              <a:rPr lang="en-US" sz="1300" dirty="0">
                <a:solidFill>
                  <a:schemeClr val="tx2">
                    <a:lumMod val="50000"/>
                  </a:schemeClr>
                </a:solidFill>
              </a:rPr>
              <a:t> </a:t>
            </a:r>
            <a:r>
              <a:rPr lang="en-US" sz="1300" dirty="0" err="1">
                <a:solidFill>
                  <a:schemeClr val="tx2">
                    <a:lumMod val="50000"/>
                  </a:schemeClr>
                </a:solidFill>
              </a:rPr>
              <a:t>động</a:t>
            </a:r>
            <a:r>
              <a:rPr lang="en-US" sz="1300" dirty="0">
                <a:solidFill>
                  <a:schemeClr val="tx2">
                    <a:lumMod val="50000"/>
                  </a:schemeClr>
                </a:solidFill>
              </a:rPr>
              <a:t> </a:t>
            </a:r>
            <a:r>
              <a:rPr lang="en-US" sz="1300" dirty="0" err="1">
                <a:solidFill>
                  <a:schemeClr val="tx2">
                    <a:lumMod val="50000"/>
                  </a:schemeClr>
                </a:solidFill>
              </a:rPr>
              <a:t>lặng</a:t>
            </a:r>
            <a:r>
              <a:rPr lang="en-US" sz="1300" dirty="0">
                <a:solidFill>
                  <a:schemeClr val="tx2">
                    <a:lumMod val="50000"/>
                  </a:schemeClr>
                </a:solidFill>
              </a:rPr>
              <a:t> </a:t>
            </a:r>
            <a:r>
              <a:rPr lang="en-US" sz="1300" dirty="0" err="1">
                <a:solidFill>
                  <a:schemeClr val="tx2">
                    <a:lumMod val="50000"/>
                  </a:schemeClr>
                </a:solidFill>
              </a:rPr>
              <a:t>thầm</a:t>
            </a:r>
            <a:r>
              <a:rPr lang="en-US" sz="1300" dirty="0">
                <a:solidFill>
                  <a:schemeClr val="tx2">
                    <a:lumMod val="50000"/>
                  </a:schemeClr>
                </a:solidFill>
              </a:rPr>
              <a:t> ở </a:t>
            </a:r>
            <a:r>
              <a:rPr lang="en-US" sz="1300" dirty="0" err="1">
                <a:solidFill>
                  <a:schemeClr val="tx2">
                    <a:lumMod val="50000"/>
                  </a:schemeClr>
                </a:solidFill>
              </a:rPr>
              <a:t>nơi</a:t>
            </a:r>
            <a:r>
              <a:rPr lang="en-US" sz="1300" dirty="0">
                <a:solidFill>
                  <a:schemeClr val="tx2">
                    <a:lumMod val="50000"/>
                  </a:schemeClr>
                </a:solidFill>
              </a:rPr>
              <a:t> </a:t>
            </a:r>
            <a:r>
              <a:rPr lang="en-US" sz="1300" dirty="0" err="1">
                <a:solidFill>
                  <a:schemeClr val="tx2">
                    <a:lumMod val="50000"/>
                  </a:schemeClr>
                </a:solidFill>
              </a:rPr>
              <a:t>nguy</a:t>
            </a:r>
            <a:r>
              <a:rPr lang="en-US" sz="1300" dirty="0">
                <a:solidFill>
                  <a:schemeClr val="tx2">
                    <a:lumMod val="50000"/>
                  </a:schemeClr>
                </a:solidFill>
              </a:rPr>
              <a:t> </a:t>
            </a:r>
            <a:r>
              <a:rPr lang="en-US" sz="1300" dirty="0" err="1">
                <a:solidFill>
                  <a:schemeClr val="tx2">
                    <a:lumMod val="50000"/>
                  </a:schemeClr>
                </a:solidFill>
              </a:rPr>
              <a:t>hiểm</a:t>
            </a:r>
            <a:r>
              <a:rPr lang="en-US" sz="1300" dirty="0">
                <a:solidFill>
                  <a:schemeClr val="tx2">
                    <a:lumMod val="50000"/>
                  </a:schemeClr>
                </a:solidFill>
              </a:rPr>
              <a:t>; </a:t>
            </a:r>
            <a:r>
              <a:rPr lang="en-US" sz="1300" dirty="0" err="1">
                <a:solidFill>
                  <a:schemeClr val="tx2">
                    <a:lumMod val="50000"/>
                  </a:schemeClr>
                </a:solidFill>
              </a:rPr>
              <a:t>những</a:t>
            </a:r>
            <a:r>
              <a:rPr lang="en-US" sz="1300" dirty="0">
                <a:solidFill>
                  <a:schemeClr val="tx2">
                    <a:lumMod val="50000"/>
                  </a:schemeClr>
                </a:solidFill>
              </a:rPr>
              <a:t> </a:t>
            </a:r>
            <a:r>
              <a:rPr lang="en-US" sz="1300" dirty="0" err="1">
                <a:solidFill>
                  <a:schemeClr val="tx2">
                    <a:lumMod val="50000"/>
                  </a:schemeClr>
                </a:solidFill>
              </a:rPr>
              <a:t>tấm</a:t>
            </a:r>
            <a:r>
              <a:rPr lang="en-US" sz="1300" dirty="0">
                <a:solidFill>
                  <a:schemeClr val="tx2">
                    <a:lumMod val="50000"/>
                  </a:schemeClr>
                </a:solidFill>
              </a:rPr>
              <a:t> </a:t>
            </a:r>
            <a:r>
              <a:rPr lang="en-US" sz="1300" dirty="0" err="1">
                <a:solidFill>
                  <a:schemeClr val="tx2">
                    <a:lumMod val="50000"/>
                  </a:schemeClr>
                </a:solidFill>
              </a:rPr>
              <a:t>gương</a:t>
            </a:r>
            <a:r>
              <a:rPr lang="en-US" sz="1300" dirty="0">
                <a:solidFill>
                  <a:schemeClr val="tx2">
                    <a:lumMod val="50000"/>
                  </a:schemeClr>
                </a:solidFill>
              </a:rPr>
              <a:t> </a:t>
            </a:r>
            <a:r>
              <a:rPr lang="en-US" sz="1300" dirty="0" err="1">
                <a:solidFill>
                  <a:schemeClr val="tx2">
                    <a:lumMod val="50000"/>
                  </a:schemeClr>
                </a:solidFill>
              </a:rPr>
              <a:t>tình</a:t>
            </a:r>
            <a:r>
              <a:rPr lang="en-US" sz="1300" dirty="0">
                <a:solidFill>
                  <a:schemeClr val="tx2">
                    <a:lumMod val="50000"/>
                  </a:schemeClr>
                </a:solidFill>
              </a:rPr>
              <a:t> </a:t>
            </a:r>
            <a:r>
              <a:rPr lang="en-US" sz="1300" dirty="0" err="1">
                <a:solidFill>
                  <a:schemeClr val="tx2">
                    <a:lumMod val="50000"/>
                  </a:schemeClr>
                </a:solidFill>
              </a:rPr>
              <a:t>nguyện</a:t>
            </a:r>
            <a:r>
              <a:rPr lang="en-US" sz="1300" dirty="0">
                <a:solidFill>
                  <a:schemeClr val="tx2">
                    <a:lumMod val="50000"/>
                  </a:schemeClr>
                </a:solidFill>
              </a:rPr>
              <a:t> </a:t>
            </a:r>
            <a:r>
              <a:rPr lang="en-US" sz="1300" dirty="0" err="1">
                <a:solidFill>
                  <a:schemeClr val="tx2">
                    <a:lumMod val="50000"/>
                  </a:schemeClr>
                </a:solidFill>
              </a:rPr>
              <a:t>xả</a:t>
            </a:r>
            <a:r>
              <a:rPr lang="en-US" sz="1300" dirty="0">
                <a:solidFill>
                  <a:schemeClr val="tx2">
                    <a:lumMod val="50000"/>
                  </a:schemeClr>
                </a:solidFill>
              </a:rPr>
              <a:t> </a:t>
            </a:r>
            <a:r>
              <a:rPr lang="en-US" sz="1300" dirty="0" err="1">
                <a:solidFill>
                  <a:schemeClr val="tx2">
                    <a:lumMod val="50000"/>
                  </a:schemeClr>
                </a:solidFill>
              </a:rPr>
              <a:t>thân</a:t>
            </a:r>
            <a:r>
              <a:rPr lang="en-US" sz="1300" dirty="0">
                <a:solidFill>
                  <a:schemeClr val="tx2">
                    <a:lumMod val="50000"/>
                  </a:schemeClr>
                </a:solidFill>
              </a:rPr>
              <a:t> </a:t>
            </a:r>
            <a:r>
              <a:rPr lang="en-US" sz="1300" dirty="0" err="1">
                <a:solidFill>
                  <a:schemeClr val="tx2">
                    <a:lumMod val="50000"/>
                  </a:schemeClr>
                </a:solidFill>
              </a:rPr>
              <a:t>giúp</a:t>
            </a:r>
            <a:r>
              <a:rPr lang="en-US" sz="1300" dirty="0">
                <a:solidFill>
                  <a:schemeClr val="tx2">
                    <a:lumMod val="50000"/>
                  </a:schemeClr>
                </a:solidFill>
              </a:rPr>
              <a:t> </a:t>
            </a:r>
            <a:r>
              <a:rPr lang="en-US" sz="1300" dirty="0" err="1">
                <a:solidFill>
                  <a:schemeClr val="tx2">
                    <a:lumMod val="50000"/>
                  </a:schemeClr>
                </a:solidFill>
              </a:rPr>
              <a:t>đồng</a:t>
            </a:r>
            <a:r>
              <a:rPr lang="en-US" sz="1300" dirty="0">
                <a:solidFill>
                  <a:schemeClr val="tx2">
                    <a:lumMod val="50000"/>
                  </a:schemeClr>
                </a:solidFill>
              </a:rPr>
              <a:t> </a:t>
            </a:r>
            <a:r>
              <a:rPr lang="en-US" sz="1300" dirty="0" err="1">
                <a:solidFill>
                  <a:schemeClr val="tx2">
                    <a:lumMod val="50000"/>
                  </a:schemeClr>
                </a:solidFill>
              </a:rPr>
              <a:t>bào</a:t>
            </a:r>
            <a:r>
              <a:rPr lang="en-US" sz="1300" dirty="0">
                <a:solidFill>
                  <a:schemeClr val="tx2">
                    <a:lumMod val="50000"/>
                  </a:schemeClr>
                </a:solidFill>
              </a:rPr>
              <a:t> </a:t>
            </a:r>
            <a:r>
              <a:rPr lang="en-US" sz="1300" dirty="0" err="1">
                <a:solidFill>
                  <a:schemeClr val="tx2">
                    <a:lumMod val="50000"/>
                  </a:schemeClr>
                </a:solidFill>
              </a:rPr>
              <a:t>vùng</a:t>
            </a:r>
            <a:r>
              <a:rPr lang="en-US" sz="1300" dirty="0">
                <a:solidFill>
                  <a:schemeClr val="tx2">
                    <a:lumMod val="50000"/>
                  </a:schemeClr>
                </a:solidFill>
              </a:rPr>
              <a:t> </a:t>
            </a:r>
            <a:r>
              <a:rPr lang="en-US" sz="1300" dirty="0" err="1">
                <a:solidFill>
                  <a:schemeClr val="tx2">
                    <a:lumMod val="50000"/>
                  </a:schemeClr>
                </a:solidFill>
              </a:rPr>
              <a:t>lũ</a:t>
            </a:r>
            <a:r>
              <a:rPr lang="en-US" sz="1300" dirty="0">
                <a:solidFill>
                  <a:schemeClr val="tx2">
                    <a:lumMod val="50000"/>
                  </a:schemeClr>
                </a:solidFill>
              </a:rPr>
              <a:t>, </a:t>
            </a:r>
            <a:r>
              <a:rPr lang="en-US" sz="1300" dirty="0" err="1">
                <a:solidFill>
                  <a:schemeClr val="tx2">
                    <a:lumMod val="50000"/>
                  </a:schemeClr>
                </a:solidFill>
              </a:rPr>
              <a:t>những</a:t>
            </a:r>
            <a:r>
              <a:rPr lang="en-US" sz="1300" dirty="0">
                <a:solidFill>
                  <a:schemeClr val="tx2">
                    <a:lumMod val="50000"/>
                  </a:schemeClr>
                </a:solidFill>
              </a:rPr>
              <a:t> </a:t>
            </a:r>
            <a:r>
              <a:rPr lang="en-US" sz="1300" dirty="0" err="1">
                <a:solidFill>
                  <a:schemeClr val="tx2">
                    <a:lumMod val="50000"/>
                  </a:schemeClr>
                </a:solidFill>
              </a:rPr>
              <a:t>nhà</a:t>
            </a:r>
            <a:r>
              <a:rPr lang="en-US" sz="1300" dirty="0">
                <a:solidFill>
                  <a:schemeClr val="tx2">
                    <a:lumMod val="50000"/>
                  </a:schemeClr>
                </a:solidFill>
              </a:rPr>
              <a:t> </a:t>
            </a:r>
            <a:r>
              <a:rPr lang="en-US" sz="1300" dirty="0" err="1">
                <a:solidFill>
                  <a:schemeClr val="tx2">
                    <a:lumMod val="50000"/>
                  </a:schemeClr>
                </a:solidFill>
              </a:rPr>
              <a:t>hảo</a:t>
            </a:r>
            <a:r>
              <a:rPr lang="en-US" sz="1300" dirty="0">
                <a:solidFill>
                  <a:schemeClr val="tx2">
                    <a:lumMod val="50000"/>
                  </a:schemeClr>
                </a:solidFill>
              </a:rPr>
              <a:t> </a:t>
            </a:r>
            <a:r>
              <a:rPr lang="en-US" sz="1300" dirty="0" err="1">
                <a:solidFill>
                  <a:schemeClr val="tx2">
                    <a:lumMod val="50000"/>
                  </a:schemeClr>
                </a:solidFill>
              </a:rPr>
              <a:t>tâm</a:t>
            </a:r>
            <a:r>
              <a:rPr lang="en-US" sz="1300" dirty="0">
                <a:solidFill>
                  <a:schemeClr val="tx2">
                    <a:lumMod val="50000"/>
                  </a:schemeClr>
                </a:solidFill>
              </a:rPr>
              <a:t>…</a:t>
            </a:r>
            <a:r>
              <a:rPr lang="en-US" sz="1300" dirty="0" err="1">
                <a:solidFill>
                  <a:schemeClr val="tx2">
                    <a:lumMod val="50000"/>
                  </a:schemeClr>
                </a:solidFill>
              </a:rPr>
              <a:t>Tất</a:t>
            </a:r>
            <a:r>
              <a:rPr lang="en-US" sz="1300" dirty="0">
                <a:solidFill>
                  <a:schemeClr val="tx2">
                    <a:lumMod val="50000"/>
                  </a:schemeClr>
                </a:solidFill>
              </a:rPr>
              <a:t> </a:t>
            </a:r>
            <a:r>
              <a:rPr lang="en-US" sz="1300" dirty="0" err="1">
                <a:solidFill>
                  <a:schemeClr val="tx2">
                    <a:lumMod val="50000"/>
                  </a:schemeClr>
                </a:solidFill>
              </a:rPr>
              <a:t>cả</a:t>
            </a:r>
            <a:r>
              <a:rPr lang="en-US" sz="1300" dirty="0">
                <a:solidFill>
                  <a:schemeClr val="tx2">
                    <a:lumMod val="50000"/>
                  </a:schemeClr>
                </a:solidFill>
              </a:rPr>
              <a:t> </a:t>
            </a:r>
            <a:r>
              <a:rPr lang="en-US" sz="1300" dirty="0" err="1">
                <a:solidFill>
                  <a:schemeClr val="tx2">
                    <a:lumMod val="50000"/>
                  </a:schemeClr>
                </a:solidFill>
              </a:rPr>
              <a:t>đã</a:t>
            </a:r>
            <a:r>
              <a:rPr lang="en-US" sz="1300" dirty="0">
                <a:solidFill>
                  <a:schemeClr val="tx2">
                    <a:lumMod val="50000"/>
                  </a:schemeClr>
                </a:solidFill>
              </a:rPr>
              <a:t> </a:t>
            </a:r>
            <a:r>
              <a:rPr lang="en-US" sz="1300" dirty="0" err="1">
                <a:solidFill>
                  <a:schemeClr val="tx2">
                    <a:lumMod val="50000"/>
                  </a:schemeClr>
                </a:solidFill>
              </a:rPr>
              <a:t>đều</a:t>
            </a:r>
            <a:r>
              <a:rPr lang="en-US" sz="1300" dirty="0">
                <a:solidFill>
                  <a:schemeClr val="tx2">
                    <a:lumMod val="50000"/>
                  </a:schemeClr>
                </a:solidFill>
              </a:rPr>
              <a:t> </a:t>
            </a:r>
            <a:r>
              <a:rPr lang="en-US" sz="1300" dirty="0" err="1">
                <a:solidFill>
                  <a:schemeClr val="tx2">
                    <a:lumMod val="50000"/>
                  </a:schemeClr>
                </a:solidFill>
              </a:rPr>
              <a:t>góp</a:t>
            </a:r>
            <a:r>
              <a:rPr lang="en-US" sz="1300" dirty="0">
                <a:solidFill>
                  <a:schemeClr val="tx2">
                    <a:lumMod val="50000"/>
                  </a:schemeClr>
                </a:solidFill>
              </a:rPr>
              <a:t> </a:t>
            </a:r>
            <a:r>
              <a:rPr lang="en-US" sz="1300" dirty="0" err="1">
                <a:solidFill>
                  <a:schemeClr val="tx2">
                    <a:lumMod val="50000"/>
                  </a:schemeClr>
                </a:solidFill>
              </a:rPr>
              <a:t>công</a:t>
            </a:r>
            <a:r>
              <a:rPr lang="en-US" sz="1300" dirty="0">
                <a:solidFill>
                  <a:schemeClr val="tx2">
                    <a:lumMod val="50000"/>
                  </a:schemeClr>
                </a:solidFill>
              </a:rPr>
              <a:t> </a:t>
            </a:r>
            <a:r>
              <a:rPr lang="en-US" sz="1300" dirty="0" err="1">
                <a:solidFill>
                  <a:schemeClr val="tx2">
                    <a:lumMod val="50000"/>
                  </a:schemeClr>
                </a:solidFill>
              </a:rPr>
              <a:t>dựng</a:t>
            </a:r>
            <a:r>
              <a:rPr lang="en-US" sz="1300" dirty="0">
                <a:solidFill>
                  <a:schemeClr val="tx2">
                    <a:lumMod val="50000"/>
                  </a:schemeClr>
                </a:solidFill>
              </a:rPr>
              <a:t> </a:t>
            </a:r>
            <a:r>
              <a:rPr lang="en-US" sz="1300" dirty="0" err="1">
                <a:solidFill>
                  <a:schemeClr val="tx2">
                    <a:lumMod val="50000"/>
                  </a:schemeClr>
                </a:solidFill>
              </a:rPr>
              <a:t>xây</a:t>
            </a:r>
            <a:r>
              <a:rPr lang="en-US" sz="1300" dirty="0">
                <a:solidFill>
                  <a:schemeClr val="tx2">
                    <a:lumMod val="50000"/>
                  </a:schemeClr>
                </a:solidFill>
              </a:rPr>
              <a:t> </a:t>
            </a:r>
            <a:r>
              <a:rPr lang="en-US" sz="1300" dirty="0" err="1">
                <a:solidFill>
                  <a:schemeClr val="tx2">
                    <a:lumMod val="50000"/>
                  </a:schemeClr>
                </a:solidFill>
              </a:rPr>
              <a:t>đất</a:t>
            </a:r>
            <a:r>
              <a:rPr lang="en-US" sz="1300" dirty="0">
                <a:solidFill>
                  <a:schemeClr val="tx2">
                    <a:lumMod val="50000"/>
                  </a:schemeClr>
                </a:solidFill>
              </a:rPr>
              <a:t> </a:t>
            </a:r>
            <a:r>
              <a:rPr lang="en-US" sz="1300" dirty="0" err="1">
                <a:solidFill>
                  <a:schemeClr val="tx2">
                    <a:lumMod val="50000"/>
                  </a:schemeClr>
                </a:solidFill>
              </a:rPr>
              <a:t>nước</a:t>
            </a:r>
            <a:r>
              <a:rPr lang="en-US" sz="1300" dirty="0">
                <a:solidFill>
                  <a:schemeClr val="tx2">
                    <a:lumMod val="50000"/>
                  </a:schemeClr>
                </a:solidFill>
              </a:rPr>
              <a:t> </a:t>
            </a:r>
            <a:r>
              <a:rPr lang="en-US" sz="1300" dirty="0" err="1">
                <a:solidFill>
                  <a:schemeClr val="tx2">
                    <a:lumMod val="50000"/>
                  </a:schemeClr>
                </a:solidFill>
              </a:rPr>
              <a:t>vững</a:t>
            </a:r>
            <a:r>
              <a:rPr lang="en-US" sz="1300" dirty="0">
                <a:solidFill>
                  <a:schemeClr val="tx2">
                    <a:lumMod val="50000"/>
                  </a:schemeClr>
                </a:solidFill>
              </a:rPr>
              <a:t> </a:t>
            </a:r>
            <a:r>
              <a:rPr lang="en-US" sz="1300" dirty="0" err="1">
                <a:solidFill>
                  <a:schemeClr val="tx2">
                    <a:lumMod val="50000"/>
                  </a:schemeClr>
                </a:solidFill>
              </a:rPr>
              <a:t>mạnh</a:t>
            </a:r>
            <a:r>
              <a:rPr lang="en-US" sz="1300" dirty="0">
                <a:solidFill>
                  <a:schemeClr val="tx2">
                    <a:lumMod val="50000"/>
                  </a:schemeClr>
                </a:solidFill>
              </a:rPr>
              <a:t>, </a:t>
            </a:r>
            <a:r>
              <a:rPr lang="en-US" sz="1300" dirty="0" err="1">
                <a:solidFill>
                  <a:schemeClr val="tx2">
                    <a:lumMod val="50000"/>
                  </a:schemeClr>
                </a:solidFill>
              </a:rPr>
              <a:t>giàu</a:t>
            </a:r>
            <a:r>
              <a:rPr lang="en-US" sz="1300" dirty="0">
                <a:solidFill>
                  <a:schemeClr val="tx2">
                    <a:lumMod val="50000"/>
                  </a:schemeClr>
                </a:solidFill>
              </a:rPr>
              <a:t> </a:t>
            </a:r>
            <a:r>
              <a:rPr lang="en-US" sz="1300" dirty="0" err="1">
                <a:solidFill>
                  <a:schemeClr val="tx2">
                    <a:lumMod val="50000"/>
                  </a:schemeClr>
                </a:solidFill>
              </a:rPr>
              <a:t>đẹp</a:t>
            </a:r>
            <a:r>
              <a:rPr lang="en-US" sz="1300" dirty="0">
                <a:solidFill>
                  <a:schemeClr val="tx2">
                    <a:lumMod val="50000"/>
                  </a:schemeClr>
                </a:solidFill>
              </a:rPr>
              <a:t>, </a:t>
            </a:r>
            <a:r>
              <a:rPr lang="en-US" sz="1300" dirty="0" err="1">
                <a:solidFill>
                  <a:schemeClr val="tx2">
                    <a:lumMod val="50000"/>
                  </a:schemeClr>
                </a:solidFill>
              </a:rPr>
              <a:t>giúp</a:t>
            </a:r>
            <a:r>
              <a:rPr lang="en-US" sz="1300" dirty="0">
                <a:solidFill>
                  <a:schemeClr val="tx2">
                    <a:lumMod val="50000"/>
                  </a:schemeClr>
                </a:solidFill>
              </a:rPr>
              <a:t> </a:t>
            </a:r>
            <a:r>
              <a:rPr lang="en-US" sz="1300" dirty="0" err="1">
                <a:solidFill>
                  <a:schemeClr val="tx2">
                    <a:lumMod val="50000"/>
                  </a:schemeClr>
                </a:solidFill>
              </a:rPr>
              <a:t>gắn</a:t>
            </a:r>
            <a:r>
              <a:rPr lang="en-US" sz="1300" dirty="0">
                <a:solidFill>
                  <a:schemeClr val="tx2">
                    <a:lumMod val="50000"/>
                  </a:schemeClr>
                </a:solidFill>
              </a:rPr>
              <a:t> </a:t>
            </a:r>
            <a:r>
              <a:rPr lang="en-US" sz="1300" dirty="0" err="1">
                <a:solidFill>
                  <a:schemeClr val="tx2">
                    <a:lumMod val="50000"/>
                  </a:schemeClr>
                </a:solidFill>
              </a:rPr>
              <a:t>kết</a:t>
            </a:r>
            <a:r>
              <a:rPr lang="en-US" sz="1300" dirty="0">
                <a:solidFill>
                  <a:schemeClr val="tx2">
                    <a:lumMod val="50000"/>
                  </a:schemeClr>
                </a:solidFill>
              </a:rPr>
              <a:t> </a:t>
            </a:r>
            <a:r>
              <a:rPr lang="en-US" sz="1300" dirty="0" err="1">
                <a:solidFill>
                  <a:schemeClr val="tx2">
                    <a:lumMod val="50000"/>
                  </a:schemeClr>
                </a:solidFill>
              </a:rPr>
              <a:t>đồng</a:t>
            </a:r>
            <a:r>
              <a:rPr lang="en-US" sz="1300" dirty="0">
                <a:solidFill>
                  <a:schemeClr val="tx2">
                    <a:lumMod val="50000"/>
                  </a:schemeClr>
                </a:solidFill>
              </a:rPr>
              <a:t> </a:t>
            </a:r>
            <a:r>
              <a:rPr lang="en-US" sz="1300" dirty="0" err="1">
                <a:solidFill>
                  <a:schemeClr val="tx2">
                    <a:lumMod val="50000"/>
                  </a:schemeClr>
                </a:solidFill>
              </a:rPr>
              <a:t>bào</a:t>
            </a:r>
            <a:r>
              <a:rPr lang="en-US" sz="1300" dirty="0">
                <a:solidFill>
                  <a:schemeClr val="tx2">
                    <a:lumMod val="50000"/>
                  </a:schemeClr>
                </a:solidFill>
              </a:rPr>
              <a:t>… (</a:t>
            </a:r>
            <a:r>
              <a:rPr lang="en-US" sz="1300" dirty="0" err="1">
                <a:solidFill>
                  <a:schemeClr val="tx2">
                    <a:lumMod val="50000"/>
                  </a:schemeClr>
                </a:solidFill>
              </a:rPr>
              <a:t>các</a:t>
            </a:r>
            <a:r>
              <a:rPr lang="en-US" sz="1300" dirty="0">
                <a:solidFill>
                  <a:schemeClr val="tx2">
                    <a:lumMod val="50000"/>
                  </a:schemeClr>
                </a:solidFill>
              </a:rPr>
              <a:t> </a:t>
            </a:r>
            <a:r>
              <a:rPr lang="en-US" sz="1300" dirty="0" err="1">
                <a:solidFill>
                  <a:schemeClr val="tx2">
                    <a:lumMod val="50000"/>
                  </a:schemeClr>
                </a:solidFill>
              </a:rPr>
              <a:t>chiến</a:t>
            </a:r>
            <a:r>
              <a:rPr lang="en-US" sz="1300" dirty="0">
                <a:solidFill>
                  <a:schemeClr val="tx2">
                    <a:lumMod val="50000"/>
                  </a:schemeClr>
                </a:solidFill>
              </a:rPr>
              <a:t> </a:t>
            </a:r>
            <a:r>
              <a:rPr lang="en-US" sz="1300" dirty="0" err="1">
                <a:solidFill>
                  <a:schemeClr val="tx2">
                    <a:lumMod val="50000"/>
                  </a:schemeClr>
                </a:solidFill>
              </a:rPr>
              <a:t>sĩ</a:t>
            </a:r>
            <a:r>
              <a:rPr lang="en-US" sz="1300" dirty="0">
                <a:solidFill>
                  <a:schemeClr val="tx2">
                    <a:lumMod val="50000"/>
                  </a:schemeClr>
                </a:solidFill>
              </a:rPr>
              <a:t> </a:t>
            </a:r>
            <a:r>
              <a:rPr lang="en-US" sz="1300" dirty="0" err="1">
                <a:solidFill>
                  <a:schemeClr val="tx2">
                    <a:lumMod val="50000"/>
                  </a:schemeClr>
                </a:solidFill>
              </a:rPr>
              <a:t>công</a:t>
            </a:r>
            <a:r>
              <a:rPr lang="en-US" sz="1300" dirty="0">
                <a:solidFill>
                  <a:schemeClr val="tx2">
                    <a:lumMod val="50000"/>
                  </a:schemeClr>
                </a:solidFill>
              </a:rPr>
              <a:t> an, </a:t>
            </a:r>
            <a:r>
              <a:rPr lang="en-US" sz="1300" dirty="0" err="1">
                <a:solidFill>
                  <a:schemeClr val="tx2">
                    <a:lumMod val="50000"/>
                  </a:schemeClr>
                </a:solidFill>
              </a:rPr>
              <a:t>bộ</a:t>
            </a:r>
            <a:r>
              <a:rPr lang="en-US" sz="1300" dirty="0">
                <a:solidFill>
                  <a:schemeClr val="tx2">
                    <a:lumMod val="50000"/>
                  </a:schemeClr>
                </a:solidFill>
              </a:rPr>
              <a:t> </a:t>
            </a:r>
            <a:r>
              <a:rPr lang="en-US" sz="1300" dirty="0" err="1">
                <a:solidFill>
                  <a:schemeClr val="tx2">
                    <a:lumMod val="50000"/>
                  </a:schemeClr>
                </a:solidFill>
              </a:rPr>
              <a:t>đội</a:t>
            </a:r>
            <a:r>
              <a:rPr lang="en-US" sz="1300" dirty="0">
                <a:solidFill>
                  <a:schemeClr val="tx2">
                    <a:lumMod val="50000"/>
                  </a:schemeClr>
                </a:solidFill>
              </a:rPr>
              <a:t> </a:t>
            </a:r>
            <a:r>
              <a:rPr lang="en-US" sz="1300" dirty="0" err="1">
                <a:solidFill>
                  <a:schemeClr val="tx2">
                    <a:lumMod val="50000"/>
                  </a:schemeClr>
                </a:solidFill>
              </a:rPr>
              <a:t>biên</a:t>
            </a:r>
            <a:r>
              <a:rPr lang="en-US" sz="1300" dirty="0">
                <a:solidFill>
                  <a:schemeClr val="tx2">
                    <a:lumMod val="50000"/>
                  </a:schemeClr>
                </a:solidFill>
              </a:rPr>
              <a:t> </a:t>
            </a:r>
            <a:r>
              <a:rPr lang="en-US" sz="1300" dirty="0" err="1">
                <a:solidFill>
                  <a:schemeClr val="tx2">
                    <a:lumMod val="50000"/>
                  </a:schemeClr>
                </a:solidFill>
              </a:rPr>
              <a:t>phòng</a:t>
            </a:r>
            <a:r>
              <a:rPr lang="en-US" sz="1300" dirty="0">
                <a:solidFill>
                  <a:schemeClr val="tx2">
                    <a:lumMod val="50000"/>
                  </a:schemeClr>
                </a:solidFill>
              </a:rPr>
              <a:t>,…)</a:t>
            </a:r>
          </a:p>
        </p:txBody>
      </p:sp>
      <p:sp>
        <p:nvSpPr>
          <p:cNvPr id="22" name="TextBox 21"/>
          <p:cNvSpPr txBox="1"/>
          <p:nvPr/>
        </p:nvSpPr>
        <p:spPr>
          <a:xfrm>
            <a:off x="262127" y="3585686"/>
            <a:ext cx="8074646" cy="738664"/>
          </a:xfrm>
          <a:prstGeom prst="rect">
            <a:avLst/>
          </a:prstGeom>
          <a:noFill/>
        </p:spPr>
        <p:txBody>
          <a:bodyPr wrap="none" rtlCol="0">
            <a:spAutoFit/>
          </a:bodyPr>
          <a:lstStyle/>
          <a:p>
            <a:r>
              <a:rPr lang="en-US" dirty="0">
                <a:solidFill>
                  <a:srgbClr val="0000FF"/>
                </a:solidFill>
              </a:rPr>
              <a:t>4.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phản</a:t>
            </a:r>
            <a:r>
              <a:rPr lang="en-US" dirty="0">
                <a:solidFill>
                  <a:srgbClr val="0000FF"/>
                </a:solidFill>
              </a:rPr>
              <a:t> </a:t>
            </a:r>
            <a:r>
              <a:rPr lang="en-US" dirty="0" err="1">
                <a:solidFill>
                  <a:srgbClr val="0000FF"/>
                </a:solidFill>
              </a:rPr>
              <a:t>đề</a:t>
            </a:r>
            <a:r>
              <a:rPr lang="en-US" dirty="0">
                <a:solidFill>
                  <a:srgbClr val="0000FF"/>
                </a:solidFill>
              </a:rPr>
              <a:t> </a:t>
            </a:r>
          </a:p>
          <a:p>
            <a:r>
              <a:rPr lang="en-US" dirty="0">
                <a:solidFill>
                  <a:schemeClr val="tx2">
                    <a:lumMod val="50000"/>
                  </a:schemeClr>
                </a:solidFill>
              </a:rPr>
              <a:t> + </a:t>
            </a:r>
            <a:r>
              <a:rPr lang="en-US" dirty="0" err="1">
                <a:solidFill>
                  <a:schemeClr val="tx2">
                    <a:lumMod val="50000"/>
                  </a:schemeClr>
                </a:solidFill>
              </a:rPr>
              <a:t>Nếu</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có</a:t>
            </a:r>
            <a:r>
              <a:rPr lang="en-US" dirty="0">
                <a:solidFill>
                  <a:schemeClr val="tx2">
                    <a:lumMod val="50000"/>
                  </a:schemeClr>
                </a:solidFill>
              </a:rPr>
              <a:t> </a:t>
            </a:r>
            <a:r>
              <a:rPr lang="en-US" dirty="0" err="1">
                <a:solidFill>
                  <a:schemeClr val="tx2">
                    <a:lumMod val="50000"/>
                  </a:schemeClr>
                </a:solidFill>
              </a:rPr>
              <a:t>sự</a:t>
            </a:r>
            <a:r>
              <a:rPr lang="en-US" dirty="0">
                <a:solidFill>
                  <a:schemeClr val="tx2">
                    <a:lumMod val="50000"/>
                  </a:schemeClr>
                </a:solidFill>
              </a:rPr>
              <a:t> </a:t>
            </a:r>
            <a:r>
              <a:rPr lang="en-US" dirty="0" err="1">
                <a:solidFill>
                  <a:schemeClr val="tx2">
                    <a:lumMod val="50000"/>
                  </a:schemeClr>
                </a:solidFill>
              </a:rPr>
              <a:t>cống</a:t>
            </a:r>
            <a:r>
              <a:rPr lang="en-US" dirty="0">
                <a:solidFill>
                  <a:schemeClr val="tx2">
                    <a:lumMod val="50000"/>
                  </a:schemeClr>
                </a:solidFill>
              </a:rPr>
              <a:t> </a:t>
            </a:r>
            <a:r>
              <a:rPr lang="en-US" dirty="0" err="1">
                <a:solidFill>
                  <a:schemeClr val="tx2">
                    <a:lumMod val="50000"/>
                  </a:schemeClr>
                </a:solidFill>
              </a:rPr>
              <a:t>hiến</a:t>
            </a:r>
            <a:r>
              <a:rPr lang="en-US" dirty="0">
                <a:solidFill>
                  <a:schemeClr val="tx2">
                    <a:lumMod val="50000"/>
                  </a:schemeClr>
                </a:solidFill>
              </a:rPr>
              <a:t> </a:t>
            </a:r>
            <a:r>
              <a:rPr lang="en-US" dirty="0" err="1">
                <a:solidFill>
                  <a:schemeClr val="tx2">
                    <a:lumMod val="50000"/>
                  </a:schemeClr>
                </a:solidFill>
              </a:rPr>
              <a:t>bản</a:t>
            </a:r>
            <a:r>
              <a:rPr lang="en-US" dirty="0">
                <a:solidFill>
                  <a:schemeClr val="tx2">
                    <a:lumMod val="50000"/>
                  </a:schemeClr>
                </a:solidFill>
              </a:rPr>
              <a:t> </a:t>
            </a:r>
            <a:r>
              <a:rPr lang="en-US" dirty="0" err="1">
                <a:solidFill>
                  <a:schemeClr val="tx2">
                    <a:lumMod val="50000"/>
                  </a:schemeClr>
                </a:solidFill>
              </a:rPr>
              <a:t>thân</a:t>
            </a:r>
            <a:r>
              <a:rPr lang="en-US" dirty="0">
                <a:solidFill>
                  <a:schemeClr val="tx2">
                    <a:lumMod val="50000"/>
                  </a:schemeClr>
                </a:solidFill>
              </a:rPr>
              <a:t> </a:t>
            </a:r>
            <a:r>
              <a:rPr lang="en-US" dirty="0" err="1">
                <a:solidFill>
                  <a:schemeClr val="tx2">
                    <a:lumMod val="50000"/>
                  </a:schemeClr>
                </a:solidFill>
              </a:rPr>
              <a:t>trở</a:t>
            </a:r>
            <a:r>
              <a:rPr lang="en-US" dirty="0">
                <a:solidFill>
                  <a:schemeClr val="tx2">
                    <a:lumMod val="50000"/>
                  </a:schemeClr>
                </a:solidFill>
              </a:rPr>
              <a:t> </a:t>
            </a:r>
            <a:r>
              <a:rPr lang="en-US" dirty="0" err="1">
                <a:solidFill>
                  <a:schemeClr val="tx2">
                    <a:lumMod val="50000"/>
                  </a:schemeClr>
                </a:solidFill>
              </a:rPr>
              <a:t>nên</a:t>
            </a:r>
            <a:r>
              <a:rPr lang="en-US" dirty="0">
                <a:solidFill>
                  <a:schemeClr val="tx2">
                    <a:lumMod val="50000"/>
                  </a:schemeClr>
                </a:solidFill>
              </a:rPr>
              <a:t> </a:t>
            </a:r>
            <a:r>
              <a:rPr lang="en-US" dirty="0" err="1">
                <a:solidFill>
                  <a:schemeClr val="tx2">
                    <a:lumMod val="50000"/>
                  </a:schemeClr>
                </a:solidFill>
              </a:rPr>
              <a:t>ích</a:t>
            </a:r>
            <a:r>
              <a:rPr lang="en-US" dirty="0">
                <a:solidFill>
                  <a:schemeClr val="tx2">
                    <a:lumMod val="50000"/>
                  </a:schemeClr>
                </a:solidFill>
              </a:rPr>
              <a:t> </a:t>
            </a:r>
            <a:r>
              <a:rPr lang="en-US" dirty="0" err="1">
                <a:solidFill>
                  <a:schemeClr val="tx2">
                    <a:lumMod val="50000"/>
                  </a:schemeClr>
                </a:solidFill>
              </a:rPr>
              <a:t>kỉ</a:t>
            </a:r>
            <a:r>
              <a:rPr lang="en-US" dirty="0">
                <a:solidFill>
                  <a:schemeClr val="tx2">
                    <a:lumMod val="50000"/>
                  </a:schemeClr>
                </a:solidFill>
              </a:rPr>
              <a:t>, </a:t>
            </a:r>
            <a:r>
              <a:rPr lang="en-US" dirty="0" err="1">
                <a:solidFill>
                  <a:schemeClr val="tx2">
                    <a:lumMod val="50000"/>
                  </a:schemeClr>
                </a:solidFill>
              </a:rPr>
              <a:t>hẹp</a:t>
            </a:r>
            <a:r>
              <a:rPr lang="en-US" dirty="0">
                <a:solidFill>
                  <a:schemeClr val="tx2">
                    <a:lumMod val="50000"/>
                  </a:schemeClr>
                </a:solidFill>
              </a:rPr>
              <a:t> </a:t>
            </a:r>
            <a:r>
              <a:rPr lang="en-US" dirty="0" err="1">
                <a:solidFill>
                  <a:schemeClr val="tx2">
                    <a:lumMod val="50000"/>
                  </a:schemeClr>
                </a:solidFill>
              </a:rPr>
              <a:t>hòi</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sẽ</a:t>
            </a:r>
            <a:r>
              <a:rPr lang="en-US" dirty="0">
                <a:solidFill>
                  <a:schemeClr val="tx2">
                    <a:lumMod val="50000"/>
                  </a:schemeClr>
                </a:solidFill>
              </a:rPr>
              <a:t> </a:t>
            </a:r>
            <a:r>
              <a:rPr lang="en-US" dirty="0" err="1">
                <a:solidFill>
                  <a:schemeClr val="tx2">
                    <a:lumMod val="50000"/>
                  </a:schemeClr>
                </a:solidFill>
              </a:rPr>
              <a:t>tẻ</a:t>
            </a:r>
            <a:r>
              <a:rPr lang="en-US" dirty="0">
                <a:solidFill>
                  <a:schemeClr val="tx2">
                    <a:lumMod val="50000"/>
                  </a:schemeClr>
                </a:solidFill>
              </a:rPr>
              <a:t> </a:t>
            </a:r>
            <a:r>
              <a:rPr lang="en-US" dirty="0" err="1">
                <a:solidFill>
                  <a:schemeClr val="tx2">
                    <a:lumMod val="50000"/>
                  </a:schemeClr>
                </a:solidFill>
              </a:rPr>
              <a:t>nhạt</a:t>
            </a:r>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a:t>
            </a:r>
          </a:p>
          <a:p>
            <a:r>
              <a:rPr lang="en-US" dirty="0">
                <a:solidFill>
                  <a:schemeClr val="tx2">
                    <a:lumMod val="50000"/>
                  </a:schemeClr>
                </a:solidFill>
              </a:rPr>
              <a:t> + </a:t>
            </a:r>
            <a:r>
              <a:rPr lang="en-US" dirty="0" err="1">
                <a:solidFill>
                  <a:schemeClr val="tx2">
                    <a:lumMod val="50000"/>
                  </a:schemeClr>
                </a:solidFill>
              </a:rPr>
              <a:t>Lấy</a:t>
            </a:r>
            <a:r>
              <a:rPr lang="en-US" dirty="0">
                <a:solidFill>
                  <a:schemeClr val="tx2">
                    <a:lumMod val="50000"/>
                  </a:schemeClr>
                </a:solidFill>
              </a:rPr>
              <a:t> 1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tiêu</a:t>
            </a:r>
            <a:r>
              <a:rPr lang="en-US" dirty="0">
                <a:solidFill>
                  <a:schemeClr val="tx2">
                    <a:lumMod val="50000"/>
                  </a:schemeClr>
                </a:solidFill>
              </a:rPr>
              <a:t> </a:t>
            </a:r>
            <a:r>
              <a:rPr lang="en-US" dirty="0" err="1">
                <a:solidFill>
                  <a:schemeClr val="tx2">
                    <a:lumMod val="50000"/>
                  </a:schemeClr>
                </a:solidFill>
              </a:rPr>
              <a:t>biểu</a:t>
            </a:r>
            <a:r>
              <a:rPr lang="en-US" dirty="0">
                <a:solidFill>
                  <a:schemeClr val="tx2">
                    <a:lumMod val="50000"/>
                  </a:schemeClr>
                </a:solidFill>
              </a:rPr>
              <a:t>, </a:t>
            </a:r>
            <a:r>
              <a:rPr lang="en-US" dirty="0" err="1">
                <a:solidFill>
                  <a:schemeClr val="tx2">
                    <a:lumMod val="50000"/>
                  </a:schemeClr>
                </a:solidFill>
              </a:rPr>
              <a:t>phù</a:t>
            </a:r>
            <a:r>
              <a:rPr lang="en-US" dirty="0">
                <a:solidFill>
                  <a:schemeClr val="tx2">
                    <a:lumMod val="50000"/>
                  </a:schemeClr>
                </a:solidFill>
              </a:rPr>
              <a:t> </a:t>
            </a:r>
            <a:r>
              <a:rPr lang="en-US" dirty="0" err="1">
                <a:solidFill>
                  <a:schemeClr val="tx2">
                    <a:lumMod val="50000"/>
                  </a:schemeClr>
                </a:solidFill>
              </a:rPr>
              <a:t>hợp</a:t>
            </a:r>
            <a:r>
              <a:rPr lang="en-US" dirty="0">
                <a:solidFill>
                  <a:schemeClr val="tx2">
                    <a:lumMod val="50000"/>
                  </a:schemeClr>
                </a:solidFill>
              </a:rPr>
              <a:t>, </a:t>
            </a:r>
            <a:r>
              <a:rPr lang="en-US" dirty="0" err="1">
                <a:solidFill>
                  <a:schemeClr val="tx2">
                    <a:lumMod val="50000"/>
                  </a:schemeClr>
                </a:solidFill>
              </a:rPr>
              <a:t>nổi</a:t>
            </a:r>
            <a:r>
              <a:rPr lang="en-US" dirty="0">
                <a:solidFill>
                  <a:schemeClr val="tx2">
                    <a:lumMod val="50000"/>
                  </a:schemeClr>
                </a:solidFill>
              </a:rPr>
              <a:t> </a:t>
            </a:r>
            <a:r>
              <a:rPr lang="en-US" dirty="0" err="1">
                <a:solidFill>
                  <a:schemeClr val="tx2">
                    <a:lumMod val="50000"/>
                  </a:schemeClr>
                </a:solidFill>
              </a:rPr>
              <a:t>bật</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rõ</a:t>
            </a:r>
            <a:r>
              <a:rPr lang="en-US" dirty="0">
                <a:solidFill>
                  <a:schemeClr val="tx2">
                    <a:lumMod val="50000"/>
                  </a:schemeClr>
                </a:solidFill>
              </a:rPr>
              <a:t> </a:t>
            </a:r>
            <a:r>
              <a:rPr lang="en-US" dirty="0" err="1">
                <a:solidFill>
                  <a:schemeClr val="tx2">
                    <a:lumMod val="50000"/>
                  </a:schemeClr>
                </a:solidFill>
              </a:rPr>
              <a:t>giá</a:t>
            </a:r>
            <a:r>
              <a:rPr lang="en-US" dirty="0">
                <a:solidFill>
                  <a:schemeClr val="tx2">
                    <a:lumMod val="50000"/>
                  </a:schemeClr>
                </a:solidFill>
              </a:rPr>
              <a:t> </a:t>
            </a:r>
            <a:r>
              <a:rPr lang="en-US" dirty="0" err="1">
                <a:solidFill>
                  <a:schemeClr val="tx2">
                    <a:lumMod val="50000"/>
                  </a:schemeClr>
                </a:solidFill>
              </a:rPr>
              <a:t>trị</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sự</a:t>
            </a:r>
            <a:r>
              <a:rPr lang="en-US" dirty="0">
                <a:solidFill>
                  <a:schemeClr val="tx2">
                    <a:lumMod val="50000"/>
                  </a:schemeClr>
                </a:solidFill>
              </a:rPr>
              <a:t> </a:t>
            </a:r>
            <a:r>
              <a:rPr lang="en-US" dirty="0" err="1">
                <a:solidFill>
                  <a:schemeClr val="tx2">
                    <a:lumMod val="50000"/>
                  </a:schemeClr>
                </a:solidFill>
              </a:rPr>
              <a:t>cống</a:t>
            </a:r>
            <a:r>
              <a:rPr lang="en-US" dirty="0">
                <a:solidFill>
                  <a:schemeClr val="tx2">
                    <a:lumMod val="50000"/>
                  </a:schemeClr>
                </a:solidFill>
              </a:rPr>
              <a:t> </a:t>
            </a:r>
            <a:r>
              <a:rPr lang="en-US" dirty="0" err="1">
                <a:solidFill>
                  <a:schemeClr val="tx2">
                    <a:lumMod val="50000"/>
                  </a:schemeClr>
                </a:solidFill>
              </a:rPr>
              <a:t>hiến</a:t>
            </a:r>
            <a:r>
              <a:rPr lang="en-US" dirty="0">
                <a:solidFill>
                  <a:schemeClr val="tx2">
                    <a:lumMod val="50000"/>
                  </a:schemeClr>
                </a:solidFill>
              </a:rPr>
              <a:t> </a:t>
            </a:r>
            <a:r>
              <a:rPr lang="en-US" dirty="0" err="1">
                <a:solidFill>
                  <a:schemeClr val="tx2">
                    <a:lumMod val="50000"/>
                  </a:schemeClr>
                </a:solidFill>
              </a:rPr>
              <a:t>đó</a:t>
            </a:r>
            <a:r>
              <a:rPr lang="en-US" dirty="0">
                <a:solidFill>
                  <a:schemeClr val="tx2">
                    <a:lumMod val="50000"/>
                  </a:schemeClr>
                </a:solidFill>
              </a:rPr>
              <a:t>.</a:t>
            </a:r>
          </a:p>
        </p:txBody>
      </p:sp>
      <p:sp>
        <p:nvSpPr>
          <p:cNvPr id="23" name="TextBox 22"/>
          <p:cNvSpPr txBox="1"/>
          <p:nvPr/>
        </p:nvSpPr>
        <p:spPr>
          <a:xfrm>
            <a:off x="195601" y="4271486"/>
            <a:ext cx="8643599" cy="738664"/>
          </a:xfrm>
          <a:prstGeom prst="rect">
            <a:avLst/>
          </a:prstGeom>
          <a:noFill/>
        </p:spPr>
        <p:txBody>
          <a:bodyPr wrap="square" rtlCol="0">
            <a:spAutoFit/>
          </a:bodyPr>
          <a:lstStyle/>
          <a:p>
            <a:r>
              <a:rPr lang="en-US" dirty="0">
                <a:solidFill>
                  <a:srgbClr val="0000FF"/>
                </a:solidFill>
              </a:rPr>
              <a:t>5.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Bởi</a:t>
            </a:r>
            <a:r>
              <a:rPr lang="en-US" dirty="0">
                <a:solidFill>
                  <a:schemeClr val="tx2">
                    <a:lumMod val="50000"/>
                  </a:schemeClr>
                </a:solidFill>
              </a:rPr>
              <a:t> </a:t>
            </a:r>
            <a:r>
              <a:rPr lang="en-US" dirty="0" err="1">
                <a:solidFill>
                  <a:schemeClr val="tx2">
                    <a:lumMod val="50000"/>
                  </a:schemeClr>
                </a:solidFill>
              </a:rPr>
              <a:t>vậy</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nêu</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 </a:t>
            </a:r>
            <a:r>
              <a:rPr lang="en-US" dirty="0" err="1">
                <a:solidFill>
                  <a:schemeClr val="tx2">
                    <a:lumMod val="50000"/>
                  </a:schemeClr>
                </a:solidFill>
              </a:rPr>
              <a:t>trách</a:t>
            </a:r>
            <a:r>
              <a:rPr lang="en-US" dirty="0">
                <a:solidFill>
                  <a:schemeClr val="tx2">
                    <a:lumMod val="50000"/>
                  </a:schemeClr>
                </a:solidFill>
              </a:rPr>
              <a:t> </a:t>
            </a:r>
            <a:r>
              <a:rPr lang="en-US" dirty="0" err="1">
                <a:solidFill>
                  <a:schemeClr val="tx2">
                    <a:lumMod val="50000"/>
                  </a:schemeClr>
                </a:solidFill>
              </a:rPr>
              <a:t>nhiệm</a:t>
            </a:r>
            <a:r>
              <a:rPr lang="en-US" dirty="0">
                <a:solidFill>
                  <a:schemeClr val="tx2">
                    <a:lumMod val="50000"/>
                  </a:schemeClr>
                </a:solidFill>
              </a:rPr>
              <a:t> </a:t>
            </a:r>
            <a:r>
              <a:rPr lang="en-US" dirty="0" err="1">
                <a:solidFill>
                  <a:schemeClr val="tx2">
                    <a:lumMod val="50000"/>
                  </a:schemeClr>
                </a:solidFill>
              </a:rPr>
              <a:t>với</a:t>
            </a:r>
            <a:r>
              <a:rPr lang="en-US" dirty="0">
                <a:solidFill>
                  <a:schemeClr val="tx2">
                    <a:lumMod val="50000"/>
                  </a:schemeClr>
                </a:solidFill>
              </a:rPr>
              <a:t> </a:t>
            </a:r>
            <a:r>
              <a:rPr lang="en-US" dirty="0" err="1">
                <a:solidFill>
                  <a:schemeClr val="tx2">
                    <a:lumMod val="50000"/>
                  </a:schemeClr>
                </a:solidFill>
              </a:rPr>
              <a:t>cộng</a:t>
            </a:r>
            <a:r>
              <a:rPr lang="en-US" dirty="0">
                <a:solidFill>
                  <a:schemeClr val="tx2">
                    <a:lumMod val="50000"/>
                  </a:schemeClr>
                </a:solidFill>
              </a:rPr>
              <a:t> </a:t>
            </a:r>
            <a:r>
              <a:rPr lang="en-US" dirty="0" err="1">
                <a:solidFill>
                  <a:schemeClr val="tx2">
                    <a:lumMod val="50000"/>
                  </a:schemeClr>
                </a:solidFill>
              </a:rPr>
              <a:t>đồng</a:t>
            </a:r>
            <a:r>
              <a:rPr lang="en-US" dirty="0">
                <a:solidFill>
                  <a:schemeClr val="tx2">
                    <a:lumMod val="50000"/>
                  </a:schemeClr>
                </a:solidFill>
              </a:rPr>
              <a:t>, </a:t>
            </a:r>
            <a:r>
              <a:rPr lang="en-US" dirty="0" err="1">
                <a:solidFill>
                  <a:schemeClr val="tx2">
                    <a:lumMod val="50000"/>
                  </a:schemeClr>
                </a:solidFill>
              </a:rPr>
              <a:t>quan</a:t>
            </a:r>
            <a:r>
              <a:rPr lang="en-US" dirty="0">
                <a:solidFill>
                  <a:schemeClr val="tx2">
                    <a:lumMod val="50000"/>
                  </a:schemeClr>
                </a:solidFill>
              </a:rPr>
              <a:t> </a:t>
            </a:r>
            <a:r>
              <a:rPr lang="en-US" dirty="0" err="1">
                <a:solidFill>
                  <a:schemeClr val="tx2">
                    <a:lumMod val="50000"/>
                  </a:schemeClr>
                </a:solidFill>
              </a:rPr>
              <a:t>tâm</a:t>
            </a:r>
            <a:r>
              <a:rPr lang="en-US" dirty="0">
                <a:solidFill>
                  <a:schemeClr val="tx2">
                    <a:lumMod val="50000"/>
                  </a:schemeClr>
                </a:solidFill>
              </a:rPr>
              <a:t>, </a:t>
            </a:r>
            <a:r>
              <a:rPr lang="en-US" dirty="0" err="1">
                <a:solidFill>
                  <a:schemeClr val="tx2">
                    <a:lumMod val="50000"/>
                  </a:schemeClr>
                </a:solidFill>
              </a:rPr>
              <a:t>sẻ</a:t>
            </a:r>
            <a:r>
              <a:rPr lang="en-US" dirty="0">
                <a:solidFill>
                  <a:schemeClr val="tx2">
                    <a:lumMod val="50000"/>
                  </a:schemeClr>
                </a:solidFill>
              </a:rPr>
              <a:t> chia </a:t>
            </a:r>
            <a:r>
              <a:rPr lang="en-US" dirty="0" err="1">
                <a:solidFill>
                  <a:schemeClr val="tx2">
                    <a:lumMod val="50000"/>
                  </a:schemeClr>
                </a:solidFill>
              </a:rPr>
              <a:t>cùng</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ý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2</a:t>
            </a:r>
          </a:p>
        </p:txBody>
      </p:sp>
    </p:spTree>
    <p:extLst>
      <p:ext uri="{BB962C8B-B14F-4D97-AF65-F5344CB8AC3E}">
        <p14:creationId xmlns:p14="http://schemas.microsoft.com/office/powerpoint/2010/main" val="317974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left)">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xEl>
                                              <p:pRg st="1" end="1"/>
                                            </p:txEl>
                                          </p:spTgt>
                                        </p:tgtEl>
                                        <p:attrNameLst>
                                          <p:attrName>style.visibility</p:attrName>
                                        </p:attrNameLst>
                                      </p:cBhvr>
                                      <p:to>
                                        <p:strVal val="visible"/>
                                      </p:to>
                                    </p:set>
                                    <p:animEffect transition="in" filter="wipe(left)">
                                      <p:cBhvr>
                                        <p:cTn id="62" dur="500"/>
                                        <p:tgtEl>
                                          <p:spTgt spid="2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2">
                                            <p:txEl>
                                              <p:pRg st="2" end="2"/>
                                            </p:txEl>
                                          </p:spTgt>
                                        </p:tgtEl>
                                        <p:attrNameLst>
                                          <p:attrName>style.visibility</p:attrName>
                                        </p:attrNameLst>
                                      </p:cBhvr>
                                      <p:to>
                                        <p:strVal val="visible"/>
                                      </p:to>
                                    </p:set>
                                    <p:animEffect transition="in" filter="wipe(left)">
                                      <p:cBhvr>
                                        <p:cTn id="67" dur="500"/>
                                        <p:tgtEl>
                                          <p:spTgt spid="2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left)">
                                      <p:cBhvr>
                                        <p:cTn id="72" dur="500"/>
                                        <p:tgtEl>
                                          <p:spTgt spid="23">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
                                            <p:txEl>
                                              <p:pRg st="1" end="1"/>
                                            </p:txEl>
                                          </p:spTgt>
                                        </p:tgtEl>
                                        <p:attrNameLst>
                                          <p:attrName>style.visibility</p:attrName>
                                        </p:attrNameLst>
                                      </p:cBhvr>
                                      <p:to>
                                        <p:strVal val="visible"/>
                                      </p:to>
                                    </p:set>
                                    <p:animEffect transition="in" filter="wipe(left)">
                                      <p:cBhvr>
                                        <p:cTn id="7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100240" y="44483"/>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00"/>
                </a:solidFill>
              </a:rPr>
              <a:t>LUYỆN VIẾT</a:t>
            </a:r>
          </a:p>
        </p:txBody>
      </p:sp>
      <p:sp>
        <p:nvSpPr>
          <p:cNvPr id="3" name="TextBox 2"/>
          <p:cNvSpPr txBox="1"/>
          <p:nvPr/>
        </p:nvSpPr>
        <p:spPr>
          <a:xfrm>
            <a:off x="3092605" y="364182"/>
            <a:ext cx="3288080"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THỜI GIAN: 20 PHÚT</a:t>
            </a:r>
          </a:p>
        </p:txBody>
      </p:sp>
      <p:sp>
        <p:nvSpPr>
          <p:cNvPr id="4" name="TextBox 3"/>
          <p:cNvSpPr txBox="1"/>
          <p:nvPr/>
        </p:nvSpPr>
        <p:spPr>
          <a:xfrm>
            <a:off x="2404946" y="1429594"/>
            <a:ext cx="2005677" cy="369332"/>
          </a:xfrm>
          <a:prstGeom prst="rect">
            <a:avLst/>
          </a:prstGeom>
          <a:noFill/>
        </p:spPr>
        <p:txBody>
          <a:bodyPr wrap="none" rtlCol="0">
            <a:spAutoFit/>
          </a:bodyPr>
          <a:lstStyle/>
          <a:p>
            <a:r>
              <a:rPr lang="en-US" sz="1800" b="1" dirty="0"/>
              <a:t>1. </a:t>
            </a:r>
            <a:r>
              <a:rPr lang="en-US" sz="1800" b="1" dirty="0" err="1"/>
              <a:t>Bám</a:t>
            </a:r>
            <a:r>
              <a:rPr lang="en-US" sz="1800" b="1" dirty="0"/>
              <a:t> </a:t>
            </a:r>
            <a:r>
              <a:rPr lang="en-US" sz="1800" b="1" dirty="0" err="1"/>
              <a:t>sát</a:t>
            </a:r>
            <a:r>
              <a:rPr lang="en-US" sz="1800" b="1" dirty="0"/>
              <a:t> </a:t>
            </a:r>
            <a:r>
              <a:rPr lang="en-US" sz="1800" b="1" dirty="0" err="1"/>
              <a:t>dàn</a:t>
            </a:r>
            <a:r>
              <a:rPr lang="en-US" sz="1800" b="1" dirty="0"/>
              <a:t> ý</a:t>
            </a:r>
          </a:p>
        </p:txBody>
      </p:sp>
      <p:sp>
        <p:nvSpPr>
          <p:cNvPr id="5" name="TextBox 4"/>
          <p:cNvSpPr txBox="1"/>
          <p:nvPr/>
        </p:nvSpPr>
        <p:spPr>
          <a:xfrm>
            <a:off x="2404946" y="1888263"/>
            <a:ext cx="5708614" cy="369332"/>
          </a:xfrm>
          <a:prstGeom prst="rect">
            <a:avLst/>
          </a:prstGeom>
          <a:noFill/>
        </p:spPr>
        <p:txBody>
          <a:bodyPr wrap="none" rtlCol="0">
            <a:spAutoFit/>
          </a:bodyPr>
          <a:lstStyle/>
          <a:p>
            <a:r>
              <a:rPr lang="en-US" sz="1800" b="1" dirty="0"/>
              <a:t>2. </a:t>
            </a:r>
            <a:r>
              <a:rPr lang="en-US" sz="1800" b="1" dirty="0" err="1"/>
              <a:t>Chọn</a:t>
            </a:r>
            <a:r>
              <a:rPr lang="en-US" sz="1800" b="1" dirty="0"/>
              <a:t> </a:t>
            </a:r>
            <a:r>
              <a:rPr lang="en-US" sz="1800" b="1" dirty="0" err="1"/>
              <a:t>kiểu</a:t>
            </a:r>
            <a:r>
              <a:rPr lang="en-US" sz="1800" b="1" dirty="0"/>
              <a:t> </a:t>
            </a:r>
            <a:r>
              <a:rPr lang="en-US" sz="1800" b="1" dirty="0" err="1"/>
              <a:t>kết</a:t>
            </a:r>
            <a:r>
              <a:rPr lang="en-US" sz="1800" b="1" dirty="0"/>
              <a:t> </a:t>
            </a:r>
            <a:r>
              <a:rPr lang="en-US" sz="1800" b="1" dirty="0" err="1"/>
              <a:t>cấu</a:t>
            </a:r>
            <a:r>
              <a:rPr lang="en-US" sz="1800" b="1" dirty="0"/>
              <a:t> </a:t>
            </a:r>
            <a:r>
              <a:rPr lang="en-US" sz="1800" b="1" dirty="0" err="1"/>
              <a:t>đoạn</a:t>
            </a:r>
            <a:r>
              <a:rPr lang="en-US" sz="1800" b="1" dirty="0"/>
              <a:t> </a:t>
            </a:r>
            <a:r>
              <a:rPr lang="en-US" sz="1800" b="1" dirty="0" err="1"/>
              <a:t>văn</a:t>
            </a:r>
            <a:r>
              <a:rPr lang="en-US" sz="1800" b="1" dirty="0"/>
              <a:t>: </a:t>
            </a:r>
            <a:r>
              <a:rPr lang="en-US" sz="1800" b="1" dirty="0" err="1"/>
              <a:t>Tổng</a:t>
            </a:r>
            <a:r>
              <a:rPr lang="en-US" sz="1800" b="1" dirty="0"/>
              <a:t> – </a:t>
            </a:r>
            <a:r>
              <a:rPr lang="en-US" sz="1800" b="1" dirty="0" err="1"/>
              <a:t>phân</a:t>
            </a:r>
            <a:r>
              <a:rPr lang="en-US" sz="1800" b="1" dirty="0"/>
              <a:t> – </a:t>
            </a:r>
            <a:r>
              <a:rPr lang="en-US" sz="1800" b="1" dirty="0" err="1"/>
              <a:t>hợp</a:t>
            </a:r>
            <a:endParaRPr lang="en-US" sz="1800" b="1" dirty="0"/>
          </a:p>
        </p:txBody>
      </p:sp>
      <p:sp>
        <p:nvSpPr>
          <p:cNvPr id="6" name="TextBox 5"/>
          <p:cNvSpPr txBox="1"/>
          <p:nvPr/>
        </p:nvSpPr>
        <p:spPr>
          <a:xfrm>
            <a:off x="2404946" y="2492573"/>
            <a:ext cx="6006773" cy="369332"/>
          </a:xfrm>
          <a:prstGeom prst="rect">
            <a:avLst/>
          </a:prstGeom>
          <a:noFill/>
        </p:spPr>
        <p:txBody>
          <a:bodyPr wrap="none" rtlCol="0">
            <a:spAutoFit/>
          </a:bodyPr>
          <a:lstStyle/>
          <a:p>
            <a:r>
              <a:rPr lang="en-US" sz="1800" b="1" dirty="0"/>
              <a:t>3. </a:t>
            </a:r>
            <a:r>
              <a:rPr lang="en-US" sz="1800" b="1" dirty="0" err="1"/>
              <a:t>Lựa</a:t>
            </a:r>
            <a:r>
              <a:rPr lang="en-US" sz="1800" b="1" dirty="0"/>
              <a:t> </a:t>
            </a:r>
            <a:r>
              <a:rPr lang="en-US" sz="1800" b="1" dirty="0" err="1"/>
              <a:t>chọn</a:t>
            </a:r>
            <a:r>
              <a:rPr lang="en-US" sz="1800" b="1" dirty="0"/>
              <a:t> </a:t>
            </a:r>
            <a:r>
              <a:rPr lang="en-US" sz="1800" b="1" dirty="0" err="1"/>
              <a:t>dẫn</a:t>
            </a:r>
            <a:r>
              <a:rPr lang="en-US" sz="1800" b="1" dirty="0"/>
              <a:t> </a:t>
            </a:r>
            <a:r>
              <a:rPr lang="en-US" sz="1800" b="1" dirty="0" err="1"/>
              <a:t>chứng</a:t>
            </a:r>
            <a:r>
              <a:rPr lang="en-US" sz="1800" b="1" dirty="0"/>
              <a:t> </a:t>
            </a:r>
            <a:r>
              <a:rPr lang="en-US" sz="1800" b="1" dirty="0" err="1"/>
              <a:t>mang</a:t>
            </a:r>
            <a:r>
              <a:rPr lang="en-US" sz="1800" b="1" dirty="0"/>
              <a:t> </a:t>
            </a:r>
            <a:r>
              <a:rPr lang="en-US" sz="1800" b="1" dirty="0" err="1"/>
              <a:t>tính</a:t>
            </a:r>
            <a:r>
              <a:rPr lang="en-US" sz="1800" b="1" dirty="0"/>
              <a:t> </a:t>
            </a:r>
            <a:r>
              <a:rPr lang="en-US" sz="1800" b="1" dirty="0" err="1"/>
              <a:t>cập</a:t>
            </a:r>
            <a:r>
              <a:rPr lang="en-US" sz="1800" b="1" dirty="0"/>
              <a:t> </a:t>
            </a:r>
            <a:r>
              <a:rPr lang="en-US" sz="1800" b="1" dirty="0" err="1"/>
              <a:t>nhật</a:t>
            </a:r>
            <a:r>
              <a:rPr lang="en-US" sz="1800" b="1" dirty="0"/>
              <a:t>, </a:t>
            </a:r>
            <a:r>
              <a:rPr lang="en-US" sz="1800" b="1" dirty="0" err="1"/>
              <a:t>tiêu</a:t>
            </a:r>
            <a:r>
              <a:rPr lang="en-US" sz="1800" b="1" dirty="0"/>
              <a:t> </a:t>
            </a:r>
            <a:r>
              <a:rPr lang="en-US" sz="1800" b="1" dirty="0" err="1"/>
              <a:t>biểu</a:t>
            </a:r>
            <a:endParaRPr lang="en-US" sz="1800" b="1" dirty="0"/>
          </a:p>
        </p:txBody>
      </p:sp>
    </p:spTree>
    <p:extLst>
      <p:ext uri="{BB962C8B-B14F-4D97-AF65-F5344CB8AC3E}">
        <p14:creationId xmlns:p14="http://schemas.microsoft.com/office/powerpoint/2010/main" val="368298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133160" y="-40130"/>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2</a:t>
            </a:r>
          </a:p>
        </p:txBody>
      </p:sp>
      <p:sp>
        <p:nvSpPr>
          <p:cNvPr id="7" name="TextBox 6"/>
          <p:cNvSpPr txBox="1"/>
          <p:nvPr/>
        </p:nvSpPr>
        <p:spPr>
          <a:xfrm>
            <a:off x="1676400" y="176384"/>
            <a:ext cx="6939776" cy="400110"/>
          </a:xfrm>
          <a:prstGeom prst="rect">
            <a:avLst/>
          </a:prstGeom>
          <a:noFill/>
          <a:ln w="3175">
            <a:solidFill>
              <a:schemeClr val="tx1"/>
            </a:solidFill>
          </a:ln>
        </p:spPr>
        <p:txBody>
          <a:bodyPr wrap="square" rtlCol="0">
            <a:spAutoFit/>
          </a:bodyPr>
          <a:lstStyle/>
          <a:p>
            <a:pPr algn="ctr"/>
            <a:r>
              <a:rPr lang="en-US" sz="2000" i="1" dirty="0" err="1">
                <a:solidFill>
                  <a:srgbClr val="0000FF"/>
                </a:solidFill>
              </a:rPr>
              <a:t>Giá</a:t>
            </a:r>
            <a:r>
              <a:rPr lang="en-US" sz="2000" i="1" dirty="0">
                <a:solidFill>
                  <a:srgbClr val="0000FF"/>
                </a:solidFill>
              </a:rPr>
              <a:t> </a:t>
            </a:r>
            <a:r>
              <a:rPr lang="en-US" sz="2000" i="1" dirty="0" err="1">
                <a:solidFill>
                  <a:srgbClr val="0000FF"/>
                </a:solidFill>
              </a:rPr>
              <a:t>trị</a:t>
            </a:r>
            <a:r>
              <a:rPr lang="en-US" sz="2000" i="1" dirty="0">
                <a:solidFill>
                  <a:srgbClr val="0000FF"/>
                </a:solidFill>
              </a:rPr>
              <a:t> </a:t>
            </a:r>
            <a:r>
              <a:rPr lang="en-US" sz="2000" i="1" dirty="0" err="1">
                <a:solidFill>
                  <a:srgbClr val="0000FF"/>
                </a:solidFill>
              </a:rPr>
              <a:t>của</a:t>
            </a:r>
            <a:r>
              <a:rPr lang="en-US" sz="2000" i="1" dirty="0">
                <a:solidFill>
                  <a:srgbClr val="0000FF"/>
                </a:solidFill>
              </a:rPr>
              <a:t> </a:t>
            </a:r>
            <a:r>
              <a:rPr lang="en-US" sz="2000" i="1" dirty="0" err="1">
                <a:solidFill>
                  <a:srgbClr val="0000FF"/>
                </a:solidFill>
              </a:rPr>
              <a:t>sự</a:t>
            </a:r>
            <a:r>
              <a:rPr lang="en-US" sz="2000" i="1" dirty="0">
                <a:solidFill>
                  <a:srgbClr val="0000FF"/>
                </a:solidFill>
              </a:rPr>
              <a:t> </a:t>
            </a:r>
            <a:r>
              <a:rPr lang="en-US" sz="2000" i="1" dirty="0" err="1">
                <a:solidFill>
                  <a:srgbClr val="0000FF"/>
                </a:solidFill>
              </a:rPr>
              <a:t>cống</a:t>
            </a:r>
            <a:r>
              <a:rPr lang="en-US" sz="2000" i="1" dirty="0">
                <a:solidFill>
                  <a:srgbClr val="0000FF"/>
                </a:solidFill>
              </a:rPr>
              <a:t> </a:t>
            </a:r>
            <a:r>
              <a:rPr lang="en-US" sz="2000" i="1" dirty="0" err="1">
                <a:solidFill>
                  <a:srgbClr val="0000FF"/>
                </a:solidFill>
              </a:rPr>
              <a:t>hiến</a:t>
            </a:r>
            <a:r>
              <a:rPr lang="en-US" sz="2000" i="1" dirty="0">
                <a:solidFill>
                  <a:srgbClr val="0000FF"/>
                </a:solidFill>
              </a:rPr>
              <a:t> </a:t>
            </a:r>
            <a:r>
              <a:rPr lang="en-US" sz="2000" i="1" dirty="0" err="1">
                <a:solidFill>
                  <a:srgbClr val="0000FF"/>
                </a:solidFill>
              </a:rPr>
              <a:t>trong</a:t>
            </a:r>
            <a:r>
              <a:rPr lang="en-US" sz="2000" i="1" dirty="0">
                <a:solidFill>
                  <a:srgbClr val="0000FF"/>
                </a:solidFill>
              </a:rPr>
              <a:t> </a:t>
            </a:r>
            <a:r>
              <a:rPr lang="en-US" sz="2000" i="1" dirty="0" err="1">
                <a:solidFill>
                  <a:srgbClr val="0000FF"/>
                </a:solidFill>
              </a:rPr>
              <a:t>cuộc</a:t>
            </a:r>
            <a:r>
              <a:rPr lang="en-US" sz="2000" i="1" dirty="0">
                <a:solidFill>
                  <a:srgbClr val="0000FF"/>
                </a:solidFill>
              </a:rPr>
              <a:t> </a:t>
            </a:r>
            <a:r>
              <a:rPr lang="en-US" sz="2000" i="1" dirty="0" err="1">
                <a:solidFill>
                  <a:srgbClr val="0000FF"/>
                </a:solidFill>
              </a:rPr>
              <a:t>sống</a:t>
            </a:r>
            <a:r>
              <a:rPr lang="en-US" sz="2000" i="1" dirty="0">
                <a:solidFill>
                  <a:srgbClr val="0000FF"/>
                </a:solidFill>
              </a:rPr>
              <a:t> con </a:t>
            </a:r>
            <a:r>
              <a:rPr lang="en-US" sz="2000" i="1" dirty="0" err="1">
                <a:solidFill>
                  <a:srgbClr val="0000FF"/>
                </a:solidFill>
              </a:rPr>
              <a:t>người</a:t>
            </a:r>
            <a:endParaRPr lang="en-US" sz="2000" dirty="0">
              <a:solidFill>
                <a:srgbClr val="0000FF"/>
              </a:solidFill>
            </a:endParaRPr>
          </a:p>
        </p:txBody>
      </p:sp>
      <p:sp>
        <p:nvSpPr>
          <p:cNvPr id="8" name="TextBox 7"/>
          <p:cNvSpPr txBox="1"/>
          <p:nvPr/>
        </p:nvSpPr>
        <p:spPr>
          <a:xfrm>
            <a:off x="538976" y="880017"/>
            <a:ext cx="8077200" cy="3970318"/>
          </a:xfrm>
          <a:prstGeom prst="rect">
            <a:avLst/>
          </a:prstGeom>
          <a:noFill/>
          <a:effectLst>
            <a:glow rad="63500">
              <a:schemeClr val="accent1">
                <a:satMod val="175000"/>
                <a:alpha val="40000"/>
              </a:schemeClr>
            </a:glow>
          </a:effectLst>
        </p:spPr>
        <p:txBody>
          <a:bodyPr wrap="square" rtlCol="0">
            <a:spAutoFit/>
          </a:bodyPr>
          <a:lstStyle/>
          <a:p>
            <a:pPr algn="just"/>
            <a:r>
              <a:rPr lang="en-US" i="1" dirty="0"/>
              <a:t>	</a:t>
            </a:r>
            <a:r>
              <a:rPr lang="en-US" i="1" dirty="0" err="1"/>
              <a:t>Giữa</a:t>
            </a:r>
            <a:r>
              <a:rPr lang="en-US" i="1" dirty="0"/>
              <a:t> </a:t>
            </a:r>
            <a:r>
              <a:rPr lang="en-US" i="1" dirty="0" err="1"/>
              <a:t>thời</a:t>
            </a:r>
            <a:r>
              <a:rPr lang="en-US" i="1" dirty="0"/>
              <a:t> </a:t>
            </a:r>
            <a:r>
              <a:rPr lang="en-US" i="1" dirty="0" err="1"/>
              <a:t>điểm</a:t>
            </a:r>
            <a:r>
              <a:rPr lang="en-US" i="1" dirty="0"/>
              <a:t> </a:t>
            </a:r>
            <a:r>
              <a:rPr lang="en-US" i="1" dirty="0" err="1"/>
              <a:t>đất</a:t>
            </a:r>
            <a:r>
              <a:rPr lang="en-US" i="1" dirty="0"/>
              <a:t> </a:t>
            </a:r>
            <a:r>
              <a:rPr lang="en-US" i="1" dirty="0" err="1"/>
              <a:t>nước</a:t>
            </a:r>
            <a:r>
              <a:rPr lang="en-US" i="1" dirty="0"/>
              <a:t> </a:t>
            </a:r>
            <a:r>
              <a:rPr lang="en-US" i="1" dirty="0" err="1"/>
              <a:t>rơi</a:t>
            </a:r>
            <a:r>
              <a:rPr lang="en-US" i="1" dirty="0"/>
              <a:t> </a:t>
            </a:r>
            <a:r>
              <a:rPr lang="en-US" i="1" dirty="0" err="1"/>
              <a:t>vào</a:t>
            </a:r>
            <a:r>
              <a:rPr lang="en-US" i="1" dirty="0"/>
              <a:t> </a:t>
            </a:r>
            <a:r>
              <a:rPr lang="en-US" i="1" dirty="0" err="1"/>
              <a:t>khó</a:t>
            </a:r>
            <a:r>
              <a:rPr lang="en-US" i="1" dirty="0"/>
              <a:t> </a:t>
            </a:r>
            <a:r>
              <a:rPr lang="en-US" i="1" dirty="0" err="1"/>
              <a:t>khăn</a:t>
            </a:r>
            <a:r>
              <a:rPr lang="en-US" i="1" dirty="0"/>
              <a:t> </a:t>
            </a:r>
            <a:r>
              <a:rPr lang="en-US" i="1" dirty="0" err="1"/>
              <a:t>thử</a:t>
            </a:r>
            <a:r>
              <a:rPr lang="en-US" i="1" dirty="0"/>
              <a:t> </a:t>
            </a:r>
            <a:r>
              <a:rPr lang="en-US" i="1" dirty="0" err="1"/>
              <a:t>thách</a:t>
            </a:r>
            <a:r>
              <a:rPr lang="en-US" i="1" dirty="0"/>
              <a:t>, ta </a:t>
            </a:r>
            <a:r>
              <a:rPr lang="en-US" i="1" dirty="0" err="1"/>
              <a:t>mới</a:t>
            </a:r>
            <a:r>
              <a:rPr lang="en-US" i="1" dirty="0"/>
              <a:t> </a:t>
            </a:r>
            <a:r>
              <a:rPr lang="en-US" i="1" dirty="0" err="1"/>
              <a:t>thấy</a:t>
            </a:r>
            <a:r>
              <a:rPr lang="en-US" i="1" dirty="0"/>
              <a:t> </a:t>
            </a:r>
            <a:r>
              <a:rPr lang="en-US" i="1" dirty="0" err="1"/>
              <a:t>thật</a:t>
            </a:r>
            <a:r>
              <a:rPr lang="en-US" i="1" dirty="0"/>
              <a:t> </a:t>
            </a:r>
            <a:r>
              <a:rPr lang="en-US" i="1" dirty="0" err="1"/>
              <a:t>thấm</a:t>
            </a:r>
            <a:r>
              <a:rPr lang="en-US" i="1" dirty="0"/>
              <a:t> </a:t>
            </a:r>
            <a:r>
              <a:rPr lang="en-US" i="1" dirty="0" err="1"/>
              <a:t>thía</a:t>
            </a:r>
            <a:r>
              <a:rPr lang="en-US" i="1" dirty="0"/>
              <a:t> </a:t>
            </a:r>
            <a:r>
              <a:rPr lang="en-US" i="1" dirty="0" err="1"/>
              <a:t>giá</a:t>
            </a:r>
            <a:r>
              <a:rPr lang="en-US" i="1" dirty="0"/>
              <a:t> </a:t>
            </a:r>
            <a:r>
              <a:rPr lang="en-US" i="1" dirty="0" err="1"/>
              <a:t>trị</a:t>
            </a:r>
            <a:r>
              <a:rPr lang="en-US" i="1" dirty="0"/>
              <a:t> </a:t>
            </a:r>
            <a:r>
              <a:rPr lang="en-US" i="1" dirty="0" err="1"/>
              <a:t>của</a:t>
            </a:r>
            <a:r>
              <a:rPr lang="en-US" i="1" dirty="0"/>
              <a:t> </a:t>
            </a:r>
            <a:r>
              <a:rPr lang="en-US" i="1" dirty="0" err="1"/>
              <a:t>sự</a:t>
            </a:r>
            <a:r>
              <a:rPr lang="en-US" i="1" dirty="0"/>
              <a:t> </a:t>
            </a:r>
            <a:r>
              <a:rPr lang="en-US" i="1" dirty="0" err="1"/>
              <a:t>cống</a:t>
            </a:r>
            <a:r>
              <a:rPr lang="en-US" i="1" dirty="0"/>
              <a:t> </a:t>
            </a:r>
            <a:r>
              <a:rPr lang="en-US" i="1" dirty="0" err="1"/>
              <a:t>hiến</a:t>
            </a:r>
            <a:r>
              <a:rPr lang="en-US" i="1" dirty="0"/>
              <a:t> </a:t>
            </a:r>
            <a:r>
              <a:rPr lang="en-US" i="1" dirty="0" err="1"/>
              <a:t>trong</a:t>
            </a:r>
            <a:r>
              <a:rPr lang="en-US" i="1" dirty="0"/>
              <a:t> </a:t>
            </a:r>
            <a:r>
              <a:rPr lang="en-US" i="1" dirty="0" err="1"/>
              <a:t>cuộc</a:t>
            </a:r>
            <a:r>
              <a:rPr lang="en-US" i="1" dirty="0"/>
              <a:t> </a:t>
            </a:r>
            <a:r>
              <a:rPr lang="en-US" i="1" dirty="0" err="1"/>
              <a:t>sống</a:t>
            </a:r>
            <a:r>
              <a:rPr lang="en-US" i="1" dirty="0"/>
              <a:t> con </a:t>
            </a:r>
            <a:r>
              <a:rPr lang="en-US" i="1" dirty="0" err="1"/>
              <a:t>người</a:t>
            </a:r>
            <a:r>
              <a:rPr lang="en-US" i="1" dirty="0"/>
              <a:t>. </a:t>
            </a:r>
            <a:r>
              <a:rPr lang="en-US" i="1" dirty="0" err="1"/>
              <a:t>Mỗi</a:t>
            </a:r>
            <a:r>
              <a:rPr lang="en-US" i="1" dirty="0"/>
              <a:t> </a:t>
            </a:r>
            <a:r>
              <a:rPr lang="en-US" i="1" dirty="0" err="1"/>
              <a:t>sự</a:t>
            </a:r>
            <a:r>
              <a:rPr lang="en-US" i="1" dirty="0"/>
              <a:t> </a:t>
            </a:r>
            <a:r>
              <a:rPr lang="en-US" i="1" dirty="0" err="1">
                <a:solidFill>
                  <a:schemeClr val="tx1"/>
                </a:solidFill>
              </a:rPr>
              <a:t>đóng</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phần</a:t>
            </a:r>
            <a:r>
              <a:rPr lang="en-US" i="1" dirty="0">
                <a:solidFill>
                  <a:schemeClr val="tx1"/>
                </a:solidFill>
              </a:rPr>
              <a:t> </a:t>
            </a:r>
            <a:r>
              <a:rPr lang="en-US" i="1" dirty="0" err="1">
                <a:solidFill>
                  <a:schemeClr val="tx1"/>
                </a:solidFill>
              </a:rPr>
              <a:t>vật</a:t>
            </a:r>
            <a:r>
              <a:rPr lang="en-US" i="1" dirty="0">
                <a:solidFill>
                  <a:schemeClr val="tx1"/>
                </a:solidFill>
              </a:rPr>
              <a:t> </a:t>
            </a:r>
            <a:r>
              <a:rPr lang="en-US" i="1" dirty="0" err="1">
                <a:solidFill>
                  <a:schemeClr val="tx1"/>
                </a:solidFill>
              </a:rPr>
              <a:t>chất</a:t>
            </a:r>
            <a:r>
              <a:rPr lang="en-US" i="1" dirty="0">
                <a:solidFill>
                  <a:schemeClr val="tx1"/>
                </a:solidFill>
              </a:rPr>
              <a:t>, </a:t>
            </a:r>
            <a:r>
              <a:rPr lang="en-US" i="1" dirty="0" err="1">
                <a:solidFill>
                  <a:schemeClr val="tx1"/>
                </a:solidFill>
              </a:rPr>
              <a:t>tinh</a:t>
            </a:r>
            <a:r>
              <a:rPr lang="en-US" i="1" dirty="0">
                <a:solidFill>
                  <a:schemeClr val="tx1"/>
                </a:solidFill>
              </a:rPr>
              <a:t> </a:t>
            </a:r>
            <a:r>
              <a:rPr lang="en-US" i="1" dirty="0" err="1">
                <a:solidFill>
                  <a:schemeClr val="tx1"/>
                </a:solidFill>
              </a:rPr>
              <a:t>thần</a:t>
            </a:r>
            <a:r>
              <a:rPr lang="en-US" i="1" dirty="0">
                <a:solidFill>
                  <a:schemeClr val="tx1"/>
                </a:solidFill>
              </a:rPr>
              <a:t>, </a:t>
            </a:r>
            <a:r>
              <a:rPr lang="en-US" i="1" dirty="0" err="1">
                <a:solidFill>
                  <a:schemeClr val="tx1"/>
                </a:solidFill>
              </a:rPr>
              <a:t>trí</a:t>
            </a:r>
            <a:r>
              <a:rPr lang="en-US" i="1" dirty="0">
                <a:solidFill>
                  <a:schemeClr val="tx1"/>
                </a:solidFill>
              </a:rPr>
              <a:t> </a:t>
            </a:r>
            <a:r>
              <a:rPr lang="en-US" i="1" dirty="0" err="1">
                <a:solidFill>
                  <a:schemeClr val="tx1"/>
                </a:solidFill>
              </a:rPr>
              <a:t>tuệ</a:t>
            </a:r>
            <a:r>
              <a:rPr lang="en-US" i="1" dirty="0">
                <a:solidFill>
                  <a:schemeClr val="tx1"/>
                </a:solidFill>
              </a:rPr>
              <a:t>, hay </a:t>
            </a:r>
            <a:r>
              <a:rPr lang="en-US" i="1" dirty="0" err="1">
                <a:solidFill>
                  <a:schemeClr val="tx1"/>
                </a:solidFill>
              </a:rPr>
              <a:t>sức</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mỗi</a:t>
            </a:r>
            <a:r>
              <a:rPr lang="en-US" i="1" dirty="0">
                <a:solidFill>
                  <a:schemeClr val="tx1"/>
                </a:solidFill>
              </a:rPr>
              <a:t> </a:t>
            </a:r>
            <a:r>
              <a:rPr lang="en-US" i="1" dirty="0" err="1">
                <a:solidFill>
                  <a:schemeClr val="tx1"/>
                </a:solidFill>
              </a:rPr>
              <a:t>cá</a:t>
            </a:r>
            <a:r>
              <a:rPr lang="en-US" i="1" dirty="0">
                <a:solidFill>
                  <a:schemeClr val="tx1"/>
                </a:solidFill>
              </a:rPr>
              <a:t> </a:t>
            </a:r>
            <a:r>
              <a:rPr lang="en-US" i="1" dirty="0" err="1">
                <a:solidFill>
                  <a:schemeClr val="tx1"/>
                </a:solidFill>
              </a:rPr>
              <a:t>nhân</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dù</a:t>
            </a:r>
            <a:r>
              <a:rPr lang="en-US" i="1" dirty="0">
                <a:solidFill>
                  <a:schemeClr val="tx1"/>
                </a:solidFill>
              </a:rPr>
              <a:t> </a:t>
            </a:r>
            <a:r>
              <a:rPr lang="en-US" i="1" dirty="0" err="1">
                <a:solidFill>
                  <a:schemeClr val="tx1"/>
                </a:solidFill>
              </a:rPr>
              <a:t>nhỏ</a:t>
            </a:r>
            <a:r>
              <a:rPr lang="en-US" i="1" dirty="0">
                <a:solidFill>
                  <a:schemeClr val="tx1"/>
                </a:solidFill>
              </a:rPr>
              <a:t> </a:t>
            </a:r>
            <a:r>
              <a:rPr lang="en-US" i="1" dirty="0" err="1">
                <a:solidFill>
                  <a:schemeClr val="tx1"/>
                </a:solidFill>
              </a:rPr>
              <a:t>bé</a:t>
            </a:r>
            <a:r>
              <a:rPr lang="en-US" i="1" dirty="0">
                <a:solidFill>
                  <a:schemeClr val="tx1"/>
                </a:solidFill>
              </a:rPr>
              <a:t> </a:t>
            </a:r>
            <a:r>
              <a:rPr lang="en-US" i="1" dirty="0" err="1">
                <a:solidFill>
                  <a:schemeClr val="tx1"/>
                </a:solidFill>
              </a:rPr>
              <a:t>cũng</a:t>
            </a:r>
            <a:r>
              <a:rPr lang="en-US" i="1" dirty="0">
                <a:solidFill>
                  <a:schemeClr val="tx1"/>
                </a:solidFill>
              </a:rPr>
              <a:t> </a:t>
            </a:r>
            <a:r>
              <a:rPr lang="en-US" i="1" dirty="0" err="1">
                <a:solidFill>
                  <a:schemeClr val="tx1"/>
                </a:solidFill>
              </a:rPr>
              <a:t>đáng</a:t>
            </a:r>
            <a:r>
              <a:rPr lang="en-US" i="1" dirty="0">
                <a:solidFill>
                  <a:schemeClr val="tx1"/>
                </a:solidFill>
              </a:rPr>
              <a:t> </a:t>
            </a:r>
            <a:r>
              <a:rPr lang="en-US" i="1" dirty="0" err="1">
                <a:solidFill>
                  <a:schemeClr val="tx1"/>
                </a:solidFill>
              </a:rPr>
              <a:t>trân</a:t>
            </a:r>
            <a:r>
              <a:rPr lang="en-US" i="1" dirty="0">
                <a:solidFill>
                  <a:schemeClr val="tx1"/>
                </a:solidFill>
              </a:rPr>
              <a:t> </a:t>
            </a:r>
            <a:r>
              <a:rPr lang="en-US" i="1" dirty="0" err="1">
                <a:solidFill>
                  <a:schemeClr val="tx1"/>
                </a:solidFill>
              </a:rPr>
              <a:t>trọng</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Giá</a:t>
            </a:r>
            <a:r>
              <a:rPr lang="en-US" i="1" dirty="0">
                <a:solidFill>
                  <a:schemeClr val="tx1"/>
                </a:solidFill>
              </a:rPr>
              <a:t> </a:t>
            </a:r>
            <a:r>
              <a:rPr lang="en-US" i="1" dirty="0" err="1">
                <a:solidFill>
                  <a:schemeClr val="tx1"/>
                </a:solidFill>
              </a:rPr>
              <a:t>trị</a:t>
            </a:r>
            <a:r>
              <a:rPr lang="en-US" i="1" dirty="0">
                <a:solidFill>
                  <a:schemeClr val="tx1"/>
                </a:solidFill>
              </a:rPr>
              <a:t> </a:t>
            </a:r>
            <a:r>
              <a:rPr lang="en-US" i="1" dirty="0" err="1">
                <a:solidFill>
                  <a:schemeClr val="tx1"/>
                </a:solidFill>
              </a:rPr>
              <a:t>mà</a:t>
            </a:r>
            <a:r>
              <a:rPr lang="en-US" i="1" dirty="0">
                <a:solidFill>
                  <a:schemeClr val="tx1"/>
                </a:solidFill>
              </a:rPr>
              <a:t> </a:t>
            </a:r>
            <a:r>
              <a:rPr lang="en-US" i="1" dirty="0" err="1">
                <a:solidFill>
                  <a:schemeClr val="tx1"/>
                </a:solidFill>
              </a:rPr>
              <a:t>nó</a:t>
            </a:r>
            <a:r>
              <a:rPr lang="en-US" i="1" dirty="0">
                <a:solidFill>
                  <a:schemeClr val="tx1"/>
                </a:solidFill>
              </a:rPr>
              <a:t> </a:t>
            </a:r>
            <a:r>
              <a:rPr lang="en-US" i="1" dirty="0" err="1">
                <a:solidFill>
                  <a:schemeClr val="tx1"/>
                </a:solidFill>
              </a:rPr>
              <a:t>mang</a:t>
            </a:r>
            <a:r>
              <a:rPr lang="en-US" i="1" dirty="0">
                <a:solidFill>
                  <a:schemeClr val="tx1"/>
                </a:solidFill>
              </a:rPr>
              <a:t> </a:t>
            </a:r>
            <a:r>
              <a:rPr lang="en-US" i="1" dirty="0" err="1">
                <a:solidFill>
                  <a:schemeClr val="tx1"/>
                </a:solidFill>
              </a:rPr>
              <a:t>lại</a:t>
            </a:r>
            <a:r>
              <a:rPr lang="en-US" i="1" dirty="0">
                <a:solidFill>
                  <a:schemeClr val="tx1"/>
                </a:solidFill>
              </a:rPr>
              <a:t> </a:t>
            </a:r>
            <a:r>
              <a:rPr lang="en-US" i="1" dirty="0" err="1">
                <a:solidFill>
                  <a:schemeClr val="tx1"/>
                </a:solidFill>
              </a:rPr>
              <a:t>lớn</a:t>
            </a:r>
            <a:r>
              <a:rPr lang="en-US" i="1" dirty="0">
                <a:solidFill>
                  <a:schemeClr val="tx1"/>
                </a:solidFill>
              </a:rPr>
              <a:t> </a:t>
            </a:r>
            <a:r>
              <a:rPr lang="en-US" i="1" dirty="0" err="1">
                <a:solidFill>
                  <a:schemeClr val="tx1"/>
                </a:solidFill>
              </a:rPr>
              <a:t>lao</a:t>
            </a:r>
            <a:r>
              <a:rPr lang="en-US" i="1" dirty="0">
                <a:solidFill>
                  <a:schemeClr val="tx1"/>
                </a:solidFill>
              </a:rPr>
              <a:t> </a:t>
            </a:r>
            <a:r>
              <a:rPr lang="en-US" i="1" dirty="0" err="1">
                <a:solidFill>
                  <a:schemeClr val="tx1"/>
                </a:solidFill>
              </a:rPr>
              <a:t>tới</a:t>
            </a:r>
            <a:r>
              <a:rPr lang="en-US" i="1" dirty="0">
                <a:solidFill>
                  <a:schemeClr val="tx1"/>
                </a:solidFill>
              </a:rPr>
              <a:t> </a:t>
            </a:r>
            <a:r>
              <a:rPr lang="en-US" i="1" dirty="0" err="1">
                <a:solidFill>
                  <a:schemeClr val="tx1"/>
                </a:solidFill>
              </a:rPr>
              <a:t>mức</a:t>
            </a:r>
            <a:r>
              <a:rPr lang="en-US" i="1" dirty="0">
                <a:solidFill>
                  <a:schemeClr val="tx1"/>
                </a:solidFill>
              </a:rPr>
              <a:t>, </a:t>
            </a:r>
            <a:r>
              <a:rPr lang="en-US" i="1" dirty="0" err="1">
                <a:solidFill>
                  <a:schemeClr val="tx1"/>
                </a:solidFill>
              </a:rPr>
              <a:t>nó</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 </a:t>
            </a:r>
            <a:r>
              <a:rPr lang="en-US" i="1" dirty="0" err="1">
                <a:solidFill>
                  <a:schemeClr val="tx1"/>
                </a:solidFill>
              </a:rPr>
              <a:t>khiến</a:t>
            </a:r>
            <a:r>
              <a:rPr lang="en-US" i="1" dirty="0">
                <a:solidFill>
                  <a:schemeClr val="tx1"/>
                </a:solidFill>
              </a:rPr>
              <a:t> </a:t>
            </a:r>
            <a:r>
              <a:rPr lang="en-US" i="1" dirty="0" err="1">
                <a:solidFill>
                  <a:schemeClr val="tx1"/>
                </a:solidFill>
              </a:rPr>
              <a:t>bản</a:t>
            </a:r>
            <a:r>
              <a:rPr lang="en-US" i="1" dirty="0">
                <a:solidFill>
                  <a:schemeClr val="tx1"/>
                </a:solidFill>
              </a:rPr>
              <a:t> </a:t>
            </a:r>
            <a:r>
              <a:rPr lang="en-US" i="1" dirty="0" err="1">
                <a:solidFill>
                  <a:schemeClr val="tx1"/>
                </a:solidFill>
              </a:rPr>
              <a:t>thân</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cuộc</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mình</a:t>
            </a:r>
            <a:r>
              <a:rPr lang="en-US" i="1" dirty="0">
                <a:solidFill>
                  <a:schemeClr val="tx1"/>
                </a:solidFill>
              </a:rPr>
              <a:t> </a:t>
            </a:r>
            <a:r>
              <a:rPr lang="en-US" i="1" dirty="0" err="1">
                <a:solidFill>
                  <a:schemeClr val="tx1"/>
                </a:solidFill>
              </a:rPr>
              <a:t>thật</a:t>
            </a:r>
            <a:r>
              <a:rPr lang="en-US" i="1" dirty="0">
                <a:solidFill>
                  <a:schemeClr val="tx1"/>
                </a:solidFill>
              </a:rPr>
              <a:t> ý </a:t>
            </a:r>
            <a:r>
              <a:rPr lang="en-US" i="1" dirty="0" err="1">
                <a:solidFill>
                  <a:schemeClr val="tx1"/>
                </a:solidFill>
              </a:rPr>
              <a:t>nghĩa</a:t>
            </a:r>
            <a:r>
              <a:rPr lang="en-US" i="1" dirty="0">
                <a:solidFill>
                  <a:schemeClr val="tx1"/>
                </a:solidFill>
              </a:rPr>
              <a:t>, </a:t>
            </a:r>
            <a:r>
              <a:rPr lang="en-US" i="1" dirty="0" err="1">
                <a:solidFill>
                  <a:schemeClr val="tx1"/>
                </a:solidFill>
              </a:rPr>
              <a:t>thật</a:t>
            </a:r>
            <a:r>
              <a:rPr lang="en-US" i="1" dirty="0">
                <a:solidFill>
                  <a:schemeClr val="tx1"/>
                </a:solidFill>
              </a:rPr>
              <a:t> </a:t>
            </a:r>
            <a:r>
              <a:rPr lang="en-US" i="1" dirty="0" err="1">
                <a:solidFill>
                  <a:schemeClr val="tx1"/>
                </a:solidFill>
              </a:rPr>
              <a:t>đáng</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luôn</a:t>
            </a:r>
            <a:r>
              <a:rPr lang="en-US" i="1" dirty="0">
                <a:solidFill>
                  <a:schemeClr val="tx1"/>
                </a:solidFill>
              </a:rPr>
              <a:t> </a:t>
            </a:r>
            <a:r>
              <a:rPr lang="en-US" i="1" dirty="0" err="1">
                <a:solidFill>
                  <a:schemeClr val="tx1"/>
                </a:solidFill>
              </a:rPr>
              <a:t>tìm</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động</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phân</a:t>
            </a:r>
            <a:r>
              <a:rPr lang="en-US" i="1" dirty="0">
                <a:solidFill>
                  <a:schemeClr val="tx1"/>
                </a:solidFill>
              </a:rPr>
              <a:t> </a:t>
            </a:r>
            <a:r>
              <a:rPr lang="en-US" i="1" dirty="0" err="1">
                <a:solidFill>
                  <a:schemeClr val="tx1"/>
                </a:solidFill>
              </a:rPr>
              <a:t>đấu</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mệt</a:t>
            </a:r>
            <a:r>
              <a:rPr lang="en-US" i="1" dirty="0">
                <a:solidFill>
                  <a:schemeClr val="tx1"/>
                </a:solidFill>
              </a:rPr>
              <a:t> </a:t>
            </a:r>
            <a:r>
              <a:rPr lang="en-US" i="1" dirty="0" err="1">
                <a:solidFill>
                  <a:schemeClr val="tx1"/>
                </a:solidFill>
              </a:rPr>
              <a:t>mỏi</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phàn</a:t>
            </a:r>
            <a:r>
              <a:rPr lang="en-US" i="1" dirty="0">
                <a:solidFill>
                  <a:schemeClr val="tx1"/>
                </a:solidFill>
              </a:rPr>
              <a:t> </a:t>
            </a:r>
            <a:r>
              <a:rPr lang="en-US" i="1" dirty="0" err="1">
                <a:solidFill>
                  <a:schemeClr val="tx1"/>
                </a:solidFill>
              </a:rPr>
              <a:t>nàn</a:t>
            </a:r>
            <a:r>
              <a:rPr lang="en-US" i="1" dirty="0">
                <a:solidFill>
                  <a:schemeClr val="tx1"/>
                </a:solidFill>
              </a:rPr>
              <a:t>. </a:t>
            </a:r>
            <a:r>
              <a:rPr lang="en-US" i="1" dirty="0" err="1">
                <a:solidFill>
                  <a:schemeClr val="tx1"/>
                </a:solidFill>
              </a:rPr>
              <a:t>Bản</a:t>
            </a:r>
            <a:r>
              <a:rPr lang="en-US" i="1" dirty="0">
                <a:solidFill>
                  <a:schemeClr val="tx1"/>
                </a:solidFill>
              </a:rPr>
              <a:t> </a:t>
            </a:r>
            <a:r>
              <a:rPr lang="en-US" i="1" dirty="0" err="1">
                <a:solidFill>
                  <a:schemeClr val="tx1"/>
                </a:solidFill>
              </a:rPr>
              <a:t>thân</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cũng</a:t>
            </a:r>
            <a:r>
              <a:rPr lang="en-US" i="1" dirty="0">
                <a:solidFill>
                  <a:schemeClr val="tx1"/>
                </a:solidFill>
              </a:rPr>
              <a:t> </a:t>
            </a:r>
            <a:r>
              <a:rPr lang="en-US" i="1" dirty="0" err="1">
                <a:solidFill>
                  <a:schemeClr val="tx1"/>
                </a:solidFill>
              </a:rPr>
              <a:t>trở</a:t>
            </a:r>
            <a:r>
              <a:rPr lang="en-US" i="1" dirty="0">
                <a:solidFill>
                  <a:schemeClr val="tx1"/>
                </a:solidFill>
              </a:rPr>
              <a:t> </a:t>
            </a:r>
            <a:r>
              <a:rPr lang="en-US" i="1" dirty="0" err="1">
                <a:solidFill>
                  <a:schemeClr val="tx1"/>
                </a:solidFill>
              </a:rPr>
              <a:t>thành</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đẹp</a:t>
            </a:r>
            <a:r>
              <a:rPr lang="en-US" i="1" dirty="0">
                <a:solidFill>
                  <a:schemeClr val="tx1"/>
                </a:solidFill>
              </a:rPr>
              <a:t> </a:t>
            </a:r>
            <a:r>
              <a:rPr lang="en-US" i="1" dirty="0" err="1">
                <a:solidFill>
                  <a:schemeClr val="tx1"/>
                </a:solidFill>
              </a:rPr>
              <a:t>đẽ</a:t>
            </a:r>
            <a:r>
              <a:rPr lang="en-US" i="1" dirty="0">
                <a:solidFill>
                  <a:schemeClr val="tx1"/>
                </a:solidFill>
              </a:rPr>
              <a:t>, </a:t>
            </a:r>
            <a:r>
              <a:rPr lang="en-US" i="1" dirty="0" err="1">
                <a:solidFill>
                  <a:schemeClr val="tx1"/>
                </a:solidFill>
              </a:rPr>
              <a:t>khích</a:t>
            </a:r>
            <a:r>
              <a:rPr lang="en-US" i="1" dirty="0">
                <a:solidFill>
                  <a:schemeClr val="tx1"/>
                </a:solidFill>
              </a:rPr>
              <a:t> </a:t>
            </a:r>
            <a:r>
              <a:rPr lang="en-US" i="1" dirty="0" err="1">
                <a:solidFill>
                  <a:schemeClr val="tx1"/>
                </a:solidFill>
              </a:rPr>
              <a:t>lệ</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xung</a:t>
            </a:r>
            <a:r>
              <a:rPr lang="en-US" i="1" dirty="0">
                <a:solidFill>
                  <a:schemeClr val="tx1"/>
                </a:solidFill>
              </a:rPr>
              <a:t> </a:t>
            </a:r>
            <a:r>
              <a:rPr lang="en-US" i="1" dirty="0" err="1">
                <a:solidFill>
                  <a:schemeClr val="tx1"/>
                </a:solidFill>
              </a:rPr>
              <a:t>quanh</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đóng</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sức</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Đặc</a:t>
            </a:r>
            <a:r>
              <a:rPr lang="en-US" i="1" dirty="0">
                <a:solidFill>
                  <a:schemeClr val="tx1"/>
                </a:solidFill>
              </a:rPr>
              <a:t> </a:t>
            </a:r>
            <a:r>
              <a:rPr lang="en-US" i="1" dirty="0" err="1">
                <a:solidFill>
                  <a:schemeClr val="tx1"/>
                </a:solidFill>
              </a:rPr>
              <a:t>biệt</a:t>
            </a:r>
            <a:r>
              <a:rPr lang="en-US" i="1" dirty="0">
                <a:solidFill>
                  <a:schemeClr val="tx1"/>
                </a:solidFill>
              </a:rPr>
              <a:t>, </a:t>
            </a:r>
            <a:r>
              <a:rPr lang="en-US" i="1" dirty="0" err="1">
                <a:solidFill>
                  <a:schemeClr val="tx1"/>
                </a:solidFill>
              </a:rPr>
              <a:t>khi</a:t>
            </a:r>
            <a:r>
              <a:rPr lang="en-US" i="1" dirty="0">
                <a:solidFill>
                  <a:schemeClr val="tx1"/>
                </a:solidFill>
              </a:rPr>
              <a:t> </a:t>
            </a:r>
            <a:r>
              <a:rPr lang="en-US" i="1" dirty="0" err="1">
                <a:solidFill>
                  <a:schemeClr val="tx1"/>
                </a:solidFill>
              </a:rPr>
              <a:t>một</a:t>
            </a:r>
            <a:r>
              <a:rPr lang="en-US" i="1" dirty="0">
                <a:solidFill>
                  <a:schemeClr val="tx1"/>
                </a:solidFill>
              </a:rPr>
              <a:t> </a:t>
            </a:r>
            <a:r>
              <a:rPr lang="en-US" i="1" dirty="0" err="1">
                <a:solidFill>
                  <a:schemeClr val="tx1"/>
                </a:solidFill>
              </a:rPr>
              <a:t>xã</a:t>
            </a:r>
            <a:r>
              <a:rPr lang="en-US" i="1" dirty="0">
                <a:solidFill>
                  <a:schemeClr val="tx1"/>
                </a:solidFill>
              </a:rPr>
              <a:t> </a:t>
            </a:r>
            <a:r>
              <a:rPr lang="en-US" i="1" dirty="0" err="1">
                <a:solidFill>
                  <a:schemeClr val="tx1"/>
                </a:solidFill>
              </a:rPr>
              <a:t>hội</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nhiều</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hi </a:t>
            </a:r>
            <a:r>
              <a:rPr lang="en-US" i="1" dirty="0" err="1">
                <a:solidFill>
                  <a:schemeClr val="tx1"/>
                </a:solidFill>
              </a:rPr>
              <a:t>sinh</a:t>
            </a:r>
            <a:r>
              <a:rPr lang="en-US" i="1" dirty="0">
                <a:solidFill>
                  <a:schemeClr val="tx1"/>
                </a:solidFill>
              </a:rPr>
              <a:t> </a:t>
            </a:r>
            <a:r>
              <a:rPr lang="en-US" i="1" dirty="0" err="1">
                <a:solidFill>
                  <a:schemeClr val="tx1"/>
                </a:solidFill>
              </a:rPr>
              <a:t>vì</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thì</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yêu</a:t>
            </a:r>
            <a:r>
              <a:rPr lang="en-US" i="1" dirty="0">
                <a:solidFill>
                  <a:schemeClr val="tx1"/>
                </a:solidFill>
              </a:rPr>
              <a:t> </a:t>
            </a:r>
            <a:r>
              <a:rPr lang="en-US" i="1" dirty="0" err="1">
                <a:solidFill>
                  <a:schemeClr val="tx1"/>
                </a:solidFill>
              </a:rPr>
              <a:t>đất</a:t>
            </a:r>
            <a:r>
              <a:rPr lang="en-US" i="1" dirty="0">
                <a:solidFill>
                  <a:schemeClr val="tx1"/>
                </a:solidFill>
              </a:rPr>
              <a:t> </a:t>
            </a:r>
            <a:r>
              <a:rPr lang="en-US" i="1" dirty="0" err="1">
                <a:solidFill>
                  <a:schemeClr val="tx1"/>
                </a:solidFill>
              </a:rPr>
              <a:t>nước</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đoàn</a:t>
            </a:r>
            <a:r>
              <a:rPr lang="en-US" i="1" dirty="0">
                <a:solidFill>
                  <a:schemeClr val="tx1"/>
                </a:solidFill>
              </a:rPr>
              <a:t> </a:t>
            </a:r>
            <a:r>
              <a:rPr lang="en-US" i="1" dirty="0" err="1">
                <a:solidFill>
                  <a:schemeClr val="tx1"/>
                </a:solidFill>
              </a:rPr>
              <a:t>kết</a:t>
            </a:r>
            <a:r>
              <a:rPr lang="en-US" i="1" dirty="0">
                <a:solidFill>
                  <a:schemeClr val="tx1"/>
                </a:solidFill>
              </a:rPr>
              <a:t> </a:t>
            </a:r>
            <a:r>
              <a:rPr lang="en-US" i="1" dirty="0" err="1">
                <a:solidFill>
                  <a:schemeClr val="tx1"/>
                </a:solidFill>
              </a:rPr>
              <a:t>dân</a:t>
            </a:r>
            <a:r>
              <a:rPr lang="en-US" i="1" dirty="0">
                <a:solidFill>
                  <a:schemeClr val="tx1"/>
                </a:solidFill>
              </a:rPr>
              <a:t> </a:t>
            </a:r>
            <a:r>
              <a:rPr lang="en-US" i="1" dirty="0" err="1">
                <a:solidFill>
                  <a:schemeClr val="tx1"/>
                </a:solidFill>
              </a:rPr>
              <a:t>tộc</a:t>
            </a:r>
            <a:r>
              <a:rPr lang="en-US" i="1" dirty="0">
                <a:solidFill>
                  <a:schemeClr val="tx1"/>
                </a:solidFill>
              </a:rPr>
              <a:t> </a:t>
            </a:r>
            <a:r>
              <a:rPr lang="en-US" i="1" dirty="0" err="1">
                <a:solidFill>
                  <a:schemeClr val="tx1"/>
                </a:solidFill>
              </a:rPr>
              <a:t>sẽ</a:t>
            </a:r>
            <a:r>
              <a:rPr lang="en-US" i="1" dirty="0">
                <a:solidFill>
                  <a:schemeClr val="tx1"/>
                </a:solidFill>
              </a:rPr>
              <a:t> </a:t>
            </a:r>
            <a:r>
              <a:rPr lang="en-US" i="1" dirty="0" err="1">
                <a:solidFill>
                  <a:schemeClr val="tx1"/>
                </a:solidFill>
              </a:rPr>
              <a:t>được</a:t>
            </a:r>
            <a:r>
              <a:rPr lang="en-US" i="1" dirty="0">
                <a:solidFill>
                  <a:schemeClr val="tx1"/>
                </a:solidFill>
              </a:rPr>
              <a:t> </a:t>
            </a:r>
            <a:r>
              <a:rPr lang="en-US" i="1" dirty="0" err="1">
                <a:solidFill>
                  <a:schemeClr val="tx1"/>
                </a:solidFill>
              </a:rPr>
              <a:t>củng</a:t>
            </a:r>
            <a:r>
              <a:rPr lang="en-US" i="1" dirty="0">
                <a:solidFill>
                  <a:schemeClr val="tx1"/>
                </a:solidFill>
              </a:rPr>
              <a:t> </a:t>
            </a:r>
            <a:r>
              <a:rPr lang="en-US" i="1" dirty="0" err="1">
                <a:solidFill>
                  <a:schemeClr val="tx1"/>
                </a:solidFill>
              </a:rPr>
              <a:t>cố</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ngày</a:t>
            </a:r>
            <a:r>
              <a:rPr lang="en-US" i="1" dirty="0">
                <a:solidFill>
                  <a:schemeClr val="tx1"/>
                </a:solidFill>
              </a:rPr>
              <a:t> </a:t>
            </a:r>
            <a:r>
              <a:rPr lang="en-US" i="1" dirty="0" err="1">
                <a:solidFill>
                  <a:schemeClr val="tx1"/>
                </a:solidFill>
              </a:rPr>
              <a:t>càng</a:t>
            </a:r>
            <a:r>
              <a:rPr lang="en-US" i="1" dirty="0">
                <a:solidFill>
                  <a:schemeClr val="tx1"/>
                </a:solidFill>
              </a:rPr>
              <a:t> </a:t>
            </a:r>
            <a:r>
              <a:rPr lang="en-US" i="1" dirty="0" err="1">
                <a:solidFill>
                  <a:schemeClr val="tx1"/>
                </a:solidFill>
              </a:rPr>
              <a:t>phát</a:t>
            </a:r>
            <a:r>
              <a:rPr lang="en-US" i="1" dirty="0">
                <a:solidFill>
                  <a:schemeClr val="tx1"/>
                </a:solidFill>
              </a:rPr>
              <a:t> </a:t>
            </a:r>
            <a:r>
              <a:rPr lang="en-US" i="1" dirty="0" err="1">
                <a:solidFill>
                  <a:schemeClr val="tx1"/>
                </a:solidFill>
              </a:rPr>
              <a:t>triển</a:t>
            </a:r>
            <a:r>
              <a:rPr lang="en-US" i="1" dirty="0">
                <a:solidFill>
                  <a:schemeClr val="tx1"/>
                </a:solidFill>
              </a:rPr>
              <a:t> </a:t>
            </a:r>
            <a:r>
              <a:rPr lang="en-US" i="1" dirty="0" err="1">
                <a:solidFill>
                  <a:schemeClr val="tx1"/>
                </a:solidFill>
              </a:rPr>
              <a:t>lớn</a:t>
            </a:r>
            <a:r>
              <a:rPr lang="en-US" i="1" dirty="0">
                <a:solidFill>
                  <a:schemeClr val="tx1"/>
                </a:solidFill>
              </a:rPr>
              <a:t> </a:t>
            </a:r>
            <a:r>
              <a:rPr lang="en-US" i="1" dirty="0" err="1">
                <a:solidFill>
                  <a:schemeClr val="tx1"/>
                </a:solidFill>
              </a:rPr>
              <a:t>mạnh</a:t>
            </a:r>
            <a:r>
              <a:rPr lang="en-US" i="1" dirty="0">
                <a:solidFill>
                  <a:schemeClr val="tx1"/>
                </a:solidFill>
              </a:rPr>
              <a:t>, </a:t>
            </a:r>
            <a:r>
              <a:rPr lang="en-US" i="1" dirty="0" err="1">
                <a:solidFill>
                  <a:schemeClr val="tx1"/>
                </a:solidFill>
              </a:rPr>
              <a:t>giúp</a:t>
            </a:r>
            <a:r>
              <a:rPr lang="en-US" i="1" dirty="0">
                <a:solidFill>
                  <a:schemeClr val="tx1"/>
                </a:solidFill>
              </a:rPr>
              <a:t> ta </a:t>
            </a:r>
            <a:r>
              <a:rPr lang="en-US" i="1" dirty="0" err="1">
                <a:solidFill>
                  <a:schemeClr val="tx1"/>
                </a:solidFill>
              </a:rPr>
              <a:t>vượt</a:t>
            </a:r>
            <a:r>
              <a:rPr lang="en-US" i="1" dirty="0">
                <a:solidFill>
                  <a:schemeClr val="tx1"/>
                </a:solidFill>
              </a:rPr>
              <a:t> qua </a:t>
            </a:r>
            <a:r>
              <a:rPr lang="en-US" i="1" dirty="0" err="1">
                <a:solidFill>
                  <a:schemeClr val="tx1"/>
                </a:solidFill>
              </a:rPr>
              <a:t>những</a:t>
            </a:r>
            <a:r>
              <a:rPr lang="en-US" i="1" dirty="0">
                <a:solidFill>
                  <a:schemeClr val="tx1"/>
                </a:solidFill>
              </a:rPr>
              <a:t> </a:t>
            </a:r>
            <a:r>
              <a:rPr lang="en-US" i="1" dirty="0" err="1">
                <a:solidFill>
                  <a:schemeClr val="tx1"/>
                </a:solidFill>
              </a:rPr>
              <a:t>thử</a:t>
            </a:r>
            <a:r>
              <a:rPr lang="en-US" i="1" dirty="0">
                <a:solidFill>
                  <a:schemeClr val="tx1"/>
                </a:solidFill>
              </a:rPr>
              <a:t> </a:t>
            </a:r>
            <a:r>
              <a:rPr lang="en-US" i="1" dirty="0" err="1">
                <a:solidFill>
                  <a:schemeClr val="tx1"/>
                </a:solidFill>
              </a:rPr>
              <a:t>thách</a:t>
            </a:r>
            <a:r>
              <a:rPr lang="en-US" i="1" dirty="0">
                <a:solidFill>
                  <a:schemeClr val="tx1"/>
                </a:solidFill>
              </a:rPr>
              <a:t> to </a:t>
            </a:r>
            <a:r>
              <a:rPr lang="en-US" i="1" dirty="0" err="1">
                <a:solidFill>
                  <a:schemeClr val="tx1"/>
                </a:solidFill>
              </a:rPr>
              <a:t>lớn</a:t>
            </a:r>
            <a:r>
              <a:rPr lang="en-US" i="1" dirty="0">
                <a:solidFill>
                  <a:schemeClr val="tx1"/>
                </a:solidFill>
              </a:rPr>
              <a:t>. </a:t>
            </a:r>
            <a:r>
              <a:rPr lang="en-US" i="1" dirty="0" err="1">
                <a:solidFill>
                  <a:schemeClr val="tx1"/>
                </a:solidFill>
              </a:rPr>
              <a:t>Bạn</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một</a:t>
            </a:r>
            <a:r>
              <a:rPr lang="en-US" i="1" dirty="0">
                <a:solidFill>
                  <a:schemeClr val="tx1"/>
                </a:solidFill>
              </a:rPr>
              <a:t> </a:t>
            </a:r>
            <a:r>
              <a:rPr lang="en-US" i="1" dirty="0" err="1">
                <a:solidFill>
                  <a:schemeClr val="tx1"/>
                </a:solidFill>
              </a:rPr>
              <a:t>lí</a:t>
            </a:r>
            <a:r>
              <a:rPr lang="en-US" i="1" dirty="0">
                <a:solidFill>
                  <a:schemeClr val="tx1"/>
                </a:solidFill>
              </a:rPr>
              <a:t> do </a:t>
            </a:r>
            <a:r>
              <a:rPr lang="en-US" i="1" dirty="0" err="1">
                <a:solidFill>
                  <a:schemeClr val="tx1"/>
                </a:solidFill>
              </a:rPr>
              <a:t>khiến</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trận</a:t>
            </a:r>
            <a:r>
              <a:rPr lang="en-US" i="1" dirty="0">
                <a:solidFill>
                  <a:schemeClr val="tx1"/>
                </a:solidFill>
              </a:rPr>
              <a:t> </a:t>
            </a:r>
            <a:r>
              <a:rPr lang="en-US" i="1" dirty="0" err="1">
                <a:solidFill>
                  <a:schemeClr val="tx1"/>
                </a:solidFill>
              </a:rPr>
              <a:t>chiến</a:t>
            </a:r>
            <a:r>
              <a:rPr lang="en-US" i="1" dirty="0">
                <a:solidFill>
                  <a:schemeClr val="tx1"/>
                </a:solidFill>
              </a:rPr>
              <a:t> </a:t>
            </a:r>
            <a:r>
              <a:rPr lang="en-US" i="1" dirty="0" err="1">
                <a:solidFill>
                  <a:schemeClr val="tx1"/>
                </a:solidFill>
              </a:rPr>
              <a:t>chống</a:t>
            </a:r>
            <a:r>
              <a:rPr lang="en-US" i="1" dirty="0">
                <a:solidFill>
                  <a:schemeClr val="tx1"/>
                </a:solidFill>
              </a:rPr>
              <a:t> </a:t>
            </a:r>
            <a:r>
              <a:rPr lang="en-US" i="1" dirty="0" err="1">
                <a:solidFill>
                  <a:schemeClr val="tx1"/>
                </a:solidFill>
              </a:rPr>
              <a:t>Côvid</a:t>
            </a:r>
            <a:r>
              <a:rPr lang="en-US" i="1" dirty="0">
                <a:solidFill>
                  <a:schemeClr val="tx1"/>
                </a:solidFill>
              </a:rPr>
              <a:t> 19 ở </a:t>
            </a:r>
            <a:r>
              <a:rPr lang="en-US" i="1" dirty="0" err="1">
                <a:solidFill>
                  <a:schemeClr val="tx1"/>
                </a:solidFill>
              </a:rPr>
              <a:t>nước</a:t>
            </a:r>
            <a:r>
              <a:rPr lang="en-US" i="1" dirty="0">
                <a:solidFill>
                  <a:schemeClr val="tx1"/>
                </a:solidFill>
              </a:rPr>
              <a:t> ta </a:t>
            </a:r>
            <a:r>
              <a:rPr lang="en-US" i="1" dirty="0" err="1">
                <a:solidFill>
                  <a:schemeClr val="tx1"/>
                </a:solidFill>
              </a:rPr>
              <a:t>đều</a:t>
            </a:r>
            <a:r>
              <a:rPr lang="en-US" i="1" dirty="0">
                <a:solidFill>
                  <a:schemeClr val="tx1"/>
                </a:solidFill>
              </a:rPr>
              <a:t> </a:t>
            </a:r>
            <a:r>
              <a:rPr lang="en-US" i="1" dirty="0" err="1">
                <a:solidFill>
                  <a:schemeClr val="tx1"/>
                </a:solidFill>
              </a:rPr>
              <a:t>nhanh</a:t>
            </a:r>
            <a:r>
              <a:rPr lang="en-US" i="1" dirty="0">
                <a:solidFill>
                  <a:schemeClr val="tx1"/>
                </a:solidFill>
              </a:rPr>
              <a:t> </a:t>
            </a:r>
            <a:r>
              <a:rPr lang="en-US" i="1" dirty="0" err="1">
                <a:solidFill>
                  <a:schemeClr val="tx1"/>
                </a:solidFill>
              </a:rPr>
              <a:t>chóng</a:t>
            </a:r>
            <a:r>
              <a:rPr lang="en-US" i="1" dirty="0">
                <a:solidFill>
                  <a:schemeClr val="tx1"/>
                </a:solidFill>
              </a:rPr>
              <a:t> </a:t>
            </a:r>
            <a:r>
              <a:rPr lang="en-US" i="1" dirty="0" err="1">
                <a:solidFill>
                  <a:schemeClr val="tx1"/>
                </a:solidFill>
              </a:rPr>
              <a:t>giành</a:t>
            </a:r>
            <a:r>
              <a:rPr lang="en-US" i="1" dirty="0">
                <a:solidFill>
                  <a:schemeClr val="tx1"/>
                </a:solidFill>
              </a:rPr>
              <a:t> </a:t>
            </a:r>
            <a:r>
              <a:rPr lang="en-US" i="1" dirty="0" err="1">
                <a:solidFill>
                  <a:schemeClr val="tx1"/>
                </a:solidFill>
              </a:rPr>
              <a:t>thắng</a:t>
            </a:r>
            <a:r>
              <a:rPr lang="en-US" i="1" dirty="0">
                <a:solidFill>
                  <a:schemeClr val="tx1"/>
                </a:solidFill>
              </a:rPr>
              <a:t> </a:t>
            </a:r>
            <a:r>
              <a:rPr lang="en-US" i="1" dirty="0" err="1">
                <a:solidFill>
                  <a:schemeClr val="tx1"/>
                </a:solidFill>
              </a:rPr>
              <a:t>lợi</a:t>
            </a:r>
            <a:r>
              <a:rPr lang="en-US" i="1" dirty="0">
                <a:solidFill>
                  <a:schemeClr val="tx1"/>
                </a:solidFill>
              </a:rPr>
              <a:t> </a:t>
            </a:r>
            <a:r>
              <a:rPr lang="en-US" i="1" dirty="0" err="1">
                <a:solidFill>
                  <a:schemeClr val="tx1"/>
                </a:solidFill>
              </a:rPr>
              <a:t>đó</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là</a:t>
            </a:r>
            <a:r>
              <a:rPr lang="en-US" i="1" dirty="0">
                <a:solidFill>
                  <a:schemeClr val="tx1"/>
                </a:solidFill>
              </a:rPr>
              <a:t> </a:t>
            </a:r>
            <a:r>
              <a:rPr lang="en-US" i="1" dirty="0" err="1">
                <a:solidFill>
                  <a:schemeClr val="tx1"/>
                </a:solidFill>
              </a:rPr>
              <a:t>bởi</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mệt</a:t>
            </a:r>
            <a:r>
              <a:rPr lang="en-US" i="1" dirty="0">
                <a:solidFill>
                  <a:schemeClr val="tx1"/>
                </a:solidFill>
              </a:rPr>
              <a:t> </a:t>
            </a:r>
            <a:r>
              <a:rPr lang="en-US" i="1" dirty="0" err="1">
                <a:solidFill>
                  <a:schemeClr val="tx1"/>
                </a:solidFill>
              </a:rPr>
              <a:t>mỏi</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các</a:t>
            </a:r>
            <a:r>
              <a:rPr lang="en-US" i="1" dirty="0">
                <a:solidFill>
                  <a:schemeClr val="tx1"/>
                </a:solidFill>
              </a:rPr>
              <a:t> y </a:t>
            </a:r>
            <a:r>
              <a:rPr lang="en-US" i="1" dirty="0" err="1">
                <a:solidFill>
                  <a:schemeClr val="tx1"/>
                </a:solidFill>
              </a:rPr>
              <a:t>bác</a:t>
            </a:r>
            <a:r>
              <a:rPr lang="en-US" i="1" dirty="0">
                <a:solidFill>
                  <a:schemeClr val="tx1"/>
                </a:solidFill>
              </a:rPr>
              <a:t> </a:t>
            </a:r>
            <a:r>
              <a:rPr lang="en-US" i="1" dirty="0" err="1">
                <a:solidFill>
                  <a:schemeClr val="tx1"/>
                </a:solidFill>
              </a:rPr>
              <a:t>sĩ</a:t>
            </a:r>
            <a:r>
              <a:rPr lang="en-US" i="1" dirty="0">
                <a:solidFill>
                  <a:schemeClr val="tx1"/>
                </a:solidFill>
              </a:rPr>
              <a:t> ở </a:t>
            </a:r>
            <a:r>
              <a:rPr lang="en-US" i="1" dirty="0" err="1">
                <a:solidFill>
                  <a:schemeClr val="tx1"/>
                </a:solidFill>
              </a:rPr>
              <a:t>tuyến</a:t>
            </a:r>
            <a:r>
              <a:rPr lang="en-US" i="1" dirty="0">
                <a:solidFill>
                  <a:schemeClr val="tx1"/>
                </a:solidFill>
              </a:rPr>
              <a:t> </a:t>
            </a:r>
            <a:r>
              <a:rPr lang="en-US" i="1" dirty="0" err="1">
                <a:solidFill>
                  <a:schemeClr val="tx1"/>
                </a:solidFill>
              </a:rPr>
              <a:t>đầu</a:t>
            </a:r>
            <a:r>
              <a:rPr lang="en-US" i="1" dirty="0">
                <a:solidFill>
                  <a:schemeClr val="tx1"/>
                </a:solidFill>
              </a:rPr>
              <a:t> </a:t>
            </a:r>
            <a:r>
              <a:rPr lang="en-US" i="1" dirty="0" err="1">
                <a:solidFill>
                  <a:schemeClr val="tx1"/>
                </a:solidFill>
              </a:rPr>
              <a:t>chống</a:t>
            </a:r>
            <a:r>
              <a:rPr lang="en-US" i="1" dirty="0">
                <a:solidFill>
                  <a:schemeClr val="tx1"/>
                </a:solidFill>
              </a:rPr>
              <a:t> </a:t>
            </a:r>
            <a:r>
              <a:rPr lang="en-US" i="1" dirty="0" err="1">
                <a:solidFill>
                  <a:schemeClr val="tx1"/>
                </a:solidFill>
              </a:rPr>
              <a:t>dịch</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đã</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quản</a:t>
            </a:r>
            <a:r>
              <a:rPr lang="en-US" i="1" dirty="0">
                <a:solidFill>
                  <a:schemeClr val="tx1"/>
                </a:solidFill>
              </a:rPr>
              <a:t> </a:t>
            </a:r>
            <a:r>
              <a:rPr lang="en-US" i="1" dirty="0" err="1">
                <a:solidFill>
                  <a:schemeClr val="tx1"/>
                </a:solidFill>
              </a:rPr>
              <a:t>ngày</a:t>
            </a:r>
            <a:r>
              <a:rPr lang="en-US" i="1" dirty="0">
                <a:solidFill>
                  <a:schemeClr val="tx1"/>
                </a:solidFill>
              </a:rPr>
              <a:t> </a:t>
            </a:r>
            <a:r>
              <a:rPr lang="en-US" i="1" dirty="0" err="1">
                <a:solidFill>
                  <a:schemeClr val="tx1"/>
                </a:solidFill>
              </a:rPr>
              <a:t>đêm</a:t>
            </a:r>
            <a:r>
              <a:rPr lang="en-US" i="1" dirty="0">
                <a:solidFill>
                  <a:schemeClr val="tx1"/>
                </a:solidFill>
              </a:rPr>
              <a:t>, </a:t>
            </a:r>
            <a:r>
              <a:rPr lang="en-US" i="1" dirty="0" err="1">
                <a:solidFill>
                  <a:schemeClr val="tx1"/>
                </a:solidFill>
              </a:rPr>
              <a:t>tăng</a:t>
            </a:r>
            <a:r>
              <a:rPr lang="en-US" i="1" dirty="0">
                <a:solidFill>
                  <a:schemeClr val="tx1"/>
                </a:solidFill>
              </a:rPr>
              <a:t> ca </a:t>
            </a:r>
            <a:r>
              <a:rPr lang="en-US" i="1" dirty="0" err="1">
                <a:solidFill>
                  <a:schemeClr val="tx1"/>
                </a:solidFill>
              </a:rPr>
              <a:t>tăng</a:t>
            </a:r>
            <a:r>
              <a:rPr lang="en-US" i="1" dirty="0">
                <a:solidFill>
                  <a:schemeClr val="tx1"/>
                </a:solidFill>
              </a:rPr>
              <a:t> </a:t>
            </a:r>
            <a:r>
              <a:rPr lang="en-US" i="1" dirty="0" err="1">
                <a:solidFill>
                  <a:schemeClr val="tx1"/>
                </a:solidFill>
              </a:rPr>
              <a:t>giờ</a:t>
            </a:r>
            <a:r>
              <a:rPr lang="en-US" i="1" dirty="0">
                <a:solidFill>
                  <a:schemeClr val="tx1"/>
                </a:solidFill>
              </a:rPr>
              <a:t>, </a:t>
            </a:r>
            <a:r>
              <a:rPr lang="en-US" i="1" dirty="0" err="1">
                <a:solidFill>
                  <a:schemeClr val="tx1"/>
                </a:solidFill>
              </a:rPr>
              <a:t>làm</a:t>
            </a:r>
            <a:r>
              <a:rPr lang="en-US" i="1" dirty="0">
                <a:solidFill>
                  <a:schemeClr val="tx1"/>
                </a:solidFill>
              </a:rPr>
              <a:t> </a:t>
            </a:r>
            <a:r>
              <a:rPr lang="en-US" i="1" dirty="0" err="1">
                <a:solidFill>
                  <a:schemeClr val="tx1"/>
                </a:solidFill>
              </a:rPr>
              <a:t>việc</a:t>
            </a:r>
            <a:r>
              <a:rPr lang="en-US" i="1" dirty="0">
                <a:solidFill>
                  <a:schemeClr val="tx1"/>
                </a:solidFill>
              </a:rPr>
              <a:t> </a:t>
            </a:r>
            <a:r>
              <a:rPr lang="en-US" i="1" dirty="0" err="1">
                <a:solidFill>
                  <a:schemeClr val="tx1"/>
                </a:solidFill>
              </a:rPr>
              <a:t>hết</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suất</a:t>
            </a:r>
            <a:r>
              <a:rPr lang="en-US" i="1" dirty="0">
                <a:solidFill>
                  <a:schemeClr val="tx1"/>
                </a:solidFill>
              </a:rPr>
              <a:t> </a:t>
            </a:r>
            <a:r>
              <a:rPr lang="en-US" i="1" dirty="0" err="1">
                <a:solidFill>
                  <a:schemeClr val="tx1"/>
                </a:solidFill>
              </a:rPr>
              <a:t>vì</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chung</a:t>
            </a:r>
            <a:r>
              <a:rPr lang="en-US" i="1" dirty="0">
                <a:solidFill>
                  <a:schemeClr val="tx1"/>
                </a:solidFill>
              </a:rPr>
              <a:t> </a:t>
            </a:r>
            <a:r>
              <a:rPr lang="en-US" i="1" dirty="0" err="1">
                <a:solidFill>
                  <a:schemeClr val="tx1"/>
                </a:solidFill>
              </a:rPr>
              <a:t>dòng</a:t>
            </a:r>
            <a:r>
              <a:rPr lang="en-US" i="1" dirty="0">
                <a:solidFill>
                  <a:schemeClr val="tx1"/>
                </a:solidFill>
              </a:rPr>
              <a:t> </a:t>
            </a:r>
            <a:r>
              <a:rPr lang="en-US" i="1" dirty="0" err="1">
                <a:solidFill>
                  <a:schemeClr val="tx1"/>
                </a:solidFill>
              </a:rPr>
              <a:t>máu</a:t>
            </a:r>
            <a:r>
              <a:rPr lang="en-US" i="1" dirty="0">
                <a:solidFill>
                  <a:schemeClr val="tx1"/>
                </a:solidFill>
              </a:rPr>
              <a:t> </a:t>
            </a:r>
            <a:r>
              <a:rPr lang="en-US" i="1" dirty="0" err="1">
                <a:solidFill>
                  <a:schemeClr val="tx1"/>
                </a:solidFill>
              </a:rPr>
              <a:t>Lạc</a:t>
            </a:r>
            <a:r>
              <a:rPr lang="en-US" i="1" dirty="0">
                <a:solidFill>
                  <a:schemeClr val="tx1"/>
                </a:solidFill>
              </a:rPr>
              <a:t> </a:t>
            </a:r>
            <a:r>
              <a:rPr lang="en-US" i="1" dirty="0" err="1">
                <a:solidFill>
                  <a:schemeClr val="tx1"/>
                </a:solidFill>
              </a:rPr>
              <a:t>Hồng</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với</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là</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nguyện</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mạnh</a:t>
            </a:r>
            <a:r>
              <a:rPr lang="en-US" i="1" dirty="0">
                <a:solidFill>
                  <a:schemeClr val="tx1"/>
                </a:solidFill>
              </a:rPr>
              <a:t> </a:t>
            </a:r>
            <a:r>
              <a:rPr lang="en-US" i="1" dirty="0" err="1">
                <a:solidFill>
                  <a:schemeClr val="tx1"/>
                </a:solidFill>
              </a:rPr>
              <a:t>thường</a:t>
            </a:r>
            <a:r>
              <a:rPr lang="en-US" i="1" dirty="0">
                <a:solidFill>
                  <a:schemeClr val="tx1"/>
                </a:solidFill>
              </a:rPr>
              <a:t> </a:t>
            </a:r>
            <a:r>
              <a:rPr lang="en-US" i="1" dirty="0" err="1">
                <a:solidFill>
                  <a:schemeClr val="tx1"/>
                </a:solidFill>
              </a:rPr>
              <a:t>quân</a:t>
            </a:r>
            <a:r>
              <a:rPr lang="en-US" i="1" dirty="0">
                <a:solidFill>
                  <a:schemeClr val="tx1"/>
                </a:solidFill>
              </a:rPr>
              <a:t> </a:t>
            </a:r>
            <a:r>
              <a:rPr lang="en-US" i="1" dirty="0" err="1">
                <a:solidFill>
                  <a:schemeClr val="tx1"/>
                </a:solidFill>
              </a:rPr>
              <a:t>chung</a:t>
            </a:r>
            <a:r>
              <a:rPr lang="en-US" i="1" dirty="0">
                <a:solidFill>
                  <a:schemeClr val="tx1"/>
                </a:solidFill>
              </a:rPr>
              <a:t> </a:t>
            </a:r>
            <a:r>
              <a:rPr lang="en-US" i="1" dirty="0" err="1">
                <a:solidFill>
                  <a:schemeClr val="tx1"/>
                </a:solidFill>
              </a:rPr>
              <a:t>tay</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sức</a:t>
            </a:r>
            <a:r>
              <a:rPr lang="en-US" i="1" dirty="0">
                <a:solidFill>
                  <a:schemeClr val="tx1"/>
                </a:solidFill>
              </a:rPr>
              <a:t> </a:t>
            </a:r>
            <a:r>
              <a:rPr lang="en-US" i="1" dirty="0" err="1">
                <a:solidFill>
                  <a:schemeClr val="tx1"/>
                </a:solidFill>
              </a:rPr>
              <a:t>hỗ</a:t>
            </a:r>
            <a:r>
              <a:rPr lang="en-US" i="1" dirty="0">
                <a:solidFill>
                  <a:schemeClr val="tx1"/>
                </a:solidFill>
              </a:rPr>
              <a:t> </a:t>
            </a:r>
            <a:r>
              <a:rPr lang="en-US" i="1" dirty="0" err="1">
                <a:solidFill>
                  <a:schemeClr val="tx1"/>
                </a:solidFill>
              </a:rPr>
              <a:t>trợ</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vùng</a:t>
            </a:r>
            <a:r>
              <a:rPr lang="en-US" i="1" dirty="0">
                <a:solidFill>
                  <a:schemeClr val="tx1"/>
                </a:solidFill>
              </a:rPr>
              <a:t> </a:t>
            </a:r>
            <a:r>
              <a:rPr lang="en-US" i="1" dirty="0" err="1">
                <a:solidFill>
                  <a:schemeClr val="tx1"/>
                </a:solidFill>
              </a:rPr>
              <a:t>dịch</a:t>
            </a:r>
            <a:r>
              <a:rPr lang="en-US" i="1" dirty="0">
                <a:solidFill>
                  <a:schemeClr val="tx1"/>
                </a:solidFill>
              </a:rPr>
              <a:t> </a:t>
            </a:r>
            <a:r>
              <a:rPr lang="en-US" i="1" dirty="0" err="1">
                <a:solidFill>
                  <a:schemeClr val="tx1"/>
                </a:solidFill>
              </a:rPr>
              <a:t>mà</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màng</a:t>
            </a:r>
            <a:r>
              <a:rPr lang="en-US" i="1" dirty="0">
                <a:solidFill>
                  <a:schemeClr val="tx1"/>
                </a:solidFill>
              </a:rPr>
              <a:t> </a:t>
            </a:r>
            <a:r>
              <a:rPr lang="en-US" i="1" dirty="0" err="1">
                <a:solidFill>
                  <a:schemeClr val="tx1"/>
                </a:solidFill>
              </a:rPr>
              <a:t>đến</a:t>
            </a:r>
            <a:r>
              <a:rPr lang="en-US" i="1" dirty="0">
                <a:solidFill>
                  <a:schemeClr val="tx1"/>
                </a:solidFill>
              </a:rPr>
              <a:t> </a:t>
            </a:r>
            <a:r>
              <a:rPr lang="en-US" i="1" dirty="0" err="1">
                <a:solidFill>
                  <a:schemeClr val="tx1"/>
                </a:solidFill>
              </a:rPr>
              <a:t>lợi</a:t>
            </a:r>
            <a:r>
              <a:rPr lang="en-US" i="1" dirty="0">
                <a:solidFill>
                  <a:schemeClr val="tx1"/>
                </a:solidFill>
              </a:rPr>
              <a:t> </a:t>
            </a:r>
            <a:r>
              <a:rPr lang="en-US" i="1" dirty="0" err="1">
                <a:solidFill>
                  <a:schemeClr val="tx1"/>
                </a:solidFill>
              </a:rPr>
              <a:t>ích</a:t>
            </a:r>
            <a:r>
              <a:rPr lang="en-US" i="1" dirty="0">
                <a:solidFill>
                  <a:schemeClr val="tx1"/>
                </a:solidFill>
              </a:rPr>
              <a:t> </a:t>
            </a:r>
            <a:r>
              <a:rPr lang="en-US" i="1" dirty="0" err="1">
                <a:solidFill>
                  <a:schemeClr val="tx1"/>
                </a:solidFill>
              </a:rPr>
              <a:t>cá</a:t>
            </a:r>
            <a:r>
              <a:rPr lang="en-US" i="1" dirty="0">
                <a:solidFill>
                  <a:schemeClr val="tx1"/>
                </a:solidFill>
              </a:rPr>
              <a:t> </a:t>
            </a:r>
            <a:r>
              <a:rPr lang="en-US" i="1" dirty="0" err="1">
                <a:solidFill>
                  <a:schemeClr val="tx1"/>
                </a:solidFill>
              </a:rPr>
              <a:t>nhân</a:t>
            </a:r>
            <a:r>
              <a:rPr lang="en-US" i="1" dirty="0">
                <a:solidFill>
                  <a:schemeClr val="tx1"/>
                </a:solidFill>
              </a:rPr>
              <a:t> </a:t>
            </a:r>
            <a:r>
              <a:rPr lang="en-US" i="1" dirty="0" err="1">
                <a:solidFill>
                  <a:schemeClr val="tx1"/>
                </a:solidFill>
              </a:rPr>
              <a:t>mình</a:t>
            </a:r>
            <a:r>
              <a:rPr lang="en-US" i="1" dirty="0">
                <a:solidFill>
                  <a:schemeClr val="tx1"/>
                </a:solidFill>
              </a:rPr>
              <a:t>, </a:t>
            </a:r>
            <a:r>
              <a:rPr lang="en-US" i="1" dirty="0" err="1">
                <a:solidFill>
                  <a:schemeClr val="tx1"/>
                </a:solidFill>
              </a:rPr>
              <a:t>không</a:t>
            </a:r>
            <a:r>
              <a:rPr lang="en-US" i="1" dirty="0">
                <a:solidFill>
                  <a:schemeClr val="tx1"/>
                </a:solidFill>
              </a:rPr>
              <a:t> run </a:t>
            </a:r>
            <a:r>
              <a:rPr lang="en-US" i="1" dirty="0" err="1">
                <a:solidFill>
                  <a:schemeClr val="tx1"/>
                </a:solidFill>
              </a:rPr>
              <a:t>sợ</a:t>
            </a:r>
            <a:r>
              <a:rPr lang="en-US" i="1" dirty="0">
                <a:solidFill>
                  <a:schemeClr val="tx1"/>
                </a:solidFill>
              </a:rPr>
              <a:t> </a:t>
            </a:r>
            <a:r>
              <a:rPr lang="en-US" i="1" dirty="0" err="1">
                <a:solidFill>
                  <a:schemeClr val="tx1"/>
                </a:solidFill>
              </a:rPr>
              <a:t>trước</a:t>
            </a:r>
            <a:r>
              <a:rPr lang="en-US" i="1" dirty="0">
                <a:solidFill>
                  <a:schemeClr val="tx1"/>
                </a:solidFill>
              </a:rPr>
              <a:t> </a:t>
            </a:r>
            <a:r>
              <a:rPr lang="en-US" i="1" dirty="0" err="1">
                <a:solidFill>
                  <a:schemeClr val="tx1"/>
                </a:solidFill>
              </a:rPr>
              <a:t>hiểm</a:t>
            </a:r>
            <a:r>
              <a:rPr lang="en-US" i="1" dirty="0">
                <a:solidFill>
                  <a:schemeClr val="tx1"/>
                </a:solidFill>
              </a:rPr>
              <a:t> </a:t>
            </a:r>
            <a:r>
              <a:rPr lang="en-US" i="1" dirty="0" err="1">
                <a:solidFill>
                  <a:schemeClr val="tx1"/>
                </a:solidFill>
              </a:rPr>
              <a:t>nguy</a:t>
            </a:r>
            <a:r>
              <a:rPr lang="en-US" i="1" dirty="0">
                <a:solidFill>
                  <a:schemeClr val="tx1"/>
                </a:solidFill>
              </a:rPr>
              <a:t>. </a:t>
            </a:r>
            <a:r>
              <a:rPr lang="en-US" i="1" dirty="0" err="1">
                <a:solidFill>
                  <a:schemeClr val="tx1"/>
                </a:solidFill>
              </a:rPr>
              <a:t>Ngay</a:t>
            </a:r>
            <a:r>
              <a:rPr lang="en-US" i="1" dirty="0">
                <a:solidFill>
                  <a:schemeClr val="tx1"/>
                </a:solidFill>
              </a:rPr>
              <a:t> </a:t>
            </a:r>
            <a:r>
              <a:rPr lang="en-US" i="1" dirty="0" err="1">
                <a:solidFill>
                  <a:schemeClr val="tx1"/>
                </a:solidFill>
              </a:rPr>
              <a:t>cả</a:t>
            </a:r>
            <a:r>
              <a:rPr lang="en-US" i="1" dirty="0">
                <a:solidFill>
                  <a:schemeClr val="tx1"/>
                </a:solidFill>
              </a:rPr>
              <a:t> </a:t>
            </a:r>
            <a:r>
              <a:rPr lang="en-US" i="1" dirty="0" err="1">
                <a:solidFill>
                  <a:schemeClr val="tx1"/>
                </a:solidFill>
              </a:rPr>
              <a:t>trong</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lúc</a:t>
            </a:r>
            <a:r>
              <a:rPr lang="en-US" i="1" dirty="0">
                <a:solidFill>
                  <a:schemeClr val="tx1"/>
                </a:solidFill>
              </a:rPr>
              <a:t> </a:t>
            </a:r>
            <a:r>
              <a:rPr lang="en-US" i="1" dirty="0" err="1">
                <a:solidFill>
                  <a:schemeClr val="tx1"/>
                </a:solidFill>
              </a:rPr>
              <a:t>bình</a:t>
            </a:r>
            <a:r>
              <a:rPr lang="en-US" i="1" dirty="0">
                <a:solidFill>
                  <a:schemeClr val="tx1"/>
                </a:solidFill>
              </a:rPr>
              <a:t> </a:t>
            </a:r>
            <a:r>
              <a:rPr lang="en-US" i="1" dirty="0" err="1">
                <a:solidFill>
                  <a:schemeClr val="tx1"/>
                </a:solidFill>
              </a:rPr>
              <a:t>yên</a:t>
            </a:r>
            <a:r>
              <a:rPr lang="en-US" i="1" dirty="0">
                <a:solidFill>
                  <a:schemeClr val="tx1"/>
                </a:solidFill>
              </a:rPr>
              <a:t> </a:t>
            </a:r>
            <a:r>
              <a:rPr lang="en-US" i="1" dirty="0" err="1">
                <a:solidFill>
                  <a:schemeClr val="tx1"/>
                </a:solidFill>
              </a:rPr>
              <a:t>nhất</a:t>
            </a:r>
            <a:r>
              <a:rPr lang="en-US" i="1" dirty="0">
                <a:solidFill>
                  <a:schemeClr val="tx1"/>
                </a:solidFill>
              </a:rPr>
              <a:t>, ta </a:t>
            </a:r>
            <a:r>
              <a:rPr lang="en-US" i="1" dirty="0" err="1">
                <a:solidFill>
                  <a:schemeClr val="tx1"/>
                </a:solidFill>
              </a:rPr>
              <a:t>cùng</a:t>
            </a:r>
            <a:r>
              <a:rPr lang="en-US" i="1" dirty="0">
                <a:solidFill>
                  <a:schemeClr val="tx1"/>
                </a:solidFill>
              </a:rPr>
              <a:t> </a:t>
            </a:r>
            <a:r>
              <a:rPr lang="en-US" i="1" dirty="0" err="1">
                <a:solidFill>
                  <a:schemeClr val="tx1"/>
                </a:solidFill>
              </a:rPr>
              <a:t>hiểu</a:t>
            </a:r>
            <a:r>
              <a:rPr lang="en-US" i="1" dirty="0">
                <a:solidFill>
                  <a:schemeClr val="tx1"/>
                </a:solidFill>
              </a:rPr>
              <a:t> </a:t>
            </a:r>
            <a:r>
              <a:rPr lang="en-US" i="1" dirty="0" err="1">
                <a:solidFill>
                  <a:schemeClr val="tx1"/>
                </a:solidFill>
              </a:rPr>
              <a:t>rằng</a:t>
            </a:r>
            <a:r>
              <a:rPr lang="en-US" i="1" dirty="0">
                <a:solidFill>
                  <a:schemeClr val="tx1"/>
                </a:solidFill>
              </a:rPr>
              <a:t>, </a:t>
            </a:r>
            <a:r>
              <a:rPr lang="en-US" i="1" dirty="0" err="1">
                <a:solidFill>
                  <a:schemeClr val="tx1"/>
                </a:solidFill>
              </a:rPr>
              <a:t>quanh</a:t>
            </a:r>
            <a:r>
              <a:rPr lang="en-US" i="1" dirty="0">
                <a:solidFill>
                  <a:schemeClr val="tx1"/>
                </a:solidFill>
              </a:rPr>
              <a:t> ta </a:t>
            </a:r>
            <a:r>
              <a:rPr lang="en-US" i="1" dirty="0" err="1">
                <a:solidFill>
                  <a:schemeClr val="tx1"/>
                </a:solidFill>
              </a:rPr>
              <a:t>còn</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biết</a:t>
            </a:r>
            <a:r>
              <a:rPr lang="en-US" i="1" dirty="0">
                <a:solidFill>
                  <a:schemeClr val="tx1"/>
                </a:solidFill>
              </a:rPr>
              <a:t> </a:t>
            </a:r>
            <a:r>
              <a:rPr lang="en-US" i="1" dirty="0" err="1">
                <a:solidFill>
                  <a:schemeClr val="tx1"/>
                </a:solidFill>
              </a:rPr>
              <a:t>bao</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như</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nhà</a:t>
            </a:r>
            <a:r>
              <a:rPr lang="en-US" i="1" dirty="0">
                <a:solidFill>
                  <a:schemeClr val="tx1"/>
                </a:solidFill>
              </a:rPr>
              <a:t> </a:t>
            </a:r>
            <a:r>
              <a:rPr lang="en-US" i="1" dirty="0" err="1">
                <a:solidFill>
                  <a:schemeClr val="tx1"/>
                </a:solidFill>
              </a:rPr>
              <a:t>khoa</a:t>
            </a:r>
            <a:r>
              <a:rPr lang="en-US" i="1" dirty="0">
                <a:solidFill>
                  <a:schemeClr val="tx1"/>
                </a:solidFill>
              </a:rPr>
              <a:t> </a:t>
            </a:r>
            <a:r>
              <a:rPr lang="en-US" i="1" dirty="0" err="1">
                <a:solidFill>
                  <a:schemeClr val="tx1"/>
                </a:solidFill>
              </a:rPr>
              <a:t>học</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chiên</a:t>
            </a:r>
            <a:r>
              <a:rPr lang="en-US" i="1" dirty="0">
                <a:solidFill>
                  <a:schemeClr val="tx1"/>
                </a:solidFill>
              </a:rPr>
              <a:t> </a:t>
            </a:r>
            <a:r>
              <a:rPr lang="en-US" i="1" dirty="0" err="1">
                <a:solidFill>
                  <a:schemeClr val="tx1"/>
                </a:solidFill>
              </a:rPr>
              <a:t>sĩ</a:t>
            </a:r>
            <a:r>
              <a:rPr lang="en-US" i="1" dirty="0">
                <a:solidFill>
                  <a:schemeClr val="tx1"/>
                </a:solidFill>
              </a:rPr>
              <a:t> </a:t>
            </a:r>
            <a:r>
              <a:rPr lang="en-US" i="1" dirty="0" err="1">
                <a:solidFill>
                  <a:schemeClr val="tx1"/>
                </a:solidFill>
              </a:rPr>
              <a:t>công</a:t>
            </a:r>
            <a:r>
              <a:rPr lang="en-US" i="1" dirty="0">
                <a:solidFill>
                  <a:schemeClr val="tx1"/>
                </a:solidFill>
              </a:rPr>
              <a:t> an, </a:t>
            </a:r>
            <a:r>
              <a:rPr lang="en-US" i="1" dirty="0" err="1">
                <a:solidFill>
                  <a:schemeClr val="tx1"/>
                </a:solidFill>
              </a:rPr>
              <a:t>các</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lượng</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đội</a:t>
            </a:r>
            <a:r>
              <a:rPr lang="en-US" i="1" dirty="0">
                <a:solidFill>
                  <a:schemeClr val="tx1"/>
                </a:solidFill>
              </a:rPr>
              <a:t> </a:t>
            </a:r>
            <a:r>
              <a:rPr lang="en-US" i="1" dirty="0" err="1">
                <a:solidFill>
                  <a:schemeClr val="tx1"/>
                </a:solidFill>
              </a:rPr>
              <a:t>biên</a:t>
            </a:r>
            <a:r>
              <a:rPr lang="en-US" i="1" dirty="0">
                <a:solidFill>
                  <a:schemeClr val="tx1"/>
                </a:solidFill>
              </a:rPr>
              <a:t> </a:t>
            </a:r>
            <a:r>
              <a:rPr lang="en-US" i="1" dirty="0" err="1">
                <a:solidFill>
                  <a:schemeClr val="tx1"/>
                </a:solidFill>
              </a:rPr>
              <a:t>phòng</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hàng</a:t>
            </a:r>
            <a:r>
              <a:rPr lang="en-US" i="1" dirty="0">
                <a:solidFill>
                  <a:schemeClr val="tx1"/>
                </a:solidFill>
              </a:rPr>
              <a:t> </a:t>
            </a:r>
            <a:r>
              <a:rPr lang="en-US" i="1" dirty="0" err="1">
                <a:solidFill>
                  <a:schemeClr val="tx1"/>
                </a:solidFill>
              </a:rPr>
              <a:t>triệu</a:t>
            </a:r>
            <a:r>
              <a:rPr lang="en-US" i="1" dirty="0">
                <a:solidFill>
                  <a:schemeClr val="tx1"/>
                </a:solidFill>
              </a:rPr>
              <a:t> </a:t>
            </a:r>
            <a:r>
              <a:rPr lang="en-US" i="1" dirty="0" err="1">
                <a:solidFill>
                  <a:schemeClr val="tx1"/>
                </a:solidFill>
              </a:rPr>
              <a:t>thanh</a:t>
            </a:r>
            <a:r>
              <a:rPr lang="en-US" i="1" dirty="0">
                <a:solidFill>
                  <a:schemeClr val="tx1"/>
                </a:solidFill>
              </a:rPr>
              <a:t> </a:t>
            </a:r>
            <a:r>
              <a:rPr lang="en-US" i="1" dirty="0" err="1">
                <a:solidFill>
                  <a:schemeClr val="tx1"/>
                </a:solidFill>
              </a:rPr>
              <a:t>niên</a:t>
            </a:r>
            <a:r>
              <a:rPr lang="en-US" i="1" dirty="0">
                <a:solidFill>
                  <a:schemeClr val="tx1"/>
                </a:solidFill>
              </a:rPr>
              <a:t>, </a:t>
            </a:r>
            <a:r>
              <a:rPr lang="en-US" i="1" dirty="0" err="1">
                <a:solidFill>
                  <a:schemeClr val="tx1"/>
                </a:solidFill>
              </a:rPr>
              <a:t>sinh</a:t>
            </a:r>
            <a:r>
              <a:rPr lang="en-US" i="1" dirty="0">
                <a:solidFill>
                  <a:schemeClr val="tx1"/>
                </a:solidFill>
              </a:rPr>
              <a:t> </a:t>
            </a:r>
            <a:r>
              <a:rPr lang="en-US" i="1" dirty="0" err="1">
                <a:solidFill>
                  <a:schemeClr val="tx1"/>
                </a:solidFill>
              </a:rPr>
              <a:t>viên</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nguyện</a:t>
            </a:r>
            <a:r>
              <a:rPr lang="en-US" i="1" dirty="0">
                <a:solidFill>
                  <a:schemeClr val="tx1"/>
                </a:solidFill>
              </a:rPr>
              <a:t> </a:t>
            </a:r>
            <a:r>
              <a:rPr lang="en-US" i="1" dirty="0" err="1">
                <a:solidFill>
                  <a:schemeClr val="tx1"/>
                </a:solidFill>
              </a:rPr>
              <a:t>đang</a:t>
            </a:r>
            <a:r>
              <a:rPr lang="en-US" i="1" dirty="0">
                <a:solidFill>
                  <a:schemeClr val="tx1"/>
                </a:solidFill>
              </a:rPr>
              <a:t> </a:t>
            </a:r>
            <a:r>
              <a:rPr lang="en-US" i="1" dirty="0" err="1">
                <a:solidFill>
                  <a:schemeClr val="tx1"/>
                </a:solidFill>
              </a:rPr>
              <a:t>thầm</a:t>
            </a:r>
            <a:r>
              <a:rPr lang="en-US" i="1" dirty="0">
                <a:solidFill>
                  <a:schemeClr val="tx1"/>
                </a:solidFill>
              </a:rPr>
              <a:t> </a:t>
            </a:r>
            <a:r>
              <a:rPr lang="en-US" i="1" dirty="0" err="1">
                <a:solidFill>
                  <a:schemeClr val="tx1"/>
                </a:solidFill>
              </a:rPr>
              <a:t>lặng</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và</a:t>
            </a:r>
            <a:r>
              <a:rPr lang="en-US" i="1" dirty="0">
                <a:solidFill>
                  <a:schemeClr val="tx1"/>
                </a:solidFill>
              </a:rPr>
              <a:t> hi </a:t>
            </a:r>
            <a:r>
              <a:rPr lang="en-US" i="1" dirty="0" err="1">
                <a:solidFill>
                  <a:schemeClr val="tx1"/>
                </a:solidFill>
              </a:rPr>
              <a:t>sinh</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bảo</a:t>
            </a:r>
            <a:r>
              <a:rPr lang="en-US" i="1" dirty="0">
                <a:solidFill>
                  <a:schemeClr val="tx1"/>
                </a:solidFill>
              </a:rPr>
              <a:t> </a:t>
            </a:r>
            <a:r>
              <a:rPr lang="en-US" i="1" dirty="0" err="1">
                <a:solidFill>
                  <a:schemeClr val="tx1"/>
                </a:solidFill>
              </a:rPr>
              <a:t>vệ</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dựng</a:t>
            </a:r>
            <a:r>
              <a:rPr lang="en-US" i="1" dirty="0">
                <a:solidFill>
                  <a:schemeClr val="tx1"/>
                </a:solidFill>
              </a:rPr>
              <a:t> </a:t>
            </a:r>
            <a:r>
              <a:rPr lang="en-US" i="1" dirty="0" err="1">
                <a:solidFill>
                  <a:schemeClr val="tx1"/>
                </a:solidFill>
              </a:rPr>
              <a:t>xây</a:t>
            </a:r>
            <a:r>
              <a:rPr lang="en-US" i="1" dirty="0">
                <a:solidFill>
                  <a:schemeClr val="tx1"/>
                </a:solidFill>
              </a:rPr>
              <a:t> </a:t>
            </a:r>
            <a:r>
              <a:rPr lang="en-US" i="1" dirty="0" err="1">
                <a:solidFill>
                  <a:schemeClr val="tx1"/>
                </a:solidFill>
              </a:rPr>
              <a:t>đất</a:t>
            </a:r>
            <a:r>
              <a:rPr lang="en-US" i="1" dirty="0">
                <a:solidFill>
                  <a:schemeClr val="tx1"/>
                </a:solidFill>
              </a:rPr>
              <a:t> </a:t>
            </a:r>
            <a:r>
              <a:rPr lang="en-US" i="1" dirty="0" err="1">
                <a:solidFill>
                  <a:schemeClr val="tx1"/>
                </a:solidFill>
              </a:rPr>
              <a:t>nước</a:t>
            </a:r>
            <a:r>
              <a:rPr lang="en-US" i="1" dirty="0">
                <a:solidFill>
                  <a:schemeClr val="tx1"/>
                </a:solidFill>
              </a:rPr>
              <a:t> </a:t>
            </a:r>
            <a:r>
              <a:rPr lang="en-US" i="1" dirty="0" err="1">
                <a:solidFill>
                  <a:schemeClr val="tx1"/>
                </a:solidFill>
              </a:rPr>
              <a:t>tươi</a:t>
            </a:r>
            <a:r>
              <a:rPr lang="en-US" i="1" dirty="0">
                <a:solidFill>
                  <a:schemeClr val="tx1"/>
                </a:solidFill>
              </a:rPr>
              <a:t> </a:t>
            </a:r>
            <a:r>
              <a:rPr lang="en-US" i="1" dirty="0" err="1">
                <a:solidFill>
                  <a:schemeClr val="tx1"/>
                </a:solidFill>
              </a:rPr>
              <a:t>đẹp</a:t>
            </a:r>
            <a:r>
              <a:rPr lang="en-US" i="1" dirty="0">
                <a:solidFill>
                  <a:schemeClr val="tx1"/>
                </a:solidFill>
              </a:rPr>
              <a:t> </a:t>
            </a:r>
            <a:r>
              <a:rPr lang="en-US" i="1" dirty="0" err="1">
                <a:solidFill>
                  <a:schemeClr val="tx1"/>
                </a:solidFill>
              </a:rPr>
              <a:t>hơn</a:t>
            </a:r>
            <a:r>
              <a:rPr lang="en-US" i="1" dirty="0">
                <a:solidFill>
                  <a:schemeClr val="tx1"/>
                </a:solidFill>
              </a:rPr>
              <a:t>. </a:t>
            </a:r>
            <a:r>
              <a:rPr lang="en-US" i="1" dirty="0" err="1">
                <a:solidFill>
                  <a:schemeClr val="tx1"/>
                </a:solidFill>
              </a:rPr>
              <a:t>Quả</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quý</a:t>
            </a:r>
            <a:r>
              <a:rPr lang="en-US" i="1" dirty="0">
                <a:solidFill>
                  <a:schemeClr val="tx1"/>
                </a:solidFill>
              </a:rPr>
              <a:t> </a:t>
            </a:r>
            <a:r>
              <a:rPr lang="en-US" i="1" dirty="0" err="1">
                <a:solidFill>
                  <a:schemeClr val="tx1"/>
                </a:solidFill>
              </a:rPr>
              <a:t>giá</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cuộc</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có</a:t>
            </a:r>
            <a:r>
              <a:rPr lang="en-US" i="1" dirty="0">
                <a:solidFill>
                  <a:schemeClr val="tx1"/>
                </a:solidFill>
              </a:rPr>
              <a:t> ý </a:t>
            </a:r>
            <a:r>
              <a:rPr lang="en-US" i="1" dirty="0" err="1">
                <a:solidFill>
                  <a:schemeClr val="tx1"/>
                </a:solidFill>
              </a:rPr>
              <a:t>nghĩa</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nhiều</a:t>
            </a:r>
            <a:r>
              <a:rPr lang="en-US" i="1" dirty="0">
                <a:solidFill>
                  <a:schemeClr val="tx1"/>
                </a:solidFill>
              </a:rPr>
              <a:t> </a:t>
            </a:r>
            <a:r>
              <a:rPr lang="en-US" i="1" dirty="0" err="1">
                <a:solidFill>
                  <a:schemeClr val="tx1"/>
                </a:solidFill>
              </a:rPr>
              <a:t>màu</a:t>
            </a:r>
            <a:r>
              <a:rPr lang="en-US" i="1" dirty="0">
                <a:solidFill>
                  <a:schemeClr val="tx1"/>
                </a:solidFill>
              </a:rPr>
              <a:t> </a:t>
            </a:r>
            <a:r>
              <a:rPr lang="en-US" i="1" dirty="0" err="1">
                <a:solidFill>
                  <a:schemeClr val="tx1"/>
                </a:solidFill>
              </a:rPr>
              <a:t>sắc</a:t>
            </a:r>
            <a:r>
              <a:rPr lang="en-US" i="1" dirty="0">
                <a:solidFill>
                  <a:schemeClr val="tx1"/>
                </a:solidFill>
              </a:rPr>
              <a:t>, </a:t>
            </a:r>
            <a:r>
              <a:rPr lang="en-US" i="1" dirty="0" err="1">
                <a:solidFill>
                  <a:schemeClr val="tx1"/>
                </a:solidFill>
              </a:rPr>
              <a:t>bạn</a:t>
            </a:r>
            <a:r>
              <a:rPr lang="en-US" i="1" dirty="0">
                <a:solidFill>
                  <a:schemeClr val="tx1"/>
                </a:solidFill>
              </a:rPr>
              <a:t> </a:t>
            </a:r>
            <a:r>
              <a:rPr lang="en-US" i="1" dirty="0" err="1">
                <a:solidFill>
                  <a:schemeClr val="tx1"/>
                </a:solidFill>
              </a:rPr>
              <a:t>hãy</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khi</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a:t>
            </a:r>
            <a:endParaRPr lang="en-US" i="1" dirty="0"/>
          </a:p>
        </p:txBody>
      </p:sp>
      <p:sp>
        <p:nvSpPr>
          <p:cNvPr id="3" name="Left Brace 2"/>
          <p:cNvSpPr/>
          <p:nvPr/>
        </p:nvSpPr>
        <p:spPr>
          <a:xfrm>
            <a:off x="1371600" y="895350"/>
            <a:ext cx="152400"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4191000" y="1123950"/>
            <a:ext cx="152400"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loud Callout 4"/>
          <p:cNvSpPr/>
          <p:nvPr/>
        </p:nvSpPr>
        <p:spPr>
          <a:xfrm>
            <a:off x="3124200" y="2266950"/>
            <a:ext cx="4191000" cy="990600"/>
          </a:xfrm>
          <a:prstGeom prst="cloudCallout">
            <a:avLst>
              <a:gd name="adj1" fmla="val -25090"/>
              <a:gd name="adj2" fmla="val -1446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Câu</a:t>
            </a:r>
            <a:r>
              <a:rPr lang="en-US" sz="2800" b="1" dirty="0">
                <a:solidFill>
                  <a:srgbClr val="FFFF00"/>
                </a:solidFill>
              </a:rPr>
              <a:t> </a:t>
            </a:r>
            <a:r>
              <a:rPr lang="en-US" sz="2800" b="1" dirty="0" err="1">
                <a:solidFill>
                  <a:srgbClr val="FFFF00"/>
                </a:solidFill>
              </a:rPr>
              <a:t>chủ</a:t>
            </a:r>
            <a:r>
              <a:rPr lang="en-US" sz="2800" b="1" dirty="0">
                <a:solidFill>
                  <a:srgbClr val="FFFF00"/>
                </a:solidFill>
              </a:rPr>
              <a:t> </a:t>
            </a:r>
            <a:r>
              <a:rPr lang="en-US" sz="2800" b="1" dirty="0" err="1">
                <a:solidFill>
                  <a:srgbClr val="FFFF00"/>
                </a:solidFill>
              </a:rPr>
              <a:t>đề</a:t>
            </a:r>
            <a:endParaRPr lang="en-US" sz="2800" b="1" dirty="0">
              <a:solidFill>
                <a:srgbClr val="FFFF00"/>
              </a:solidFill>
            </a:endParaRPr>
          </a:p>
        </p:txBody>
      </p:sp>
      <p:sp>
        <p:nvSpPr>
          <p:cNvPr id="9" name="Left Brace 8"/>
          <p:cNvSpPr/>
          <p:nvPr/>
        </p:nvSpPr>
        <p:spPr>
          <a:xfrm>
            <a:off x="4191000" y="1119768"/>
            <a:ext cx="152400"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246432" y="1378151"/>
            <a:ext cx="297367"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loud Callout 10"/>
          <p:cNvSpPr/>
          <p:nvPr/>
        </p:nvSpPr>
        <p:spPr>
          <a:xfrm>
            <a:off x="3639015" y="2385209"/>
            <a:ext cx="4191000" cy="990600"/>
          </a:xfrm>
          <a:prstGeom prst="cloudCallout">
            <a:avLst>
              <a:gd name="adj1" fmla="val 37172"/>
              <a:gd name="adj2" fmla="val -1322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Phần</a:t>
            </a:r>
            <a:r>
              <a:rPr lang="en-US" sz="2800" b="1" dirty="0">
                <a:solidFill>
                  <a:srgbClr val="FFFF00"/>
                </a:solidFill>
              </a:rPr>
              <a:t> </a:t>
            </a:r>
            <a:r>
              <a:rPr lang="en-US" sz="2800" b="1" dirty="0" err="1">
                <a:solidFill>
                  <a:srgbClr val="FFFF00"/>
                </a:solidFill>
              </a:rPr>
              <a:t>giải</a:t>
            </a:r>
            <a:r>
              <a:rPr lang="en-US" sz="2800" b="1" dirty="0">
                <a:solidFill>
                  <a:srgbClr val="FFFF00"/>
                </a:solidFill>
              </a:rPr>
              <a:t> </a:t>
            </a:r>
            <a:r>
              <a:rPr lang="en-US" sz="2800" b="1" dirty="0" err="1">
                <a:solidFill>
                  <a:srgbClr val="FFFF00"/>
                </a:solidFill>
              </a:rPr>
              <a:t>thích</a:t>
            </a:r>
            <a:endParaRPr lang="en-US" sz="2800" b="1" dirty="0">
              <a:solidFill>
                <a:srgbClr val="FFFF00"/>
              </a:solidFill>
            </a:endParaRPr>
          </a:p>
        </p:txBody>
      </p:sp>
      <p:sp>
        <p:nvSpPr>
          <p:cNvPr id="12" name="Left Brace 11"/>
          <p:cNvSpPr/>
          <p:nvPr/>
        </p:nvSpPr>
        <p:spPr>
          <a:xfrm>
            <a:off x="384716" y="1733550"/>
            <a:ext cx="152401" cy="27432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loud Callout 12"/>
          <p:cNvSpPr/>
          <p:nvPr/>
        </p:nvSpPr>
        <p:spPr>
          <a:xfrm>
            <a:off x="2285999" y="325829"/>
            <a:ext cx="5334000" cy="1824841"/>
          </a:xfrm>
          <a:prstGeom prst="cloudCallout">
            <a:avLst>
              <a:gd name="adj1" fmla="val -74674"/>
              <a:gd name="adj2" fmla="val 944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Phần</a:t>
            </a:r>
            <a:r>
              <a:rPr lang="en-US" sz="2800" b="1" dirty="0">
                <a:solidFill>
                  <a:srgbClr val="FFFF00"/>
                </a:solidFill>
              </a:rPr>
              <a:t> </a:t>
            </a:r>
            <a:r>
              <a:rPr lang="en-US" sz="2800" b="1" dirty="0" err="1">
                <a:solidFill>
                  <a:srgbClr val="FFFF00"/>
                </a:solidFill>
              </a:rPr>
              <a:t>trọng</a:t>
            </a:r>
            <a:r>
              <a:rPr lang="en-US" sz="2800" b="1" dirty="0">
                <a:solidFill>
                  <a:srgbClr val="FFFF00"/>
                </a:solidFill>
              </a:rPr>
              <a:t> </a:t>
            </a:r>
            <a:r>
              <a:rPr lang="en-US" sz="2800" b="1" dirty="0" err="1">
                <a:solidFill>
                  <a:srgbClr val="FFFF00"/>
                </a:solidFill>
              </a:rPr>
              <a:t>tâm</a:t>
            </a:r>
            <a:r>
              <a:rPr lang="en-US" sz="2800" b="1" dirty="0">
                <a:solidFill>
                  <a:srgbClr val="FFFF00"/>
                </a:solidFill>
              </a:rPr>
              <a:t>: </a:t>
            </a:r>
            <a:r>
              <a:rPr lang="en-US" sz="2800" b="1" dirty="0" err="1">
                <a:solidFill>
                  <a:srgbClr val="FFFF00"/>
                </a:solidFill>
              </a:rPr>
              <a:t>giá</a:t>
            </a:r>
            <a:r>
              <a:rPr lang="en-US" sz="2800" b="1" dirty="0">
                <a:solidFill>
                  <a:srgbClr val="FFFF00"/>
                </a:solidFill>
              </a:rPr>
              <a:t> </a:t>
            </a:r>
            <a:r>
              <a:rPr lang="en-US" sz="2800" b="1" dirty="0" err="1">
                <a:solidFill>
                  <a:srgbClr val="FFFF00"/>
                </a:solidFill>
              </a:rPr>
              <a:t>trị</a:t>
            </a:r>
            <a:r>
              <a:rPr lang="en-US" sz="2800" b="1" dirty="0">
                <a:solidFill>
                  <a:srgbClr val="FFFF00"/>
                </a:solidFill>
              </a:rPr>
              <a:t> </a:t>
            </a:r>
            <a:r>
              <a:rPr lang="en-US" sz="2800" b="1" dirty="0" err="1">
                <a:solidFill>
                  <a:srgbClr val="FFFF00"/>
                </a:solidFill>
              </a:rPr>
              <a:t>của</a:t>
            </a:r>
            <a:r>
              <a:rPr lang="en-US" sz="2800" b="1" dirty="0">
                <a:solidFill>
                  <a:srgbClr val="FFFF00"/>
                </a:solidFill>
              </a:rPr>
              <a:t> </a:t>
            </a:r>
            <a:r>
              <a:rPr lang="en-US" sz="2800" b="1" dirty="0" err="1">
                <a:solidFill>
                  <a:srgbClr val="FFFF00"/>
                </a:solidFill>
              </a:rPr>
              <a:t>sự</a:t>
            </a:r>
            <a:r>
              <a:rPr lang="en-US" sz="2800" b="1" dirty="0">
                <a:solidFill>
                  <a:srgbClr val="FFFF00"/>
                </a:solidFill>
              </a:rPr>
              <a:t> </a:t>
            </a:r>
            <a:r>
              <a:rPr lang="en-US" sz="2800" b="1" dirty="0" err="1">
                <a:solidFill>
                  <a:srgbClr val="FFFF00"/>
                </a:solidFill>
              </a:rPr>
              <a:t>cống</a:t>
            </a:r>
            <a:r>
              <a:rPr lang="en-US" sz="2800" b="1" dirty="0">
                <a:solidFill>
                  <a:srgbClr val="FFFF00"/>
                </a:solidFill>
              </a:rPr>
              <a:t> </a:t>
            </a:r>
            <a:r>
              <a:rPr lang="en-US" sz="2800" b="1" dirty="0" err="1">
                <a:solidFill>
                  <a:srgbClr val="FFFF00"/>
                </a:solidFill>
              </a:rPr>
              <a:t>hiến</a:t>
            </a:r>
            <a:endParaRPr lang="en-US" sz="2800" b="1" dirty="0">
              <a:solidFill>
                <a:srgbClr val="FFFF00"/>
              </a:solidFill>
            </a:endParaRPr>
          </a:p>
        </p:txBody>
      </p:sp>
      <p:sp>
        <p:nvSpPr>
          <p:cNvPr id="6" name="Right Brace 5"/>
          <p:cNvSpPr/>
          <p:nvPr/>
        </p:nvSpPr>
        <p:spPr>
          <a:xfrm>
            <a:off x="8610600" y="1448042"/>
            <a:ext cx="304800" cy="27813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7100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3"/>
                                        </p:tgtEl>
                                      </p:cBhvr>
                                    </p:animEffect>
                                    <p:set>
                                      <p:cBhvr>
                                        <p:cTn id="29" dur="1" fill="hold">
                                          <p:stCondLst>
                                            <p:cond delay="499"/>
                                          </p:stCondLst>
                                        </p:cTn>
                                        <p:tgtEl>
                                          <p:spTgt spid="3"/>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grpId="1" nodeType="clickEffect">
                                  <p:stCondLst>
                                    <p:cond delay="0"/>
                                  </p:stCondLst>
                                  <p:childTnLst>
                                    <p:anim calcmode="lin" valueType="num">
                                      <p:cBhvr additive="base">
                                        <p:cTn id="49" dur="500"/>
                                        <p:tgtEl>
                                          <p:spTgt spid="11"/>
                                        </p:tgtEl>
                                        <p:attrNameLst>
                                          <p:attrName>ppt_x</p:attrName>
                                        </p:attrNameLst>
                                      </p:cBhvr>
                                      <p:tavLst>
                                        <p:tav tm="0">
                                          <p:val>
                                            <p:strVal val="ppt_x"/>
                                          </p:val>
                                        </p:tav>
                                        <p:tav tm="100000">
                                          <p:val>
                                            <p:strVal val="ppt_x"/>
                                          </p:val>
                                        </p:tav>
                                      </p:tavLst>
                                    </p:anim>
                                    <p:anim calcmode="lin" valueType="num">
                                      <p:cBhvr additive="base">
                                        <p:cTn id="50" dur="500"/>
                                        <p:tgtEl>
                                          <p:spTgt spid="11"/>
                                        </p:tgtEl>
                                        <p:attrNameLst>
                                          <p:attrName>ppt_y</p:attrName>
                                        </p:attrNameLst>
                                      </p:cBhvr>
                                      <p:tavLst>
                                        <p:tav tm="0">
                                          <p:val>
                                            <p:strVal val="ppt_y"/>
                                          </p:val>
                                        </p:tav>
                                        <p:tav tm="100000">
                                          <p:val>
                                            <p:strVal val="1+ppt_h/2"/>
                                          </p:val>
                                        </p:tav>
                                      </p:tavLst>
                                    </p:anim>
                                    <p:set>
                                      <p:cBhvr>
                                        <p:cTn id="51" dur="1" fill="hold">
                                          <p:stCondLst>
                                            <p:cond delay="499"/>
                                          </p:stCondLst>
                                        </p:cTn>
                                        <p:tgtEl>
                                          <p:spTgt spid="1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
                                        </p:tgtEl>
                                      </p:cBhvr>
                                    </p:animEffect>
                                    <p:set>
                                      <p:cBhvr>
                                        <p:cTn id="54" dur="1" fill="hold">
                                          <p:stCondLst>
                                            <p:cond delay="499"/>
                                          </p:stCondLst>
                                        </p:cTn>
                                        <p:tgtEl>
                                          <p:spTgt spid="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00"/>
                                        <p:tgtEl>
                                          <p:spTgt spid="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down)">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4" grpId="0" animBg="1"/>
      <p:bldP spid="4" grpId="1" animBg="1"/>
      <p:bldP spid="5" grpId="0" animBg="1"/>
      <p:bldP spid="5" grpId="1" animBg="1"/>
      <p:bldP spid="9" grpId="0" animBg="1"/>
      <p:bldP spid="9" grpId="1" animBg="1"/>
      <p:bldP spid="10" grpId="0" animBg="1"/>
      <p:bldP spid="10" grpId="1" animBg="1"/>
      <p:bldP spid="11" grpId="0" animBg="1"/>
      <p:bldP spid="11" grpId="1" animBg="1"/>
      <p:bldP spid="12" grpId="0" animBg="1"/>
      <p:bldP spid="13"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133160" y="-40130"/>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2</a:t>
            </a:r>
          </a:p>
        </p:txBody>
      </p:sp>
      <p:sp>
        <p:nvSpPr>
          <p:cNvPr id="7" name="TextBox 6"/>
          <p:cNvSpPr txBox="1"/>
          <p:nvPr/>
        </p:nvSpPr>
        <p:spPr>
          <a:xfrm>
            <a:off x="2514600" y="176384"/>
            <a:ext cx="4876799" cy="338554"/>
          </a:xfrm>
          <a:prstGeom prst="rect">
            <a:avLst/>
          </a:prstGeom>
          <a:noFill/>
          <a:ln w="3175">
            <a:solidFill>
              <a:schemeClr val="tx1"/>
            </a:solidFill>
          </a:ln>
        </p:spPr>
        <p:txBody>
          <a:bodyPr wrap="square" rtlCol="0">
            <a:spAutoFit/>
          </a:bodyPr>
          <a:lstStyle/>
          <a:p>
            <a:pPr algn="ctr"/>
            <a:r>
              <a:rPr lang="en-US" sz="1600" i="1" dirty="0" err="1">
                <a:solidFill>
                  <a:srgbClr val="0000FF"/>
                </a:solidFill>
              </a:rPr>
              <a:t>Giá</a:t>
            </a:r>
            <a:r>
              <a:rPr lang="en-US" sz="1600" i="1" dirty="0">
                <a:solidFill>
                  <a:srgbClr val="0000FF"/>
                </a:solidFill>
              </a:rPr>
              <a:t> </a:t>
            </a:r>
            <a:r>
              <a:rPr lang="en-US" sz="1600" i="1" dirty="0" err="1">
                <a:solidFill>
                  <a:srgbClr val="0000FF"/>
                </a:solidFill>
              </a:rPr>
              <a:t>trị</a:t>
            </a:r>
            <a:r>
              <a:rPr lang="en-US" sz="1600" i="1" dirty="0">
                <a:solidFill>
                  <a:srgbClr val="0000FF"/>
                </a:solidFill>
              </a:rPr>
              <a:t> </a:t>
            </a:r>
            <a:r>
              <a:rPr lang="en-US" sz="1600" i="1" dirty="0" err="1">
                <a:solidFill>
                  <a:srgbClr val="0000FF"/>
                </a:solidFill>
              </a:rPr>
              <a:t>của</a:t>
            </a:r>
            <a:r>
              <a:rPr lang="en-US" sz="1600" i="1" dirty="0">
                <a:solidFill>
                  <a:srgbClr val="0000FF"/>
                </a:solidFill>
              </a:rPr>
              <a:t> </a:t>
            </a:r>
            <a:r>
              <a:rPr lang="en-US" sz="1600" i="1" dirty="0" err="1">
                <a:solidFill>
                  <a:srgbClr val="0000FF"/>
                </a:solidFill>
              </a:rPr>
              <a:t>sự</a:t>
            </a:r>
            <a:r>
              <a:rPr lang="en-US" sz="1600" i="1" dirty="0">
                <a:solidFill>
                  <a:srgbClr val="0000FF"/>
                </a:solidFill>
              </a:rPr>
              <a:t> </a:t>
            </a:r>
            <a:r>
              <a:rPr lang="en-US" sz="1600" i="1" dirty="0" err="1">
                <a:solidFill>
                  <a:srgbClr val="0000FF"/>
                </a:solidFill>
              </a:rPr>
              <a:t>cống</a:t>
            </a:r>
            <a:r>
              <a:rPr lang="en-US" sz="1600" i="1" dirty="0">
                <a:solidFill>
                  <a:srgbClr val="0000FF"/>
                </a:solidFill>
              </a:rPr>
              <a:t> </a:t>
            </a:r>
            <a:r>
              <a:rPr lang="en-US" sz="1600" i="1" dirty="0" err="1">
                <a:solidFill>
                  <a:srgbClr val="0000FF"/>
                </a:solidFill>
              </a:rPr>
              <a:t>hiến</a:t>
            </a:r>
            <a:r>
              <a:rPr lang="en-US" sz="1600" i="1" dirty="0">
                <a:solidFill>
                  <a:srgbClr val="0000FF"/>
                </a:solidFill>
              </a:rPr>
              <a:t> </a:t>
            </a:r>
            <a:r>
              <a:rPr lang="en-US" sz="1600" i="1" dirty="0" err="1">
                <a:solidFill>
                  <a:srgbClr val="0000FF"/>
                </a:solidFill>
              </a:rPr>
              <a:t>trong</a:t>
            </a:r>
            <a:r>
              <a:rPr lang="en-US" sz="1600" i="1" dirty="0">
                <a:solidFill>
                  <a:srgbClr val="0000FF"/>
                </a:solidFill>
              </a:rPr>
              <a:t> </a:t>
            </a:r>
            <a:r>
              <a:rPr lang="en-US" sz="1600" i="1" dirty="0" err="1">
                <a:solidFill>
                  <a:srgbClr val="0000FF"/>
                </a:solidFill>
              </a:rPr>
              <a:t>cuộc</a:t>
            </a:r>
            <a:r>
              <a:rPr lang="en-US" sz="1600" i="1" dirty="0">
                <a:solidFill>
                  <a:srgbClr val="0000FF"/>
                </a:solidFill>
              </a:rPr>
              <a:t> </a:t>
            </a:r>
            <a:r>
              <a:rPr lang="en-US" sz="1600" i="1" dirty="0" err="1">
                <a:solidFill>
                  <a:srgbClr val="0000FF"/>
                </a:solidFill>
              </a:rPr>
              <a:t>sống</a:t>
            </a:r>
            <a:r>
              <a:rPr lang="en-US" sz="1600" i="1" dirty="0">
                <a:solidFill>
                  <a:srgbClr val="0000FF"/>
                </a:solidFill>
              </a:rPr>
              <a:t> con </a:t>
            </a:r>
            <a:r>
              <a:rPr lang="en-US" sz="1600" i="1" dirty="0" err="1">
                <a:solidFill>
                  <a:srgbClr val="0000FF"/>
                </a:solidFill>
              </a:rPr>
              <a:t>người</a:t>
            </a:r>
            <a:endParaRPr lang="en-US" sz="1600" dirty="0">
              <a:solidFill>
                <a:srgbClr val="0000FF"/>
              </a:solidFill>
            </a:endParaRPr>
          </a:p>
        </p:txBody>
      </p:sp>
      <p:sp>
        <p:nvSpPr>
          <p:cNvPr id="8" name="TextBox 7"/>
          <p:cNvSpPr txBox="1"/>
          <p:nvPr/>
        </p:nvSpPr>
        <p:spPr>
          <a:xfrm>
            <a:off x="537117" y="895350"/>
            <a:ext cx="8077200" cy="3970318"/>
          </a:xfrm>
          <a:prstGeom prst="rect">
            <a:avLst/>
          </a:prstGeom>
          <a:noFill/>
          <a:effectLst>
            <a:glow rad="63500">
              <a:schemeClr val="accent1">
                <a:satMod val="175000"/>
                <a:alpha val="40000"/>
              </a:schemeClr>
            </a:glow>
          </a:effectLst>
        </p:spPr>
        <p:txBody>
          <a:bodyPr wrap="square" rtlCol="0">
            <a:spAutoFit/>
          </a:bodyPr>
          <a:lstStyle/>
          <a:p>
            <a:r>
              <a:rPr lang="en-US" i="1" dirty="0"/>
              <a:t>	</a:t>
            </a:r>
            <a:r>
              <a:rPr lang="en-US" i="1" dirty="0" err="1"/>
              <a:t>Giữa</a:t>
            </a:r>
            <a:r>
              <a:rPr lang="en-US" i="1" dirty="0"/>
              <a:t> </a:t>
            </a:r>
            <a:r>
              <a:rPr lang="en-US" i="1" dirty="0" err="1"/>
              <a:t>thời</a:t>
            </a:r>
            <a:r>
              <a:rPr lang="en-US" i="1" dirty="0"/>
              <a:t> </a:t>
            </a:r>
            <a:r>
              <a:rPr lang="en-US" i="1" dirty="0" err="1"/>
              <a:t>điểm</a:t>
            </a:r>
            <a:r>
              <a:rPr lang="en-US" i="1" dirty="0"/>
              <a:t> </a:t>
            </a:r>
            <a:r>
              <a:rPr lang="en-US" i="1" dirty="0" err="1"/>
              <a:t>đất</a:t>
            </a:r>
            <a:r>
              <a:rPr lang="en-US" i="1" dirty="0"/>
              <a:t> </a:t>
            </a:r>
            <a:r>
              <a:rPr lang="en-US" i="1" dirty="0" err="1"/>
              <a:t>nước</a:t>
            </a:r>
            <a:r>
              <a:rPr lang="en-US" i="1" dirty="0"/>
              <a:t> </a:t>
            </a:r>
            <a:r>
              <a:rPr lang="en-US" i="1" dirty="0" err="1"/>
              <a:t>rơi</a:t>
            </a:r>
            <a:r>
              <a:rPr lang="en-US" i="1" dirty="0"/>
              <a:t> </a:t>
            </a:r>
            <a:r>
              <a:rPr lang="en-US" i="1" dirty="0" err="1"/>
              <a:t>vào</a:t>
            </a:r>
            <a:r>
              <a:rPr lang="en-US" i="1" dirty="0"/>
              <a:t> </a:t>
            </a:r>
            <a:r>
              <a:rPr lang="en-US" i="1" dirty="0" err="1"/>
              <a:t>khó</a:t>
            </a:r>
            <a:r>
              <a:rPr lang="en-US" i="1" dirty="0"/>
              <a:t> </a:t>
            </a:r>
            <a:r>
              <a:rPr lang="en-US" i="1" dirty="0" err="1"/>
              <a:t>khăn</a:t>
            </a:r>
            <a:r>
              <a:rPr lang="en-US" i="1" dirty="0"/>
              <a:t> </a:t>
            </a:r>
            <a:r>
              <a:rPr lang="en-US" i="1" dirty="0" err="1"/>
              <a:t>thử</a:t>
            </a:r>
            <a:r>
              <a:rPr lang="en-US" i="1" dirty="0"/>
              <a:t> </a:t>
            </a:r>
            <a:r>
              <a:rPr lang="en-US" i="1" dirty="0" err="1"/>
              <a:t>thách</a:t>
            </a:r>
            <a:r>
              <a:rPr lang="en-US" i="1" dirty="0"/>
              <a:t>, ta </a:t>
            </a:r>
            <a:r>
              <a:rPr lang="en-US" i="1" dirty="0" err="1"/>
              <a:t>mới</a:t>
            </a:r>
            <a:r>
              <a:rPr lang="en-US" i="1" dirty="0"/>
              <a:t> </a:t>
            </a:r>
            <a:r>
              <a:rPr lang="en-US" i="1" dirty="0" err="1"/>
              <a:t>thấy</a:t>
            </a:r>
            <a:r>
              <a:rPr lang="en-US" i="1" dirty="0"/>
              <a:t> </a:t>
            </a:r>
            <a:r>
              <a:rPr lang="en-US" i="1" dirty="0" err="1"/>
              <a:t>thật</a:t>
            </a:r>
            <a:r>
              <a:rPr lang="en-US" i="1" dirty="0"/>
              <a:t> </a:t>
            </a:r>
            <a:r>
              <a:rPr lang="en-US" i="1" dirty="0" err="1"/>
              <a:t>thấm</a:t>
            </a:r>
            <a:r>
              <a:rPr lang="en-US" i="1" dirty="0"/>
              <a:t> </a:t>
            </a:r>
            <a:r>
              <a:rPr lang="en-US" i="1" dirty="0" err="1"/>
              <a:t>thía</a:t>
            </a:r>
            <a:r>
              <a:rPr lang="en-US" i="1" dirty="0"/>
              <a:t> </a:t>
            </a:r>
            <a:r>
              <a:rPr lang="en-US" i="1" dirty="0" err="1"/>
              <a:t>giá</a:t>
            </a:r>
            <a:r>
              <a:rPr lang="en-US" i="1" dirty="0"/>
              <a:t> </a:t>
            </a:r>
            <a:r>
              <a:rPr lang="en-US" i="1" dirty="0" err="1"/>
              <a:t>trị</a:t>
            </a:r>
            <a:r>
              <a:rPr lang="en-US" i="1" dirty="0"/>
              <a:t> </a:t>
            </a:r>
            <a:r>
              <a:rPr lang="en-US" i="1" dirty="0" err="1"/>
              <a:t>của</a:t>
            </a:r>
            <a:r>
              <a:rPr lang="en-US" i="1" dirty="0"/>
              <a:t> </a:t>
            </a:r>
            <a:r>
              <a:rPr lang="en-US" i="1" dirty="0" err="1"/>
              <a:t>sự</a:t>
            </a:r>
            <a:r>
              <a:rPr lang="en-US" i="1" dirty="0"/>
              <a:t> </a:t>
            </a:r>
            <a:r>
              <a:rPr lang="en-US" i="1" dirty="0" err="1"/>
              <a:t>cống</a:t>
            </a:r>
            <a:r>
              <a:rPr lang="en-US" i="1" dirty="0"/>
              <a:t> </a:t>
            </a:r>
            <a:r>
              <a:rPr lang="en-US" i="1" dirty="0" err="1"/>
              <a:t>hiến</a:t>
            </a:r>
            <a:r>
              <a:rPr lang="en-US" i="1" dirty="0"/>
              <a:t> </a:t>
            </a:r>
            <a:r>
              <a:rPr lang="en-US" i="1" dirty="0" err="1"/>
              <a:t>trong</a:t>
            </a:r>
            <a:r>
              <a:rPr lang="en-US" i="1" dirty="0"/>
              <a:t> </a:t>
            </a:r>
            <a:r>
              <a:rPr lang="en-US" i="1" dirty="0" err="1"/>
              <a:t>cuộc</a:t>
            </a:r>
            <a:r>
              <a:rPr lang="en-US" i="1" dirty="0"/>
              <a:t> </a:t>
            </a:r>
            <a:r>
              <a:rPr lang="en-US" i="1" dirty="0" err="1"/>
              <a:t>sống</a:t>
            </a:r>
            <a:r>
              <a:rPr lang="en-US" i="1" dirty="0"/>
              <a:t> con </a:t>
            </a:r>
            <a:r>
              <a:rPr lang="en-US" i="1" dirty="0" err="1"/>
              <a:t>người</a:t>
            </a:r>
            <a:r>
              <a:rPr lang="en-US" i="1" dirty="0"/>
              <a:t>. </a:t>
            </a:r>
            <a:r>
              <a:rPr lang="en-US" i="1" dirty="0" err="1"/>
              <a:t>Mỗi</a:t>
            </a:r>
            <a:r>
              <a:rPr lang="en-US" i="1" dirty="0"/>
              <a:t> </a:t>
            </a:r>
            <a:r>
              <a:rPr lang="en-US" i="1" dirty="0" err="1"/>
              <a:t>sự</a:t>
            </a:r>
            <a:r>
              <a:rPr lang="en-US" i="1" dirty="0"/>
              <a:t> </a:t>
            </a:r>
            <a:r>
              <a:rPr lang="en-US" i="1" dirty="0" err="1">
                <a:solidFill>
                  <a:schemeClr val="tx1"/>
                </a:solidFill>
              </a:rPr>
              <a:t>đóng</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phần</a:t>
            </a:r>
            <a:r>
              <a:rPr lang="en-US" i="1" dirty="0">
                <a:solidFill>
                  <a:schemeClr val="tx1"/>
                </a:solidFill>
              </a:rPr>
              <a:t> </a:t>
            </a:r>
            <a:r>
              <a:rPr lang="en-US" i="1" dirty="0" err="1">
                <a:solidFill>
                  <a:schemeClr val="tx1"/>
                </a:solidFill>
              </a:rPr>
              <a:t>vật</a:t>
            </a:r>
            <a:r>
              <a:rPr lang="en-US" i="1" dirty="0">
                <a:solidFill>
                  <a:schemeClr val="tx1"/>
                </a:solidFill>
              </a:rPr>
              <a:t> </a:t>
            </a:r>
            <a:r>
              <a:rPr lang="en-US" i="1" dirty="0" err="1">
                <a:solidFill>
                  <a:schemeClr val="tx1"/>
                </a:solidFill>
              </a:rPr>
              <a:t>chất</a:t>
            </a:r>
            <a:r>
              <a:rPr lang="en-US" i="1" dirty="0">
                <a:solidFill>
                  <a:schemeClr val="tx1"/>
                </a:solidFill>
              </a:rPr>
              <a:t>, </a:t>
            </a:r>
            <a:r>
              <a:rPr lang="en-US" i="1" dirty="0" err="1">
                <a:solidFill>
                  <a:schemeClr val="tx1"/>
                </a:solidFill>
              </a:rPr>
              <a:t>tinh</a:t>
            </a:r>
            <a:r>
              <a:rPr lang="en-US" i="1" dirty="0">
                <a:solidFill>
                  <a:schemeClr val="tx1"/>
                </a:solidFill>
              </a:rPr>
              <a:t> </a:t>
            </a:r>
            <a:r>
              <a:rPr lang="en-US" i="1" dirty="0" err="1">
                <a:solidFill>
                  <a:schemeClr val="tx1"/>
                </a:solidFill>
              </a:rPr>
              <a:t>thần</a:t>
            </a:r>
            <a:r>
              <a:rPr lang="en-US" i="1" dirty="0">
                <a:solidFill>
                  <a:schemeClr val="tx1"/>
                </a:solidFill>
              </a:rPr>
              <a:t>, </a:t>
            </a:r>
            <a:r>
              <a:rPr lang="en-US" i="1" dirty="0" err="1">
                <a:solidFill>
                  <a:schemeClr val="tx1"/>
                </a:solidFill>
              </a:rPr>
              <a:t>trí</a:t>
            </a:r>
            <a:r>
              <a:rPr lang="en-US" i="1" dirty="0">
                <a:solidFill>
                  <a:schemeClr val="tx1"/>
                </a:solidFill>
              </a:rPr>
              <a:t> </a:t>
            </a:r>
            <a:r>
              <a:rPr lang="en-US" i="1" dirty="0" err="1">
                <a:solidFill>
                  <a:schemeClr val="tx1"/>
                </a:solidFill>
              </a:rPr>
              <a:t>tuệ</a:t>
            </a:r>
            <a:r>
              <a:rPr lang="en-US" i="1" dirty="0">
                <a:solidFill>
                  <a:schemeClr val="tx1"/>
                </a:solidFill>
              </a:rPr>
              <a:t>, hay </a:t>
            </a:r>
            <a:r>
              <a:rPr lang="en-US" i="1" dirty="0" err="1">
                <a:solidFill>
                  <a:schemeClr val="tx1"/>
                </a:solidFill>
              </a:rPr>
              <a:t>sức</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mỗi</a:t>
            </a:r>
            <a:r>
              <a:rPr lang="en-US" i="1" dirty="0">
                <a:solidFill>
                  <a:schemeClr val="tx1"/>
                </a:solidFill>
              </a:rPr>
              <a:t> </a:t>
            </a:r>
            <a:r>
              <a:rPr lang="en-US" i="1" dirty="0" err="1">
                <a:solidFill>
                  <a:schemeClr val="tx1"/>
                </a:solidFill>
              </a:rPr>
              <a:t>cá</a:t>
            </a:r>
            <a:r>
              <a:rPr lang="en-US" i="1" dirty="0">
                <a:solidFill>
                  <a:schemeClr val="tx1"/>
                </a:solidFill>
              </a:rPr>
              <a:t> </a:t>
            </a:r>
            <a:r>
              <a:rPr lang="en-US" i="1" dirty="0" err="1">
                <a:solidFill>
                  <a:schemeClr val="tx1"/>
                </a:solidFill>
              </a:rPr>
              <a:t>nhân</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dù</a:t>
            </a:r>
            <a:r>
              <a:rPr lang="en-US" i="1" dirty="0">
                <a:solidFill>
                  <a:schemeClr val="tx1"/>
                </a:solidFill>
              </a:rPr>
              <a:t> </a:t>
            </a:r>
            <a:r>
              <a:rPr lang="en-US" i="1" dirty="0" err="1">
                <a:solidFill>
                  <a:schemeClr val="tx1"/>
                </a:solidFill>
              </a:rPr>
              <a:t>nhỏ</a:t>
            </a:r>
            <a:r>
              <a:rPr lang="en-US" i="1" dirty="0">
                <a:solidFill>
                  <a:schemeClr val="tx1"/>
                </a:solidFill>
              </a:rPr>
              <a:t> </a:t>
            </a:r>
            <a:r>
              <a:rPr lang="en-US" i="1" dirty="0" err="1">
                <a:solidFill>
                  <a:schemeClr val="tx1"/>
                </a:solidFill>
              </a:rPr>
              <a:t>bé</a:t>
            </a:r>
            <a:r>
              <a:rPr lang="en-US" i="1" dirty="0">
                <a:solidFill>
                  <a:schemeClr val="tx1"/>
                </a:solidFill>
              </a:rPr>
              <a:t> </a:t>
            </a:r>
            <a:r>
              <a:rPr lang="en-US" i="1" dirty="0" err="1">
                <a:solidFill>
                  <a:schemeClr val="tx1"/>
                </a:solidFill>
              </a:rPr>
              <a:t>cũng</a:t>
            </a:r>
            <a:r>
              <a:rPr lang="en-US" i="1" dirty="0">
                <a:solidFill>
                  <a:schemeClr val="tx1"/>
                </a:solidFill>
              </a:rPr>
              <a:t> </a:t>
            </a:r>
            <a:r>
              <a:rPr lang="en-US" i="1" dirty="0" err="1">
                <a:solidFill>
                  <a:schemeClr val="tx1"/>
                </a:solidFill>
              </a:rPr>
              <a:t>đáng</a:t>
            </a:r>
            <a:r>
              <a:rPr lang="en-US" i="1" dirty="0">
                <a:solidFill>
                  <a:schemeClr val="tx1"/>
                </a:solidFill>
              </a:rPr>
              <a:t> </a:t>
            </a:r>
            <a:r>
              <a:rPr lang="en-US" i="1" dirty="0" err="1">
                <a:solidFill>
                  <a:schemeClr val="tx1"/>
                </a:solidFill>
              </a:rPr>
              <a:t>trân</a:t>
            </a:r>
            <a:r>
              <a:rPr lang="en-US" i="1" dirty="0">
                <a:solidFill>
                  <a:schemeClr val="tx1"/>
                </a:solidFill>
              </a:rPr>
              <a:t> </a:t>
            </a:r>
            <a:r>
              <a:rPr lang="en-US" i="1" dirty="0" err="1">
                <a:solidFill>
                  <a:schemeClr val="tx1"/>
                </a:solidFill>
              </a:rPr>
              <a:t>trọng</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Giá</a:t>
            </a:r>
            <a:r>
              <a:rPr lang="en-US" i="1" dirty="0">
                <a:solidFill>
                  <a:schemeClr val="tx1"/>
                </a:solidFill>
              </a:rPr>
              <a:t> </a:t>
            </a:r>
            <a:r>
              <a:rPr lang="en-US" i="1" dirty="0" err="1">
                <a:solidFill>
                  <a:schemeClr val="tx1"/>
                </a:solidFill>
              </a:rPr>
              <a:t>trị</a:t>
            </a:r>
            <a:r>
              <a:rPr lang="en-US" i="1" dirty="0">
                <a:solidFill>
                  <a:schemeClr val="tx1"/>
                </a:solidFill>
              </a:rPr>
              <a:t> </a:t>
            </a:r>
            <a:r>
              <a:rPr lang="en-US" i="1" dirty="0" err="1">
                <a:solidFill>
                  <a:schemeClr val="tx1"/>
                </a:solidFill>
              </a:rPr>
              <a:t>mà</a:t>
            </a:r>
            <a:r>
              <a:rPr lang="en-US" i="1" dirty="0">
                <a:solidFill>
                  <a:schemeClr val="tx1"/>
                </a:solidFill>
              </a:rPr>
              <a:t> </a:t>
            </a:r>
            <a:r>
              <a:rPr lang="en-US" i="1" dirty="0" err="1">
                <a:solidFill>
                  <a:schemeClr val="tx1"/>
                </a:solidFill>
              </a:rPr>
              <a:t>nó</a:t>
            </a:r>
            <a:r>
              <a:rPr lang="en-US" i="1" dirty="0">
                <a:solidFill>
                  <a:schemeClr val="tx1"/>
                </a:solidFill>
              </a:rPr>
              <a:t> </a:t>
            </a:r>
            <a:r>
              <a:rPr lang="en-US" i="1" dirty="0" err="1">
                <a:solidFill>
                  <a:schemeClr val="tx1"/>
                </a:solidFill>
              </a:rPr>
              <a:t>mang</a:t>
            </a:r>
            <a:r>
              <a:rPr lang="en-US" i="1" dirty="0">
                <a:solidFill>
                  <a:schemeClr val="tx1"/>
                </a:solidFill>
              </a:rPr>
              <a:t> </a:t>
            </a:r>
            <a:r>
              <a:rPr lang="en-US" i="1" dirty="0" err="1">
                <a:solidFill>
                  <a:schemeClr val="tx1"/>
                </a:solidFill>
              </a:rPr>
              <a:t>lại</a:t>
            </a:r>
            <a:r>
              <a:rPr lang="en-US" i="1" dirty="0">
                <a:solidFill>
                  <a:schemeClr val="tx1"/>
                </a:solidFill>
              </a:rPr>
              <a:t> </a:t>
            </a:r>
            <a:r>
              <a:rPr lang="en-US" i="1" dirty="0" err="1">
                <a:solidFill>
                  <a:schemeClr val="tx1"/>
                </a:solidFill>
              </a:rPr>
              <a:t>lớn</a:t>
            </a:r>
            <a:r>
              <a:rPr lang="en-US" i="1" dirty="0">
                <a:solidFill>
                  <a:schemeClr val="tx1"/>
                </a:solidFill>
              </a:rPr>
              <a:t> </a:t>
            </a:r>
            <a:r>
              <a:rPr lang="en-US" i="1" dirty="0" err="1">
                <a:solidFill>
                  <a:schemeClr val="tx1"/>
                </a:solidFill>
              </a:rPr>
              <a:t>lao</a:t>
            </a:r>
            <a:r>
              <a:rPr lang="en-US" i="1" dirty="0">
                <a:solidFill>
                  <a:schemeClr val="tx1"/>
                </a:solidFill>
              </a:rPr>
              <a:t> </a:t>
            </a:r>
            <a:r>
              <a:rPr lang="en-US" i="1" dirty="0" err="1">
                <a:solidFill>
                  <a:schemeClr val="tx1"/>
                </a:solidFill>
              </a:rPr>
              <a:t>tới</a:t>
            </a:r>
            <a:r>
              <a:rPr lang="en-US" i="1" dirty="0">
                <a:solidFill>
                  <a:schemeClr val="tx1"/>
                </a:solidFill>
              </a:rPr>
              <a:t> </a:t>
            </a:r>
            <a:r>
              <a:rPr lang="en-US" i="1" dirty="0" err="1">
                <a:solidFill>
                  <a:schemeClr val="tx1"/>
                </a:solidFill>
              </a:rPr>
              <a:t>mức</a:t>
            </a:r>
            <a:r>
              <a:rPr lang="en-US" i="1" dirty="0">
                <a:solidFill>
                  <a:schemeClr val="tx1"/>
                </a:solidFill>
              </a:rPr>
              <a:t>, </a:t>
            </a:r>
            <a:r>
              <a:rPr lang="en-US" i="1" dirty="0" err="1">
                <a:solidFill>
                  <a:schemeClr val="tx1"/>
                </a:solidFill>
              </a:rPr>
              <a:t>nó</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 </a:t>
            </a:r>
            <a:r>
              <a:rPr lang="en-US" i="1" dirty="0" err="1">
                <a:solidFill>
                  <a:schemeClr val="tx1"/>
                </a:solidFill>
              </a:rPr>
              <a:t>khiến</a:t>
            </a:r>
            <a:r>
              <a:rPr lang="en-US" i="1" dirty="0">
                <a:solidFill>
                  <a:schemeClr val="tx1"/>
                </a:solidFill>
              </a:rPr>
              <a:t> </a:t>
            </a:r>
            <a:r>
              <a:rPr lang="en-US" i="1" dirty="0" err="1">
                <a:solidFill>
                  <a:schemeClr val="tx1"/>
                </a:solidFill>
              </a:rPr>
              <a:t>bản</a:t>
            </a:r>
            <a:r>
              <a:rPr lang="en-US" i="1" dirty="0">
                <a:solidFill>
                  <a:schemeClr val="tx1"/>
                </a:solidFill>
              </a:rPr>
              <a:t> </a:t>
            </a:r>
            <a:r>
              <a:rPr lang="en-US" i="1" dirty="0" err="1">
                <a:solidFill>
                  <a:schemeClr val="tx1"/>
                </a:solidFill>
              </a:rPr>
              <a:t>thân</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cuộc</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mình</a:t>
            </a:r>
            <a:r>
              <a:rPr lang="en-US" i="1" dirty="0">
                <a:solidFill>
                  <a:schemeClr val="tx1"/>
                </a:solidFill>
              </a:rPr>
              <a:t> </a:t>
            </a:r>
            <a:r>
              <a:rPr lang="en-US" i="1" dirty="0" err="1">
                <a:solidFill>
                  <a:schemeClr val="tx1"/>
                </a:solidFill>
              </a:rPr>
              <a:t>thật</a:t>
            </a:r>
            <a:r>
              <a:rPr lang="en-US" i="1" dirty="0">
                <a:solidFill>
                  <a:schemeClr val="tx1"/>
                </a:solidFill>
              </a:rPr>
              <a:t> ý </a:t>
            </a:r>
            <a:r>
              <a:rPr lang="en-US" i="1" dirty="0" err="1">
                <a:solidFill>
                  <a:schemeClr val="tx1"/>
                </a:solidFill>
              </a:rPr>
              <a:t>nghĩa</a:t>
            </a:r>
            <a:r>
              <a:rPr lang="en-US" i="1" dirty="0">
                <a:solidFill>
                  <a:schemeClr val="tx1"/>
                </a:solidFill>
              </a:rPr>
              <a:t>, </a:t>
            </a:r>
            <a:r>
              <a:rPr lang="en-US" i="1" dirty="0" err="1">
                <a:solidFill>
                  <a:schemeClr val="tx1"/>
                </a:solidFill>
              </a:rPr>
              <a:t>thật</a:t>
            </a:r>
            <a:r>
              <a:rPr lang="en-US" i="1" dirty="0">
                <a:solidFill>
                  <a:schemeClr val="tx1"/>
                </a:solidFill>
              </a:rPr>
              <a:t> </a:t>
            </a:r>
            <a:r>
              <a:rPr lang="en-US" i="1" dirty="0" err="1">
                <a:solidFill>
                  <a:schemeClr val="tx1"/>
                </a:solidFill>
              </a:rPr>
              <a:t>đáng</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luôn</a:t>
            </a:r>
            <a:r>
              <a:rPr lang="en-US" i="1" dirty="0">
                <a:solidFill>
                  <a:schemeClr val="tx1"/>
                </a:solidFill>
              </a:rPr>
              <a:t> </a:t>
            </a:r>
            <a:r>
              <a:rPr lang="en-US" i="1" dirty="0" err="1">
                <a:solidFill>
                  <a:schemeClr val="tx1"/>
                </a:solidFill>
              </a:rPr>
              <a:t>tìm</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động</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phân</a:t>
            </a:r>
            <a:r>
              <a:rPr lang="en-US" i="1" dirty="0">
                <a:solidFill>
                  <a:schemeClr val="tx1"/>
                </a:solidFill>
              </a:rPr>
              <a:t> </a:t>
            </a:r>
            <a:r>
              <a:rPr lang="en-US" i="1" dirty="0" err="1">
                <a:solidFill>
                  <a:schemeClr val="tx1"/>
                </a:solidFill>
              </a:rPr>
              <a:t>đấu</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mệt</a:t>
            </a:r>
            <a:r>
              <a:rPr lang="en-US" i="1" dirty="0">
                <a:solidFill>
                  <a:schemeClr val="tx1"/>
                </a:solidFill>
              </a:rPr>
              <a:t> </a:t>
            </a:r>
            <a:r>
              <a:rPr lang="en-US" i="1" dirty="0" err="1">
                <a:solidFill>
                  <a:schemeClr val="tx1"/>
                </a:solidFill>
              </a:rPr>
              <a:t>mỏi</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phàn</a:t>
            </a:r>
            <a:r>
              <a:rPr lang="en-US" i="1" dirty="0">
                <a:solidFill>
                  <a:schemeClr val="tx1"/>
                </a:solidFill>
              </a:rPr>
              <a:t> </a:t>
            </a:r>
            <a:r>
              <a:rPr lang="en-US" i="1" dirty="0" err="1">
                <a:solidFill>
                  <a:schemeClr val="tx1"/>
                </a:solidFill>
              </a:rPr>
              <a:t>nàn</a:t>
            </a:r>
            <a:r>
              <a:rPr lang="en-US" i="1" dirty="0">
                <a:solidFill>
                  <a:schemeClr val="tx1"/>
                </a:solidFill>
              </a:rPr>
              <a:t>. </a:t>
            </a:r>
            <a:r>
              <a:rPr lang="en-US" i="1" dirty="0" err="1">
                <a:solidFill>
                  <a:schemeClr val="tx1"/>
                </a:solidFill>
              </a:rPr>
              <a:t>Bản</a:t>
            </a:r>
            <a:r>
              <a:rPr lang="en-US" i="1" dirty="0">
                <a:solidFill>
                  <a:schemeClr val="tx1"/>
                </a:solidFill>
              </a:rPr>
              <a:t> </a:t>
            </a:r>
            <a:r>
              <a:rPr lang="en-US" i="1" dirty="0" err="1">
                <a:solidFill>
                  <a:schemeClr val="tx1"/>
                </a:solidFill>
              </a:rPr>
              <a:t>thân</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cũng</a:t>
            </a:r>
            <a:r>
              <a:rPr lang="en-US" i="1" dirty="0">
                <a:solidFill>
                  <a:schemeClr val="tx1"/>
                </a:solidFill>
              </a:rPr>
              <a:t> </a:t>
            </a:r>
            <a:r>
              <a:rPr lang="en-US" i="1" dirty="0" err="1">
                <a:solidFill>
                  <a:schemeClr val="tx1"/>
                </a:solidFill>
              </a:rPr>
              <a:t>trở</a:t>
            </a:r>
            <a:r>
              <a:rPr lang="en-US" i="1" dirty="0">
                <a:solidFill>
                  <a:schemeClr val="tx1"/>
                </a:solidFill>
              </a:rPr>
              <a:t> </a:t>
            </a:r>
            <a:r>
              <a:rPr lang="en-US" i="1" dirty="0" err="1">
                <a:solidFill>
                  <a:schemeClr val="tx1"/>
                </a:solidFill>
              </a:rPr>
              <a:t>thành</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đẹp</a:t>
            </a:r>
            <a:r>
              <a:rPr lang="en-US" i="1" dirty="0">
                <a:solidFill>
                  <a:schemeClr val="tx1"/>
                </a:solidFill>
              </a:rPr>
              <a:t> </a:t>
            </a:r>
            <a:r>
              <a:rPr lang="en-US" i="1" dirty="0" err="1">
                <a:solidFill>
                  <a:schemeClr val="tx1"/>
                </a:solidFill>
              </a:rPr>
              <a:t>đẽ</a:t>
            </a:r>
            <a:r>
              <a:rPr lang="en-US" i="1" dirty="0">
                <a:solidFill>
                  <a:schemeClr val="tx1"/>
                </a:solidFill>
              </a:rPr>
              <a:t>, </a:t>
            </a:r>
            <a:r>
              <a:rPr lang="en-US" i="1" dirty="0" err="1">
                <a:solidFill>
                  <a:schemeClr val="tx1"/>
                </a:solidFill>
              </a:rPr>
              <a:t>khích</a:t>
            </a:r>
            <a:r>
              <a:rPr lang="en-US" i="1" dirty="0">
                <a:solidFill>
                  <a:schemeClr val="tx1"/>
                </a:solidFill>
              </a:rPr>
              <a:t> </a:t>
            </a:r>
            <a:r>
              <a:rPr lang="en-US" i="1" dirty="0" err="1">
                <a:solidFill>
                  <a:schemeClr val="tx1"/>
                </a:solidFill>
              </a:rPr>
              <a:t>lệ</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xung</a:t>
            </a:r>
            <a:r>
              <a:rPr lang="en-US" i="1" dirty="0">
                <a:solidFill>
                  <a:schemeClr val="tx1"/>
                </a:solidFill>
              </a:rPr>
              <a:t> </a:t>
            </a:r>
            <a:r>
              <a:rPr lang="en-US" i="1" dirty="0" err="1">
                <a:solidFill>
                  <a:schemeClr val="tx1"/>
                </a:solidFill>
              </a:rPr>
              <a:t>quanh</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đóng</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sức</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Đặc</a:t>
            </a:r>
            <a:r>
              <a:rPr lang="en-US" i="1" dirty="0">
                <a:solidFill>
                  <a:schemeClr val="tx1"/>
                </a:solidFill>
              </a:rPr>
              <a:t> </a:t>
            </a:r>
            <a:r>
              <a:rPr lang="en-US" i="1" dirty="0" err="1">
                <a:solidFill>
                  <a:schemeClr val="tx1"/>
                </a:solidFill>
              </a:rPr>
              <a:t>biệt</a:t>
            </a:r>
            <a:r>
              <a:rPr lang="en-US" i="1" dirty="0">
                <a:solidFill>
                  <a:schemeClr val="tx1"/>
                </a:solidFill>
              </a:rPr>
              <a:t>, </a:t>
            </a:r>
            <a:r>
              <a:rPr lang="en-US" i="1" dirty="0" err="1">
                <a:solidFill>
                  <a:schemeClr val="tx1"/>
                </a:solidFill>
              </a:rPr>
              <a:t>khi</a:t>
            </a:r>
            <a:r>
              <a:rPr lang="en-US" i="1" dirty="0">
                <a:solidFill>
                  <a:schemeClr val="tx1"/>
                </a:solidFill>
              </a:rPr>
              <a:t> </a:t>
            </a:r>
            <a:r>
              <a:rPr lang="en-US" i="1" dirty="0" err="1">
                <a:solidFill>
                  <a:schemeClr val="tx1"/>
                </a:solidFill>
              </a:rPr>
              <a:t>một</a:t>
            </a:r>
            <a:r>
              <a:rPr lang="en-US" i="1" dirty="0">
                <a:solidFill>
                  <a:schemeClr val="tx1"/>
                </a:solidFill>
              </a:rPr>
              <a:t> </a:t>
            </a:r>
            <a:r>
              <a:rPr lang="en-US" i="1" dirty="0" err="1">
                <a:solidFill>
                  <a:schemeClr val="tx1"/>
                </a:solidFill>
              </a:rPr>
              <a:t>xã</a:t>
            </a:r>
            <a:r>
              <a:rPr lang="en-US" i="1" dirty="0">
                <a:solidFill>
                  <a:schemeClr val="tx1"/>
                </a:solidFill>
              </a:rPr>
              <a:t> </a:t>
            </a:r>
            <a:r>
              <a:rPr lang="en-US" i="1" dirty="0" err="1">
                <a:solidFill>
                  <a:schemeClr val="tx1"/>
                </a:solidFill>
              </a:rPr>
              <a:t>hội</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nhiều</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hi </a:t>
            </a:r>
            <a:r>
              <a:rPr lang="en-US" i="1" dirty="0" err="1">
                <a:solidFill>
                  <a:schemeClr val="tx1"/>
                </a:solidFill>
              </a:rPr>
              <a:t>sinh</a:t>
            </a:r>
            <a:r>
              <a:rPr lang="en-US" i="1" dirty="0">
                <a:solidFill>
                  <a:schemeClr val="tx1"/>
                </a:solidFill>
              </a:rPr>
              <a:t> </a:t>
            </a:r>
            <a:r>
              <a:rPr lang="en-US" i="1" dirty="0" err="1">
                <a:solidFill>
                  <a:schemeClr val="tx1"/>
                </a:solidFill>
              </a:rPr>
              <a:t>vì</a:t>
            </a:r>
            <a:r>
              <a:rPr lang="en-US" i="1" dirty="0">
                <a:solidFill>
                  <a:schemeClr val="tx1"/>
                </a:solidFill>
              </a:rPr>
              <a:t> </a:t>
            </a:r>
            <a:r>
              <a:rPr lang="en-US" i="1" dirty="0" err="1">
                <a:solidFill>
                  <a:schemeClr val="tx1"/>
                </a:solidFill>
              </a:rPr>
              <a:t>cộng</a:t>
            </a:r>
            <a:r>
              <a:rPr lang="en-US" i="1" dirty="0">
                <a:solidFill>
                  <a:schemeClr val="tx1"/>
                </a:solidFill>
              </a:rPr>
              <a:t> </a:t>
            </a:r>
            <a:r>
              <a:rPr lang="en-US" i="1" dirty="0" err="1">
                <a:solidFill>
                  <a:schemeClr val="tx1"/>
                </a:solidFill>
              </a:rPr>
              <a:t>đồng</a:t>
            </a:r>
            <a:r>
              <a:rPr lang="en-US" i="1" dirty="0">
                <a:solidFill>
                  <a:schemeClr val="tx1"/>
                </a:solidFill>
              </a:rPr>
              <a:t> </a:t>
            </a:r>
            <a:r>
              <a:rPr lang="en-US" i="1" dirty="0" err="1">
                <a:solidFill>
                  <a:schemeClr val="tx1"/>
                </a:solidFill>
              </a:rPr>
              <a:t>thì</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yêu</a:t>
            </a:r>
            <a:r>
              <a:rPr lang="en-US" i="1" dirty="0">
                <a:solidFill>
                  <a:schemeClr val="tx1"/>
                </a:solidFill>
              </a:rPr>
              <a:t> </a:t>
            </a:r>
            <a:r>
              <a:rPr lang="en-US" i="1" dirty="0" err="1">
                <a:solidFill>
                  <a:schemeClr val="tx1"/>
                </a:solidFill>
              </a:rPr>
              <a:t>đất</a:t>
            </a:r>
            <a:r>
              <a:rPr lang="en-US" i="1" dirty="0">
                <a:solidFill>
                  <a:schemeClr val="tx1"/>
                </a:solidFill>
              </a:rPr>
              <a:t> </a:t>
            </a:r>
            <a:r>
              <a:rPr lang="en-US" i="1" dirty="0" err="1">
                <a:solidFill>
                  <a:schemeClr val="tx1"/>
                </a:solidFill>
              </a:rPr>
              <a:t>nước</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đoàn</a:t>
            </a:r>
            <a:r>
              <a:rPr lang="en-US" i="1" dirty="0">
                <a:solidFill>
                  <a:schemeClr val="tx1"/>
                </a:solidFill>
              </a:rPr>
              <a:t> </a:t>
            </a:r>
            <a:r>
              <a:rPr lang="en-US" i="1" dirty="0" err="1">
                <a:solidFill>
                  <a:schemeClr val="tx1"/>
                </a:solidFill>
              </a:rPr>
              <a:t>kết</a:t>
            </a:r>
            <a:r>
              <a:rPr lang="en-US" i="1" dirty="0">
                <a:solidFill>
                  <a:schemeClr val="tx1"/>
                </a:solidFill>
              </a:rPr>
              <a:t> </a:t>
            </a:r>
            <a:r>
              <a:rPr lang="en-US" i="1" dirty="0" err="1">
                <a:solidFill>
                  <a:schemeClr val="tx1"/>
                </a:solidFill>
              </a:rPr>
              <a:t>dân</a:t>
            </a:r>
            <a:r>
              <a:rPr lang="en-US" i="1" dirty="0">
                <a:solidFill>
                  <a:schemeClr val="tx1"/>
                </a:solidFill>
              </a:rPr>
              <a:t> </a:t>
            </a:r>
            <a:r>
              <a:rPr lang="en-US" i="1" dirty="0" err="1">
                <a:solidFill>
                  <a:schemeClr val="tx1"/>
                </a:solidFill>
              </a:rPr>
              <a:t>tộc</a:t>
            </a:r>
            <a:r>
              <a:rPr lang="en-US" i="1" dirty="0">
                <a:solidFill>
                  <a:schemeClr val="tx1"/>
                </a:solidFill>
              </a:rPr>
              <a:t> </a:t>
            </a:r>
            <a:r>
              <a:rPr lang="en-US" i="1" dirty="0" err="1">
                <a:solidFill>
                  <a:schemeClr val="tx1"/>
                </a:solidFill>
              </a:rPr>
              <a:t>sẽ</a:t>
            </a:r>
            <a:r>
              <a:rPr lang="en-US" i="1" dirty="0">
                <a:solidFill>
                  <a:schemeClr val="tx1"/>
                </a:solidFill>
              </a:rPr>
              <a:t> </a:t>
            </a:r>
            <a:r>
              <a:rPr lang="en-US" i="1" dirty="0" err="1">
                <a:solidFill>
                  <a:schemeClr val="tx1"/>
                </a:solidFill>
              </a:rPr>
              <a:t>được</a:t>
            </a:r>
            <a:r>
              <a:rPr lang="en-US" i="1" dirty="0">
                <a:solidFill>
                  <a:schemeClr val="tx1"/>
                </a:solidFill>
              </a:rPr>
              <a:t> </a:t>
            </a:r>
            <a:r>
              <a:rPr lang="en-US" i="1" dirty="0" err="1">
                <a:solidFill>
                  <a:schemeClr val="tx1"/>
                </a:solidFill>
              </a:rPr>
              <a:t>củng</a:t>
            </a:r>
            <a:r>
              <a:rPr lang="en-US" i="1" dirty="0">
                <a:solidFill>
                  <a:schemeClr val="tx1"/>
                </a:solidFill>
              </a:rPr>
              <a:t> </a:t>
            </a:r>
            <a:r>
              <a:rPr lang="en-US" i="1" dirty="0" err="1">
                <a:solidFill>
                  <a:schemeClr val="tx1"/>
                </a:solidFill>
              </a:rPr>
              <a:t>cố</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ngày</a:t>
            </a:r>
            <a:r>
              <a:rPr lang="en-US" i="1" dirty="0">
                <a:solidFill>
                  <a:schemeClr val="tx1"/>
                </a:solidFill>
              </a:rPr>
              <a:t> </a:t>
            </a:r>
            <a:r>
              <a:rPr lang="en-US" i="1" dirty="0" err="1">
                <a:solidFill>
                  <a:schemeClr val="tx1"/>
                </a:solidFill>
              </a:rPr>
              <a:t>càng</a:t>
            </a:r>
            <a:r>
              <a:rPr lang="en-US" i="1" dirty="0">
                <a:solidFill>
                  <a:schemeClr val="tx1"/>
                </a:solidFill>
              </a:rPr>
              <a:t> </a:t>
            </a:r>
            <a:r>
              <a:rPr lang="en-US" i="1" dirty="0" err="1">
                <a:solidFill>
                  <a:schemeClr val="tx1"/>
                </a:solidFill>
              </a:rPr>
              <a:t>phát</a:t>
            </a:r>
            <a:r>
              <a:rPr lang="en-US" i="1" dirty="0">
                <a:solidFill>
                  <a:schemeClr val="tx1"/>
                </a:solidFill>
              </a:rPr>
              <a:t> </a:t>
            </a:r>
            <a:r>
              <a:rPr lang="en-US" i="1" dirty="0" err="1">
                <a:solidFill>
                  <a:schemeClr val="tx1"/>
                </a:solidFill>
              </a:rPr>
              <a:t>triển</a:t>
            </a:r>
            <a:r>
              <a:rPr lang="en-US" i="1" dirty="0">
                <a:solidFill>
                  <a:schemeClr val="tx1"/>
                </a:solidFill>
              </a:rPr>
              <a:t> </a:t>
            </a:r>
            <a:r>
              <a:rPr lang="en-US" i="1" dirty="0" err="1">
                <a:solidFill>
                  <a:schemeClr val="tx1"/>
                </a:solidFill>
              </a:rPr>
              <a:t>lớn</a:t>
            </a:r>
            <a:r>
              <a:rPr lang="en-US" i="1" dirty="0">
                <a:solidFill>
                  <a:schemeClr val="tx1"/>
                </a:solidFill>
              </a:rPr>
              <a:t> </a:t>
            </a:r>
            <a:r>
              <a:rPr lang="en-US" i="1" dirty="0" err="1">
                <a:solidFill>
                  <a:schemeClr val="tx1"/>
                </a:solidFill>
              </a:rPr>
              <a:t>mạnh</a:t>
            </a:r>
            <a:r>
              <a:rPr lang="en-US" i="1" dirty="0">
                <a:solidFill>
                  <a:schemeClr val="tx1"/>
                </a:solidFill>
              </a:rPr>
              <a:t>, </a:t>
            </a:r>
            <a:r>
              <a:rPr lang="en-US" i="1" dirty="0" err="1">
                <a:solidFill>
                  <a:schemeClr val="tx1"/>
                </a:solidFill>
              </a:rPr>
              <a:t>giúp</a:t>
            </a:r>
            <a:r>
              <a:rPr lang="en-US" i="1" dirty="0">
                <a:solidFill>
                  <a:schemeClr val="tx1"/>
                </a:solidFill>
              </a:rPr>
              <a:t> ta </a:t>
            </a:r>
            <a:r>
              <a:rPr lang="en-US" i="1" dirty="0" err="1">
                <a:solidFill>
                  <a:schemeClr val="tx1"/>
                </a:solidFill>
              </a:rPr>
              <a:t>vượt</a:t>
            </a:r>
            <a:r>
              <a:rPr lang="en-US" i="1" dirty="0">
                <a:solidFill>
                  <a:schemeClr val="tx1"/>
                </a:solidFill>
              </a:rPr>
              <a:t> qua </a:t>
            </a:r>
            <a:r>
              <a:rPr lang="en-US" i="1" dirty="0" err="1">
                <a:solidFill>
                  <a:schemeClr val="tx1"/>
                </a:solidFill>
              </a:rPr>
              <a:t>những</a:t>
            </a:r>
            <a:r>
              <a:rPr lang="en-US" i="1" dirty="0">
                <a:solidFill>
                  <a:schemeClr val="tx1"/>
                </a:solidFill>
              </a:rPr>
              <a:t> </a:t>
            </a:r>
            <a:r>
              <a:rPr lang="en-US" i="1" dirty="0" err="1">
                <a:solidFill>
                  <a:schemeClr val="tx1"/>
                </a:solidFill>
              </a:rPr>
              <a:t>thử</a:t>
            </a:r>
            <a:r>
              <a:rPr lang="en-US" i="1" dirty="0">
                <a:solidFill>
                  <a:schemeClr val="tx1"/>
                </a:solidFill>
              </a:rPr>
              <a:t> </a:t>
            </a:r>
            <a:r>
              <a:rPr lang="en-US" i="1" dirty="0" err="1">
                <a:solidFill>
                  <a:schemeClr val="tx1"/>
                </a:solidFill>
              </a:rPr>
              <a:t>thách</a:t>
            </a:r>
            <a:r>
              <a:rPr lang="en-US" i="1" dirty="0">
                <a:solidFill>
                  <a:schemeClr val="tx1"/>
                </a:solidFill>
              </a:rPr>
              <a:t> to </a:t>
            </a:r>
            <a:r>
              <a:rPr lang="en-US" i="1" dirty="0" err="1">
                <a:solidFill>
                  <a:schemeClr val="tx1"/>
                </a:solidFill>
              </a:rPr>
              <a:t>lớn</a:t>
            </a:r>
            <a:r>
              <a:rPr lang="en-US" i="1" dirty="0">
                <a:solidFill>
                  <a:schemeClr val="tx1"/>
                </a:solidFill>
              </a:rPr>
              <a:t>. </a:t>
            </a:r>
            <a:r>
              <a:rPr lang="en-US" i="1" dirty="0" err="1">
                <a:solidFill>
                  <a:schemeClr val="tx1"/>
                </a:solidFill>
              </a:rPr>
              <a:t>Bạn</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 </a:t>
            </a:r>
            <a:r>
              <a:rPr lang="en-US" i="1" dirty="0" err="1">
                <a:solidFill>
                  <a:schemeClr val="tx1"/>
                </a:solidFill>
              </a:rPr>
              <a:t>thấy</a:t>
            </a:r>
            <a:r>
              <a:rPr lang="en-US" i="1" dirty="0">
                <a:solidFill>
                  <a:schemeClr val="tx1"/>
                </a:solidFill>
              </a:rPr>
              <a:t>, </a:t>
            </a:r>
            <a:r>
              <a:rPr lang="en-US" i="1" dirty="0" err="1">
                <a:solidFill>
                  <a:schemeClr val="tx1"/>
                </a:solidFill>
              </a:rPr>
              <a:t>một</a:t>
            </a:r>
            <a:r>
              <a:rPr lang="en-US" i="1" dirty="0">
                <a:solidFill>
                  <a:schemeClr val="tx1"/>
                </a:solidFill>
              </a:rPr>
              <a:t> </a:t>
            </a:r>
            <a:r>
              <a:rPr lang="en-US" i="1" dirty="0" err="1">
                <a:solidFill>
                  <a:schemeClr val="tx1"/>
                </a:solidFill>
              </a:rPr>
              <a:t>lí</a:t>
            </a:r>
            <a:r>
              <a:rPr lang="en-US" i="1" dirty="0">
                <a:solidFill>
                  <a:schemeClr val="tx1"/>
                </a:solidFill>
              </a:rPr>
              <a:t> do </a:t>
            </a:r>
            <a:r>
              <a:rPr lang="en-US" i="1" dirty="0" err="1">
                <a:solidFill>
                  <a:schemeClr val="tx1"/>
                </a:solidFill>
              </a:rPr>
              <a:t>khiến</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trận</a:t>
            </a:r>
            <a:r>
              <a:rPr lang="en-US" i="1" dirty="0">
                <a:solidFill>
                  <a:schemeClr val="tx1"/>
                </a:solidFill>
              </a:rPr>
              <a:t> </a:t>
            </a:r>
            <a:r>
              <a:rPr lang="en-US" i="1" dirty="0" err="1">
                <a:solidFill>
                  <a:schemeClr val="tx1"/>
                </a:solidFill>
              </a:rPr>
              <a:t>chiến</a:t>
            </a:r>
            <a:r>
              <a:rPr lang="en-US" i="1" dirty="0">
                <a:solidFill>
                  <a:schemeClr val="tx1"/>
                </a:solidFill>
              </a:rPr>
              <a:t> </a:t>
            </a:r>
            <a:r>
              <a:rPr lang="en-US" i="1" dirty="0" err="1">
                <a:solidFill>
                  <a:schemeClr val="tx1"/>
                </a:solidFill>
              </a:rPr>
              <a:t>chống</a:t>
            </a:r>
            <a:r>
              <a:rPr lang="en-US" i="1" dirty="0">
                <a:solidFill>
                  <a:schemeClr val="tx1"/>
                </a:solidFill>
              </a:rPr>
              <a:t> </a:t>
            </a:r>
            <a:r>
              <a:rPr lang="en-US" i="1" dirty="0" err="1">
                <a:solidFill>
                  <a:schemeClr val="tx1"/>
                </a:solidFill>
              </a:rPr>
              <a:t>Côvid</a:t>
            </a:r>
            <a:r>
              <a:rPr lang="en-US" i="1" dirty="0">
                <a:solidFill>
                  <a:schemeClr val="tx1"/>
                </a:solidFill>
              </a:rPr>
              <a:t> 19 ở </a:t>
            </a:r>
            <a:r>
              <a:rPr lang="en-US" i="1" dirty="0" err="1">
                <a:solidFill>
                  <a:schemeClr val="tx1"/>
                </a:solidFill>
              </a:rPr>
              <a:t>nước</a:t>
            </a:r>
            <a:r>
              <a:rPr lang="en-US" i="1" dirty="0">
                <a:solidFill>
                  <a:schemeClr val="tx1"/>
                </a:solidFill>
              </a:rPr>
              <a:t> ta </a:t>
            </a:r>
            <a:r>
              <a:rPr lang="en-US" i="1" dirty="0" err="1">
                <a:solidFill>
                  <a:schemeClr val="tx1"/>
                </a:solidFill>
              </a:rPr>
              <a:t>đều</a:t>
            </a:r>
            <a:r>
              <a:rPr lang="en-US" i="1" dirty="0">
                <a:solidFill>
                  <a:schemeClr val="tx1"/>
                </a:solidFill>
              </a:rPr>
              <a:t> </a:t>
            </a:r>
            <a:r>
              <a:rPr lang="en-US" i="1" dirty="0" err="1">
                <a:solidFill>
                  <a:schemeClr val="tx1"/>
                </a:solidFill>
              </a:rPr>
              <a:t>nhanh</a:t>
            </a:r>
            <a:r>
              <a:rPr lang="en-US" i="1" dirty="0">
                <a:solidFill>
                  <a:schemeClr val="tx1"/>
                </a:solidFill>
              </a:rPr>
              <a:t> </a:t>
            </a:r>
            <a:r>
              <a:rPr lang="en-US" i="1" dirty="0" err="1">
                <a:solidFill>
                  <a:schemeClr val="tx1"/>
                </a:solidFill>
              </a:rPr>
              <a:t>chóng</a:t>
            </a:r>
            <a:r>
              <a:rPr lang="en-US" i="1" dirty="0">
                <a:solidFill>
                  <a:schemeClr val="tx1"/>
                </a:solidFill>
              </a:rPr>
              <a:t> </a:t>
            </a:r>
            <a:r>
              <a:rPr lang="en-US" i="1" dirty="0" err="1">
                <a:solidFill>
                  <a:schemeClr val="tx1"/>
                </a:solidFill>
              </a:rPr>
              <a:t>giành</a:t>
            </a:r>
            <a:r>
              <a:rPr lang="en-US" i="1" dirty="0">
                <a:solidFill>
                  <a:schemeClr val="tx1"/>
                </a:solidFill>
              </a:rPr>
              <a:t> </a:t>
            </a:r>
            <a:r>
              <a:rPr lang="en-US" i="1" dirty="0" err="1">
                <a:solidFill>
                  <a:schemeClr val="tx1"/>
                </a:solidFill>
              </a:rPr>
              <a:t>thắng</a:t>
            </a:r>
            <a:r>
              <a:rPr lang="en-US" i="1" dirty="0">
                <a:solidFill>
                  <a:schemeClr val="tx1"/>
                </a:solidFill>
              </a:rPr>
              <a:t> </a:t>
            </a:r>
            <a:r>
              <a:rPr lang="en-US" i="1" dirty="0" err="1">
                <a:solidFill>
                  <a:schemeClr val="tx1"/>
                </a:solidFill>
              </a:rPr>
              <a:t>lợi</a:t>
            </a:r>
            <a:r>
              <a:rPr lang="en-US" i="1" dirty="0">
                <a:solidFill>
                  <a:schemeClr val="tx1"/>
                </a:solidFill>
              </a:rPr>
              <a:t> </a:t>
            </a:r>
            <a:r>
              <a:rPr lang="en-US" i="1" dirty="0" err="1">
                <a:solidFill>
                  <a:schemeClr val="tx1"/>
                </a:solidFill>
              </a:rPr>
              <a:t>đó</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là</a:t>
            </a:r>
            <a:r>
              <a:rPr lang="en-US" i="1" dirty="0">
                <a:solidFill>
                  <a:schemeClr val="tx1"/>
                </a:solidFill>
              </a:rPr>
              <a:t> </a:t>
            </a:r>
            <a:r>
              <a:rPr lang="en-US" i="1" dirty="0" err="1">
                <a:solidFill>
                  <a:schemeClr val="tx1"/>
                </a:solidFill>
              </a:rPr>
              <a:t>bởi</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mệt</a:t>
            </a:r>
            <a:r>
              <a:rPr lang="en-US" i="1" dirty="0">
                <a:solidFill>
                  <a:schemeClr val="tx1"/>
                </a:solidFill>
              </a:rPr>
              <a:t> </a:t>
            </a:r>
            <a:r>
              <a:rPr lang="en-US" i="1" dirty="0" err="1">
                <a:solidFill>
                  <a:schemeClr val="tx1"/>
                </a:solidFill>
              </a:rPr>
              <a:t>mỏi</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các</a:t>
            </a:r>
            <a:r>
              <a:rPr lang="en-US" i="1" dirty="0">
                <a:solidFill>
                  <a:schemeClr val="tx1"/>
                </a:solidFill>
              </a:rPr>
              <a:t> y </a:t>
            </a:r>
            <a:r>
              <a:rPr lang="en-US" i="1" dirty="0" err="1">
                <a:solidFill>
                  <a:schemeClr val="tx1"/>
                </a:solidFill>
              </a:rPr>
              <a:t>bác</a:t>
            </a:r>
            <a:r>
              <a:rPr lang="en-US" i="1" dirty="0">
                <a:solidFill>
                  <a:schemeClr val="tx1"/>
                </a:solidFill>
              </a:rPr>
              <a:t> </a:t>
            </a:r>
            <a:r>
              <a:rPr lang="en-US" i="1" dirty="0" err="1">
                <a:solidFill>
                  <a:schemeClr val="tx1"/>
                </a:solidFill>
              </a:rPr>
              <a:t>sĩ</a:t>
            </a:r>
            <a:r>
              <a:rPr lang="en-US" i="1" dirty="0">
                <a:solidFill>
                  <a:schemeClr val="tx1"/>
                </a:solidFill>
              </a:rPr>
              <a:t> ở </a:t>
            </a:r>
            <a:r>
              <a:rPr lang="en-US" i="1" dirty="0" err="1">
                <a:solidFill>
                  <a:schemeClr val="tx1"/>
                </a:solidFill>
              </a:rPr>
              <a:t>tuyến</a:t>
            </a:r>
            <a:r>
              <a:rPr lang="en-US" i="1" dirty="0">
                <a:solidFill>
                  <a:schemeClr val="tx1"/>
                </a:solidFill>
              </a:rPr>
              <a:t> </a:t>
            </a:r>
            <a:r>
              <a:rPr lang="en-US" i="1" dirty="0" err="1">
                <a:solidFill>
                  <a:schemeClr val="tx1"/>
                </a:solidFill>
              </a:rPr>
              <a:t>đầu</a:t>
            </a:r>
            <a:r>
              <a:rPr lang="en-US" i="1" dirty="0">
                <a:solidFill>
                  <a:schemeClr val="tx1"/>
                </a:solidFill>
              </a:rPr>
              <a:t> </a:t>
            </a:r>
            <a:r>
              <a:rPr lang="en-US" i="1" dirty="0" err="1">
                <a:solidFill>
                  <a:schemeClr val="tx1"/>
                </a:solidFill>
              </a:rPr>
              <a:t>chống</a:t>
            </a:r>
            <a:r>
              <a:rPr lang="en-US" i="1" dirty="0">
                <a:solidFill>
                  <a:schemeClr val="tx1"/>
                </a:solidFill>
              </a:rPr>
              <a:t> </a:t>
            </a:r>
            <a:r>
              <a:rPr lang="en-US" i="1" dirty="0" err="1">
                <a:solidFill>
                  <a:schemeClr val="tx1"/>
                </a:solidFill>
              </a:rPr>
              <a:t>dịch</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đã</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quản</a:t>
            </a:r>
            <a:r>
              <a:rPr lang="en-US" i="1" dirty="0">
                <a:solidFill>
                  <a:schemeClr val="tx1"/>
                </a:solidFill>
              </a:rPr>
              <a:t> </a:t>
            </a:r>
            <a:r>
              <a:rPr lang="en-US" i="1" dirty="0" err="1">
                <a:solidFill>
                  <a:schemeClr val="tx1"/>
                </a:solidFill>
              </a:rPr>
              <a:t>ngày</a:t>
            </a:r>
            <a:r>
              <a:rPr lang="en-US" i="1" dirty="0">
                <a:solidFill>
                  <a:schemeClr val="tx1"/>
                </a:solidFill>
              </a:rPr>
              <a:t> </a:t>
            </a:r>
            <a:r>
              <a:rPr lang="en-US" i="1" dirty="0" err="1">
                <a:solidFill>
                  <a:schemeClr val="tx1"/>
                </a:solidFill>
              </a:rPr>
              <a:t>đêm</a:t>
            </a:r>
            <a:r>
              <a:rPr lang="en-US" i="1" dirty="0">
                <a:solidFill>
                  <a:schemeClr val="tx1"/>
                </a:solidFill>
              </a:rPr>
              <a:t>, </a:t>
            </a:r>
            <a:r>
              <a:rPr lang="en-US" i="1" dirty="0" err="1">
                <a:solidFill>
                  <a:schemeClr val="tx1"/>
                </a:solidFill>
              </a:rPr>
              <a:t>tăng</a:t>
            </a:r>
            <a:r>
              <a:rPr lang="en-US" i="1" dirty="0">
                <a:solidFill>
                  <a:schemeClr val="tx1"/>
                </a:solidFill>
              </a:rPr>
              <a:t> ca </a:t>
            </a:r>
            <a:r>
              <a:rPr lang="en-US" i="1" dirty="0" err="1">
                <a:solidFill>
                  <a:schemeClr val="tx1"/>
                </a:solidFill>
              </a:rPr>
              <a:t>tăng</a:t>
            </a:r>
            <a:r>
              <a:rPr lang="en-US" i="1" dirty="0">
                <a:solidFill>
                  <a:schemeClr val="tx1"/>
                </a:solidFill>
              </a:rPr>
              <a:t> </a:t>
            </a:r>
            <a:r>
              <a:rPr lang="en-US" i="1" dirty="0" err="1">
                <a:solidFill>
                  <a:schemeClr val="tx1"/>
                </a:solidFill>
              </a:rPr>
              <a:t>giờ</a:t>
            </a:r>
            <a:r>
              <a:rPr lang="en-US" i="1" dirty="0">
                <a:solidFill>
                  <a:schemeClr val="tx1"/>
                </a:solidFill>
              </a:rPr>
              <a:t>, </a:t>
            </a:r>
            <a:r>
              <a:rPr lang="en-US" i="1" dirty="0" err="1">
                <a:solidFill>
                  <a:schemeClr val="tx1"/>
                </a:solidFill>
              </a:rPr>
              <a:t>làm</a:t>
            </a:r>
            <a:r>
              <a:rPr lang="en-US" i="1" dirty="0">
                <a:solidFill>
                  <a:schemeClr val="tx1"/>
                </a:solidFill>
              </a:rPr>
              <a:t> </a:t>
            </a:r>
            <a:r>
              <a:rPr lang="en-US" i="1" dirty="0" err="1">
                <a:solidFill>
                  <a:schemeClr val="tx1"/>
                </a:solidFill>
              </a:rPr>
              <a:t>việc</a:t>
            </a:r>
            <a:r>
              <a:rPr lang="en-US" i="1" dirty="0">
                <a:solidFill>
                  <a:schemeClr val="tx1"/>
                </a:solidFill>
              </a:rPr>
              <a:t> </a:t>
            </a:r>
            <a:r>
              <a:rPr lang="en-US" i="1" dirty="0" err="1">
                <a:solidFill>
                  <a:schemeClr val="tx1"/>
                </a:solidFill>
              </a:rPr>
              <a:t>hết</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suất</a:t>
            </a:r>
            <a:r>
              <a:rPr lang="en-US" i="1" dirty="0">
                <a:solidFill>
                  <a:schemeClr val="tx1"/>
                </a:solidFill>
              </a:rPr>
              <a:t> </a:t>
            </a:r>
            <a:r>
              <a:rPr lang="en-US" i="1" dirty="0" err="1">
                <a:solidFill>
                  <a:schemeClr val="tx1"/>
                </a:solidFill>
              </a:rPr>
              <a:t>vì</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chung</a:t>
            </a:r>
            <a:r>
              <a:rPr lang="en-US" i="1" dirty="0">
                <a:solidFill>
                  <a:schemeClr val="tx1"/>
                </a:solidFill>
              </a:rPr>
              <a:t> </a:t>
            </a:r>
            <a:r>
              <a:rPr lang="en-US" i="1" dirty="0" err="1">
                <a:solidFill>
                  <a:schemeClr val="tx1"/>
                </a:solidFill>
              </a:rPr>
              <a:t>dòng</a:t>
            </a:r>
            <a:r>
              <a:rPr lang="en-US" i="1" dirty="0">
                <a:solidFill>
                  <a:schemeClr val="tx1"/>
                </a:solidFill>
              </a:rPr>
              <a:t> </a:t>
            </a:r>
            <a:r>
              <a:rPr lang="en-US" i="1" dirty="0" err="1">
                <a:solidFill>
                  <a:schemeClr val="tx1"/>
                </a:solidFill>
              </a:rPr>
              <a:t>máu</a:t>
            </a:r>
            <a:r>
              <a:rPr lang="en-US" i="1" dirty="0">
                <a:solidFill>
                  <a:schemeClr val="tx1"/>
                </a:solidFill>
              </a:rPr>
              <a:t> </a:t>
            </a:r>
            <a:r>
              <a:rPr lang="en-US" i="1" dirty="0" err="1">
                <a:solidFill>
                  <a:schemeClr val="tx1"/>
                </a:solidFill>
              </a:rPr>
              <a:t>Lạc</a:t>
            </a:r>
            <a:r>
              <a:rPr lang="en-US" i="1" dirty="0">
                <a:solidFill>
                  <a:schemeClr val="tx1"/>
                </a:solidFill>
              </a:rPr>
              <a:t> </a:t>
            </a:r>
            <a:r>
              <a:rPr lang="en-US" i="1" dirty="0" err="1">
                <a:solidFill>
                  <a:schemeClr val="tx1"/>
                </a:solidFill>
              </a:rPr>
              <a:t>Hồng</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với</a:t>
            </a:r>
            <a:r>
              <a:rPr lang="en-US" i="1" dirty="0">
                <a:solidFill>
                  <a:schemeClr val="tx1"/>
                </a:solidFill>
              </a:rPr>
              <a:t> </a:t>
            </a:r>
            <a:r>
              <a:rPr lang="en-US" i="1" dirty="0" err="1">
                <a:solidFill>
                  <a:schemeClr val="tx1"/>
                </a:solidFill>
              </a:rPr>
              <a:t>họ</a:t>
            </a:r>
            <a:r>
              <a:rPr lang="en-US" i="1" dirty="0">
                <a:solidFill>
                  <a:schemeClr val="tx1"/>
                </a:solidFill>
              </a:rPr>
              <a:t> </a:t>
            </a:r>
            <a:r>
              <a:rPr lang="en-US" i="1" dirty="0" err="1">
                <a:solidFill>
                  <a:schemeClr val="tx1"/>
                </a:solidFill>
              </a:rPr>
              <a:t>là</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tấm</a:t>
            </a:r>
            <a:r>
              <a:rPr lang="en-US" i="1" dirty="0">
                <a:solidFill>
                  <a:schemeClr val="tx1"/>
                </a:solidFill>
              </a:rPr>
              <a:t> </a:t>
            </a:r>
            <a:r>
              <a:rPr lang="en-US" i="1" dirty="0" err="1">
                <a:solidFill>
                  <a:schemeClr val="tx1"/>
                </a:solidFill>
              </a:rPr>
              <a:t>gương</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nguyện</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mạnh</a:t>
            </a:r>
            <a:r>
              <a:rPr lang="en-US" i="1" dirty="0">
                <a:solidFill>
                  <a:schemeClr val="tx1"/>
                </a:solidFill>
              </a:rPr>
              <a:t> </a:t>
            </a:r>
            <a:r>
              <a:rPr lang="en-US" i="1" dirty="0" err="1">
                <a:solidFill>
                  <a:schemeClr val="tx1"/>
                </a:solidFill>
              </a:rPr>
              <a:t>thường</a:t>
            </a:r>
            <a:r>
              <a:rPr lang="en-US" i="1" dirty="0">
                <a:solidFill>
                  <a:schemeClr val="tx1"/>
                </a:solidFill>
              </a:rPr>
              <a:t> </a:t>
            </a:r>
            <a:r>
              <a:rPr lang="en-US" i="1" dirty="0" err="1">
                <a:solidFill>
                  <a:schemeClr val="tx1"/>
                </a:solidFill>
              </a:rPr>
              <a:t>quân</a:t>
            </a:r>
            <a:r>
              <a:rPr lang="en-US" i="1" dirty="0">
                <a:solidFill>
                  <a:schemeClr val="tx1"/>
                </a:solidFill>
              </a:rPr>
              <a:t> </a:t>
            </a:r>
            <a:r>
              <a:rPr lang="en-US" i="1" dirty="0" err="1">
                <a:solidFill>
                  <a:schemeClr val="tx1"/>
                </a:solidFill>
              </a:rPr>
              <a:t>chung</a:t>
            </a:r>
            <a:r>
              <a:rPr lang="en-US" i="1" dirty="0">
                <a:solidFill>
                  <a:schemeClr val="tx1"/>
                </a:solidFill>
              </a:rPr>
              <a:t> </a:t>
            </a:r>
            <a:r>
              <a:rPr lang="en-US" i="1" dirty="0" err="1">
                <a:solidFill>
                  <a:schemeClr val="tx1"/>
                </a:solidFill>
              </a:rPr>
              <a:t>tay</a:t>
            </a:r>
            <a:r>
              <a:rPr lang="en-US" i="1" dirty="0">
                <a:solidFill>
                  <a:schemeClr val="tx1"/>
                </a:solidFill>
              </a:rPr>
              <a:t> </a:t>
            </a:r>
            <a:r>
              <a:rPr lang="en-US" i="1" dirty="0" err="1">
                <a:solidFill>
                  <a:schemeClr val="tx1"/>
                </a:solidFill>
              </a:rPr>
              <a:t>góp</a:t>
            </a:r>
            <a:r>
              <a:rPr lang="en-US" i="1" dirty="0">
                <a:solidFill>
                  <a:schemeClr val="tx1"/>
                </a:solidFill>
              </a:rPr>
              <a:t> </a:t>
            </a:r>
            <a:r>
              <a:rPr lang="en-US" i="1" dirty="0" err="1">
                <a:solidFill>
                  <a:schemeClr val="tx1"/>
                </a:solidFill>
              </a:rPr>
              <a:t>sức</a:t>
            </a:r>
            <a:r>
              <a:rPr lang="en-US" i="1" dirty="0">
                <a:solidFill>
                  <a:schemeClr val="tx1"/>
                </a:solidFill>
              </a:rPr>
              <a:t> </a:t>
            </a:r>
            <a:r>
              <a:rPr lang="en-US" i="1" dirty="0" err="1">
                <a:solidFill>
                  <a:schemeClr val="tx1"/>
                </a:solidFill>
              </a:rPr>
              <a:t>hỗ</a:t>
            </a:r>
            <a:r>
              <a:rPr lang="en-US" i="1" dirty="0">
                <a:solidFill>
                  <a:schemeClr val="tx1"/>
                </a:solidFill>
              </a:rPr>
              <a:t> </a:t>
            </a:r>
            <a:r>
              <a:rPr lang="en-US" i="1" dirty="0" err="1">
                <a:solidFill>
                  <a:schemeClr val="tx1"/>
                </a:solidFill>
              </a:rPr>
              <a:t>trợ</a:t>
            </a:r>
            <a:r>
              <a:rPr lang="en-US" i="1" dirty="0">
                <a:solidFill>
                  <a:schemeClr val="tx1"/>
                </a:solidFill>
              </a:rPr>
              <a:t> </a:t>
            </a:r>
            <a:r>
              <a:rPr lang="en-US" i="1" dirty="0" err="1">
                <a:solidFill>
                  <a:schemeClr val="tx1"/>
                </a:solidFill>
              </a:rPr>
              <a:t>cho</a:t>
            </a:r>
            <a:r>
              <a:rPr lang="en-US" i="1" dirty="0">
                <a:solidFill>
                  <a:schemeClr val="tx1"/>
                </a:solidFill>
              </a:rPr>
              <a:t> </a:t>
            </a:r>
            <a:r>
              <a:rPr lang="en-US" i="1" dirty="0" err="1">
                <a:solidFill>
                  <a:schemeClr val="tx1"/>
                </a:solidFill>
              </a:rPr>
              <a:t>vùng</a:t>
            </a:r>
            <a:r>
              <a:rPr lang="en-US" i="1" dirty="0">
                <a:solidFill>
                  <a:schemeClr val="tx1"/>
                </a:solidFill>
              </a:rPr>
              <a:t> </a:t>
            </a:r>
            <a:r>
              <a:rPr lang="en-US" i="1" dirty="0" err="1">
                <a:solidFill>
                  <a:schemeClr val="tx1"/>
                </a:solidFill>
              </a:rPr>
              <a:t>dịch</a:t>
            </a:r>
            <a:r>
              <a:rPr lang="en-US" i="1" dirty="0">
                <a:solidFill>
                  <a:schemeClr val="tx1"/>
                </a:solidFill>
              </a:rPr>
              <a:t> </a:t>
            </a:r>
            <a:r>
              <a:rPr lang="en-US" i="1" dirty="0" err="1">
                <a:solidFill>
                  <a:schemeClr val="tx1"/>
                </a:solidFill>
              </a:rPr>
              <a:t>mà</a:t>
            </a:r>
            <a:r>
              <a:rPr lang="en-US" i="1" dirty="0">
                <a:solidFill>
                  <a:schemeClr val="tx1"/>
                </a:solidFill>
              </a:rPr>
              <a:t> </a:t>
            </a:r>
            <a:r>
              <a:rPr lang="en-US" i="1" dirty="0" err="1">
                <a:solidFill>
                  <a:schemeClr val="tx1"/>
                </a:solidFill>
              </a:rPr>
              <a:t>không</a:t>
            </a:r>
            <a:r>
              <a:rPr lang="en-US" i="1" dirty="0">
                <a:solidFill>
                  <a:schemeClr val="tx1"/>
                </a:solidFill>
              </a:rPr>
              <a:t> </a:t>
            </a:r>
            <a:r>
              <a:rPr lang="en-US" i="1" dirty="0" err="1">
                <a:solidFill>
                  <a:schemeClr val="tx1"/>
                </a:solidFill>
              </a:rPr>
              <a:t>màng</a:t>
            </a:r>
            <a:r>
              <a:rPr lang="en-US" i="1" dirty="0">
                <a:solidFill>
                  <a:schemeClr val="tx1"/>
                </a:solidFill>
              </a:rPr>
              <a:t> </a:t>
            </a:r>
            <a:r>
              <a:rPr lang="en-US" i="1" dirty="0" err="1">
                <a:solidFill>
                  <a:schemeClr val="tx1"/>
                </a:solidFill>
              </a:rPr>
              <a:t>đến</a:t>
            </a:r>
            <a:r>
              <a:rPr lang="en-US" i="1" dirty="0">
                <a:solidFill>
                  <a:schemeClr val="tx1"/>
                </a:solidFill>
              </a:rPr>
              <a:t> </a:t>
            </a:r>
            <a:r>
              <a:rPr lang="en-US" i="1" dirty="0" err="1">
                <a:solidFill>
                  <a:schemeClr val="tx1"/>
                </a:solidFill>
              </a:rPr>
              <a:t>lợi</a:t>
            </a:r>
            <a:r>
              <a:rPr lang="en-US" i="1" dirty="0">
                <a:solidFill>
                  <a:schemeClr val="tx1"/>
                </a:solidFill>
              </a:rPr>
              <a:t> </a:t>
            </a:r>
            <a:r>
              <a:rPr lang="en-US" i="1" dirty="0" err="1">
                <a:solidFill>
                  <a:schemeClr val="tx1"/>
                </a:solidFill>
              </a:rPr>
              <a:t>ích</a:t>
            </a:r>
            <a:r>
              <a:rPr lang="en-US" i="1" dirty="0">
                <a:solidFill>
                  <a:schemeClr val="tx1"/>
                </a:solidFill>
              </a:rPr>
              <a:t> </a:t>
            </a:r>
            <a:r>
              <a:rPr lang="en-US" i="1" dirty="0" err="1">
                <a:solidFill>
                  <a:schemeClr val="tx1"/>
                </a:solidFill>
              </a:rPr>
              <a:t>cá</a:t>
            </a:r>
            <a:r>
              <a:rPr lang="en-US" i="1" dirty="0">
                <a:solidFill>
                  <a:schemeClr val="tx1"/>
                </a:solidFill>
              </a:rPr>
              <a:t> </a:t>
            </a:r>
            <a:r>
              <a:rPr lang="en-US" i="1" dirty="0" err="1">
                <a:solidFill>
                  <a:schemeClr val="tx1"/>
                </a:solidFill>
              </a:rPr>
              <a:t>nhân</a:t>
            </a:r>
            <a:r>
              <a:rPr lang="en-US" i="1" dirty="0">
                <a:solidFill>
                  <a:schemeClr val="tx1"/>
                </a:solidFill>
              </a:rPr>
              <a:t> </a:t>
            </a:r>
            <a:r>
              <a:rPr lang="en-US" i="1" dirty="0" err="1">
                <a:solidFill>
                  <a:schemeClr val="tx1"/>
                </a:solidFill>
              </a:rPr>
              <a:t>mình</a:t>
            </a:r>
            <a:r>
              <a:rPr lang="en-US" i="1" dirty="0">
                <a:solidFill>
                  <a:schemeClr val="tx1"/>
                </a:solidFill>
              </a:rPr>
              <a:t>, </a:t>
            </a:r>
            <a:r>
              <a:rPr lang="en-US" i="1" dirty="0" err="1">
                <a:solidFill>
                  <a:schemeClr val="tx1"/>
                </a:solidFill>
              </a:rPr>
              <a:t>không</a:t>
            </a:r>
            <a:r>
              <a:rPr lang="en-US" i="1" dirty="0">
                <a:solidFill>
                  <a:schemeClr val="tx1"/>
                </a:solidFill>
              </a:rPr>
              <a:t> run </a:t>
            </a:r>
            <a:r>
              <a:rPr lang="en-US" i="1" dirty="0" err="1">
                <a:solidFill>
                  <a:schemeClr val="tx1"/>
                </a:solidFill>
              </a:rPr>
              <a:t>sợ</a:t>
            </a:r>
            <a:r>
              <a:rPr lang="en-US" i="1" dirty="0">
                <a:solidFill>
                  <a:schemeClr val="tx1"/>
                </a:solidFill>
              </a:rPr>
              <a:t> </a:t>
            </a:r>
            <a:r>
              <a:rPr lang="en-US" i="1" dirty="0" err="1">
                <a:solidFill>
                  <a:schemeClr val="tx1"/>
                </a:solidFill>
              </a:rPr>
              <a:t>trước</a:t>
            </a:r>
            <a:r>
              <a:rPr lang="en-US" i="1" dirty="0">
                <a:solidFill>
                  <a:schemeClr val="tx1"/>
                </a:solidFill>
              </a:rPr>
              <a:t> </a:t>
            </a:r>
            <a:r>
              <a:rPr lang="en-US" i="1" dirty="0" err="1">
                <a:solidFill>
                  <a:schemeClr val="tx1"/>
                </a:solidFill>
              </a:rPr>
              <a:t>hiểm</a:t>
            </a:r>
            <a:r>
              <a:rPr lang="en-US" i="1" dirty="0">
                <a:solidFill>
                  <a:schemeClr val="tx1"/>
                </a:solidFill>
              </a:rPr>
              <a:t> </a:t>
            </a:r>
            <a:r>
              <a:rPr lang="en-US" i="1" dirty="0" err="1">
                <a:solidFill>
                  <a:schemeClr val="tx1"/>
                </a:solidFill>
              </a:rPr>
              <a:t>nguy</a:t>
            </a:r>
            <a:r>
              <a:rPr lang="en-US" i="1" dirty="0">
                <a:solidFill>
                  <a:schemeClr val="tx1"/>
                </a:solidFill>
              </a:rPr>
              <a:t>. </a:t>
            </a:r>
            <a:r>
              <a:rPr lang="en-US" i="1" dirty="0" err="1">
                <a:solidFill>
                  <a:schemeClr val="tx1"/>
                </a:solidFill>
              </a:rPr>
              <a:t>Ngay</a:t>
            </a:r>
            <a:r>
              <a:rPr lang="en-US" i="1" dirty="0">
                <a:solidFill>
                  <a:schemeClr val="tx1"/>
                </a:solidFill>
              </a:rPr>
              <a:t> </a:t>
            </a:r>
            <a:r>
              <a:rPr lang="en-US" i="1" dirty="0" err="1">
                <a:solidFill>
                  <a:schemeClr val="tx1"/>
                </a:solidFill>
              </a:rPr>
              <a:t>cả</a:t>
            </a:r>
            <a:r>
              <a:rPr lang="en-US" i="1" dirty="0">
                <a:solidFill>
                  <a:schemeClr val="tx1"/>
                </a:solidFill>
              </a:rPr>
              <a:t> </a:t>
            </a:r>
            <a:r>
              <a:rPr lang="en-US" i="1" dirty="0" err="1">
                <a:solidFill>
                  <a:schemeClr val="tx1"/>
                </a:solidFill>
              </a:rPr>
              <a:t>trong</a:t>
            </a:r>
            <a:r>
              <a:rPr lang="en-US" i="1" dirty="0">
                <a:solidFill>
                  <a:schemeClr val="tx1"/>
                </a:solidFill>
              </a:rPr>
              <a:t> </a:t>
            </a:r>
            <a:r>
              <a:rPr lang="en-US" i="1" dirty="0" err="1">
                <a:solidFill>
                  <a:schemeClr val="tx1"/>
                </a:solidFill>
              </a:rPr>
              <a:t>những</a:t>
            </a:r>
            <a:r>
              <a:rPr lang="en-US" i="1" dirty="0">
                <a:solidFill>
                  <a:schemeClr val="tx1"/>
                </a:solidFill>
              </a:rPr>
              <a:t> </a:t>
            </a:r>
            <a:r>
              <a:rPr lang="en-US" i="1" dirty="0" err="1">
                <a:solidFill>
                  <a:schemeClr val="tx1"/>
                </a:solidFill>
              </a:rPr>
              <a:t>lúc</a:t>
            </a:r>
            <a:r>
              <a:rPr lang="en-US" i="1" dirty="0">
                <a:solidFill>
                  <a:schemeClr val="tx1"/>
                </a:solidFill>
              </a:rPr>
              <a:t> </a:t>
            </a:r>
            <a:r>
              <a:rPr lang="en-US" i="1" dirty="0" err="1">
                <a:solidFill>
                  <a:schemeClr val="tx1"/>
                </a:solidFill>
              </a:rPr>
              <a:t>bình</a:t>
            </a:r>
            <a:r>
              <a:rPr lang="en-US" i="1" dirty="0">
                <a:solidFill>
                  <a:schemeClr val="tx1"/>
                </a:solidFill>
              </a:rPr>
              <a:t> </a:t>
            </a:r>
            <a:r>
              <a:rPr lang="en-US" i="1" dirty="0" err="1">
                <a:solidFill>
                  <a:schemeClr val="tx1"/>
                </a:solidFill>
              </a:rPr>
              <a:t>yên</a:t>
            </a:r>
            <a:r>
              <a:rPr lang="en-US" i="1" dirty="0">
                <a:solidFill>
                  <a:schemeClr val="tx1"/>
                </a:solidFill>
              </a:rPr>
              <a:t> </a:t>
            </a:r>
            <a:r>
              <a:rPr lang="en-US" i="1" dirty="0" err="1">
                <a:solidFill>
                  <a:schemeClr val="tx1"/>
                </a:solidFill>
              </a:rPr>
              <a:t>nhất</a:t>
            </a:r>
            <a:r>
              <a:rPr lang="en-US" i="1" dirty="0">
                <a:solidFill>
                  <a:schemeClr val="tx1"/>
                </a:solidFill>
              </a:rPr>
              <a:t>, ta </a:t>
            </a:r>
            <a:r>
              <a:rPr lang="en-US" i="1" dirty="0" err="1">
                <a:solidFill>
                  <a:schemeClr val="tx1"/>
                </a:solidFill>
              </a:rPr>
              <a:t>cùng</a:t>
            </a:r>
            <a:r>
              <a:rPr lang="en-US" i="1" dirty="0">
                <a:solidFill>
                  <a:schemeClr val="tx1"/>
                </a:solidFill>
              </a:rPr>
              <a:t> </a:t>
            </a:r>
            <a:r>
              <a:rPr lang="en-US" i="1" dirty="0" err="1">
                <a:solidFill>
                  <a:schemeClr val="tx1"/>
                </a:solidFill>
              </a:rPr>
              <a:t>hiểu</a:t>
            </a:r>
            <a:r>
              <a:rPr lang="en-US" i="1" dirty="0">
                <a:solidFill>
                  <a:schemeClr val="tx1"/>
                </a:solidFill>
              </a:rPr>
              <a:t> </a:t>
            </a:r>
            <a:r>
              <a:rPr lang="en-US" i="1" dirty="0" err="1">
                <a:solidFill>
                  <a:schemeClr val="tx1"/>
                </a:solidFill>
              </a:rPr>
              <a:t>rằng</a:t>
            </a:r>
            <a:r>
              <a:rPr lang="en-US" i="1" dirty="0">
                <a:solidFill>
                  <a:schemeClr val="tx1"/>
                </a:solidFill>
              </a:rPr>
              <a:t>, </a:t>
            </a:r>
            <a:r>
              <a:rPr lang="en-US" i="1" dirty="0" err="1">
                <a:solidFill>
                  <a:schemeClr val="tx1"/>
                </a:solidFill>
              </a:rPr>
              <a:t>quanh</a:t>
            </a:r>
            <a:r>
              <a:rPr lang="en-US" i="1" dirty="0">
                <a:solidFill>
                  <a:schemeClr val="tx1"/>
                </a:solidFill>
              </a:rPr>
              <a:t> ta </a:t>
            </a:r>
            <a:r>
              <a:rPr lang="en-US" i="1" dirty="0" err="1">
                <a:solidFill>
                  <a:schemeClr val="tx1"/>
                </a:solidFill>
              </a:rPr>
              <a:t>còn</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biết</a:t>
            </a:r>
            <a:r>
              <a:rPr lang="en-US" i="1" dirty="0">
                <a:solidFill>
                  <a:schemeClr val="tx1"/>
                </a:solidFill>
              </a:rPr>
              <a:t> </a:t>
            </a:r>
            <a:r>
              <a:rPr lang="en-US" i="1" dirty="0" err="1">
                <a:solidFill>
                  <a:schemeClr val="tx1"/>
                </a:solidFill>
              </a:rPr>
              <a:t>bao</a:t>
            </a:r>
            <a:r>
              <a:rPr lang="en-US" i="1" dirty="0">
                <a:solidFill>
                  <a:schemeClr val="tx1"/>
                </a:solidFill>
              </a:rPr>
              <a:t> </a:t>
            </a:r>
            <a:r>
              <a:rPr lang="en-US" i="1" dirty="0" err="1">
                <a:solidFill>
                  <a:schemeClr val="tx1"/>
                </a:solidFill>
              </a:rPr>
              <a:t>người</a:t>
            </a:r>
            <a:r>
              <a:rPr lang="en-US" i="1" dirty="0">
                <a:solidFill>
                  <a:schemeClr val="tx1"/>
                </a:solidFill>
              </a:rPr>
              <a:t> </a:t>
            </a:r>
            <a:r>
              <a:rPr lang="en-US" i="1" dirty="0" err="1">
                <a:solidFill>
                  <a:schemeClr val="tx1"/>
                </a:solidFill>
              </a:rPr>
              <a:t>như</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nhà</a:t>
            </a:r>
            <a:r>
              <a:rPr lang="en-US" i="1" dirty="0">
                <a:solidFill>
                  <a:schemeClr val="tx1"/>
                </a:solidFill>
              </a:rPr>
              <a:t> </a:t>
            </a:r>
            <a:r>
              <a:rPr lang="en-US" i="1" dirty="0" err="1">
                <a:solidFill>
                  <a:schemeClr val="tx1"/>
                </a:solidFill>
              </a:rPr>
              <a:t>khoa</a:t>
            </a:r>
            <a:r>
              <a:rPr lang="en-US" i="1" dirty="0">
                <a:solidFill>
                  <a:schemeClr val="tx1"/>
                </a:solidFill>
              </a:rPr>
              <a:t> </a:t>
            </a:r>
            <a:r>
              <a:rPr lang="en-US" i="1" dirty="0" err="1">
                <a:solidFill>
                  <a:schemeClr val="tx1"/>
                </a:solidFill>
              </a:rPr>
              <a:t>học</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chiên</a:t>
            </a:r>
            <a:r>
              <a:rPr lang="en-US" i="1" dirty="0">
                <a:solidFill>
                  <a:schemeClr val="tx1"/>
                </a:solidFill>
              </a:rPr>
              <a:t> </a:t>
            </a:r>
            <a:r>
              <a:rPr lang="en-US" i="1" dirty="0" err="1">
                <a:solidFill>
                  <a:schemeClr val="tx1"/>
                </a:solidFill>
              </a:rPr>
              <a:t>sĩ</a:t>
            </a:r>
            <a:r>
              <a:rPr lang="en-US" i="1" dirty="0">
                <a:solidFill>
                  <a:schemeClr val="tx1"/>
                </a:solidFill>
              </a:rPr>
              <a:t> </a:t>
            </a:r>
            <a:r>
              <a:rPr lang="en-US" i="1" dirty="0" err="1">
                <a:solidFill>
                  <a:schemeClr val="tx1"/>
                </a:solidFill>
              </a:rPr>
              <a:t>công</a:t>
            </a:r>
            <a:r>
              <a:rPr lang="en-US" i="1" dirty="0">
                <a:solidFill>
                  <a:schemeClr val="tx1"/>
                </a:solidFill>
              </a:rPr>
              <a:t> an, </a:t>
            </a:r>
            <a:r>
              <a:rPr lang="en-US" i="1" dirty="0" err="1">
                <a:solidFill>
                  <a:schemeClr val="tx1"/>
                </a:solidFill>
              </a:rPr>
              <a:t>các</a:t>
            </a:r>
            <a:r>
              <a:rPr lang="en-US" i="1" dirty="0">
                <a:solidFill>
                  <a:schemeClr val="tx1"/>
                </a:solidFill>
              </a:rPr>
              <a:t> </a:t>
            </a:r>
            <a:r>
              <a:rPr lang="en-US" i="1" dirty="0" err="1">
                <a:solidFill>
                  <a:schemeClr val="tx1"/>
                </a:solidFill>
              </a:rPr>
              <a:t>lực</a:t>
            </a:r>
            <a:r>
              <a:rPr lang="en-US" i="1" dirty="0">
                <a:solidFill>
                  <a:schemeClr val="tx1"/>
                </a:solidFill>
              </a:rPr>
              <a:t> </a:t>
            </a:r>
            <a:r>
              <a:rPr lang="en-US" i="1" dirty="0" err="1">
                <a:solidFill>
                  <a:schemeClr val="tx1"/>
                </a:solidFill>
              </a:rPr>
              <a:t>lượng</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đội</a:t>
            </a:r>
            <a:r>
              <a:rPr lang="en-US" i="1" dirty="0">
                <a:solidFill>
                  <a:schemeClr val="tx1"/>
                </a:solidFill>
              </a:rPr>
              <a:t> </a:t>
            </a:r>
            <a:r>
              <a:rPr lang="en-US" i="1" dirty="0" err="1">
                <a:solidFill>
                  <a:schemeClr val="tx1"/>
                </a:solidFill>
              </a:rPr>
              <a:t>biên</a:t>
            </a:r>
            <a:r>
              <a:rPr lang="en-US" i="1" dirty="0">
                <a:solidFill>
                  <a:schemeClr val="tx1"/>
                </a:solidFill>
              </a:rPr>
              <a:t> </a:t>
            </a:r>
            <a:r>
              <a:rPr lang="en-US" i="1" dirty="0" err="1">
                <a:solidFill>
                  <a:schemeClr val="tx1"/>
                </a:solidFill>
              </a:rPr>
              <a:t>phòng</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hàng</a:t>
            </a:r>
            <a:r>
              <a:rPr lang="en-US" i="1" dirty="0">
                <a:solidFill>
                  <a:schemeClr val="tx1"/>
                </a:solidFill>
              </a:rPr>
              <a:t> </a:t>
            </a:r>
            <a:r>
              <a:rPr lang="en-US" i="1" dirty="0" err="1">
                <a:solidFill>
                  <a:schemeClr val="tx1"/>
                </a:solidFill>
              </a:rPr>
              <a:t>triệu</a:t>
            </a:r>
            <a:r>
              <a:rPr lang="en-US" i="1" dirty="0">
                <a:solidFill>
                  <a:schemeClr val="tx1"/>
                </a:solidFill>
              </a:rPr>
              <a:t> </a:t>
            </a:r>
            <a:r>
              <a:rPr lang="en-US" i="1" dirty="0" err="1">
                <a:solidFill>
                  <a:schemeClr val="tx1"/>
                </a:solidFill>
              </a:rPr>
              <a:t>thanh</a:t>
            </a:r>
            <a:r>
              <a:rPr lang="en-US" i="1" dirty="0">
                <a:solidFill>
                  <a:schemeClr val="tx1"/>
                </a:solidFill>
              </a:rPr>
              <a:t> </a:t>
            </a:r>
            <a:r>
              <a:rPr lang="en-US" i="1" dirty="0" err="1">
                <a:solidFill>
                  <a:schemeClr val="tx1"/>
                </a:solidFill>
              </a:rPr>
              <a:t>niên</a:t>
            </a:r>
            <a:r>
              <a:rPr lang="en-US" i="1" dirty="0">
                <a:solidFill>
                  <a:schemeClr val="tx1"/>
                </a:solidFill>
              </a:rPr>
              <a:t>, </a:t>
            </a:r>
            <a:r>
              <a:rPr lang="en-US" i="1" dirty="0" err="1">
                <a:solidFill>
                  <a:schemeClr val="tx1"/>
                </a:solidFill>
              </a:rPr>
              <a:t>sinh</a:t>
            </a:r>
            <a:r>
              <a:rPr lang="en-US" i="1" dirty="0">
                <a:solidFill>
                  <a:schemeClr val="tx1"/>
                </a:solidFill>
              </a:rPr>
              <a:t> </a:t>
            </a:r>
            <a:r>
              <a:rPr lang="en-US" i="1" dirty="0" err="1">
                <a:solidFill>
                  <a:schemeClr val="tx1"/>
                </a:solidFill>
              </a:rPr>
              <a:t>viên</a:t>
            </a:r>
            <a:r>
              <a:rPr lang="en-US" i="1" dirty="0">
                <a:solidFill>
                  <a:schemeClr val="tx1"/>
                </a:solidFill>
              </a:rPr>
              <a:t> </a:t>
            </a:r>
            <a:r>
              <a:rPr lang="en-US" i="1" dirty="0" err="1">
                <a:solidFill>
                  <a:schemeClr val="tx1"/>
                </a:solidFill>
              </a:rPr>
              <a:t>tình</a:t>
            </a:r>
            <a:r>
              <a:rPr lang="en-US" i="1" dirty="0">
                <a:solidFill>
                  <a:schemeClr val="tx1"/>
                </a:solidFill>
              </a:rPr>
              <a:t> </a:t>
            </a:r>
            <a:r>
              <a:rPr lang="en-US" i="1" dirty="0" err="1">
                <a:solidFill>
                  <a:schemeClr val="tx1"/>
                </a:solidFill>
              </a:rPr>
              <a:t>nguyện</a:t>
            </a:r>
            <a:r>
              <a:rPr lang="en-US" i="1" dirty="0">
                <a:solidFill>
                  <a:schemeClr val="tx1"/>
                </a:solidFill>
              </a:rPr>
              <a:t> </a:t>
            </a:r>
            <a:r>
              <a:rPr lang="en-US" i="1" dirty="0" err="1">
                <a:solidFill>
                  <a:schemeClr val="tx1"/>
                </a:solidFill>
              </a:rPr>
              <a:t>đang</a:t>
            </a:r>
            <a:r>
              <a:rPr lang="en-US" i="1" dirty="0">
                <a:solidFill>
                  <a:schemeClr val="tx1"/>
                </a:solidFill>
              </a:rPr>
              <a:t> </a:t>
            </a:r>
            <a:r>
              <a:rPr lang="en-US" i="1" dirty="0" err="1">
                <a:solidFill>
                  <a:schemeClr val="tx1"/>
                </a:solidFill>
              </a:rPr>
              <a:t>thầm</a:t>
            </a:r>
            <a:r>
              <a:rPr lang="en-US" i="1" dirty="0">
                <a:solidFill>
                  <a:schemeClr val="tx1"/>
                </a:solidFill>
              </a:rPr>
              <a:t> </a:t>
            </a:r>
            <a:r>
              <a:rPr lang="en-US" i="1" dirty="0" err="1">
                <a:solidFill>
                  <a:schemeClr val="tx1"/>
                </a:solidFill>
              </a:rPr>
              <a:t>lặng</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và</a:t>
            </a:r>
            <a:r>
              <a:rPr lang="en-US" i="1" dirty="0">
                <a:solidFill>
                  <a:schemeClr val="tx1"/>
                </a:solidFill>
              </a:rPr>
              <a:t> hi </a:t>
            </a:r>
            <a:r>
              <a:rPr lang="en-US" i="1" dirty="0" err="1">
                <a:solidFill>
                  <a:schemeClr val="tx1"/>
                </a:solidFill>
              </a:rPr>
              <a:t>sinh</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bảo</a:t>
            </a:r>
            <a:r>
              <a:rPr lang="en-US" i="1" dirty="0">
                <a:solidFill>
                  <a:schemeClr val="tx1"/>
                </a:solidFill>
              </a:rPr>
              <a:t> </a:t>
            </a:r>
            <a:r>
              <a:rPr lang="en-US" i="1" dirty="0" err="1">
                <a:solidFill>
                  <a:schemeClr val="tx1"/>
                </a:solidFill>
              </a:rPr>
              <a:t>vệ</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dựng</a:t>
            </a:r>
            <a:r>
              <a:rPr lang="en-US" i="1" dirty="0">
                <a:solidFill>
                  <a:schemeClr val="tx1"/>
                </a:solidFill>
              </a:rPr>
              <a:t> </a:t>
            </a:r>
            <a:r>
              <a:rPr lang="en-US" i="1" dirty="0" err="1">
                <a:solidFill>
                  <a:schemeClr val="tx1"/>
                </a:solidFill>
              </a:rPr>
              <a:t>xây</a:t>
            </a:r>
            <a:r>
              <a:rPr lang="en-US" i="1" dirty="0">
                <a:solidFill>
                  <a:schemeClr val="tx1"/>
                </a:solidFill>
              </a:rPr>
              <a:t> </a:t>
            </a:r>
            <a:r>
              <a:rPr lang="en-US" i="1" dirty="0" err="1">
                <a:solidFill>
                  <a:schemeClr val="tx1"/>
                </a:solidFill>
              </a:rPr>
              <a:t>đất</a:t>
            </a:r>
            <a:r>
              <a:rPr lang="en-US" i="1" dirty="0">
                <a:solidFill>
                  <a:schemeClr val="tx1"/>
                </a:solidFill>
              </a:rPr>
              <a:t> </a:t>
            </a:r>
            <a:r>
              <a:rPr lang="en-US" i="1" dirty="0" err="1">
                <a:solidFill>
                  <a:schemeClr val="tx1"/>
                </a:solidFill>
              </a:rPr>
              <a:t>nước</a:t>
            </a:r>
            <a:r>
              <a:rPr lang="en-US" i="1" dirty="0">
                <a:solidFill>
                  <a:schemeClr val="tx1"/>
                </a:solidFill>
              </a:rPr>
              <a:t> </a:t>
            </a:r>
            <a:r>
              <a:rPr lang="en-US" i="1" dirty="0" err="1">
                <a:solidFill>
                  <a:schemeClr val="tx1"/>
                </a:solidFill>
              </a:rPr>
              <a:t>tươi</a:t>
            </a:r>
            <a:r>
              <a:rPr lang="en-US" i="1" dirty="0">
                <a:solidFill>
                  <a:schemeClr val="tx1"/>
                </a:solidFill>
              </a:rPr>
              <a:t> </a:t>
            </a:r>
            <a:r>
              <a:rPr lang="en-US" i="1" dirty="0" err="1">
                <a:solidFill>
                  <a:schemeClr val="tx1"/>
                </a:solidFill>
              </a:rPr>
              <a:t>đẹp</a:t>
            </a:r>
            <a:r>
              <a:rPr lang="en-US" i="1" dirty="0">
                <a:solidFill>
                  <a:schemeClr val="tx1"/>
                </a:solidFill>
              </a:rPr>
              <a:t> </a:t>
            </a:r>
            <a:r>
              <a:rPr lang="en-US" i="1" dirty="0" err="1">
                <a:solidFill>
                  <a:schemeClr val="tx1"/>
                </a:solidFill>
              </a:rPr>
              <a:t>hơn</a:t>
            </a:r>
            <a:r>
              <a:rPr lang="en-US" i="1" dirty="0">
                <a:solidFill>
                  <a:schemeClr val="tx1"/>
                </a:solidFill>
              </a:rPr>
              <a:t>. </a:t>
            </a:r>
            <a:r>
              <a:rPr lang="en-US" i="1" dirty="0" err="1">
                <a:solidFill>
                  <a:schemeClr val="tx1"/>
                </a:solidFill>
              </a:rPr>
              <a:t>Quả</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quý</a:t>
            </a:r>
            <a:r>
              <a:rPr lang="en-US" i="1" dirty="0">
                <a:solidFill>
                  <a:schemeClr val="tx1"/>
                </a:solidFill>
              </a:rPr>
              <a:t> </a:t>
            </a:r>
            <a:r>
              <a:rPr lang="en-US" i="1" dirty="0" err="1">
                <a:solidFill>
                  <a:schemeClr val="tx1"/>
                </a:solidFill>
              </a:rPr>
              <a:t>giá</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cuộc</a:t>
            </a:r>
            <a:r>
              <a:rPr lang="en-US" i="1" dirty="0">
                <a:solidFill>
                  <a:schemeClr val="tx1"/>
                </a:solidFill>
              </a:rPr>
              <a:t> </a:t>
            </a:r>
            <a:r>
              <a:rPr lang="en-US" i="1" dirty="0" err="1">
                <a:solidFill>
                  <a:schemeClr val="tx1"/>
                </a:solidFill>
              </a:rPr>
              <a:t>sống</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có</a:t>
            </a:r>
            <a:r>
              <a:rPr lang="en-US" i="1" dirty="0">
                <a:solidFill>
                  <a:schemeClr val="tx1"/>
                </a:solidFill>
              </a:rPr>
              <a:t> ý </a:t>
            </a:r>
            <a:r>
              <a:rPr lang="en-US" i="1" dirty="0" err="1">
                <a:solidFill>
                  <a:schemeClr val="tx1"/>
                </a:solidFill>
              </a:rPr>
              <a:t>nghĩa</a:t>
            </a:r>
            <a:r>
              <a:rPr lang="en-US" i="1" dirty="0">
                <a:solidFill>
                  <a:schemeClr val="tx1"/>
                </a:solidFill>
              </a:rPr>
              <a:t> </a:t>
            </a:r>
            <a:r>
              <a:rPr lang="en-US" i="1" dirty="0" err="1">
                <a:solidFill>
                  <a:schemeClr val="tx1"/>
                </a:solidFill>
              </a:rPr>
              <a:t>và</a:t>
            </a:r>
            <a:r>
              <a:rPr lang="en-US" i="1" dirty="0">
                <a:solidFill>
                  <a:schemeClr val="tx1"/>
                </a:solidFill>
              </a:rPr>
              <a:t> </a:t>
            </a:r>
            <a:r>
              <a:rPr lang="en-US" i="1" dirty="0" err="1">
                <a:solidFill>
                  <a:schemeClr val="tx1"/>
                </a:solidFill>
              </a:rPr>
              <a:t>nhiều</a:t>
            </a:r>
            <a:r>
              <a:rPr lang="en-US" i="1" dirty="0">
                <a:solidFill>
                  <a:schemeClr val="tx1"/>
                </a:solidFill>
              </a:rPr>
              <a:t> </a:t>
            </a:r>
            <a:r>
              <a:rPr lang="en-US" i="1" dirty="0" err="1">
                <a:solidFill>
                  <a:schemeClr val="tx1"/>
                </a:solidFill>
              </a:rPr>
              <a:t>màu</a:t>
            </a:r>
            <a:r>
              <a:rPr lang="en-US" i="1" dirty="0">
                <a:solidFill>
                  <a:schemeClr val="tx1"/>
                </a:solidFill>
              </a:rPr>
              <a:t> </a:t>
            </a:r>
            <a:r>
              <a:rPr lang="en-US" i="1" dirty="0" err="1">
                <a:solidFill>
                  <a:schemeClr val="tx1"/>
                </a:solidFill>
              </a:rPr>
              <a:t>sắc</a:t>
            </a:r>
            <a:r>
              <a:rPr lang="en-US" i="1" dirty="0">
                <a:solidFill>
                  <a:schemeClr val="tx1"/>
                </a:solidFill>
              </a:rPr>
              <a:t>, </a:t>
            </a:r>
            <a:r>
              <a:rPr lang="en-US" i="1" dirty="0" err="1">
                <a:solidFill>
                  <a:schemeClr val="tx1"/>
                </a:solidFill>
              </a:rPr>
              <a:t>bạn</a:t>
            </a:r>
            <a:r>
              <a:rPr lang="en-US" i="1" dirty="0">
                <a:solidFill>
                  <a:schemeClr val="tx1"/>
                </a:solidFill>
              </a:rPr>
              <a:t> </a:t>
            </a:r>
            <a:r>
              <a:rPr lang="en-US" i="1" dirty="0" err="1">
                <a:solidFill>
                  <a:schemeClr val="tx1"/>
                </a:solidFill>
              </a:rPr>
              <a:t>hãy</a:t>
            </a:r>
            <a:r>
              <a:rPr lang="en-US" i="1" dirty="0">
                <a:solidFill>
                  <a:schemeClr val="tx1"/>
                </a:solidFill>
              </a:rPr>
              <a:t> </a:t>
            </a:r>
            <a:r>
              <a:rPr lang="en-US" i="1" dirty="0" err="1">
                <a:solidFill>
                  <a:schemeClr val="tx1"/>
                </a:solidFill>
              </a:rPr>
              <a:t>cống</a:t>
            </a:r>
            <a:r>
              <a:rPr lang="en-US" i="1" dirty="0">
                <a:solidFill>
                  <a:schemeClr val="tx1"/>
                </a:solidFill>
              </a:rPr>
              <a:t> </a:t>
            </a:r>
            <a:r>
              <a:rPr lang="en-US" i="1" dirty="0" err="1">
                <a:solidFill>
                  <a:schemeClr val="tx1"/>
                </a:solidFill>
              </a:rPr>
              <a:t>hiến</a:t>
            </a:r>
            <a:r>
              <a:rPr lang="en-US" i="1" dirty="0">
                <a:solidFill>
                  <a:schemeClr val="tx1"/>
                </a:solidFill>
              </a:rPr>
              <a:t> </a:t>
            </a:r>
            <a:r>
              <a:rPr lang="en-US" i="1" dirty="0" err="1">
                <a:solidFill>
                  <a:schemeClr val="tx1"/>
                </a:solidFill>
              </a:rPr>
              <a:t>khi</a:t>
            </a:r>
            <a:r>
              <a:rPr lang="en-US" i="1" dirty="0">
                <a:solidFill>
                  <a:schemeClr val="tx1"/>
                </a:solidFill>
              </a:rPr>
              <a:t> </a:t>
            </a:r>
            <a:r>
              <a:rPr lang="en-US" i="1" dirty="0" err="1">
                <a:solidFill>
                  <a:schemeClr val="tx1"/>
                </a:solidFill>
              </a:rPr>
              <a:t>có</a:t>
            </a:r>
            <a:r>
              <a:rPr lang="en-US" i="1" dirty="0">
                <a:solidFill>
                  <a:schemeClr val="tx1"/>
                </a:solidFill>
              </a:rPr>
              <a:t> </a:t>
            </a:r>
            <a:r>
              <a:rPr lang="en-US" i="1" dirty="0" err="1">
                <a:solidFill>
                  <a:schemeClr val="tx1"/>
                </a:solidFill>
              </a:rPr>
              <a:t>thể</a:t>
            </a:r>
            <a:r>
              <a:rPr lang="en-US" i="1" dirty="0">
                <a:solidFill>
                  <a:schemeClr val="tx1"/>
                </a:solidFill>
              </a:rPr>
              <a:t>!</a:t>
            </a:r>
            <a:endParaRPr lang="en-US" i="1" dirty="0"/>
          </a:p>
        </p:txBody>
      </p:sp>
      <p:sp>
        <p:nvSpPr>
          <p:cNvPr id="9" name="Left Brace 8"/>
          <p:cNvSpPr/>
          <p:nvPr/>
        </p:nvSpPr>
        <p:spPr>
          <a:xfrm>
            <a:off x="5029200" y="4324350"/>
            <a:ext cx="152400"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7082883" y="4559455"/>
            <a:ext cx="152400"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Cloud Callout 13"/>
          <p:cNvSpPr/>
          <p:nvPr/>
        </p:nvSpPr>
        <p:spPr>
          <a:xfrm>
            <a:off x="2533184" y="1863425"/>
            <a:ext cx="5772616" cy="990600"/>
          </a:xfrm>
          <a:prstGeom prst="cloudCallout">
            <a:avLst>
              <a:gd name="adj1" fmla="val -3781"/>
              <a:gd name="adj2" fmla="val 195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Bài</a:t>
            </a:r>
            <a:r>
              <a:rPr lang="en-US" sz="2800" b="1" dirty="0">
                <a:solidFill>
                  <a:srgbClr val="FFFF00"/>
                </a:solidFill>
              </a:rPr>
              <a:t> </a:t>
            </a:r>
            <a:r>
              <a:rPr lang="en-US" sz="2800" b="1" dirty="0" err="1">
                <a:solidFill>
                  <a:srgbClr val="FFFF00"/>
                </a:solidFill>
              </a:rPr>
              <a:t>học</a:t>
            </a:r>
            <a:r>
              <a:rPr lang="en-US" sz="2800" b="1" dirty="0">
                <a:solidFill>
                  <a:srgbClr val="FFFF00"/>
                </a:solidFill>
              </a:rPr>
              <a:t> – </a:t>
            </a:r>
            <a:r>
              <a:rPr lang="en-US" sz="2800" b="1" dirty="0" err="1">
                <a:solidFill>
                  <a:srgbClr val="FFFF00"/>
                </a:solidFill>
              </a:rPr>
              <a:t>thông</a:t>
            </a:r>
            <a:r>
              <a:rPr lang="en-US" sz="2800" b="1" dirty="0">
                <a:solidFill>
                  <a:srgbClr val="FFFF00"/>
                </a:solidFill>
              </a:rPr>
              <a:t> </a:t>
            </a:r>
            <a:r>
              <a:rPr lang="en-US" sz="2800" b="1" dirty="0" err="1">
                <a:solidFill>
                  <a:srgbClr val="FFFF00"/>
                </a:solidFill>
              </a:rPr>
              <a:t>điệp</a:t>
            </a:r>
            <a:endParaRPr lang="en-US" sz="2800" b="1" dirty="0">
              <a:solidFill>
                <a:srgbClr val="FFFF00"/>
              </a:solidFill>
            </a:endParaRPr>
          </a:p>
        </p:txBody>
      </p:sp>
    </p:spTree>
    <p:extLst>
      <p:ext uri="{BB962C8B-B14F-4D97-AF65-F5344CB8AC3E}">
        <p14:creationId xmlns:p14="http://schemas.microsoft.com/office/powerpoint/2010/main" val="111924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14"/>
                                        </p:tgtEl>
                                        <p:attrNameLst>
                                          <p:attrName>ppt_x</p:attrName>
                                        </p:attrNameLst>
                                      </p:cBhvr>
                                      <p:tavLst>
                                        <p:tav tm="0">
                                          <p:val>
                                            <p:strVal val="ppt_x"/>
                                          </p:val>
                                        </p:tav>
                                        <p:tav tm="100000">
                                          <p:val>
                                            <p:strVal val="ppt_x"/>
                                          </p:val>
                                        </p:tav>
                                      </p:tavLst>
                                    </p:anim>
                                    <p:anim calcmode="lin" valueType="num">
                                      <p:cBhvr additive="base">
                                        <p:cTn id="20" dur="500"/>
                                        <p:tgtEl>
                                          <p:spTgt spid="14"/>
                                        </p:tgtEl>
                                        <p:attrNameLst>
                                          <p:attrName>ppt_y</p:attrName>
                                        </p:attrNameLst>
                                      </p:cBhvr>
                                      <p:tavLst>
                                        <p:tav tm="0">
                                          <p:val>
                                            <p:strVal val="ppt_y"/>
                                          </p:val>
                                        </p:tav>
                                        <p:tav tm="100000">
                                          <p:val>
                                            <p:strVal val="1+ppt_h/2"/>
                                          </p:val>
                                        </p:tav>
                                      </p:tavLst>
                                    </p:anim>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571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1 </a:t>
            </a:r>
          </a:p>
        </p:txBody>
      </p:sp>
      <p:sp>
        <p:nvSpPr>
          <p:cNvPr id="3" name="TextBox 2"/>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3</a:t>
            </a:r>
          </a:p>
        </p:txBody>
      </p:sp>
      <p:sp>
        <p:nvSpPr>
          <p:cNvPr id="4" name="TextBox 3"/>
          <p:cNvSpPr txBox="1"/>
          <p:nvPr/>
        </p:nvSpPr>
        <p:spPr>
          <a:xfrm>
            <a:off x="245401" y="441127"/>
            <a:ext cx="8688509" cy="323165"/>
          </a:xfrm>
          <a:prstGeom prst="rect">
            <a:avLst/>
          </a:prstGeom>
          <a:noFill/>
          <a:ln w="3175">
            <a:solidFill>
              <a:schemeClr val="tx1"/>
            </a:solidFill>
          </a:ln>
        </p:spPr>
        <p:txBody>
          <a:bodyPr wrap="square" rtlCol="0">
            <a:spAutoFit/>
          </a:bodyPr>
          <a:lstStyle/>
          <a:p>
            <a:r>
              <a:rPr lang="en-US" sz="1500" dirty="0" err="1">
                <a:solidFill>
                  <a:srgbClr val="0000FF"/>
                </a:solidFill>
              </a:rPr>
              <a:t>Viết</a:t>
            </a:r>
            <a:r>
              <a:rPr lang="en-US" sz="1500" dirty="0">
                <a:solidFill>
                  <a:srgbClr val="0000FF"/>
                </a:solidFill>
              </a:rPr>
              <a:t> </a:t>
            </a:r>
            <a:r>
              <a:rPr lang="en-US" sz="1500" dirty="0" err="1">
                <a:solidFill>
                  <a:srgbClr val="0000FF"/>
                </a:solidFill>
              </a:rPr>
              <a:t>đoạn</a:t>
            </a:r>
            <a:r>
              <a:rPr lang="en-US" sz="1500" dirty="0">
                <a:solidFill>
                  <a:srgbClr val="0000FF"/>
                </a:solidFill>
              </a:rPr>
              <a:t> </a:t>
            </a:r>
            <a:r>
              <a:rPr lang="en-US" sz="1500" dirty="0" err="1">
                <a:solidFill>
                  <a:srgbClr val="0000FF"/>
                </a:solidFill>
              </a:rPr>
              <a:t>văn</a:t>
            </a:r>
            <a:r>
              <a:rPr lang="en-US" sz="1500" dirty="0">
                <a:solidFill>
                  <a:srgbClr val="0000FF"/>
                </a:solidFill>
              </a:rPr>
              <a:t> (200 </a:t>
            </a:r>
            <a:r>
              <a:rPr lang="en-US" sz="1500" dirty="0" err="1">
                <a:solidFill>
                  <a:srgbClr val="0000FF"/>
                </a:solidFill>
              </a:rPr>
              <a:t>chữ</a:t>
            </a:r>
            <a:r>
              <a:rPr lang="en-US" sz="1500" dirty="0">
                <a:solidFill>
                  <a:srgbClr val="0000FF"/>
                </a:solidFill>
              </a:rPr>
              <a:t>) </a:t>
            </a:r>
            <a:r>
              <a:rPr lang="en-US" sz="1500" dirty="0" err="1">
                <a:solidFill>
                  <a:srgbClr val="0000FF"/>
                </a:solidFill>
              </a:rPr>
              <a:t>trình</a:t>
            </a:r>
            <a:r>
              <a:rPr lang="en-US" sz="1500" dirty="0">
                <a:solidFill>
                  <a:srgbClr val="0000FF"/>
                </a:solidFill>
              </a:rPr>
              <a:t> </a:t>
            </a:r>
            <a:r>
              <a:rPr lang="en-US" sz="1500" dirty="0" err="1">
                <a:solidFill>
                  <a:srgbClr val="0000FF"/>
                </a:solidFill>
              </a:rPr>
              <a:t>bày</a:t>
            </a:r>
            <a:r>
              <a:rPr lang="en-US" sz="1500" dirty="0">
                <a:solidFill>
                  <a:srgbClr val="0000FF"/>
                </a:solidFill>
              </a:rPr>
              <a:t> </a:t>
            </a:r>
            <a:r>
              <a:rPr lang="en-US" sz="1500" dirty="0" err="1">
                <a:solidFill>
                  <a:srgbClr val="0000FF"/>
                </a:solidFill>
              </a:rPr>
              <a:t>suy</a:t>
            </a:r>
            <a:r>
              <a:rPr lang="en-US" sz="1500" dirty="0">
                <a:solidFill>
                  <a:srgbClr val="0000FF"/>
                </a:solidFill>
              </a:rPr>
              <a:t> </a:t>
            </a:r>
            <a:r>
              <a:rPr lang="en-US" sz="1500" dirty="0" err="1">
                <a:solidFill>
                  <a:srgbClr val="0000FF"/>
                </a:solidFill>
              </a:rPr>
              <a:t>nghĩ</a:t>
            </a:r>
            <a:r>
              <a:rPr lang="en-US" sz="1500" dirty="0">
                <a:solidFill>
                  <a:srgbClr val="0000FF"/>
                </a:solidFill>
              </a:rPr>
              <a:t> </a:t>
            </a:r>
            <a:r>
              <a:rPr lang="en-US" sz="1500" dirty="0" err="1">
                <a:solidFill>
                  <a:srgbClr val="0000FF"/>
                </a:solidFill>
              </a:rPr>
              <a:t>về</a:t>
            </a:r>
            <a:r>
              <a:rPr lang="en-US" sz="1500" dirty="0">
                <a:solidFill>
                  <a:srgbClr val="0000FF"/>
                </a:solidFill>
              </a:rPr>
              <a:t> </a:t>
            </a:r>
            <a:r>
              <a:rPr lang="en-US" sz="1500" i="1" dirty="0" err="1">
                <a:solidFill>
                  <a:srgbClr val="0000FF"/>
                </a:solidFill>
              </a:rPr>
              <a:t>tầm</a:t>
            </a:r>
            <a:r>
              <a:rPr lang="en-US" sz="1500" i="1" dirty="0">
                <a:solidFill>
                  <a:srgbClr val="0000FF"/>
                </a:solidFill>
              </a:rPr>
              <a:t> </a:t>
            </a:r>
            <a:r>
              <a:rPr lang="en-US" sz="1500" i="1" dirty="0" err="1">
                <a:solidFill>
                  <a:srgbClr val="0000FF"/>
                </a:solidFill>
              </a:rPr>
              <a:t>quan</a:t>
            </a:r>
            <a:r>
              <a:rPr lang="en-US" sz="1500" i="1" dirty="0">
                <a:solidFill>
                  <a:srgbClr val="0000FF"/>
                </a:solidFill>
              </a:rPr>
              <a:t> </a:t>
            </a:r>
            <a:r>
              <a:rPr lang="en-US" sz="1500" i="1" dirty="0" err="1">
                <a:solidFill>
                  <a:srgbClr val="0000FF"/>
                </a:solidFill>
              </a:rPr>
              <a:t>trọng</a:t>
            </a:r>
            <a:r>
              <a:rPr lang="en-US" sz="1500" i="1" dirty="0">
                <a:solidFill>
                  <a:srgbClr val="0000FF"/>
                </a:solidFill>
              </a:rPr>
              <a:t> </a:t>
            </a:r>
            <a:r>
              <a:rPr lang="en-US" sz="1500" i="1" dirty="0" err="1">
                <a:solidFill>
                  <a:srgbClr val="0000FF"/>
                </a:solidFill>
              </a:rPr>
              <a:t>của</a:t>
            </a:r>
            <a:r>
              <a:rPr lang="en-US" sz="1500" i="1" dirty="0">
                <a:solidFill>
                  <a:srgbClr val="0000FF"/>
                </a:solidFill>
              </a:rPr>
              <a:t> </a:t>
            </a:r>
            <a:r>
              <a:rPr lang="en-US" sz="1500" i="1" dirty="0" err="1">
                <a:solidFill>
                  <a:srgbClr val="0000FF"/>
                </a:solidFill>
              </a:rPr>
              <a:t>việc</a:t>
            </a:r>
            <a:r>
              <a:rPr lang="en-US" sz="1500" i="1" dirty="0">
                <a:solidFill>
                  <a:srgbClr val="0000FF"/>
                </a:solidFill>
              </a:rPr>
              <a:t> </a:t>
            </a:r>
            <a:r>
              <a:rPr lang="en-US" sz="1500" i="1" dirty="0" err="1">
                <a:solidFill>
                  <a:srgbClr val="0000FF"/>
                </a:solidFill>
              </a:rPr>
              <a:t>nuôi</a:t>
            </a:r>
            <a:r>
              <a:rPr lang="en-US" sz="1500" i="1" dirty="0">
                <a:solidFill>
                  <a:srgbClr val="0000FF"/>
                </a:solidFill>
              </a:rPr>
              <a:t> </a:t>
            </a:r>
            <a:r>
              <a:rPr lang="en-US" sz="1500" i="1" dirty="0" err="1">
                <a:solidFill>
                  <a:srgbClr val="0000FF"/>
                </a:solidFill>
              </a:rPr>
              <a:t>dưỡng</a:t>
            </a:r>
            <a:r>
              <a:rPr lang="en-US" sz="1500" i="1" dirty="0">
                <a:solidFill>
                  <a:srgbClr val="0000FF"/>
                </a:solidFill>
              </a:rPr>
              <a:t> </a:t>
            </a:r>
            <a:r>
              <a:rPr lang="en-US" sz="1500" i="1" dirty="0" err="1">
                <a:solidFill>
                  <a:srgbClr val="0000FF"/>
                </a:solidFill>
              </a:rPr>
              <a:t>những</a:t>
            </a:r>
            <a:r>
              <a:rPr lang="en-US" sz="1500" i="1" dirty="0">
                <a:solidFill>
                  <a:srgbClr val="0000FF"/>
                </a:solidFill>
              </a:rPr>
              <a:t> </a:t>
            </a:r>
            <a:r>
              <a:rPr lang="en-US" sz="1500" i="1" dirty="0" err="1">
                <a:solidFill>
                  <a:srgbClr val="0000FF"/>
                </a:solidFill>
              </a:rPr>
              <a:t>ước</a:t>
            </a:r>
            <a:r>
              <a:rPr lang="en-US" sz="1500" i="1" dirty="0">
                <a:solidFill>
                  <a:srgbClr val="0000FF"/>
                </a:solidFill>
              </a:rPr>
              <a:t> </a:t>
            </a:r>
            <a:r>
              <a:rPr lang="en-US" sz="1500" i="1" dirty="0" err="1">
                <a:solidFill>
                  <a:srgbClr val="0000FF"/>
                </a:solidFill>
              </a:rPr>
              <a:t>mơ</a:t>
            </a:r>
            <a:r>
              <a:rPr lang="en-US" sz="1500" i="1" dirty="0"/>
              <a:t>.</a:t>
            </a:r>
            <a:endParaRPr lang="en-US" sz="1500" dirty="0"/>
          </a:p>
        </p:txBody>
      </p:sp>
      <p:sp>
        <p:nvSpPr>
          <p:cNvPr id="5" name="TextBox 4"/>
          <p:cNvSpPr txBox="1"/>
          <p:nvPr/>
        </p:nvSpPr>
        <p:spPr>
          <a:xfrm>
            <a:off x="74491" y="821984"/>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729394" y="880021"/>
            <a:ext cx="8029762" cy="523220"/>
          </a:xfrm>
          <a:prstGeom prst="rect">
            <a:avLst/>
          </a:prstGeom>
          <a:noFill/>
        </p:spPr>
        <p:txBody>
          <a:bodyPr wrap="none" rtlCol="0">
            <a:spAutoFit/>
          </a:bodyPr>
          <a:lstStyle/>
          <a:p>
            <a:pPr marL="342900" indent="-342900">
              <a:buAutoNum type="arabicPeriod"/>
            </a:pP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i="1" dirty="0" err="1">
                <a:solidFill>
                  <a:srgbClr val="0000FF"/>
                </a:solidFill>
              </a:rPr>
              <a:t>tầm</a:t>
            </a:r>
            <a:r>
              <a:rPr lang="en-US" i="1" dirty="0">
                <a:solidFill>
                  <a:srgbClr val="0000FF"/>
                </a:solidFill>
              </a:rPr>
              <a:t> </a:t>
            </a:r>
            <a:r>
              <a:rPr lang="en-US" i="1" dirty="0" err="1">
                <a:solidFill>
                  <a:srgbClr val="0000FF"/>
                </a:solidFill>
              </a:rPr>
              <a:t>quan</a:t>
            </a:r>
            <a:r>
              <a:rPr lang="en-US" i="1" dirty="0">
                <a:solidFill>
                  <a:srgbClr val="0000FF"/>
                </a:solidFill>
              </a:rPr>
              <a:t> </a:t>
            </a:r>
            <a:r>
              <a:rPr lang="en-US" i="1" dirty="0" err="1">
                <a:solidFill>
                  <a:srgbClr val="0000FF"/>
                </a:solidFill>
              </a:rPr>
              <a:t>trọng</a:t>
            </a:r>
            <a:r>
              <a:rPr lang="en-US" i="1" dirty="0">
                <a:solidFill>
                  <a:srgbClr val="0000FF"/>
                </a:solidFill>
              </a:rPr>
              <a:t> </a:t>
            </a:r>
            <a:r>
              <a:rPr lang="en-US" i="1" dirty="0" err="1">
                <a:solidFill>
                  <a:srgbClr val="0000FF"/>
                </a:solidFill>
              </a:rPr>
              <a:t>của</a:t>
            </a:r>
            <a:r>
              <a:rPr lang="en-US" i="1" dirty="0">
                <a:solidFill>
                  <a:srgbClr val="0000FF"/>
                </a:solidFill>
              </a:rPr>
              <a:t> </a:t>
            </a:r>
            <a:r>
              <a:rPr lang="en-US" i="1" dirty="0" err="1">
                <a:solidFill>
                  <a:srgbClr val="0000FF"/>
                </a:solidFill>
              </a:rPr>
              <a:t>việc</a:t>
            </a:r>
            <a:r>
              <a:rPr lang="en-US" i="1" dirty="0">
                <a:solidFill>
                  <a:srgbClr val="0000FF"/>
                </a:solidFill>
              </a:rPr>
              <a:t> </a:t>
            </a:r>
            <a:r>
              <a:rPr lang="en-US" i="1" dirty="0" err="1">
                <a:solidFill>
                  <a:srgbClr val="0000FF"/>
                </a:solidFill>
              </a:rPr>
              <a:t>nuôi</a:t>
            </a:r>
            <a:r>
              <a:rPr lang="en-US" i="1" dirty="0">
                <a:solidFill>
                  <a:srgbClr val="0000FF"/>
                </a:solidFill>
              </a:rPr>
              <a:t> </a:t>
            </a:r>
            <a:r>
              <a:rPr lang="en-US" i="1" dirty="0" err="1">
                <a:solidFill>
                  <a:srgbClr val="0000FF"/>
                </a:solidFill>
              </a:rPr>
              <a:t>dưỡng</a:t>
            </a:r>
            <a:r>
              <a:rPr lang="en-US" i="1" dirty="0">
                <a:solidFill>
                  <a:srgbClr val="0000FF"/>
                </a:solidFill>
              </a:rPr>
              <a:t> </a:t>
            </a:r>
            <a:r>
              <a:rPr lang="en-US" i="1" dirty="0" err="1">
                <a:solidFill>
                  <a:srgbClr val="0000FF"/>
                </a:solidFill>
              </a:rPr>
              <a:t>những</a:t>
            </a:r>
            <a:r>
              <a:rPr lang="en-US" i="1" dirty="0">
                <a:solidFill>
                  <a:srgbClr val="0000FF"/>
                </a:solidFill>
              </a:rPr>
              <a:t> </a:t>
            </a:r>
            <a:r>
              <a:rPr lang="en-US" i="1" dirty="0" err="1">
                <a:solidFill>
                  <a:srgbClr val="0000FF"/>
                </a:solidFill>
              </a:rPr>
              <a:t>ước</a:t>
            </a:r>
            <a:r>
              <a:rPr lang="en-US" i="1" dirty="0">
                <a:solidFill>
                  <a:srgbClr val="0000FF"/>
                </a:solidFill>
              </a:rPr>
              <a:t> </a:t>
            </a:r>
            <a:r>
              <a:rPr lang="en-US" i="1" dirty="0" err="1">
                <a:solidFill>
                  <a:srgbClr val="0000FF"/>
                </a:solidFill>
              </a:rPr>
              <a:t>mơ</a:t>
            </a:r>
            <a:endParaRPr lang="en-US" i="1" dirty="0">
              <a:solidFill>
                <a:srgbClr val="0000FF"/>
              </a:solidFill>
            </a:endParaRPr>
          </a:p>
          <a:p>
            <a:r>
              <a:rPr lang="en-US" i="1" dirty="0">
                <a:solidFill>
                  <a:schemeClr val="tx2">
                    <a:lumMod val="50000"/>
                  </a:schemeClr>
                </a:solidFill>
              </a:rPr>
              <a:t>(</a:t>
            </a:r>
            <a:r>
              <a:rPr lang="en-US" i="1" dirty="0" err="1">
                <a:solidFill>
                  <a:schemeClr val="tx2">
                    <a:lumMod val="50000"/>
                  </a:schemeClr>
                </a:solidFill>
              </a:rPr>
              <a:t>Nuôi</a:t>
            </a:r>
            <a:r>
              <a:rPr lang="en-US" i="1" dirty="0">
                <a:solidFill>
                  <a:schemeClr val="tx2">
                    <a:lumMod val="50000"/>
                  </a:schemeClr>
                </a:solidFill>
              </a:rPr>
              <a:t> </a:t>
            </a:r>
            <a:r>
              <a:rPr lang="en-US" i="1" dirty="0" err="1">
                <a:solidFill>
                  <a:schemeClr val="tx2">
                    <a:lumMod val="50000"/>
                  </a:schemeClr>
                </a:solidFill>
              </a:rPr>
              <a:t>dưỡng</a:t>
            </a:r>
            <a:r>
              <a:rPr lang="en-US" i="1" dirty="0">
                <a:solidFill>
                  <a:schemeClr val="tx2">
                    <a:lumMod val="50000"/>
                  </a:schemeClr>
                </a:solidFill>
              </a:rPr>
              <a:t> </a:t>
            </a:r>
            <a:r>
              <a:rPr lang="en-US" i="1" dirty="0" err="1">
                <a:solidFill>
                  <a:schemeClr val="tx2">
                    <a:lumMod val="50000"/>
                  </a:schemeClr>
                </a:solidFill>
              </a:rPr>
              <a:t>ước</a:t>
            </a:r>
            <a:r>
              <a:rPr lang="en-US" i="1" dirty="0">
                <a:solidFill>
                  <a:schemeClr val="tx2">
                    <a:lumMod val="50000"/>
                  </a:schemeClr>
                </a:solidFill>
              </a:rPr>
              <a:t> </a:t>
            </a:r>
            <a:r>
              <a:rPr lang="en-US" i="1" dirty="0" err="1">
                <a:solidFill>
                  <a:schemeClr val="tx2">
                    <a:lumMod val="50000"/>
                  </a:schemeClr>
                </a:solidFill>
              </a:rPr>
              <a:t>mơ</a:t>
            </a:r>
            <a:r>
              <a:rPr lang="en-US" i="1" dirty="0">
                <a:solidFill>
                  <a:schemeClr val="tx2">
                    <a:lumMod val="50000"/>
                  </a:schemeClr>
                </a:solidFill>
              </a:rPr>
              <a:t> </a:t>
            </a:r>
            <a:r>
              <a:rPr lang="en-US" i="1" dirty="0" err="1">
                <a:solidFill>
                  <a:schemeClr val="tx2">
                    <a:lumMod val="50000"/>
                  </a:schemeClr>
                </a:solidFill>
              </a:rPr>
              <a:t>có</a:t>
            </a:r>
            <a:r>
              <a:rPr lang="en-US" i="1" dirty="0">
                <a:solidFill>
                  <a:schemeClr val="tx2">
                    <a:lumMod val="50000"/>
                  </a:schemeClr>
                </a:solidFill>
              </a:rPr>
              <a:t> </a:t>
            </a:r>
            <a:r>
              <a:rPr lang="en-US" i="1" dirty="0" err="1">
                <a:solidFill>
                  <a:schemeClr val="tx2">
                    <a:lumMod val="50000"/>
                  </a:schemeClr>
                </a:solidFill>
              </a:rPr>
              <a:t>tầm</a:t>
            </a:r>
            <a:r>
              <a:rPr lang="en-US" i="1" dirty="0">
                <a:solidFill>
                  <a:schemeClr val="tx2">
                    <a:lumMod val="50000"/>
                  </a:schemeClr>
                </a:solidFill>
              </a:rPr>
              <a:t> </a:t>
            </a:r>
            <a:r>
              <a:rPr lang="en-US" i="1" dirty="0" err="1">
                <a:solidFill>
                  <a:schemeClr val="tx2">
                    <a:lumMod val="50000"/>
                  </a:schemeClr>
                </a:solidFill>
              </a:rPr>
              <a:t>quan</a:t>
            </a:r>
            <a:r>
              <a:rPr lang="en-US" i="1" dirty="0">
                <a:solidFill>
                  <a:schemeClr val="tx2">
                    <a:lumMod val="50000"/>
                  </a:schemeClr>
                </a:solidFill>
              </a:rPr>
              <a:t> </a:t>
            </a:r>
            <a:r>
              <a:rPr lang="en-US" i="1" dirty="0" err="1">
                <a:solidFill>
                  <a:schemeClr val="tx2">
                    <a:lumMod val="50000"/>
                  </a:schemeClr>
                </a:solidFill>
              </a:rPr>
              <a:t>trọng</a:t>
            </a:r>
            <a:r>
              <a:rPr lang="en-US" i="1" dirty="0">
                <a:solidFill>
                  <a:schemeClr val="tx2">
                    <a:lumMod val="50000"/>
                  </a:schemeClr>
                </a:solidFill>
              </a:rPr>
              <a:t> </a:t>
            </a:r>
            <a:r>
              <a:rPr lang="en-US" i="1" dirty="0" err="1">
                <a:solidFill>
                  <a:schemeClr val="tx2">
                    <a:lumMod val="50000"/>
                  </a:schemeClr>
                </a:solidFill>
              </a:rPr>
              <a:t>lớn</a:t>
            </a:r>
            <a:r>
              <a:rPr lang="en-US" i="1" dirty="0">
                <a:solidFill>
                  <a:schemeClr val="tx2">
                    <a:lumMod val="50000"/>
                  </a:schemeClr>
                </a:solidFill>
              </a:rPr>
              <a:t> </a:t>
            </a:r>
            <a:r>
              <a:rPr lang="en-US" i="1" dirty="0" err="1">
                <a:solidFill>
                  <a:schemeClr val="tx2">
                    <a:lumMod val="50000"/>
                  </a:schemeClr>
                </a:solidFill>
              </a:rPr>
              <a:t>lao</a:t>
            </a:r>
            <a:r>
              <a:rPr lang="en-US" i="1" dirty="0">
                <a:solidFill>
                  <a:schemeClr val="tx2">
                    <a:lumMod val="50000"/>
                  </a:schemeClr>
                </a:solidFill>
              </a:rPr>
              <a:t> </a:t>
            </a:r>
            <a:r>
              <a:rPr lang="en-US" i="1" dirty="0" err="1">
                <a:solidFill>
                  <a:schemeClr val="tx2">
                    <a:lumMod val="50000"/>
                  </a:schemeClr>
                </a:solidFill>
              </a:rPr>
              <a:t>trong</a:t>
            </a:r>
            <a:r>
              <a:rPr lang="en-US" i="1" dirty="0">
                <a:solidFill>
                  <a:schemeClr val="tx2">
                    <a:lumMod val="50000"/>
                  </a:schemeClr>
                </a:solidFill>
              </a:rPr>
              <a:t> </a:t>
            </a:r>
            <a:r>
              <a:rPr lang="en-US" i="1" dirty="0" err="1">
                <a:solidFill>
                  <a:schemeClr val="tx2">
                    <a:lumMod val="50000"/>
                  </a:schemeClr>
                </a:solidFill>
              </a:rPr>
              <a:t>cuộc</a:t>
            </a:r>
            <a:r>
              <a:rPr lang="en-US" i="1" dirty="0">
                <a:solidFill>
                  <a:schemeClr val="tx2">
                    <a:lumMod val="50000"/>
                  </a:schemeClr>
                </a:solidFill>
              </a:rPr>
              <a:t> </a:t>
            </a:r>
            <a:r>
              <a:rPr lang="en-US" i="1" dirty="0" err="1">
                <a:solidFill>
                  <a:schemeClr val="tx2">
                    <a:lumMod val="50000"/>
                  </a:schemeClr>
                </a:solidFill>
              </a:rPr>
              <a:t>đời</a:t>
            </a:r>
            <a:r>
              <a:rPr lang="en-US" i="1" dirty="0">
                <a:solidFill>
                  <a:schemeClr val="tx2">
                    <a:lumMod val="50000"/>
                  </a:schemeClr>
                </a:solidFill>
              </a:rPr>
              <a:t> </a:t>
            </a:r>
            <a:r>
              <a:rPr lang="en-US" i="1" dirty="0" err="1">
                <a:solidFill>
                  <a:schemeClr val="tx2">
                    <a:lumMod val="50000"/>
                  </a:schemeClr>
                </a:solidFill>
              </a:rPr>
              <a:t>mỗi</a:t>
            </a:r>
            <a:r>
              <a:rPr lang="en-US" i="1" dirty="0">
                <a:solidFill>
                  <a:schemeClr val="tx2">
                    <a:lumMod val="50000"/>
                  </a:schemeClr>
                </a:solidFill>
              </a:rPr>
              <a:t> con </a:t>
            </a:r>
            <a:r>
              <a:rPr lang="en-US" i="1" dirty="0" err="1">
                <a:solidFill>
                  <a:schemeClr val="tx2">
                    <a:lumMod val="50000"/>
                  </a:schemeClr>
                </a:solidFill>
              </a:rPr>
              <a:t>người</a:t>
            </a:r>
            <a:r>
              <a:rPr lang="en-US" i="1" dirty="0">
                <a:solidFill>
                  <a:schemeClr val="tx2">
                    <a:lumMod val="50000"/>
                  </a:schemeClr>
                </a:solidFill>
              </a:rPr>
              <a:t>)</a:t>
            </a:r>
          </a:p>
        </p:txBody>
      </p:sp>
      <p:sp>
        <p:nvSpPr>
          <p:cNvPr id="19" name="TextBox 18"/>
          <p:cNvSpPr txBox="1"/>
          <p:nvPr/>
        </p:nvSpPr>
        <p:spPr>
          <a:xfrm>
            <a:off x="262127" y="1352550"/>
            <a:ext cx="8577073" cy="692497"/>
          </a:xfrm>
          <a:prstGeom prst="rect">
            <a:avLst/>
          </a:prstGeom>
          <a:noFill/>
        </p:spPr>
        <p:txBody>
          <a:bodyPr wrap="square" rtlCol="0">
            <a:spAutoFit/>
          </a:bodyPr>
          <a:lstStyle/>
          <a:p>
            <a:r>
              <a:rPr lang="en-US" sz="1300" dirty="0">
                <a:solidFill>
                  <a:srgbClr val="0000FF"/>
                </a:solidFill>
              </a:rPr>
              <a:t>2. </a:t>
            </a:r>
            <a:r>
              <a:rPr lang="en-US" sz="1300" dirty="0" err="1">
                <a:solidFill>
                  <a:srgbClr val="0000FF"/>
                </a:solidFill>
              </a:rPr>
              <a:t>Giải</a:t>
            </a:r>
            <a:r>
              <a:rPr lang="en-US" sz="1300" dirty="0">
                <a:solidFill>
                  <a:srgbClr val="0000FF"/>
                </a:solidFill>
              </a:rPr>
              <a:t> </a:t>
            </a:r>
            <a:r>
              <a:rPr lang="en-US" sz="1300" dirty="0" err="1">
                <a:solidFill>
                  <a:srgbClr val="0000FF"/>
                </a:solidFill>
              </a:rPr>
              <a:t>thích</a:t>
            </a:r>
            <a:r>
              <a:rPr lang="en-US" sz="1300" dirty="0">
                <a:solidFill>
                  <a:srgbClr val="0000FF"/>
                </a:solidFill>
              </a:rPr>
              <a:t> </a:t>
            </a:r>
            <a:r>
              <a:rPr lang="en-US" sz="1300" dirty="0" err="1">
                <a:solidFill>
                  <a:srgbClr val="0000FF"/>
                </a:solidFill>
              </a:rPr>
              <a:t>vấn</a:t>
            </a:r>
            <a:r>
              <a:rPr lang="en-US" sz="1300" dirty="0">
                <a:solidFill>
                  <a:srgbClr val="0000FF"/>
                </a:solidFill>
              </a:rPr>
              <a:t> </a:t>
            </a:r>
            <a:r>
              <a:rPr lang="en-US" sz="1300" dirty="0" err="1">
                <a:solidFill>
                  <a:srgbClr val="0000FF"/>
                </a:solidFill>
              </a:rPr>
              <a:t>đề</a:t>
            </a:r>
            <a:r>
              <a:rPr lang="en-US" sz="1300" dirty="0">
                <a:solidFill>
                  <a:srgbClr val="0000FF"/>
                </a:solidFill>
              </a:rPr>
              <a:t>: </a:t>
            </a:r>
            <a:r>
              <a:rPr lang="en-US" sz="1200" i="1" dirty="0" err="1">
                <a:solidFill>
                  <a:srgbClr val="0000FF"/>
                </a:solidFill>
              </a:rPr>
              <a:t>nuôi</a:t>
            </a:r>
            <a:r>
              <a:rPr lang="en-US" sz="1200" i="1" dirty="0">
                <a:solidFill>
                  <a:srgbClr val="0000FF"/>
                </a:solidFill>
              </a:rPr>
              <a:t> </a:t>
            </a:r>
            <a:r>
              <a:rPr lang="en-US" sz="1200" i="1" dirty="0" err="1">
                <a:solidFill>
                  <a:srgbClr val="0000FF"/>
                </a:solidFill>
              </a:rPr>
              <a:t>dưỡng</a:t>
            </a:r>
            <a:r>
              <a:rPr lang="en-US" sz="1200" i="1" dirty="0">
                <a:solidFill>
                  <a:srgbClr val="0000FF"/>
                </a:solidFill>
              </a:rPr>
              <a:t> </a:t>
            </a:r>
            <a:r>
              <a:rPr lang="en-US" sz="1200" i="1" dirty="0" err="1">
                <a:solidFill>
                  <a:srgbClr val="0000FF"/>
                </a:solidFill>
              </a:rPr>
              <a:t>những</a:t>
            </a:r>
            <a:r>
              <a:rPr lang="en-US" sz="1200" i="1" dirty="0">
                <a:solidFill>
                  <a:srgbClr val="0000FF"/>
                </a:solidFill>
              </a:rPr>
              <a:t> </a:t>
            </a:r>
            <a:r>
              <a:rPr lang="en-US" sz="1200" i="1" dirty="0" err="1">
                <a:solidFill>
                  <a:srgbClr val="0000FF"/>
                </a:solidFill>
              </a:rPr>
              <a:t>ước</a:t>
            </a:r>
            <a:r>
              <a:rPr lang="en-US" sz="1200" i="1" dirty="0">
                <a:solidFill>
                  <a:srgbClr val="0000FF"/>
                </a:solidFill>
              </a:rPr>
              <a:t> </a:t>
            </a:r>
            <a:r>
              <a:rPr lang="en-US" sz="1200" i="1" dirty="0" err="1">
                <a:solidFill>
                  <a:srgbClr val="0000FF"/>
                </a:solidFill>
              </a:rPr>
              <a:t>mơ</a:t>
            </a:r>
            <a:r>
              <a:rPr lang="en-US" sz="1200" i="1" dirty="0"/>
              <a:t>.</a:t>
            </a:r>
            <a:endParaRPr lang="en-US" sz="1200" dirty="0"/>
          </a:p>
          <a:p>
            <a:r>
              <a:rPr lang="en-US" sz="1300" i="1" dirty="0">
                <a:solidFill>
                  <a:schemeClr val="tx2">
                    <a:lumMod val="50000"/>
                  </a:schemeClr>
                </a:solidFill>
              </a:rPr>
              <a:t>(</a:t>
            </a:r>
            <a:r>
              <a:rPr lang="en-US" sz="1300" i="1" dirty="0" err="1">
                <a:solidFill>
                  <a:schemeClr val="tx2">
                    <a:lumMod val="50000"/>
                  </a:schemeClr>
                </a:solidFill>
              </a:rPr>
              <a:t>Nuôi</a:t>
            </a:r>
            <a:r>
              <a:rPr lang="en-US" sz="1300" i="1" dirty="0">
                <a:solidFill>
                  <a:schemeClr val="tx2">
                    <a:lumMod val="50000"/>
                  </a:schemeClr>
                </a:solidFill>
              </a:rPr>
              <a:t> </a:t>
            </a:r>
            <a:r>
              <a:rPr lang="en-US" sz="1300" i="1" dirty="0" err="1">
                <a:solidFill>
                  <a:schemeClr val="tx2">
                    <a:lumMod val="50000"/>
                  </a:schemeClr>
                </a:solidFill>
              </a:rPr>
              <a:t>dưỡng</a:t>
            </a:r>
            <a:r>
              <a:rPr lang="en-US" sz="1300" i="1" dirty="0">
                <a:solidFill>
                  <a:schemeClr val="tx2">
                    <a:lumMod val="50000"/>
                  </a:schemeClr>
                </a:solidFill>
              </a:rPr>
              <a:t> </a:t>
            </a:r>
            <a:r>
              <a:rPr lang="en-US" sz="1300" i="1" dirty="0" err="1">
                <a:solidFill>
                  <a:schemeClr val="tx2">
                    <a:lumMod val="50000"/>
                  </a:schemeClr>
                </a:solidFill>
              </a:rPr>
              <a:t>ước</a:t>
            </a:r>
            <a:r>
              <a:rPr lang="en-US" sz="1300" i="1" dirty="0">
                <a:solidFill>
                  <a:schemeClr val="tx2">
                    <a:lumMod val="50000"/>
                  </a:schemeClr>
                </a:solidFill>
              </a:rPr>
              <a:t> </a:t>
            </a:r>
            <a:r>
              <a:rPr lang="en-US" sz="1300" i="1" dirty="0" err="1">
                <a:solidFill>
                  <a:schemeClr val="tx2">
                    <a:lumMod val="50000"/>
                  </a:schemeClr>
                </a:solidFill>
              </a:rPr>
              <a:t>mơ</a:t>
            </a:r>
            <a:r>
              <a:rPr lang="en-US" sz="1300" i="1" dirty="0">
                <a:solidFill>
                  <a:schemeClr val="tx2">
                    <a:lumMod val="50000"/>
                  </a:schemeClr>
                </a:solidFill>
              </a:rPr>
              <a:t>  </a:t>
            </a:r>
            <a:r>
              <a:rPr lang="en-US" sz="1300" i="1" dirty="0" err="1">
                <a:solidFill>
                  <a:schemeClr val="tx2">
                    <a:lumMod val="50000"/>
                  </a:schemeClr>
                </a:solidFill>
              </a:rPr>
              <a:t>là</a:t>
            </a:r>
            <a:r>
              <a:rPr lang="en-US" sz="1300" i="1" dirty="0">
                <a:solidFill>
                  <a:schemeClr val="tx2">
                    <a:lumMod val="50000"/>
                  </a:schemeClr>
                </a:solidFill>
              </a:rPr>
              <a:t> </a:t>
            </a:r>
            <a:r>
              <a:rPr lang="en-US" sz="1300" i="1" dirty="0" err="1">
                <a:solidFill>
                  <a:schemeClr val="tx2">
                    <a:lumMod val="50000"/>
                  </a:schemeClr>
                </a:solidFill>
              </a:rPr>
              <a:t>sự</a:t>
            </a:r>
            <a:r>
              <a:rPr lang="en-US" sz="1300" i="1" dirty="0">
                <a:solidFill>
                  <a:schemeClr val="tx2">
                    <a:lumMod val="50000"/>
                  </a:schemeClr>
                </a:solidFill>
              </a:rPr>
              <a:t> </a:t>
            </a:r>
            <a:r>
              <a:rPr lang="en-US" sz="1300" i="1" dirty="0" err="1">
                <a:solidFill>
                  <a:schemeClr val="tx2">
                    <a:lumMod val="50000"/>
                  </a:schemeClr>
                </a:solidFill>
              </a:rPr>
              <a:t>vun</a:t>
            </a:r>
            <a:r>
              <a:rPr lang="en-US" sz="1300" i="1" dirty="0">
                <a:solidFill>
                  <a:schemeClr val="tx2">
                    <a:lumMod val="50000"/>
                  </a:schemeClr>
                </a:solidFill>
              </a:rPr>
              <a:t> </a:t>
            </a:r>
            <a:r>
              <a:rPr lang="en-US" sz="1300" i="1" dirty="0" err="1">
                <a:solidFill>
                  <a:schemeClr val="tx2">
                    <a:lumMod val="50000"/>
                  </a:schemeClr>
                </a:solidFill>
              </a:rPr>
              <a:t>đắp</a:t>
            </a:r>
            <a:r>
              <a:rPr lang="en-US" sz="1300" i="1" dirty="0">
                <a:solidFill>
                  <a:schemeClr val="tx2">
                    <a:lumMod val="50000"/>
                  </a:schemeClr>
                </a:solidFill>
              </a:rPr>
              <a:t>, </a:t>
            </a:r>
            <a:r>
              <a:rPr lang="en-US" sz="1300" i="1" dirty="0" err="1">
                <a:solidFill>
                  <a:schemeClr val="tx2">
                    <a:lumMod val="50000"/>
                  </a:schemeClr>
                </a:solidFill>
              </a:rPr>
              <a:t>sự</a:t>
            </a:r>
            <a:r>
              <a:rPr lang="en-US" sz="1300" i="1" dirty="0">
                <a:solidFill>
                  <a:schemeClr val="tx2">
                    <a:lumMod val="50000"/>
                  </a:schemeClr>
                </a:solidFill>
              </a:rPr>
              <a:t> </a:t>
            </a:r>
            <a:r>
              <a:rPr lang="en-US" sz="1300" i="1" dirty="0" err="1">
                <a:solidFill>
                  <a:schemeClr val="tx2">
                    <a:lumMod val="50000"/>
                  </a:schemeClr>
                </a:solidFill>
              </a:rPr>
              <a:t>kiên</a:t>
            </a:r>
            <a:r>
              <a:rPr lang="en-US" sz="1300" i="1" dirty="0">
                <a:solidFill>
                  <a:schemeClr val="tx2">
                    <a:lumMod val="50000"/>
                  </a:schemeClr>
                </a:solidFill>
              </a:rPr>
              <a:t> </a:t>
            </a:r>
            <a:r>
              <a:rPr lang="en-US" sz="1300" i="1" dirty="0" err="1">
                <a:solidFill>
                  <a:schemeClr val="tx2">
                    <a:lumMod val="50000"/>
                  </a:schemeClr>
                </a:solidFill>
              </a:rPr>
              <a:t>trì</a:t>
            </a:r>
            <a:r>
              <a:rPr lang="en-US" sz="1300" i="1" dirty="0">
                <a:solidFill>
                  <a:schemeClr val="tx2">
                    <a:lumMod val="50000"/>
                  </a:schemeClr>
                </a:solidFill>
              </a:rPr>
              <a:t> </a:t>
            </a:r>
            <a:r>
              <a:rPr lang="en-US" sz="1300" i="1" dirty="0" err="1">
                <a:solidFill>
                  <a:schemeClr val="tx2">
                    <a:lumMod val="50000"/>
                  </a:schemeClr>
                </a:solidFill>
              </a:rPr>
              <a:t>theo</a:t>
            </a:r>
            <a:r>
              <a:rPr lang="en-US" sz="1300" i="1" dirty="0">
                <a:solidFill>
                  <a:schemeClr val="tx2">
                    <a:lumMod val="50000"/>
                  </a:schemeClr>
                </a:solidFill>
              </a:rPr>
              <a:t> </a:t>
            </a:r>
            <a:r>
              <a:rPr lang="en-US" sz="1300" i="1" dirty="0" err="1">
                <a:solidFill>
                  <a:schemeClr val="tx2">
                    <a:lumMod val="50000"/>
                  </a:schemeClr>
                </a:solidFill>
              </a:rPr>
              <a:t>đuổi</a:t>
            </a:r>
            <a:r>
              <a:rPr lang="en-US" sz="1300" i="1" dirty="0">
                <a:solidFill>
                  <a:schemeClr val="tx2">
                    <a:lumMod val="50000"/>
                  </a:schemeClr>
                </a:solidFill>
              </a:rPr>
              <a:t> </a:t>
            </a:r>
            <a:r>
              <a:rPr lang="en-US" sz="1300" i="1" dirty="0" err="1">
                <a:solidFill>
                  <a:schemeClr val="tx2">
                    <a:lumMod val="50000"/>
                  </a:schemeClr>
                </a:solidFill>
              </a:rPr>
              <a:t>những</a:t>
            </a:r>
            <a:r>
              <a:rPr lang="en-US" sz="1300" i="1" dirty="0">
                <a:solidFill>
                  <a:schemeClr val="tx2">
                    <a:lumMod val="50000"/>
                  </a:schemeClr>
                </a:solidFill>
              </a:rPr>
              <a:t> </a:t>
            </a:r>
            <a:r>
              <a:rPr lang="en-US" sz="1300" i="1" dirty="0" err="1">
                <a:solidFill>
                  <a:schemeClr val="tx2">
                    <a:lumMod val="50000"/>
                  </a:schemeClr>
                </a:solidFill>
              </a:rPr>
              <a:t>mong</a:t>
            </a:r>
            <a:r>
              <a:rPr lang="en-US" sz="1300" i="1" dirty="0">
                <a:solidFill>
                  <a:schemeClr val="tx2">
                    <a:lumMod val="50000"/>
                  </a:schemeClr>
                </a:solidFill>
              </a:rPr>
              <a:t> </a:t>
            </a:r>
            <a:r>
              <a:rPr lang="en-US" sz="1300" i="1" dirty="0" err="1">
                <a:solidFill>
                  <a:schemeClr val="tx2">
                    <a:lumMod val="50000"/>
                  </a:schemeClr>
                </a:solidFill>
              </a:rPr>
              <a:t>muốn</a:t>
            </a:r>
            <a:r>
              <a:rPr lang="en-US" sz="1300" i="1" dirty="0">
                <a:solidFill>
                  <a:schemeClr val="tx2">
                    <a:lumMod val="50000"/>
                  </a:schemeClr>
                </a:solidFill>
              </a:rPr>
              <a:t> </a:t>
            </a:r>
            <a:r>
              <a:rPr lang="en-US" sz="1300" i="1" dirty="0" err="1">
                <a:solidFill>
                  <a:schemeClr val="tx2">
                    <a:lumMod val="50000"/>
                  </a:schemeClr>
                </a:solidFill>
              </a:rPr>
              <a:t>tốt</a:t>
            </a:r>
            <a:r>
              <a:rPr lang="en-US" sz="1300" i="1" dirty="0">
                <a:solidFill>
                  <a:schemeClr val="tx2">
                    <a:lumMod val="50000"/>
                  </a:schemeClr>
                </a:solidFill>
              </a:rPr>
              <a:t> </a:t>
            </a:r>
            <a:r>
              <a:rPr lang="en-US" sz="1300" i="1" dirty="0" err="1">
                <a:solidFill>
                  <a:schemeClr val="tx2">
                    <a:lumMod val="50000"/>
                  </a:schemeClr>
                </a:solidFill>
              </a:rPr>
              <a:t>đẹp</a:t>
            </a:r>
            <a:r>
              <a:rPr lang="en-US" sz="1300" i="1" dirty="0">
                <a:solidFill>
                  <a:schemeClr val="tx2">
                    <a:lumMod val="50000"/>
                  </a:schemeClr>
                </a:solidFill>
              </a:rPr>
              <a:t>, </a:t>
            </a:r>
            <a:r>
              <a:rPr lang="en-US" sz="1300" i="1" dirty="0" err="1">
                <a:solidFill>
                  <a:schemeClr val="tx2">
                    <a:lumMod val="50000"/>
                  </a:schemeClr>
                </a:solidFill>
              </a:rPr>
              <a:t>phấn</a:t>
            </a:r>
            <a:r>
              <a:rPr lang="en-US" sz="1300" i="1" dirty="0">
                <a:solidFill>
                  <a:schemeClr val="tx2">
                    <a:lumMod val="50000"/>
                  </a:schemeClr>
                </a:solidFill>
              </a:rPr>
              <a:t> </a:t>
            </a:r>
            <a:r>
              <a:rPr lang="en-US" sz="1300" i="1" dirty="0" err="1">
                <a:solidFill>
                  <a:schemeClr val="tx2">
                    <a:lumMod val="50000"/>
                  </a:schemeClr>
                </a:solidFill>
              </a:rPr>
              <a:t>đấu</a:t>
            </a:r>
            <a:r>
              <a:rPr lang="en-US" sz="1300" i="1" dirty="0">
                <a:solidFill>
                  <a:schemeClr val="tx2">
                    <a:lumMod val="50000"/>
                  </a:schemeClr>
                </a:solidFill>
              </a:rPr>
              <a:t> </a:t>
            </a:r>
            <a:r>
              <a:rPr lang="en-US" sz="1300" i="1" dirty="0" err="1">
                <a:solidFill>
                  <a:schemeClr val="tx2">
                    <a:lumMod val="50000"/>
                  </a:schemeClr>
                </a:solidFill>
              </a:rPr>
              <a:t>nỗ</a:t>
            </a:r>
            <a:r>
              <a:rPr lang="en-US" sz="1300" i="1" dirty="0">
                <a:solidFill>
                  <a:schemeClr val="tx2">
                    <a:lumMod val="50000"/>
                  </a:schemeClr>
                </a:solidFill>
              </a:rPr>
              <a:t> </a:t>
            </a:r>
            <a:r>
              <a:rPr lang="en-US" sz="1300" i="1" dirty="0" err="1">
                <a:solidFill>
                  <a:schemeClr val="tx2">
                    <a:lumMod val="50000"/>
                  </a:schemeClr>
                </a:solidFill>
              </a:rPr>
              <a:t>lực</a:t>
            </a:r>
            <a:r>
              <a:rPr lang="en-US" sz="1300" i="1" dirty="0">
                <a:solidFill>
                  <a:schemeClr val="tx2">
                    <a:lumMod val="50000"/>
                  </a:schemeClr>
                </a:solidFill>
              </a:rPr>
              <a:t> </a:t>
            </a:r>
            <a:r>
              <a:rPr lang="en-US" sz="1300" i="1" dirty="0" err="1">
                <a:solidFill>
                  <a:schemeClr val="tx2">
                    <a:lumMod val="50000"/>
                  </a:schemeClr>
                </a:solidFill>
              </a:rPr>
              <a:t>bồi</a:t>
            </a:r>
            <a:r>
              <a:rPr lang="en-US" sz="1300" i="1" dirty="0">
                <a:solidFill>
                  <a:schemeClr val="tx2">
                    <a:lumMod val="50000"/>
                  </a:schemeClr>
                </a:solidFill>
              </a:rPr>
              <a:t> </a:t>
            </a:r>
            <a:r>
              <a:rPr lang="en-US" sz="1300" i="1" dirty="0" err="1">
                <a:solidFill>
                  <a:schemeClr val="tx2">
                    <a:lumMod val="50000"/>
                  </a:schemeClr>
                </a:solidFill>
              </a:rPr>
              <a:t>đắp</a:t>
            </a:r>
            <a:r>
              <a:rPr lang="en-US" sz="1300" i="1" dirty="0">
                <a:solidFill>
                  <a:schemeClr val="tx2">
                    <a:lumMod val="50000"/>
                  </a:schemeClr>
                </a:solidFill>
              </a:rPr>
              <a:t> </a:t>
            </a:r>
            <a:r>
              <a:rPr lang="en-US" sz="1300" i="1" dirty="0" err="1">
                <a:solidFill>
                  <a:schemeClr val="tx2">
                    <a:lumMod val="50000"/>
                  </a:schemeClr>
                </a:solidFill>
              </a:rPr>
              <a:t>những</a:t>
            </a:r>
            <a:r>
              <a:rPr lang="en-US" sz="1300" i="1" dirty="0">
                <a:solidFill>
                  <a:schemeClr val="tx2">
                    <a:lumMod val="50000"/>
                  </a:schemeClr>
                </a:solidFill>
              </a:rPr>
              <a:t> </a:t>
            </a:r>
            <a:r>
              <a:rPr lang="en-US" sz="1300" i="1" dirty="0" err="1">
                <a:solidFill>
                  <a:schemeClr val="tx2">
                    <a:lumMod val="50000"/>
                  </a:schemeClr>
                </a:solidFill>
              </a:rPr>
              <a:t>điều</a:t>
            </a:r>
            <a:r>
              <a:rPr lang="en-US" sz="1300" i="1" dirty="0">
                <a:solidFill>
                  <a:schemeClr val="tx2">
                    <a:lumMod val="50000"/>
                  </a:schemeClr>
                </a:solidFill>
              </a:rPr>
              <a:t> </a:t>
            </a:r>
            <a:r>
              <a:rPr lang="en-US" sz="1300" i="1" dirty="0" err="1">
                <a:solidFill>
                  <a:schemeClr val="tx2">
                    <a:lumMod val="50000"/>
                  </a:schemeClr>
                </a:solidFill>
              </a:rPr>
              <a:t>kiện</a:t>
            </a:r>
            <a:r>
              <a:rPr lang="en-US" sz="1300" i="1" dirty="0">
                <a:solidFill>
                  <a:schemeClr val="tx2">
                    <a:lumMod val="50000"/>
                  </a:schemeClr>
                </a:solidFill>
              </a:rPr>
              <a:t> </a:t>
            </a:r>
            <a:r>
              <a:rPr lang="en-US" sz="1300" i="1" dirty="0" err="1">
                <a:solidFill>
                  <a:schemeClr val="tx2">
                    <a:lumMod val="50000"/>
                  </a:schemeClr>
                </a:solidFill>
              </a:rPr>
              <a:t>cần</a:t>
            </a:r>
            <a:r>
              <a:rPr lang="en-US" sz="1300" i="1" dirty="0">
                <a:solidFill>
                  <a:schemeClr val="tx2">
                    <a:lumMod val="50000"/>
                  </a:schemeClr>
                </a:solidFill>
              </a:rPr>
              <a:t> </a:t>
            </a:r>
            <a:r>
              <a:rPr lang="en-US" sz="1300" i="1" dirty="0" err="1">
                <a:solidFill>
                  <a:schemeClr val="tx2">
                    <a:lumMod val="50000"/>
                  </a:schemeClr>
                </a:solidFill>
              </a:rPr>
              <a:t>thiết</a:t>
            </a:r>
            <a:r>
              <a:rPr lang="en-US" sz="1300" i="1" dirty="0">
                <a:solidFill>
                  <a:schemeClr val="tx2">
                    <a:lumMod val="50000"/>
                  </a:schemeClr>
                </a:solidFill>
              </a:rPr>
              <a:t> </a:t>
            </a:r>
            <a:r>
              <a:rPr lang="en-US" sz="1300" i="1" dirty="0" err="1">
                <a:solidFill>
                  <a:schemeClr val="tx2">
                    <a:lumMod val="50000"/>
                  </a:schemeClr>
                </a:solidFill>
              </a:rPr>
              <a:t>để</a:t>
            </a:r>
            <a:r>
              <a:rPr lang="en-US" sz="1300" i="1" dirty="0">
                <a:solidFill>
                  <a:schemeClr val="tx2">
                    <a:lumMod val="50000"/>
                  </a:schemeClr>
                </a:solidFill>
              </a:rPr>
              <a:t> </a:t>
            </a:r>
            <a:r>
              <a:rPr lang="en-US" sz="1300" i="1" dirty="0" err="1">
                <a:solidFill>
                  <a:schemeClr val="tx2">
                    <a:lumMod val="50000"/>
                  </a:schemeClr>
                </a:solidFill>
              </a:rPr>
              <a:t>thực</a:t>
            </a:r>
            <a:r>
              <a:rPr lang="en-US" sz="1300" i="1" dirty="0">
                <a:solidFill>
                  <a:schemeClr val="tx2">
                    <a:lumMod val="50000"/>
                  </a:schemeClr>
                </a:solidFill>
              </a:rPr>
              <a:t> </a:t>
            </a:r>
            <a:r>
              <a:rPr lang="en-US" sz="1300" i="1" dirty="0" err="1">
                <a:solidFill>
                  <a:schemeClr val="tx2">
                    <a:lumMod val="50000"/>
                  </a:schemeClr>
                </a:solidFill>
              </a:rPr>
              <a:t>hiện</a:t>
            </a:r>
            <a:r>
              <a:rPr lang="en-US" sz="1300" i="1" dirty="0">
                <a:solidFill>
                  <a:schemeClr val="tx2">
                    <a:lumMod val="50000"/>
                  </a:schemeClr>
                </a:solidFill>
              </a:rPr>
              <a:t> </a:t>
            </a:r>
            <a:r>
              <a:rPr lang="en-US" sz="1300" i="1" dirty="0" err="1">
                <a:solidFill>
                  <a:schemeClr val="tx2">
                    <a:lumMod val="50000"/>
                  </a:schemeClr>
                </a:solidFill>
              </a:rPr>
              <a:t>ước</a:t>
            </a:r>
            <a:r>
              <a:rPr lang="en-US" sz="1300" i="1" dirty="0">
                <a:solidFill>
                  <a:schemeClr val="tx2">
                    <a:lumMod val="50000"/>
                  </a:schemeClr>
                </a:solidFill>
              </a:rPr>
              <a:t> </a:t>
            </a:r>
            <a:r>
              <a:rPr lang="en-US" sz="1300" i="1" dirty="0" err="1">
                <a:solidFill>
                  <a:schemeClr val="tx2">
                    <a:lumMod val="50000"/>
                  </a:schemeClr>
                </a:solidFill>
              </a:rPr>
              <a:t>mơ</a:t>
            </a:r>
            <a:r>
              <a:rPr lang="en-US" sz="1300" i="1" dirty="0">
                <a:solidFill>
                  <a:schemeClr val="tx2">
                    <a:lumMod val="50000"/>
                  </a:schemeClr>
                </a:solidFill>
              </a:rPr>
              <a:t> </a:t>
            </a:r>
            <a:r>
              <a:rPr lang="en-US" sz="1300" i="1" dirty="0" err="1">
                <a:solidFill>
                  <a:schemeClr val="tx2">
                    <a:lumMod val="50000"/>
                  </a:schemeClr>
                </a:solidFill>
              </a:rPr>
              <a:t>của</a:t>
            </a:r>
            <a:r>
              <a:rPr lang="en-US" sz="1300" i="1" dirty="0">
                <a:solidFill>
                  <a:schemeClr val="tx2">
                    <a:lumMod val="50000"/>
                  </a:schemeClr>
                </a:solidFill>
              </a:rPr>
              <a:t> </a:t>
            </a:r>
            <a:r>
              <a:rPr lang="en-US" sz="1300" i="1" dirty="0" err="1">
                <a:solidFill>
                  <a:schemeClr val="tx2">
                    <a:lumMod val="50000"/>
                  </a:schemeClr>
                </a:solidFill>
              </a:rPr>
              <a:t>mình</a:t>
            </a:r>
            <a:r>
              <a:rPr lang="en-US" sz="1300" i="1" dirty="0">
                <a:solidFill>
                  <a:schemeClr val="tx2">
                    <a:lumMod val="50000"/>
                  </a:schemeClr>
                </a:solidFill>
              </a:rPr>
              <a:t>)</a:t>
            </a:r>
          </a:p>
        </p:txBody>
      </p:sp>
      <p:sp>
        <p:nvSpPr>
          <p:cNvPr id="21" name="TextBox 20"/>
          <p:cNvSpPr txBox="1"/>
          <p:nvPr/>
        </p:nvSpPr>
        <p:spPr>
          <a:xfrm>
            <a:off x="243542" y="1962150"/>
            <a:ext cx="8900458" cy="1492716"/>
          </a:xfrm>
          <a:prstGeom prst="rect">
            <a:avLst/>
          </a:prstGeom>
          <a:noFill/>
        </p:spPr>
        <p:txBody>
          <a:bodyPr wrap="square" rtlCol="0">
            <a:spAutoFit/>
          </a:bodyPr>
          <a:lstStyle/>
          <a:p>
            <a:r>
              <a:rPr lang="en-US" sz="1300" dirty="0">
                <a:solidFill>
                  <a:srgbClr val="0000FF"/>
                </a:solidFill>
              </a:rPr>
              <a:t>3. </a:t>
            </a:r>
            <a:r>
              <a:rPr lang="en-US" sz="1300" dirty="0" err="1">
                <a:solidFill>
                  <a:srgbClr val="0000FF"/>
                </a:solidFill>
              </a:rPr>
              <a:t>Phân</a:t>
            </a:r>
            <a:r>
              <a:rPr lang="en-US" sz="1300" dirty="0">
                <a:solidFill>
                  <a:srgbClr val="0000FF"/>
                </a:solidFill>
              </a:rPr>
              <a:t> </a:t>
            </a:r>
            <a:r>
              <a:rPr lang="en-US" sz="1300" dirty="0" err="1">
                <a:solidFill>
                  <a:srgbClr val="0000FF"/>
                </a:solidFill>
              </a:rPr>
              <a:t>tích</a:t>
            </a:r>
            <a:r>
              <a:rPr lang="en-US" sz="1300" dirty="0">
                <a:solidFill>
                  <a:srgbClr val="0000FF"/>
                </a:solidFill>
              </a:rPr>
              <a:t>, </a:t>
            </a:r>
            <a:r>
              <a:rPr lang="en-US" sz="1300" dirty="0" err="1">
                <a:solidFill>
                  <a:srgbClr val="0000FF"/>
                </a:solidFill>
              </a:rPr>
              <a:t>chứng</a:t>
            </a:r>
            <a:r>
              <a:rPr lang="en-US" sz="1300" dirty="0">
                <a:solidFill>
                  <a:srgbClr val="0000FF"/>
                </a:solidFill>
              </a:rPr>
              <a:t> minh, </a:t>
            </a:r>
            <a:r>
              <a:rPr lang="en-US" sz="1300" dirty="0" err="1">
                <a:solidFill>
                  <a:srgbClr val="0000FF"/>
                </a:solidFill>
              </a:rPr>
              <a:t>bàn</a:t>
            </a:r>
            <a:r>
              <a:rPr lang="en-US" sz="1300" dirty="0">
                <a:solidFill>
                  <a:srgbClr val="0000FF"/>
                </a:solidFill>
              </a:rPr>
              <a:t> </a:t>
            </a:r>
            <a:r>
              <a:rPr lang="en-US" sz="1300" dirty="0" err="1">
                <a:solidFill>
                  <a:srgbClr val="0000FF"/>
                </a:solidFill>
              </a:rPr>
              <a:t>luận</a:t>
            </a:r>
            <a:r>
              <a:rPr lang="en-US" sz="1300" dirty="0">
                <a:solidFill>
                  <a:srgbClr val="0000FF"/>
                </a:solidFill>
              </a:rPr>
              <a:t> </a:t>
            </a:r>
            <a:r>
              <a:rPr lang="en-US" sz="1300" dirty="0" err="1">
                <a:solidFill>
                  <a:srgbClr val="0000FF"/>
                </a:solidFill>
              </a:rPr>
              <a:t>về</a:t>
            </a:r>
            <a:r>
              <a:rPr lang="en-US" sz="1300" dirty="0">
                <a:solidFill>
                  <a:srgbClr val="0000FF"/>
                </a:solidFill>
              </a:rPr>
              <a:t> </a:t>
            </a:r>
            <a:r>
              <a:rPr lang="en-US" sz="1200" i="1" dirty="0" err="1">
                <a:solidFill>
                  <a:srgbClr val="0000FF"/>
                </a:solidFill>
              </a:rPr>
              <a:t>tầm</a:t>
            </a:r>
            <a:r>
              <a:rPr lang="en-US" sz="1200" i="1" dirty="0">
                <a:solidFill>
                  <a:srgbClr val="0000FF"/>
                </a:solidFill>
              </a:rPr>
              <a:t> </a:t>
            </a:r>
            <a:r>
              <a:rPr lang="en-US" sz="1200" i="1" dirty="0" err="1">
                <a:solidFill>
                  <a:srgbClr val="0000FF"/>
                </a:solidFill>
              </a:rPr>
              <a:t>quan</a:t>
            </a:r>
            <a:r>
              <a:rPr lang="en-US" sz="1200" i="1" dirty="0">
                <a:solidFill>
                  <a:srgbClr val="0000FF"/>
                </a:solidFill>
              </a:rPr>
              <a:t> </a:t>
            </a:r>
            <a:r>
              <a:rPr lang="en-US" sz="1200" i="1" dirty="0" err="1">
                <a:solidFill>
                  <a:srgbClr val="0000FF"/>
                </a:solidFill>
              </a:rPr>
              <a:t>trọng</a:t>
            </a:r>
            <a:r>
              <a:rPr lang="en-US" sz="1200" i="1" dirty="0">
                <a:solidFill>
                  <a:srgbClr val="0000FF"/>
                </a:solidFill>
              </a:rPr>
              <a:t> </a:t>
            </a:r>
            <a:r>
              <a:rPr lang="en-US" sz="1200" i="1" dirty="0" err="1">
                <a:solidFill>
                  <a:srgbClr val="0000FF"/>
                </a:solidFill>
              </a:rPr>
              <a:t>của</a:t>
            </a:r>
            <a:r>
              <a:rPr lang="en-US" sz="1200" i="1" dirty="0">
                <a:solidFill>
                  <a:srgbClr val="0000FF"/>
                </a:solidFill>
              </a:rPr>
              <a:t> </a:t>
            </a:r>
            <a:r>
              <a:rPr lang="en-US" sz="1200" i="1" dirty="0" err="1">
                <a:solidFill>
                  <a:srgbClr val="0000FF"/>
                </a:solidFill>
              </a:rPr>
              <a:t>việc</a:t>
            </a:r>
            <a:r>
              <a:rPr lang="en-US" sz="1200" i="1" dirty="0">
                <a:solidFill>
                  <a:srgbClr val="0000FF"/>
                </a:solidFill>
              </a:rPr>
              <a:t> </a:t>
            </a:r>
            <a:r>
              <a:rPr lang="en-US" sz="1200" i="1" dirty="0" err="1">
                <a:solidFill>
                  <a:srgbClr val="0000FF"/>
                </a:solidFill>
              </a:rPr>
              <a:t>nuôi</a:t>
            </a:r>
            <a:r>
              <a:rPr lang="en-US" sz="1200" i="1" dirty="0">
                <a:solidFill>
                  <a:srgbClr val="0000FF"/>
                </a:solidFill>
              </a:rPr>
              <a:t> </a:t>
            </a:r>
            <a:r>
              <a:rPr lang="en-US" sz="1200" i="1" dirty="0" err="1">
                <a:solidFill>
                  <a:srgbClr val="0000FF"/>
                </a:solidFill>
              </a:rPr>
              <a:t>dưỡng</a:t>
            </a:r>
            <a:r>
              <a:rPr lang="en-US" sz="1200" i="1" dirty="0">
                <a:solidFill>
                  <a:srgbClr val="0000FF"/>
                </a:solidFill>
              </a:rPr>
              <a:t> </a:t>
            </a:r>
            <a:r>
              <a:rPr lang="en-US" sz="1200" i="1" dirty="0" err="1">
                <a:solidFill>
                  <a:srgbClr val="0000FF"/>
                </a:solidFill>
              </a:rPr>
              <a:t>những</a:t>
            </a:r>
            <a:r>
              <a:rPr lang="en-US" sz="1200" i="1" dirty="0">
                <a:solidFill>
                  <a:srgbClr val="0000FF"/>
                </a:solidFill>
              </a:rPr>
              <a:t> </a:t>
            </a:r>
            <a:r>
              <a:rPr lang="en-US" sz="1200" i="1" dirty="0" err="1">
                <a:solidFill>
                  <a:srgbClr val="0000FF"/>
                </a:solidFill>
              </a:rPr>
              <a:t>ước</a:t>
            </a:r>
            <a:r>
              <a:rPr lang="en-US" sz="1200" i="1" dirty="0">
                <a:solidFill>
                  <a:srgbClr val="0000FF"/>
                </a:solidFill>
              </a:rPr>
              <a:t> </a:t>
            </a:r>
            <a:r>
              <a:rPr lang="en-US" sz="1200" i="1" dirty="0" err="1">
                <a:solidFill>
                  <a:srgbClr val="0000FF"/>
                </a:solidFill>
              </a:rPr>
              <a:t>mơ</a:t>
            </a:r>
            <a:r>
              <a:rPr lang="en-US" sz="1200" i="1" dirty="0"/>
              <a:t>.</a:t>
            </a:r>
            <a:endParaRPr lang="en-US" sz="1200" dirty="0"/>
          </a:p>
          <a:p>
            <a:r>
              <a:rPr lang="en-US" sz="1300" dirty="0">
                <a:solidFill>
                  <a:schemeClr val="tx2">
                    <a:lumMod val="50000"/>
                  </a:schemeClr>
                </a:solidFill>
              </a:rPr>
              <a:t>-  </a:t>
            </a:r>
            <a:r>
              <a:rPr lang="en-US" sz="1300" dirty="0" err="1">
                <a:solidFill>
                  <a:schemeClr val="tx2">
                    <a:lumMod val="50000"/>
                  </a:schemeClr>
                </a:solidFill>
              </a:rPr>
              <a:t>Khiến</a:t>
            </a:r>
            <a:r>
              <a:rPr lang="en-US" sz="1300" dirty="0">
                <a:solidFill>
                  <a:schemeClr val="tx2">
                    <a:lumMod val="50000"/>
                  </a:schemeClr>
                </a:solidFill>
              </a:rPr>
              <a:t> con </a:t>
            </a:r>
            <a:r>
              <a:rPr lang="en-US" sz="1300" dirty="0" err="1">
                <a:solidFill>
                  <a:schemeClr val="tx2">
                    <a:lumMod val="50000"/>
                  </a:schemeClr>
                </a:solidFill>
              </a:rPr>
              <a:t>người</a:t>
            </a:r>
            <a:r>
              <a:rPr lang="en-US" sz="1300" dirty="0">
                <a:solidFill>
                  <a:schemeClr val="tx2">
                    <a:lumMod val="50000"/>
                  </a:schemeClr>
                </a:solidFill>
              </a:rPr>
              <a:t> </a:t>
            </a:r>
            <a:r>
              <a:rPr lang="en-US" sz="1300" dirty="0" err="1">
                <a:solidFill>
                  <a:schemeClr val="tx2">
                    <a:lumMod val="50000"/>
                  </a:schemeClr>
                </a:solidFill>
              </a:rPr>
              <a:t>xác</a:t>
            </a:r>
            <a:r>
              <a:rPr lang="en-US" sz="1300" dirty="0">
                <a:solidFill>
                  <a:schemeClr val="tx2">
                    <a:lumMod val="50000"/>
                  </a:schemeClr>
                </a:solidFill>
              </a:rPr>
              <a:t> </a:t>
            </a:r>
            <a:r>
              <a:rPr lang="en-US" sz="1300" dirty="0" err="1">
                <a:solidFill>
                  <a:schemeClr val="tx2">
                    <a:lumMod val="50000"/>
                  </a:schemeClr>
                </a:solidFill>
              </a:rPr>
              <a:t>định</a:t>
            </a:r>
            <a:r>
              <a:rPr lang="en-US" sz="1300" dirty="0">
                <a:solidFill>
                  <a:schemeClr val="tx2">
                    <a:lumMod val="50000"/>
                  </a:schemeClr>
                </a:solidFill>
              </a:rPr>
              <a:t> </a:t>
            </a:r>
            <a:r>
              <a:rPr lang="en-US" sz="1300" dirty="0" err="1">
                <a:solidFill>
                  <a:schemeClr val="tx2">
                    <a:lumMod val="50000"/>
                  </a:schemeClr>
                </a:solidFill>
              </a:rPr>
              <a:t>được</a:t>
            </a:r>
            <a:r>
              <a:rPr lang="en-US" sz="1300" dirty="0">
                <a:solidFill>
                  <a:schemeClr val="tx2">
                    <a:lumMod val="50000"/>
                  </a:schemeClr>
                </a:solidFill>
              </a:rPr>
              <a:t> </a:t>
            </a:r>
            <a:r>
              <a:rPr lang="en-US" sz="1300" dirty="0" err="1">
                <a:solidFill>
                  <a:schemeClr val="tx2">
                    <a:lumMod val="50000"/>
                  </a:schemeClr>
                </a:solidFill>
              </a:rPr>
              <a:t>mục</a:t>
            </a:r>
            <a:r>
              <a:rPr lang="en-US" sz="1300" dirty="0">
                <a:solidFill>
                  <a:schemeClr val="tx2">
                    <a:lumMod val="50000"/>
                  </a:schemeClr>
                </a:solidFill>
              </a:rPr>
              <a:t> </a:t>
            </a:r>
            <a:r>
              <a:rPr lang="en-US" sz="1300" dirty="0" err="1">
                <a:solidFill>
                  <a:schemeClr val="tx2">
                    <a:lumMod val="50000"/>
                  </a:schemeClr>
                </a:solidFill>
              </a:rPr>
              <a:t>đích</a:t>
            </a:r>
            <a:r>
              <a:rPr lang="en-US" sz="1300" dirty="0">
                <a:solidFill>
                  <a:schemeClr val="tx2">
                    <a:lumMod val="50000"/>
                  </a:schemeClr>
                </a:solidFill>
              </a:rPr>
              <a:t>, </a:t>
            </a:r>
            <a:r>
              <a:rPr lang="en-US" sz="1300" dirty="0" err="1">
                <a:solidFill>
                  <a:schemeClr val="tx2">
                    <a:lumMod val="50000"/>
                  </a:schemeClr>
                </a:solidFill>
              </a:rPr>
              <a:t>động</a:t>
            </a:r>
            <a:r>
              <a:rPr lang="en-US" sz="1300" dirty="0">
                <a:solidFill>
                  <a:schemeClr val="tx2">
                    <a:lumMod val="50000"/>
                  </a:schemeClr>
                </a:solidFill>
              </a:rPr>
              <a:t> </a:t>
            </a:r>
            <a:r>
              <a:rPr lang="en-US" sz="1300" dirty="0" err="1">
                <a:solidFill>
                  <a:schemeClr val="tx2">
                    <a:lumMod val="50000"/>
                  </a:schemeClr>
                </a:solidFill>
              </a:rPr>
              <a:t>cơ</a:t>
            </a:r>
            <a:r>
              <a:rPr lang="en-US" sz="1300" dirty="0">
                <a:solidFill>
                  <a:schemeClr val="tx2">
                    <a:lumMod val="50000"/>
                  </a:schemeClr>
                </a:solidFill>
              </a:rPr>
              <a:t> </a:t>
            </a:r>
            <a:r>
              <a:rPr lang="en-US" sz="1300" dirty="0" err="1">
                <a:solidFill>
                  <a:schemeClr val="tx2">
                    <a:lumMod val="50000"/>
                  </a:schemeClr>
                </a:solidFill>
              </a:rPr>
              <a:t>học</a:t>
            </a:r>
            <a:r>
              <a:rPr lang="en-US" sz="1300" dirty="0">
                <a:solidFill>
                  <a:schemeClr val="tx2">
                    <a:lumMod val="50000"/>
                  </a:schemeClr>
                </a:solidFill>
              </a:rPr>
              <a:t> </a:t>
            </a:r>
            <a:r>
              <a:rPr lang="en-US" sz="1300" dirty="0" err="1">
                <a:solidFill>
                  <a:schemeClr val="tx2">
                    <a:lumMod val="50000"/>
                  </a:schemeClr>
                </a:solidFill>
              </a:rPr>
              <a:t>tập</a:t>
            </a:r>
            <a:r>
              <a:rPr lang="en-US" sz="1300" dirty="0">
                <a:solidFill>
                  <a:schemeClr val="tx2">
                    <a:lumMod val="50000"/>
                  </a:schemeClr>
                </a:solidFill>
              </a:rPr>
              <a:t> </a:t>
            </a:r>
            <a:r>
              <a:rPr lang="en-US" sz="1300" dirty="0" err="1">
                <a:solidFill>
                  <a:schemeClr val="tx2">
                    <a:lumMod val="50000"/>
                  </a:schemeClr>
                </a:solidFill>
              </a:rPr>
              <a:t>và</a:t>
            </a:r>
            <a:r>
              <a:rPr lang="en-US" sz="1300" dirty="0">
                <a:solidFill>
                  <a:schemeClr val="tx2">
                    <a:lumMod val="50000"/>
                  </a:schemeClr>
                </a:solidFill>
              </a:rPr>
              <a:t> </a:t>
            </a:r>
            <a:r>
              <a:rPr lang="en-US" sz="1300" dirty="0" err="1">
                <a:solidFill>
                  <a:schemeClr val="tx2">
                    <a:lumMod val="50000"/>
                  </a:schemeClr>
                </a:solidFill>
              </a:rPr>
              <a:t>làm</a:t>
            </a:r>
            <a:r>
              <a:rPr lang="en-US" sz="1300" dirty="0">
                <a:solidFill>
                  <a:schemeClr val="tx2">
                    <a:lumMod val="50000"/>
                  </a:schemeClr>
                </a:solidFill>
              </a:rPr>
              <a:t> </a:t>
            </a:r>
            <a:r>
              <a:rPr lang="en-US" sz="1300" dirty="0" err="1">
                <a:solidFill>
                  <a:schemeClr val="tx2">
                    <a:lumMod val="50000"/>
                  </a:schemeClr>
                </a:solidFill>
              </a:rPr>
              <a:t>việc</a:t>
            </a:r>
            <a:r>
              <a:rPr lang="en-US" sz="1300" dirty="0">
                <a:solidFill>
                  <a:schemeClr val="tx2">
                    <a:lumMod val="50000"/>
                  </a:schemeClr>
                </a:solidFill>
              </a:rPr>
              <a:t>, </a:t>
            </a:r>
            <a:r>
              <a:rPr lang="en-US" sz="1300" dirty="0" err="1">
                <a:solidFill>
                  <a:schemeClr val="tx2">
                    <a:lumMod val="50000"/>
                  </a:schemeClr>
                </a:solidFill>
              </a:rPr>
              <a:t>từ</a:t>
            </a:r>
            <a:r>
              <a:rPr lang="en-US" sz="1300" dirty="0">
                <a:solidFill>
                  <a:schemeClr val="tx2">
                    <a:lumMod val="50000"/>
                  </a:schemeClr>
                </a:solidFill>
              </a:rPr>
              <a:t> </a:t>
            </a:r>
            <a:r>
              <a:rPr lang="en-US" sz="1300" dirty="0" err="1">
                <a:solidFill>
                  <a:schemeClr val="tx2">
                    <a:lumMod val="50000"/>
                  </a:schemeClr>
                </a:solidFill>
              </a:rPr>
              <a:t>đó</a:t>
            </a:r>
            <a:r>
              <a:rPr lang="en-US" sz="1300" dirty="0">
                <a:solidFill>
                  <a:schemeClr val="tx2">
                    <a:lumMod val="50000"/>
                  </a:schemeClr>
                </a:solidFill>
              </a:rPr>
              <a:t> </a:t>
            </a:r>
            <a:r>
              <a:rPr lang="en-US" sz="1300" dirty="0" err="1">
                <a:solidFill>
                  <a:schemeClr val="tx2">
                    <a:lumMod val="50000"/>
                  </a:schemeClr>
                </a:solidFill>
              </a:rPr>
              <a:t>khiến</a:t>
            </a:r>
            <a:r>
              <a:rPr lang="en-US" sz="1300" dirty="0">
                <a:solidFill>
                  <a:schemeClr val="tx2">
                    <a:lumMod val="50000"/>
                  </a:schemeClr>
                </a:solidFill>
              </a:rPr>
              <a:t> </a:t>
            </a:r>
            <a:r>
              <a:rPr lang="en-US" sz="1300" dirty="0" err="1">
                <a:solidFill>
                  <a:schemeClr val="tx2">
                    <a:lumMod val="50000"/>
                  </a:schemeClr>
                </a:solidFill>
              </a:rPr>
              <a:t>bản</a:t>
            </a:r>
            <a:r>
              <a:rPr lang="en-US" sz="1300" dirty="0">
                <a:solidFill>
                  <a:schemeClr val="tx2">
                    <a:lumMod val="50000"/>
                  </a:schemeClr>
                </a:solidFill>
              </a:rPr>
              <a:t> </a:t>
            </a:r>
            <a:r>
              <a:rPr lang="en-US" sz="1300" dirty="0" err="1">
                <a:solidFill>
                  <a:schemeClr val="tx2">
                    <a:lumMod val="50000"/>
                  </a:schemeClr>
                </a:solidFill>
              </a:rPr>
              <a:t>thân</a:t>
            </a:r>
            <a:r>
              <a:rPr lang="en-US" sz="1300" dirty="0">
                <a:solidFill>
                  <a:schemeClr val="tx2">
                    <a:lumMod val="50000"/>
                  </a:schemeClr>
                </a:solidFill>
              </a:rPr>
              <a:t> </a:t>
            </a:r>
            <a:r>
              <a:rPr lang="en-US" sz="1300" dirty="0" err="1">
                <a:solidFill>
                  <a:schemeClr val="tx2">
                    <a:lumMod val="50000"/>
                  </a:schemeClr>
                </a:solidFill>
              </a:rPr>
              <a:t>có</a:t>
            </a:r>
            <a:r>
              <a:rPr lang="en-US" sz="1300" dirty="0">
                <a:solidFill>
                  <a:schemeClr val="tx2">
                    <a:lumMod val="50000"/>
                  </a:schemeClr>
                </a:solidFill>
              </a:rPr>
              <a:t> </a:t>
            </a:r>
            <a:r>
              <a:rPr lang="en-US" sz="1300" dirty="0" err="1">
                <a:solidFill>
                  <a:schemeClr val="tx2">
                    <a:lumMod val="50000"/>
                  </a:schemeClr>
                </a:solidFill>
              </a:rPr>
              <a:t>động</a:t>
            </a:r>
            <a:r>
              <a:rPr lang="en-US" sz="1300" dirty="0">
                <a:solidFill>
                  <a:schemeClr val="tx2">
                    <a:lumMod val="50000"/>
                  </a:schemeClr>
                </a:solidFill>
              </a:rPr>
              <a:t> </a:t>
            </a:r>
            <a:r>
              <a:rPr lang="en-US" sz="1300" dirty="0" err="1">
                <a:solidFill>
                  <a:schemeClr val="tx2">
                    <a:lumMod val="50000"/>
                  </a:schemeClr>
                </a:solidFill>
              </a:rPr>
              <a:t>lực</a:t>
            </a:r>
            <a:r>
              <a:rPr lang="en-US" sz="1300" dirty="0">
                <a:solidFill>
                  <a:schemeClr val="tx2">
                    <a:lumMod val="50000"/>
                  </a:schemeClr>
                </a:solidFill>
              </a:rPr>
              <a:t> </a:t>
            </a:r>
            <a:r>
              <a:rPr lang="en-US" sz="1300" dirty="0" err="1">
                <a:solidFill>
                  <a:schemeClr val="tx2">
                    <a:lumMod val="50000"/>
                  </a:schemeClr>
                </a:solidFill>
              </a:rPr>
              <a:t>phấn</a:t>
            </a:r>
            <a:r>
              <a:rPr lang="en-US" sz="1300" dirty="0">
                <a:solidFill>
                  <a:schemeClr val="tx2">
                    <a:lumMod val="50000"/>
                  </a:schemeClr>
                </a:solidFill>
              </a:rPr>
              <a:t> </a:t>
            </a:r>
            <a:r>
              <a:rPr lang="en-US" sz="1300" dirty="0" err="1">
                <a:solidFill>
                  <a:schemeClr val="tx2">
                    <a:lumMod val="50000"/>
                  </a:schemeClr>
                </a:solidFill>
              </a:rPr>
              <a:t>đấu</a:t>
            </a:r>
            <a:r>
              <a:rPr lang="en-US" sz="1300" dirty="0">
                <a:solidFill>
                  <a:schemeClr val="tx2">
                    <a:lumMod val="50000"/>
                  </a:schemeClr>
                </a:solidFill>
              </a:rPr>
              <a:t> </a:t>
            </a:r>
            <a:r>
              <a:rPr lang="en-US" sz="1300" dirty="0" err="1">
                <a:solidFill>
                  <a:schemeClr val="tx2">
                    <a:lumMod val="50000"/>
                  </a:schemeClr>
                </a:solidFill>
              </a:rPr>
              <a:t>hơn</a:t>
            </a:r>
            <a:r>
              <a:rPr lang="en-US" sz="1300" dirty="0">
                <a:solidFill>
                  <a:schemeClr val="tx2">
                    <a:lumMod val="50000"/>
                  </a:schemeClr>
                </a:solidFill>
              </a:rPr>
              <a:t>. </a:t>
            </a:r>
          </a:p>
          <a:p>
            <a:r>
              <a:rPr lang="en-US" sz="1300" dirty="0">
                <a:solidFill>
                  <a:schemeClr val="tx2">
                    <a:lumMod val="50000"/>
                  </a:schemeClr>
                </a:solidFill>
              </a:rPr>
              <a:t>- </a:t>
            </a:r>
            <a:r>
              <a:rPr lang="en-US" sz="1300" dirty="0" err="1">
                <a:solidFill>
                  <a:schemeClr val="tx2">
                    <a:lumMod val="50000"/>
                  </a:schemeClr>
                </a:solidFill>
              </a:rPr>
              <a:t>Có</a:t>
            </a:r>
            <a:r>
              <a:rPr lang="en-US" sz="1300" dirty="0">
                <a:solidFill>
                  <a:schemeClr val="tx2">
                    <a:lumMod val="50000"/>
                  </a:schemeClr>
                </a:solidFill>
              </a:rPr>
              <a:t> </a:t>
            </a:r>
            <a:r>
              <a:rPr lang="en-US" sz="1300" dirty="0" err="1">
                <a:solidFill>
                  <a:schemeClr val="tx2">
                    <a:lumMod val="50000"/>
                  </a:schemeClr>
                </a:solidFill>
              </a:rPr>
              <a:t>ước</a:t>
            </a:r>
            <a:r>
              <a:rPr lang="en-US" sz="1300" dirty="0">
                <a:solidFill>
                  <a:schemeClr val="tx2">
                    <a:lumMod val="50000"/>
                  </a:schemeClr>
                </a:solidFill>
              </a:rPr>
              <a:t> </a:t>
            </a:r>
            <a:r>
              <a:rPr lang="en-US" sz="1300" dirty="0" err="1">
                <a:solidFill>
                  <a:schemeClr val="tx2">
                    <a:lumMod val="50000"/>
                  </a:schemeClr>
                </a:solidFill>
              </a:rPr>
              <a:t>mơ</a:t>
            </a:r>
            <a:r>
              <a:rPr lang="en-US" sz="1300" dirty="0">
                <a:solidFill>
                  <a:schemeClr val="tx2">
                    <a:lumMod val="50000"/>
                  </a:schemeClr>
                </a:solidFill>
              </a:rPr>
              <a:t>, </a:t>
            </a:r>
            <a:r>
              <a:rPr lang="en-US" sz="1300" dirty="0" err="1">
                <a:solidFill>
                  <a:schemeClr val="tx2">
                    <a:lumMod val="50000"/>
                  </a:schemeClr>
                </a:solidFill>
              </a:rPr>
              <a:t>hoài</a:t>
            </a:r>
            <a:r>
              <a:rPr lang="en-US" sz="1300" dirty="0">
                <a:solidFill>
                  <a:schemeClr val="tx2">
                    <a:lumMod val="50000"/>
                  </a:schemeClr>
                </a:solidFill>
              </a:rPr>
              <a:t> </a:t>
            </a:r>
            <a:r>
              <a:rPr lang="en-US" sz="1300" dirty="0" err="1">
                <a:solidFill>
                  <a:schemeClr val="tx2">
                    <a:lumMod val="50000"/>
                  </a:schemeClr>
                </a:solidFill>
              </a:rPr>
              <a:t>bão</a:t>
            </a:r>
            <a:r>
              <a:rPr lang="en-US" sz="1300" dirty="0">
                <a:solidFill>
                  <a:schemeClr val="tx2">
                    <a:lumMod val="50000"/>
                  </a:schemeClr>
                </a:solidFill>
              </a:rPr>
              <a:t> </a:t>
            </a:r>
            <a:r>
              <a:rPr lang="en-US" sz="1300" dirty="0" err="1">
                <a:solidFill>
                  <a:schemeClr val="tx2">
                    <a:lumMod val="50000"/>
                  </a:schemeClr>
                </a:solidFill>
              </a:rPr>
              <a:t>khiến</a:t>
            </a:r>
            <a:r>
              <a:rPr lang="en-US" sz="1300" dirty="0">
                <a:solidFill>
                  <a:schemeClr val="tx2">
                    <a:lumMod val="50000"/>
                  </a:schemeClr>
                </a:solidFill>
              </a:rPr>
              <a:t> </a:t>
            </a:r>
            <a:r>
              <a:rPr lang="en-US" sz="1300" dirty="0" err="1">
                <a:solidFill>
                  <a:schemeClr val="tx2">
                    <a:lumMod val="50000"/>
                  </a:schemeClr>
                </a:solidFill>
              </a:rPr>
              <a:t>bạn</a:t>
            </a:r>
            <a:r>
              <a:rPr lang="en-US" sz="1300" dirty="0">
                <a:solidFill>
                  <a:schemeClr val="tx2">
                    <a:lumMod val="50000"/>
                  </a:schemeClr>
                </a:solidFill>
              </a:rPr>
              <a:t> </a:t>
            </a:r>
            <a:r>
              <a:rPr lang="en-US" sz="1300" dirty="0" err="1">
                <a:solidFill>
                  <a:schemeClr val="tx2">
                    <a:lumMod val="50000"/>
                  </a:schemeClr>
                </a:solidFill>
              </a:rPr>
              <a:t>không</a:t>
            </a:r>
            <a:r>
              <a:rPr lang="en-US" sz="1300" dirty="0">
                <a:solidFill>
                  <a:schemeClr val="tx2">
                    <a:lumMod val="50000"/>
                  </a:schemeClr>
                </a:solidFill>
              </a:rPr>
              <a:t> </a:t>
            </a:r>
            <a:r>
              <a:rPr lang="en-US" sz="1300" dirty="0" err="1">
                <a:solidFill>
                  <a:schemeClr val="tx2">
                    <a:lumMod val="50000"/>
                  </a:schemeClr>
                </a:solidFill>
              </a:rPr>
              <a:t>lãng</a:t>
            </a:r>
            <a:r>
              <a:rPr lang="en-US" sz="1300" dirty="0">
                <a:solidFill>
                  <a:schemeClr val="tx2">
                    <a:lumMod val="50000"/>
                  </a:schemeClr>
                </a:solidFill>
              </a:rPr>
              <a:t> </a:t>
            </a:r>
            <a:r>
              <a:rPr lang="en-US" sz="1300" dirty="0" err="1">
                <a:solidFill>
                  <a:schemeClr val="tx2">
                    <a:lumMod val="50000"/>
                  </a:schemeClr>
                </a:solidFill>
              </a:rPr>
              <a:t>phí</a:t>
            </a:r>
            <a:r>
              <a:rPr lang="en-US" sz="1300" dirty="0">
                <a:solidFill>
                  <a:schemeClr val="tx2">
                    <a:lumMod val="50000"/>
                  </a:schemeClr>
                </a:solidFill>
              </a:rPr>
              <a:t> </a:t>
            </a:r>
            <a:r>
              <a:rPr lang="en-US" sz="1300" dirty="0" err="1">
                <a:solidFill>
                  <a:schemeClr val="tx2">
                    <a:lumMod val="50000"/>
                  </a:schemeClr>
                </a:solidFill>
              </a:rPr>
              <a:t>thgời</a:t>
            </a:r>
            <a:r>
              <a:rPr lang="en-US" sz="1300" dirty="0">
                <a:solidFill>
                  <a:schemeClr val="tx2">
                    <a:lumMod val="50000"/>
                  </a:schemeClr>
                </a:solidFill>
              </a:rPr>
              <a:t> </a:t>
            </a:r>
            <a:r>
              <a:rPr lang="en-US" sz="1300" dirty="0" err="1">
                <a:solidFill>
                  <a:schemeClr val="tx2">
                    <a:lumMod val="50000"/>
                  </a:schemeClr>
                </a:solidFill>
              </a:rPr>
              <a:t>gian</a:t>
            </a:r>
            <a:r>
              <a:rPr lang="en-US" sz="1300" dirty="0">
                <a:solidFill>
                  <a:schemeClr val="tx2">
                    <a:lumMod val="50000"/>
                  </a:schemeClr>
                </a:solidFill>
              </a:rPr>
              <a:t>, </a:t>
            </a:r>
            <a:r>
              <a:rPr lang="en-US" sz="1300" dirty="0" err="1">
                <a:solidFill>
                  <a:schemeClr val="tx2">
                    <a:lumMod val="50000"/>
                  </a:schemeClr>
                </a:solidFill>
              </a:rPr>
              <a:t>cuộc</a:t>
            </a:r>
            <a:r>
              <a:rPr lang="en-US" sz="1300" dirty="0">
                <a:solidFill>
                  <a:schemeClr val="tx2">
                    <a:lumMod val="50000"/>
                  </a:schemeClr>
                </a:solidFill>
              </a:rPr>
              <a:t> </a:t>
            </a:r>
            <a:r>
              <a:rPr lang="en-US" sz="1300" dirty="0" err="1">
                <a:solidFill>
                  <a:schemeClr val="tx2">
                    <a:lumMod val="50000"/>
                  </a:schemeClr>
                </a:solidFill>
              </a:rPr>
              <a:t>đời</a:t>
            </a:r>
            <a:r>
              <a:rPr lang="en-US" sz="1300" dirty="0">
                <a:solidFill>
                  <a:schemeClr val="tx2">
                    <a:lumMod val="50000"/>
                  </a:schemeClr>
                </a:solidFill>
              </a:rPr>
              <a:t> </a:t>
            </a:r>
            <a:r>
              <a:rPr lang="en-US" sz="1300" dirty="0" err="1">
                <a:solidFill>
                  <a:schemeClr val="tx2">
                    <a:lumMod val="50000"/>
                  </a:schemeClr>
                </a:solidFill>
              </a:rPr>
              <a:t>sẽ</a:t>
            </a:r>
            <a:r>
              <a:rPr lang="en-US" sz="1300" dirty="0">
                <a:solidFill>
                  <a:schemeClr val="tx2">
                    <a:lumMod val="50000"/>
                  </a:schemeClr>
                </a:solidFill>
              </a:rPr>
              <a:t> </a:t>
            </a:r>
            <a:r>
              <a:rPr lang="en-US" sz="1300" dirty="0" err="1">
                <a:solidFill>
                  <a:schemeClr val="tx2">
                    <a:lumMod val="50000"/>
                  </a:schemeClr>
                </a:solidFill>
              </a:rPr>
              <a:t>trở</a:t>
            </a:r>
            <a:r>
              <a:rPr lang="en-US" sz="1300" dirty="0">
                <a:solidFill>
                  <a:schemeClr val="tx2">
                    <a:lumMod val="50000"/>
                  </a:schemeClr>
                </a:solidFill>
              </a:rPr>
              <a:t> </a:t>
            </a:r>
            <a:r>
              <a:rPr lang="en-US" sz="1300" dirty="0" err="1">
                <a:solidFill>
                  <a:schemeClr val="tx2">
                    <a:lumMod val="50000"/>
                  </a:schemeClr>
                </a:solidFill>
              </a:rPr>
              <a:t>nên</a:t>
            </a:r>
            <a:r>
              <a:rPr lang="en-US" sz="1300" dirty="0">
                <a:solidFill>
                  <a:schemeClr val="tx2">
                    <a:lumMod val="50000"/>
                  </a:schemeClr>
                </a:solidFill>
              </a:rPr>
              <a:t> ý </a:t>
            </a:r>
            <a:r>
              <a:rPr lang="en-US" sz="1300" dirty="0" err="1">
                <a:solidFill>
                  <a:schemeClr val="tx2">
                    <a:lumMod val="50000"/>
                  </a:schemeClr>
                </a:solidFill>
              </a:rPr>
              <a:t>nghĩa</a:t>
            </a:r>
            <a:r>
              <a:rPr lang="en-US" sz="1300" dirty="0">
                <a:solidFill>
                  <a:schemeClr val="tx2">
                    <a:lumMod val="50000"/>
                  </a:schemeClr>
                </a:solidFill>
              </a:rPr>
              <a:t> </a:t>
            </a:r>
            <a:r>
              <a:rPr lang="en-US" sz="1300" dirty="0" err="1">
                <a:solidFill>
                  <a:schemeClr val="tx2">
                    <a:lumMod val="50000"/>
                  </a:schemeClr>
                </a:solidFill>
              </a:rPr>
              <a:t>hơn</a:t>
            </a:r>
            <a:endParaRPr lang="en-US" sz="1300" dirty="0">
              <a:solidFill>
                <a:schemeClr val="tx2">
                  <a:lumMod val="50000"/>
                </a:schemeClr>
              </a:solidFill>
            </a:endParaRPr>
          </a:p>
          <a:p>
            <a:r>
              <a:rPr lang="en-US" sz="1300" dirty="0">
                <a:solidFill>
                  <a:schemeClr val="tx2">
                    <a:lumMod val="50000"/>
                  </a:schemeClr>
                </a:solidFill>
              </a:rPr>
              <a:t>- </a:t>
            </a:r>
            <a:r>
              <a:rPr lang="en-US" sz="1300" dirty="0" err="1">
                <a:solidFill>
                  <a:schemeClr val="tx2">
                    <a:lumMod val="50000"/>
                  </a:schemeClr>
                </a:solidFill>
              </a:rPr>
              <a:t>Người</a:t>
            </a:r>
            <a:r>
              <a:rPr lang="en-US" sz="1300" dirty="0">
                <a:solidFill>
                  <a:schemeClr val="tx2">
                    <a:lumMod val="50000"/>
                  </a:schemeClr>
                </a:solidFill>
              </a:rPr>
              <a:t> </a:t>
            </a:r>
            <a:r>
              <a:rPr lang="en-US" sz="1300" dirty="0" err="1">
                <a:solidFill>
                  <a:schemeClr val="tx2">
                    <a:lumMod val="50000"/>
                  </a:schemeClr>
                </a:solidFill>
              </a:rPr>
              <a:t>biết</a:t>
            </a:r>
            <a:r>
              <a:rPr lang="en-US" sz="1300" dirty="0">
                <a:solidFill>
                  <a:schemeClr val="tx2">
                    <a:lumMod val="50000"/>
                  </a:schemeClr>
                </a:solidFill>
              </a:rPr>
              <a:t> </a:t>
            </a:r>
            <a:r>
              <a:rPr lang="en-US" sz="1300" dirty="0" err="1">
                <a:solidFill>
                  <a:schemeClr val="tx2">
                    <a:lumMod val="50000"/>
                  </a:schemeClr>
                </a:solidFill>
              </a:rPr>
              <a:t>nuôi</a:t>
            </a:r>
            <a:r>
              <a:rPr lang="en-US" sz="1300" dirty="0">
                <a:solidFill>
                  <a:schemeClr val="tx2">
                    <a:lumMod val="50000"/>
                  </a:schemeClr>
                </a:solidFill>
              </a:rPr>
              <a:t> </a:t>
            </a:r>
            <a:r>
              <a:rPr lang="en-US" sz="1300" dirty="0" err="1">
                <a:solidFill>
                  <a:schemeClr val="tx2">
                    <a:lumMod val="50000"/>
                  </a:schemeClr>
                </a:solidFill>
              </a:rPr>
              <a:t>dưỡng</a:t>
            </a:r>
            <a:r>
              <a:rPr lang="en-US" sz="1300" dirty="0">
                <a:solidFill>
                  <a:schemeClr val="tx2">
                    <a:lumMod val="50000"/>
                  </a:schemeClr>
                </a:solidFill>
              </a:rPr>
              <a:t> </a:t>
            </a:r>
            <a:r>
              <a:rPr lang="en-US" sz="1300" dirty="0" err="1">
                <a:solidFill>
                  <a:schemeClr val="tx2">
                    <a:lumMod val="50000"/>
                  </a:schemeClr>
                </a:solidFill>
              </a:rPr>
              <a:t>ước</a:t>
            </a:r>
            <a:r>
              <a:rPr lang="en-US" sz="1300" dirty="0">
                <a:solidFill>
                  <a:schemeClr val="tx2">
                    <a:lumMod val="50000"/>
                  </a:schemeClr>
                </a:solidFill>
              </a:rPr>
              <a:t> </a:t>
            </a:r>
            <a:r>
              <a:rPr lang="en-US" sz="1300" dirty="0" err="1">
                <a:solidFill>
                  <a:schemeClr val="tx2">
                    <a:lumMod val="50000"/>
                  </a:schemeClr>
                </a:solidFill>
              </a:rPr>
              <a:t>mơ</a:t>
            </a:r>
            <a:r>
              <a:rPr lang="en-US" sz="1300" dirty="0">
                <a:solidFill>
                  <a:schemeClr val="tx2">
                    <a:lumMod val="50000"/>
                  </a:schemeClr>
                </a:solidFill>
              </a:rPr>
              <a:t> </a:t>
            </a:r>
            <a:r>
              <a:rPr lang="en-US" sz="1300" dirty="0" err="1">
                <a:solidFill>
                  <a:schemeClr val="tx2">
                    <a:lumMod val="50000"/>
                  </a:schemeClr>
                </a:solidFill>
              </a:rPr>
              <a:t>luôn</a:t>
            </a:r>
            <a:r>
              <a:rPr lang="en-US" sz="1300" dirty="0">
                <a:solidFill>
                  <a:schemeClr val="tx2">
                    <a:lumMod val="50000"/>
                  </a:schemeClr>
                </a:solidFill>
              </a:rPr>
              <a:t> </a:t>
            </a:r>
            <a:r>
              <a:rPr lang="en-US" sz="1300" dirty="0" err="1">
                <a:solidFill>
                  <a:schemeClr val="tx2">
                    <a:lumMod val="50000"/>
                  </a:schemeClr>
                </a:solidFill>
              </a:rPr>
              <a:t>có</a:t>
            </a:r>
            <a:r>
              <a:rPr lang="en-US" sz="1300" dirty="0">
                <a:solidFill>
                  <a:schemeClr val="tx2">
                    <a:lumMod val="50000"/>
                  </a:schemeClr>
                </a:solidFill>
              </a:rPr>
              <a:t> </a:t>
            </a:r>
            <a:r>
              <a:rPr lang="en-US" sz="1300" dirty="0" err="1">
                <a:solidFill>
                  <a:schemeClr val="tx2">
                    <a:lumMod val="50000"/>
                  </a:schemeClr>
                </a:solidFill>
              </a:rPr>
              <a:t>suy</a:t>
            </a:r>
            <a:r>
              <a:rPr lang="en-US" sz="1300" dirty="0">
                <a:solidFill>
                  <a:schemeClr val="tx2">
                    <a:lumMod val="50000"/>
                  </a:schemeClr>
                </a:solidFill>
              </a:rPr>
              <a:t> </a:t>
            </a:r>
            <a:r>
              <a:rPr lang="en-US" sz="1300" dirty="0" err="1">
                <a:solidFill>
                  <a:schemeClr val="tx2">
                    <a:lumMod val="50000"/>
                  </a:schemeClr>
                </a:solidFill>
              </a:rPr>
              <a:t>nghĩ</a:t>
            </a:r>
            <a:r>
              <a:rPr lang="en-US" sz="1300" dirty="0">
                <a:solidFill>
                  <a:schemeClr val="tx2">
                    <a:lumMod val="50000"/>
                  </a:schemeClr>
                </a:solidFill>
              </a:rPr>
              <a:t> </a:t>
            </a:r>
            <a:r>
              <a:rPr lang="en-US" sz="1300" dirty="0" err="1">
                <a:solidFill>
                  <a:schemeClr val="tx2">
                    <a:lumMod val="50000"/>
                  </a:schemeClr>
                </a:solidFill>
              </a:rPr>
              <a:t>và</a:t>
            </a:r>
            <a:r>
              <a:rPr lang="en-US" sz="1300" dirty="0">
                <a:solidFill>
                  <a:schemeClr val="tx2">
                    <a:lumMod val="50000"/>
                  </a:schemeClr>
                </a:solidFill>
              </a:rPr>
              <a:t> </a:t>
            </a:r>
            <a:r>
              <a:rPr lang="en-US" sz="1300" dirty="0" err="1">
                <a:solidFill>
                  <a:schemeClr val="tx2">
                    <a:lumMod val="50000"/>
                  </a:schemeClr>
                </a:solidFill>
              </a:rPr>
              <a:t>hành</a:t>
            </a:r>
            <a:r>
              <a:rPr lang="en-US" sz="1300" dirty="0">
                <a:solidFill>
                  <a:schemeClr val="tx2">
                    <a:lumMod val="50000"/>
                  </a:schemeClr>
                </a:solidFill>
              </a:rPr>
              <a:t> </a:t>
            </a:r>
            <a:r>
              <a:rPr lang="en-US" sz="1300" dirty="0" err="1">
                <a:solidFill>
                  <a:schemeClr val="tx2">
                    <a:lumMod val="50000"/>
                  </a:schemeClr>
                </a:solidFill>
              </a:rPr>
              <a:t>động</a:t>
            </a:r>
            <a:r>
              <a:rPr lang="en-US" sz="1300" dirty="0">
                <a:solidFill>
                  <a:schemeClr val="tx2">
                    <a:lumMod val="50000"/>
                  </a:schemeClr>
                </a:solidFill>
              </a:rPr>
              <a:t> </a:t>
            </a:r>
            <a:r>
              <a:rPr lang="en-US" sz="1300" dirty="0" err="1">
                <a:solidFill>
                  <a:schemeClr val="tx2">
                    <a:lumMod val="50000"/>
                  </a:schemeClr>
                </a:solidFill>
              </a:rPr>
              <a:t>chín</a:t>
            </a:r>
            <a:r>
              <a:rPr lang="en-US" sz="1300" dirty="0">
                <a:solidFill>
                  <a:schemeClr val="tx2">
                    <a:lumMod val="50000"/>
                  </a:schemeClr>
                </a:solidFill>
              </a:rPr>
              <a:t> </a:t>
            </a:r>
            <a:r>
              <a:rPr lang="en-US" sz="1300" dirty="0" err="1">
                <a:solidFill>
                  <a:schemeClr val="tx2">
                    <a:lumMod val="50000"/>
                  </a:schemeClr>
                </a:solidFill>
              </a:rPr>
              <a:t>chắn</a:t>
            </a:r>
            <a:r>
              <a:rPr lang="en-US" sz="1300" dirty="0">
                <a:solidFill>
                  <a:schemeClr val="tx2">
                    <a:lumMod val="50000"/>
                  </a:schemeClr>
                </a:solidFill>
              </a:rPr>
              <a:t> </a:t>
            </a:r>
            <a:r>
              <a:rPr lang="en-US" sz="1300" dirty="0" err="1">
                <a:solidFill>
                  <a:schemeClr val="tx2">
                    <a:lumMod val="50000"/>
                  </a:schemeClr>
                </a:solidFill>
              </a:rPr>
              <a:t>và</a:t>
            </a:r>
            <a:r>
              <a:rPr lang="en-US" sz="1300" dirty="0">
                <a:solidFill>
                  <a:schemeClr val="tx2">
                    <a:lumMod val="50000"/>
                  </a:schemeClr>
                </a:solidFill>
              </a:rPr>
              <a:t> </a:t>
            </a:r>
            <a:r>
              <a:rPr lang="en-US" sz="1300" dirty="0" err="1">
                <a:solidFill>
                  <a:schemeClr val="tx2">
                    <a:lumMod val="50000"/>
                  </a:schemeClr>
                </a:solidFill>
              </a:rPr>
              <a:t>quyết</a:t>
            </a:r>
            <a:r>
              <a:rPr lang="en-US" sz="1300" dirty="0">
                <a:solidFill>
                  <a:schemeClr val="tx2">
                    <a:lumMod val="50000"/>
                  </a:schemeClr>
                </a:solidFill>
              </a:rPr>
              <a:t> </a:t>
            </a:r>
            <a:r>
              <a:rPr lang="en-US" sz="1300" dirty="0" err="1">
                <a:solidFill>
                  <a:schemeClr val="tx2">
                    <a:lumMod val="50000"/>
                  </a:schemeClr>
                </a:solidFill>
              </a:rPr>
              <a:t>đoán</a:t>
            </a:r>
            <a:r>
              <a:rPr lang="en-US" sz="1300" dirty="0">
                <a:solidFill>
                  <a:schemeClr val="tx2">
                    <a:lumMod val="50000"/>
                  </a:schemeClr>
                </a:solidFill>
              </a:rPr>
              <a:t>, </a:t>
            </a:r>
            <a:r>
              <a:rPr lang="en-US" sz="1300" dirty="0" err="1">
                <a:solidFill>
                  <a:schemeClr val="tx2">
                    <a:lumMod val="50000"/>
                  </a:schemeClr>
                </a:solidFill>
              </a:rPr>
              <a:t>dễ</a:t>
            </a:r>
            <a:r>
              <a:rPr lang="en-US" sz="1300" dirty="0">
                <a:solidFill>
                  <a:schemeClr val="tx2">
                    <a:lumMod val="50000"/>
                  </a:schemeClr>
                </a:solidFill>
              </a:rPr>
              <a:t> </a:t>
            </a:r>
            <a:r>
              <a:rPr lang="en-US" sz="1300" dirty="0" err="1">
                <a:solidFill>
                  <a:schemeClr val="tx2">
                    <a:lumMod val="50000"/>
                  </a:schemeClr>
                </a:solidFill>
              </a:rPr>
              <a:t>thành</a:t>
            </a:r>
            <a:r>
              <a:rPr lang="en-US" sz="1300" dirty="0">
                <a:solidFill>
                  <a:schemeClr val="tx2">
                    <a:lumMod val="50000"/>
                  </a:schemeClr>
                </a:solidFill>
              </a:rPr>
              <a:t> </a:t>
            </a:r>
            <a:r>
              <a:rPr lang="en-US" sz="1300" dirty="0" err="1">
                <a:solidFill>
                  <a:schemeClr val="tx2">
                    <a:lumMod val="50000"/>
                  </a:schemeClr>
                </a:solidFill>
              </a:rPr>
              <a:t>công</a:t>
            </a:r>
            <a:r>
              <a:rPr lang="en-US" sz="1300" dirty="0">
                <a:solidFill>
                  <a:schemeClr val="tx2">
                    <a:lumMod val="50000"/>
                  </a:schemeClr>
                </a:solidFill>
              </a:rPr>
              <a:t> </a:t>
            </a:r>
            <a:r>
              <a:rPr lang="en-US" sz="1300" dirty="0" err="1">
                <a:solidFill>
                  <a:schemeClr val="tx2">
                    <a:lumMod val="50000"/>
                  </a:schemeClr>
                </a:solidFill>
              </a:rPr>
              <a:t>hơn</a:t>
            </a:r>
            <a:r>
              <a:rPr lang="en-US" sz="1300" dirty="0">
                <a:solidFill>
                  <a:schemeClr val="tx2">
                    <a:lumMod val="50000"/>
                  </a:schemeClr>
                </a:solidFill>
              </a:rPr>
              <a:t>.</a:t>
            </a:r>
          </a:p>
          <a:p>
            <a:r>
              <a:rPr lang="en-US" sz="1300" dirty="0">
                <a:solidFill>
                  <a:schemeClr val="tx2">
                    <a:lumMod val="50000"/>
                  </a:schemeClr>
                </a:solidFill>
              </a:rPr>
              <a:t>- </a:t>
            </a:r>
            <a:r>
              <a:rPr lang="en-US" sz="1300" dirty="0" err="1">
                <a:solidFill>
                  <a:schemeClr val="tx2">
                    <a:lumMod val="50000"/>
                  </a:schemeClr>
                </a:solidFill>
              </a:rPr>
              <a:t>Dẫn</a:t>
            </a:r>
            <a:r>
              <a:rPr lang="en-US" sz="1300" dirty="0">
                <a:solidFill>
                  <a:schemeClr val="tx2">
                    <a:lumMod val="50000"/>
                  </a:schemeClr>
                </a:solidFill>
              </a:rPr>
              <a:t> </a:t>
            </a:r>
            <a:r>
              <a:rPr lang="en-US" sz="1300" dirty="0" err="1">
                <a:solidFill>
                  <a:schemeClr val="tx2">
                    <a:lumMod val="50000"/>
                  </a:schemeClr>
                </a:solidFill>
              </a:rPr>
              <a:t>chứng</a:t>
            </a:r>
            <a:r>
              <a:rPr lang="en-US" sz="1300" dirty="0">
                <a:solidFill>
                  <a:schemeClr val="tx2">
                    <a:lumMod val="50000"/>
                  </a:schemeClr>
                </a:solidFill>
              </a:rPr>
              <a:t>: </a:t>
            </a:r>
            <a:r>
              <a:rPr lang="en-US" sz="1300" dirty="0" err="1">
                <a:solidFill>
                  <a:schemeClr val="tx2">
                    <a:lumMod val="50000"/>
                  </a:schemeClr>
                </a:solidFill>
              </a:rPr>
              <a:t>ước</a:t>
            </a:r>
            <a:r>
              <a:rPr lang="en-US" sz="1300" dirty="0">
                <a:solidFill>
                  <a:schemeClr val="tx2">
                    <a:lumMod val="50000"/>
                  </a:schemeClr>
                </a:solidFill>
              </a:rPr>
              <a:t> </a:t>
            </a:r>
            <a:r>
              <a:rPr lang="en-US" sz="1300" dirty="0" err="1">
                <a:solidFill>
                  <a:schemeClr val="tx2">
                    <a:lumMod val="50000"/>
                  </a:schemeClr>
                </a:solidFill>
              </a:rPr>
              <a:t>mơ</a:t>
            </a:r>
            <a:r>
              <a:rPr lang="en-US" sz="1300" dirty="0">
                <a:solidFill>
                  <a:schemeClr val="tx2">
                    <a:lumMod val="50000"/>
                  </a:schemeClr>
                </a:solidFill>
              </a:rPr>
              <a:t> </a:t>
            </a:r>
            <a:r>
              <a:rPr lang="en-US" sz="1300" dirty="0" err="1">
                <a:solidFill>
                  <a:schemeClr val="tx2">
                    <a:lumMod val="50000"/>
                  </a:schemeClr>
                </a:solidFill>
              </a:rPr>
              <a:t>trở</a:t>
            </a:r>
            <a:r>
              <a:rPr lang="en-US" sz="1300" dirty="0">
                <a:solidFill>
                  <a:schemeClr val="tx2">
                    <a:lumMod val="50000"/>
                  </a:schemeClr>
                </a:solidFill>
              </a:rPr>
              <a:t> </a:t>
            </a:r>
            <a:r>
              <a:rPr lang="en-US" sz="1300" dirty="0" err="1">
                <a:solidFill>
                  <a:schemeClr val="tx2">
                    <a:lumMod val="50000"/>
                  </a:schemeClr>
                </a:solidFill>
              </a:rPr>
              <a:t>thành</a:t>
            </a:r>
            <a:r>
              <a:rPr lang="en-US" sz="1300" dirty="0">
                <a:solidFill>
                  <a:schemeClr val="tx2">
                    <a:lumMod val="50000"/>
                  </a:schemeClr>
                </a:solidFill>
              </a:rPr>
              <a:t> </a:t>
            </a:r>
            <a:r>
              <a:rPr lang="en-US" sz="1300" dirty="0" err="1">
                <a:solidFill>
                  <a:schemeClr val="tx2">
                    <a:lumMod val="50000"/>
                  </a:schemeClr>
                </a:solidFill>
              </a:rPr>
              <a:t>doanh</a:t>
            </a:r>
            <a:r>
              <a:rPr lang="en-US" sz="1300" dirty="0">
                <a:solidFill>
                  <a:schemeClr val="tx2">
                    <a:lumMod val="50000"/>
                  </a:schemeClr>
                </a:solidFill>
              </a:rPr>
              <a:t> </a:t>
            </a:r>
            <a:r>
              <a:rPr lang="en-US" sz="1300" dirty="0" err="1">
                <a:solidFill>
                  <a:schemeClr val="tx2">
                    <a:lumMod val="50000"/>
                  </a:schemeClr>
                </a:solidFill>
              </a:rPr>
              <a:t>nhân</a:t>
            </a:r>
            <a:r>
              <a:rPr lang="en-US" sz="1300" dirty="0">
                <a:solidFill>
                  <a:schemeClr val="tx2">
                    <a:lumMod val="50000"/>
                  </a:schemeClr>
                </a:solidFill>
              </a:rPr>
              <a:t> </a:t>
            </a:r>
            <a:r>
              <a:rPr lang="en-US" sz="1300" dirty="0" err="1">
                <a:solidFill>
                  <a:schemeClr val="tx2">
                    <a:lumMod val="50000"/>
                  </a:schemeClr>
                </a:solidFill>
              </a:rPr>
              <a:t>sẽ</a:t>
            </a:r>
            <a:r>
              <a:rPr lang="en-US" sz="1300" dirty="0">
                <a:solidFill>
                  <a:schemeClr val="tx2">
                    <a:lumMod val="50000"/>
                  </a:schemeClr>
                </a:solidFill>
              </a:rPr>
              <a:t> say </a:t>
            </a:r>
            <a:r>
              <a:rPr lang="en-US" sz="1300" dirty="0" err="1">
                <a:solidFill>
                  <a:schemeClr val="tx2">
                    <a:lumMod val="50000"/>
                  </a:schemeClr>
                </a:solidFill>
              </a:rPr>
              <a:t>mê</a:t>
            </a:r>
            <a:r>
              <a:rPr lang="en-US" sz="1300" dirty="0">
                <a:solidFill>
                  <a:schemeClr val="tx2">
                    <a:lumMod val="50000"/>
                  </a:schemeClr>
                </a:solidFill>
              </a:rPr>
              <a:t> </a:t>
            </a:r>
            <a:r>
              <a:rPr lang="en-US" sz="1300" dirty="0" err="1">
                <a:solidFill>
                  <a:schemeClr val="tx2">
                    <a:lumMod val="50000"/>
                  </a:schemeClr>
                </a:solidFill>
              </a:rPr>
              <a:t>hơn</a:t>
            </a:r>
            <a:r>
              <a:rPr lang="en-US" sz="1300" dirty="0">
                <a:solidFill>
                  <a:schemeClr val="tx2">
                    <a:lumMod val="50000"/>
                  </a:schemeClr>
                </a:solidFill>
              </a:rPr>
              <a:t> </a:t>
            </a:r>
            <a:r>
              <a:rPr lang="en-US" sz="1300" dirty="0" err="1">
                <a:solidFill>
                  <a:schemeClr val="tx2">
                    <a:lumMod val="50000"/>
                  </a:schemeClr>
                </a:solidFill>
              </a:rPr>
              <a:t>với</a:t>
            </a:r>
            <a:r>
              <a:rPr lang="en-US" sz="1300" dirty="0">
                <a:solidFill>
                  <a:schemeClr val="tx2">
                    <a:lumMod val="50000"/>
                  </a:schemeClr>
                </a:solidFill>
              </a:rPr>
              <a:t> </a:t>
            </a:r>
            <a:r>
              <a:rPr lang="en-US" sz="1300" dirty="0" err="1">
                <a:solidFill>
                  <a:schemeClr val="tx2">
                    <a:lumMod val="50000"/>
                  </a:schemeClr>
                </a:solidFill>
              </a:rPr>
              <a:t>các</a:t>
            </a:r>
            <a:r>
              <a:rPr lang="en-US" sz="1300" dirty="0">
                <a:solidFill>
                  <a:schemeClr val="tx2">
                    <a:lumMod val="50000"/>
                  </a:schemeClr>
                </a:solidFill>
              </a:rPr>
              <a:t> </a:t>
            </a:r>
            <a:r>
              <a:rPr lang="en-US" sz="1300" dirty="0" err="1">
                <a:solidFill>
                  <a:schemeClr val="tx2">
                    <a:lumMod val="50000"/>
                  </a:schemeClr>
                </a:solidFill>
              </a:rPr>
              <a:t>môn</a:t>
            </a:r>
            <a:r>
              <a:rPr lang="en-US" sz="1300" dirty="0">
                <a:solidFill>
                  <a:schemeClr val="tx2">
                    <a:lumMod val="50000"/>
                  </a:schemeClr>
                </a:solidFill>
              </a:rPr>
              <a:t> </a:t>
            </a:r>
            <a:r>
              <a:rPr lang="en-US" sz="1300" dirty="0" err="1">
                <a:solidFill>
                  <a:schemeClr val="tx2">
                    <a:lumMod val="50000"/>
                  </a:schemeClr>
                </a:solidFill>
              </a:rPr>
              <a:t>học</a:t>
            </a:r>
            <a:r>
              <a:rPr lang="en-US" sz="1300" dirty="0">
                <a:solidFill>
                  <a:schemeClr val="tx2">
                    <a:lumMod val="50000"/>
                  </a:schemeClr>
                </a:solidFill>
              </a:rPr>
              <a:t> </a:t>
            </a:r>
            <a:r>
              <a:rPr lang="en-US" sz="1300" dirty="0" err="1">
                <a:solidFill>
                  <a:schemeClr val="tx2">
                    <a:lumMod val="50000"/>
                  </a:schemeClr>
                </a:solidFill>
              </a:rPr>
              <a:t>tự</a:t>
            </a:r>
            <a:r>
              <a:rPr lang="en-US" sz="1300" dirty="0">
                <a:solidFill>
                  <a:schemeClr val="tx2">
                    <a:lumMod val="50000"/>
                  </a:schemeClr>
                </a:solidFill>
              </a:rPr>
              <a:t> </a:t>
            </a:r>
            <a:r>
              <a:rPr lang="en-US" sz="1300" dirty="0" err="1">
                <a:solidFill>
                  <a:schemeClr val="tx2">
                    <a:lumMod val="50000"/>
                  </a:schemeClr>
                </a:solidFill>
              </a:rPr>
              <a:t>nhiên</a:t>
            </a:r>
            <a:r>
              <a:rPr lang="en-US" sz="1300" dirty="0">
                <a:solidFill>
                  <a:schemeClr val="tx2">
                    <a:lumMod val="50000"/>
                  </a:schemeClr>
                </a:solidFill>
              </a:rPr>
              <a:t>; </a:t>
            </a:r>
            <a:r>
              <a:rPr lang="en-US" sz="1300" dirty="0" err="1">
                <a:solidFill>
                  <a:schemeClr val="tx2">
                    <a:lumMod val="50000"/>
                  </a:schemeClr>
                </a:solidFill>
              </a:rPr>
              <a:t>nuôi</a:t>
            </a:r>
            <a:r>
              <a:rPr lang="en-US" sz="1300" dirty="0">
                <a:solidFill>
                  <a:schemeClr val="tx2">
                    <a:lumMod val="50000"/>
                  </a:schemeClr>
                </a:solidFill>
              </a:rPr>
              <a:t> </a:t>
            </a:r>
            <a:r>
              <a:rPr lang="en-US" sz="1300" dirty="0" err="1">
                <a:solidFill>
                  <a:schemeClr val="tx2">
                    <a:lumMod val="50000"/>
                  </a:schemeClr>
                </a:solidFill>
              </a:rPr>
              <a:t>dưỡng</a:t>
            </a:r>
            <a:r>
              <a:rPr lang="en-US" sz="1300" dirty="0">
                <a:solidFill>
                  <a:schemeClr val="tx2">
                    <a:lumMod val="50000"/>
                  </a:schemeClr>
                </a:solidFill>
              </a:rPr>
              <a:t> </a:t>
            </a:r>
            <a:r>
              <a:rPr lang="en-US" sz="1300" dirty="0" err="1">
                <a:solidFill>
                  <a:schemeClr val="tx2">
                    <a:lumMod val="50000"/>
                  </a:schemeClr>
                </a:solidFill>
              </a:rPr>
              <a:t>ước</a:t>
            </a:r>
            <a:r>
              <a:rPr lang="en-US" sz="1300" dirty="0">
                <a:solidFill>
                  <a:schemeClr val="tx2">
                    <a:lumMod val="50000"/>
                  </a:schemeClr>
                </a:solidFill>
              </a:rPr>
              <a:t> </a:t>
            </a:r>
            <a:r>
              <a:rPr lang="en-US" sz="1300" dirty="0" err="1">
                <a:solidFill>
                  <a:schemeClr val="tx2">
                    <a:lumMod val="50000"/>
                  </a:schemeClr>
                </a:solidFill>
              </a:rPr>
              <a:t>mơ</a:t>
            </a:r>
            <a:r>
              <a:rPr lang="en-US" sz="1300" dirty="0">
                <a:solidFill>
                  <a:schemeClr val="tx2">
                    <a:lumMod val="50000"/>
                  </a:schemeClr>
                </a:solidFill>
              </a:rPr>
              <a:t> </a:t>
            </a:r>
            <a:r>
              <a:rPr lang="en-US" sz="1300" dirty="0" err="1">
                <a:solidFill>
                  <a:schemeClr val="tx2">
                    <a:lumMod val="50000"/>
                  </a:schemeClr>
                </a:solidFill>
              </a:rPr>
              <a:t>trở</a:t>
            </a:r>
            <a:r>
              <a:rPr lang="en-US" sz="1300" dirty="0">
                <a:solidFill>
                  <a:schemeClr val="tx2">
                    <a:lumMod val="50000"/>
                  </a:schemeClr>
                </a:solidFill>
              </a:rPr>
              <a:t> </a:t>
            </a:r>
            <a:r>
              <a:rPr lang="en-US" sz="1300" dirty="0" err="1">
                <a:solidFill>
                  <a:schemeClr val="tx2">
                    <a:lumMod val="50000"/>
                  </a:schemeClr>
                </a:solidFill>
              </a:rPr>
              <a:t>thành</a:t>
            </a:r>
            <a:r>
              <a:rPr lang="en-US" sz="1300" dirty="0">
                <a:solidFill>
                  <a:schemeClr val="tx2">
                    <a:lumMod val="50000"/>
                  </a:schemeClr>
                </a:solidFill>
              </a:rPr>
              <a:t> ca </a:t>
            </a:r>
            <a:r>
              <a:rPr lang="en-US" sz="1300" dirty="0" err="1">
                <a:solidFill>
                  <a:schemeClr val="tx2">
                    <a:lumMod val="50000"/>
                  </a:schemeClr>
                </a:solidFill>
              </a:rPr>
              <a:t>sĩ</a:t>
            </a:r>
            <a:r>
              <a:rPr lang="en-US" sz="1300" dirty="0">
                <a:solidFill>
                  <a:schemeClr val="tx2">
                    <a:lumMod val="50000"/>
                  </a:schemeClr>
                </a:solidFill>
              </a:rPr>
              <a:t> </a:t>
            </a:r>
            <a:r>
              <a:rPr lang="en-US" sz="1300" dirty="0" err="1">
                <a:solidFill>
                  <a:schemeClr val="tx2">
                    <a:lumMod val="50000"/>
                  </a:schemeClr>
                </a:solidFill>
              </a:rPr>
              <a:t>bạn</a:t>
            </a:r>
            <a:r>
              <a:rPr lang="en-US" sz="1300" dirty="0">
                <a:solidFill>
                  <a:schemeClr val="tx2">
                    <a:lumMod val="50000"/>
                  </a:schemeClr>
                </a:solidFill>
              </a:rPr>
              <a:t> </a:t>
            </a:r>
            <a:r>
              <a:rPr lang="en-US" sz="1300" dirty="0" err="1">
                <a:solidFill>
                  <a:schemeClr val="tx2">
                    <a:lumMod val="50000"/>
                  </a:schemeClr>
                </a:solidFill>
              </a:rPr>
              <a:t>sẽ</a:t>
            </a:r>
            <a:r>
              <a:rPr lang="en-US" sz="1300" dirty="0">
                <a:solidFill>
                  <a:schemeClr val="tx2">
                    <a:lumMod val="50000"/>
                  </a:schemeClr>
                </a:solidFill>
              </a:rPr>
              <a:t> </a:t>
            </a:r>
            <a:r>
              <a:rPr lang="en-US" sz="1300" dirty="0" err="1">
                <a:solidFill>
                  <a:schemeClr val="tx2">
                    <a:lumMod val="50000"/>
                  </a:schemeClr>
                </a:solidFill>
              </a:rPr>
              <a:t>dành</a:t>
            </a:r>
            <a:r>
              <a:rPr lang="en-US" sz="1300" dirty="0">
                <a:solidFill>
                  <a:schemeClr val="tx2">
                    <a:lumMod val="50000"/>
                  </a:schemeClr>
                </a:solidFill>
              </a:rPr>
              <a:t> </a:t>
            </a:r>
            <a:r>
              <a:rPr lang="en-US" sz="1300" dirty="0" err="1">
                <a:solidFill>
                  <a:schemeClr val="tx2">
                    <a:lumMod val="50000"/>
                  </a:schemeClr>
                </a:solidFill>
              </a:rPr>
              <a:t>nhiều</a:t>
            </a:r>
            <a:r>
              <a:rPr lang="en-US" sz="1300" dirty="0">
                <a:solidFill>
                  <a:schemeClr val="tx2">
                    <a:lumMod val="50000"/>
                  </a:schemeClr>
                </a:solidFill>
              </a:rPr>
              <a:t> </a:t>
            </a:r>
            <a:r>
              <a:rPr lang="en-US" sz="1300" dirty="0" err="1">
                <a:solidFill>
                  <a:schemeClr val="tx2">
                    <a:lumMod val="50000"/>
                  </a:schemeClr>
                </a:solidFill>
              </a:rPr>
              <a:t>thời</a:t>
            </a:r>
            <a:r>
              <a:rPr lang="en-US" sz="1300" dirty="0">
                <a:solidFill>
                  <a:schemeClr val="tx2">
                    <a:lumMod val="50000"/>
                  </a:schemeClr>
                </a:solidFill>
              </a:rPr>
              <a:t> </a:t>
            </a:r>
            <a:r>
              <a:rPr lang="en-US" sz="1300" dirty="0" err="1">
                <a:solidFill>
                  <a:schemeClr val="tx2">
                    <a:lumMod val="50000"/>
                  </a:schemeClr>
                </a:solidFill>
              </a:rPr>
              <a:t>gian</a:t>
            </a:r>
            <a:r>
              <a:rPr lang="en-US" sz="1300" dirty="0">
                <a:solidFill>
                  <a:schemeClr val="tx2">
                    <a:lumMod val="50000"/>
                  </a:schemeClr>
                </a:solidFill>
              </a:rPr>
              <a:t> </a:t>
            </a:r>
            <a:r>
              <a:rPr lang="en-US" sz="1300" dirty="0" err="1">
                <a:solidFill>
                  <a:schemeClr val="tx2">
                    <a:lumMod val="50000"/>
                  </a:schemeClr>
                </a:solidFill>
              </a:rPr>
              <a:t>cho</a:t>
            </a:r>
            <a:r>
              <a:rPr lang="en-US" sz="1300" dirty="0">
                <a:solidFill>
                  <a:schemeClr val="tx2">
                    <a:lumMod val="50000"/>
                  </a:schemeClr>
                </a:solidFill>
              </a:rPr>
              <a:t> </a:t>
            </a:r>
            <a:r>
              <a:rPr lang="en-US" sz="1300" dirty="0" err="1">
                <a:solidFill>
                  <a:schemeClr val="tx2">
                    <a:lumMod val="50000"/>
                  </a:schemeClr>
                </a:solidFill>
              </a:rPr>
              <a:t>luyện</a:t>
            </a:r>
            <a:r>
              <a:rPr lang="en-US" sz="1300" dirty="0">
                <a:solidFill>
                  <a:schemeClr val="tx2">
                    <a:lumMod val="50000"/>
                  </a:schemeClr>
                </a:solidFill>
              </a:rPr>
              <a:t> </a:t>
            </a:r>
            <a:r>
              <a:rPr lang="en-US" sz="1300" dirty="0" err="1">
                <a:solidFill>
                  <a:schemeClr val="tx2">
                    <a:lumMod val="50000"/>
                  </a:schemeClr>
                </a:solidFill>
              </a:rPr>
              <a:t>thanh</a:t>
            </a:r>
            <a:r>
              <a:rPr lang="en-US" sz="1300" dirty="0">
                <a:solidFill>
                  <a:schemeClr val="tx2">
                    <a:lumMod val="50000"/>
                  </a:schemeClr>
                </a:solidFill>
              </a:rPr>
              <a:t>, </a:t>
            </a:r>
            <a:r>
              <a:rPr lang="en-US" sz="1300" dirty="0" err="1">
                <a:solidFill>
                  <a:schemeClr val="tx2">
                    <a:lumMod val="50000"/>
                  </a:schemeClr>
                </a:solidFill>
              </a:rPr>
              <a:t>nghe</a:t>
            </a:r>
            <a:r>
              <a:rPr lang="en-US" sz="1300" dirty="0">
                <a:solidFill>
                  <a:schemeClr val="tx2">
                    <a:lumMod val="50000"/>
                  </a:schemeClr>
                </a:solidFill>
              </a:rPr>
              <a:t> </a:t>
            </a:r>
            <a:r>
              <a:rPr lang="en-US" sz="1300" dirty="0" err="1">
                <a:solidFill>
                  <a:schemeClr val="tx2">
                    <a:lumMod val="50000"/>
                  </a:schemeClr>
                </a:solidFill>
              </a:rPr>
              <a:t>nhạc</a:t>
            </a:r>
            <a:r>
              <a:rPr lang="en-US" sz="1300" dirty="0">
                <a:solidFill>
                  <a:schemeClr val="tx2">
                    <a:lumMod val="50000"/>
                  </a:schemeClr>
                </a:solidFill>
              </a:rPr>
              <a:t>…</a:t>
            </a:r>
          </a:p>
        </p:txBody>
      </p:sp>
      <p:sp>
        <p:nvSpPr>
          <p:cNvPr id="22" name="TextBox 21"/>
          <p:cNvSpPr txBox="1"/>
          <p:nvPr/>
        </p:nvSpPr>
        <p:spPr>
          <a:xfrm>
            <a:off x="268885" y="3423987"/>
            <a:ext cx="849702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phản</a:t>
            </a:r>
            <a:r>
              <a:rPr lang="en-US" dirty="0">
                <a:solidFill>
                  <a:srgbClr val="0000FF"/>
                </a:solidFill>
              </a:rPr>
              <a:t> </a:t>
            </a:r>
            <a:r>
              <a:rPr lang="en-US" dirty="0" err="1">
                <a:solidFill>
                  <a:srgbClr val="0000FF"/>
                </a:solidFill>
              </a:rPr>
              <a:t>đề</a:t>
            </a:r>
            <a:r>
              <a:rPr lang="en-US" dirty="0">
                <a:solidFill>
                  <a:srgbClr val="0000FF"/>
                </a:solidFill>
              </a:rPr>
              <a:t> </a:t>
            </a:r>
          </a:p>
          <a:p>
            <a:r>
              <a:rPr lang="en-US" dirty="0">
                <a:solidFill>
                  <a:schemeClr val="tx2">
                    <a:lumMod val="50000"/>
                  </a:schemeClr>
                </a:solidFill>
              </a:rPr>
              <a:t> + </a:t>
            </a:r>
            <a:r>
              <a:rPr lang="en-US" dirty="0" err="1">
                <a:solidFill>
                  <a:schemeClr val="tx2">
                    <a:lumMod val="50000"/>
                  </a:schemeClr>
                </a:solidFill>
              </a:rPr>
              <a:t>Nếu</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nuôi</a:t>
            </a:r>
            <a:r>
              <a:rPr lang="en-US" dirty="0">
                <a:solidFill>
                  <a:schemeClr val="tx2">
                    <a:lumMod val="50000"/>
                  </a:schemeClr>
                </a:solidFill>
              </a:rPr>
              <a:t> </a:t>
            </a:r>
            <a:r>
              <a:rPr lang="en-US" dirty="0" err="1">
                <a:solidFill>
                  <a:schemeClr val="tx2">
                    <a:lumMod val="50000"/>
                  </a:schemeClr>
                </a:solidFill>
              </a:rPr>
              <a:t>dưỡng</a:t>
            </a:r>
            <a:r>
              <a:rPr lang="en-US" dirty="0">
                <a:solidFill>
                  <a:schemeClr val="tx2">
                    <a:lumMod val="50000"/>
                  </a:schemeClr>
                </a:solidFill>
              </a:rPr>
              <a:t> </a:t>
            </a:r>
            <a:r>
              <a:rPr lang="en-US" dirty="0" err="1">
                <a:solidFill>
                  <a:schemeClr val="tx2">
                    <a:lumMod val="50000"/>
                  </a:schemeClr>
                </a:solidFill>
              </a:rPr>
              <a:t>ước</a:t>
            </a:r>
            <a:r>
              <a:rPr lang="en-US" dirty="0">
                <a:solidFill>
                  <a:schemeClr val="tx2">
                    <a:lumMod val="50000"/>
                  </a:schemeClr>
                </a:solidFill>
              </a:rPr>
              <a:t> </a:t>
            </a:r>
            <a:r>
              <a:rPr lang="en-US" dirty="0" err="1">
                <a:solidFill>
                  <a:schemeClr val="tx2">
                    <a:lumMod val="50000"/>
                  </a:schemeClr>
                </a:solidFill>
              </a:rPr>
              <a:t>mơ</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sẽ</a:t>
            </a:r>
            <a:r>
              <a:rPr lang="en-US" dirty="0">
                <a:solidFill>
                  <a:schemeClr val="tx2">
                    <a:lumMod val="50000"/>
                  </a:schemeClr>
                </a:solidFill>
              </a:rPr>
              <a:t> </a:t>
            </a:r>
            <a:r>
              <a:rPr lang="en-US" dirty="0" err="1">
                <a:solidFill>
                  <a:schemeClr val="tx2">
                    <a:lumMod val="50000"/>
                  </a:schemeClr>
                </a:solidFill>
              </a:rPr>
              <a:t>tẻ</a:t>
            </a:r>
            <a:r>
              <a:rPr lang="en-US" dirty="0">
                <a:solidFill>
                  <a:schemeClr val="tx2">
                    <a:lumMod val="50000"/>
                  </a:schemeClr>
                </a:solidFill>
              </a:rPr>
              <a:t> </a:t>
            </a:r>
            <a:r>
              <a:rPr lang="en-US" dirty="0" err="1">
                <a:solidFill>
                  <a:schemeClr val="tx2">
                    <a:lumMod val="50000"/>
                  </a:schemeClr>
                </a:solidFill>
              </a:rPr>
              <a:t>nhạt</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công</a:t>
            </a:r>
            <a:r>
              <a:rPr lang="en-US" dirty="0">
                <a:solidFill>
                  <a:schemeClr val="tx2">
                    <a:lumMod val="50000"/>
                  </a:schemeClr>
                </a:solidFill>
              </a:rPr>
              <a:t> </a:t>
            </a:r>
            <a:r>
              <a:rPr lang="en-US" dirty="0" err="1">
                <a:solidFill>
                  <a:schemeClr val="tx2">
                    <a:lumMod val="50000"/>
                  </a:schemeClr>
                </a:solidFill>
              </a:rPr>
              <a:t>việc</a:t>
            </a:r>
            <a:r>
              <a:rPr lang="en-US" dirty="0">
                <a:solidFill>
                  <a:schemeClr val="tx2">
                    <a:lumMod val="50000"/>
                  </a:schemeClr>
                </a:solidFill>
              </a:rPr>
              <a:t> </a:t>
            </a:r>
            <a:r>
              <a:rPr lang="en-US" dirty="0" err="1">
                <a:solidFill>
                  <a:schemeClr val="tx2">
                    <a:lumMod val="50000"/>
                  </a:schemeClr>
                </a:solidFill>
              </a:rPr>
              <a:t>sẽ</a:t>
            </a:r>
            <a:r>
              <a:rPr lang="en-US" dirty="0">
                <a:solidFill>
                  <a:schemeClr val="tx2">
                    <a:lumMod val="50000"/>
                  </a:schemeClr>
                </a:solidFill>
              </a:rPr>
              <a:t> </a:t>
            </a:r>
            <a:r>
              <a:rPr lang="en-US" dirty="0" err="1">
                <a:solidFill>
                  <a:schemeClr val="tx2">
                    <a:lumMod val="50000"/>
                  </a:schemeClr>
                </a:solidFill>
              </a:rPr>
              <a:t>trở</a:t>
            </a:r>
            <a:r>
              <a:rPr lang="en-US" dirty="0">
                <a:solidFill>
                  <a:schemeClr val="tx2">
                    <a:lumMod val="50000"/>
                  </a:schemeClr>
                </a:solidFill>
              </a:rPr>
              <a:t> </a:t>
            </a:r>
            <a:r>
              <a:rPr lang="en-US" dirty="0" err="1">
                <a:solidFill>
                  <a:schemeClr val="tx2">
                    <a:lumMod val="50000"/>
                  </a:schemeClr>
                </a:solidFill>
              </a:rPr>
              <a:t>nên</a:t>
            </a:r>
            <a:r>
              <a:rPr lang="en-US" dirty="0">
                <a:solidFill>
                  <a:schemeClr val="tx2">
                    <a:lumMod val="50000"/>
                  </a:schemeClr>
                </a:solidFill>
              </a:rPr>
              <a:t> </a:t>
            </a:r>
            <a:r>
              <a:rPr lang="en-US" dirty="0" err="1">
                <a:solidFill>
                  <a:schemeClr val="tx2">
                    <a:lumMod val="50000"/>
                  </a:schemeClr>
                </a:solidFill>
              </a:rPr>
              <a:t>nặng</a:t>
            </a:r>
            <a:r>
              <a:rPr lang="en-US" dirty="0">
                <a:solidFill>
                  <a:schemeClr val="tx2">
                    <a:lumMod val="50000"/>
                  </a:schemeClr>
                </a:solidFill>
              </a:rPr>
              <a:t> </a:t>
            </a:r>
            <a:r>
              <a:rPr lang="en-US" dirty="0" err="1">
                <a:solidFill>
                  <a:schemeClr val="tx2">
                    <a:lumMod val="50000"/>
                  </a:schemeClr>
                </a:solidFill>
              </a:rPr>
              <a:t>nề</a:t>
            </a:r>
            <a:r>
              <a:rPr lang="en-US" dirty="0">
                <a:solidFill>
                  <a:schemeClr val="tx2">
                    <a:lumMod val="50000"/>
                  </a:schemeClr>
                </a:solidFill>
              </a:rPr>
              <a:t>, </a:t>
            </a:r>
            <a:r>
              <a:rPr lang="en-US" dirty="0" err="1">
                <a:solidFill>
                  <a:schemeClr val="tx2">
                    <a:lumMod val="50000"/>
                  </a:schemeClr>
                </a:solidFill>
              </a:rPr>
              <a:t>vô</a:t>
            </a:r>
            <a:r>
              <a:rPr lang="en-US" dirty="0">
                <a:solidFill>
                  <a:schemeClr val="tx2">
                    <a:lumMod val="50000"/>
                  </a:schemeClr>
                </a:solidFill>
              </a:rPr>
              <a:t>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a:t>
            </a:r>
          </a:p>
        </p:txBody>
      </p:sp>
      <p:sp>
        <p:nvSpPr>
          <p:cNvPr id="23" name="TextBox 22"/>
          <p:cNvSpPr txBox="1"/>
          <p:nvPr/>
        </p:nvSpPr>
        <p:spPr>
          <a:xfrm>
            <a:off x="195601" y="4162651"/>
            <a:ext cx="8643599" cy="738664"/>
          </a:xfrm>
          <a:prstGeom prst="rect">
            <a:avLst/>
          </a:prstGeom>
          <a:noFill/>
        </p:spPr>
        <p:txBody>
          <a:bodyPr wrap="square" rtlCol="0">
            <a:spAutoFit/>
          </a:bodyPr>
          <a:lstStyle/>
          <a:p>
            <a:r>
              <a:rPr lang="en-US" dirty="0">
                <a:solidFill>
                  <a:srgbClr val="0000FF"/>
                </a:solidFill>
              </a:rPr>
              <a:t>5.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Bởi</a:t>
            </a:r>
            <a:r>
              <a:rPr lang="en-US" dirty="0">
                <a:solidFill>
                  <a:schemeClr val="tx2">
                    <a:lumMod val="50000"/>
                  </a:schemeClr>
                </a:solidFill>
              </a:rPr>
              <a:t> </a:t>
            </a:r>
            <a:r>
              <a:rPr lang="en-US" dirty="0" err="1">
                <a:solidFill>
                  <a:schemeClr val="tx2">
                    <a:lumMod val="50000"/>
                  </a:schemeClr>
                </a:solidFill>
              </a:rPr>
              <a:t>nuôi</a:t>
            </a:r>
            <a:r>
              <a:rPr lang="en-US" dirty="0">
                <a:solidFill>
                  <a:schemeClr val="tx2">
                    <a:lumMod val="50000"/>
                  </a:schemeClr>
                </a:solidFill>
              </a:rPr>
              <a:t> </a:t>
            </a:r>
            <a:r>
              <a:rPr lang="en-US" dirty="0" err="1">
                <a:solidFill>
                  <a:schemeClr val="tx2">
                    <a:lumMod val="50000"/>
                  </a:schemeClr>
                </a:solidFill>
              </a:rPr>
              <a:t>dưỡng</a:t>
            </a:r>
            <a:r>
              <a:rPr lang="en-US" dirty="0">
                <a:solidFill>
                  <a:schemeClr val="tx2">
                    <a:lumMod val="50000"/>
                  </a:schemeClr>
                </a:solidFill>
              </a:rPr>
              <a:t> </a:t>
            </a:r>
            <a:r>
              <a:rPr lang="en-US" dirty="0" err="1">
                <a:solidFill>
                  <a:schemeClr val="tx2">
                    <a:lumMod val="50000"/>
                  </a:schemeClr>
                </a:solidFill>
              </a:rPr>
              <a:t>ước</a:t>
            </a:r>
            <a:r>
              <a:rPr lang="en-US" dirty="0">
                <a:solidFill>
                  <a:schemeClr val="tx2">
                    <a:lumMod val="50000"/>
                  </a:schemeClr>
                </a:solidFill>
              </a:rPr>
              <a:t> </a:t>
            </a:r>
            <a:r>
              <a:rPr lang="en-US" dirty="0" err="1">
                <a:solidFill>
                  <a:schemeClr val="tx2">
                    <a:lumMod val="50000"/>
                  </a:schemeClr>
                </a:solidFill>
              </a:rPr>
              <a:t>mơ</a:t>
            </a:r>
            <a:r>
              <a:rPr lang="en-US" dirty="0">
                <a:solidFill>
                  <a:schemeClr val="tx2">
                    <a:lumMod val="50000"/>
                  </a:schemeClr>
                </a:solidFill>
              </a:rPr>
              <a:t> </a:t>
            </a:r>
            <a:r>
              <a:rPr lang="en-US" dirty="0" err="1">
                <a:solidFill>
                  <a:schemeClr val="tx2">
                    <a:lumMod val="50000"/>
                  </a:schemeClr>
                </a:solidFill>
              </a:rPr>
              <a:t>có</a:t>
            </a:r>
            <a:r>
              <a:rPr lang="en-US" dirty="0">
                <a:solidFill>
                  <a:schemeClr val="tx2">
                    <a:lumMod val="50000"/>
                  </a:schemeClr>
                </a:solidFill>
              </a:rPr>
              <a:t> ý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quyết</a:t>
            </a:r>
            <a:r>
              <a:rPr lang="en-US" dirty="0">
                <a:solidFill>
                  <a:schemeClr val="tx2">
                    <a:lumMod val="50000"/>
                  </a:schemeClr>
                </a:solidFill>
              </a:rPr>
              <a:t> </a:t>
            </a:r>
            <a:r>
              <a:rPr lang="en-US" dirty="0" err="1">
                <a:solidFill>
                  <a:schemeClr val="tx2">
                    <a:lumMod val="50000"/>
                  </a:schemeClr>
                </a:solidFill>
              </a:rPr>
              <a:t>định</a:t>
            </a:r>
            <a:r>
              <a:rPr lang="en-US" dirty="0">
                <a:solidFill>
                  <a:schemeClr val="tx2">
                    <a:lumMod val="50000"/>
                  </a:schemeClr>
                </a:solidFill>
              </a:rPr>
              <a:t> </a:t>
            </a:r>
            <a:r>
              <a:rPr lang="en-US" dirty="0" err="1">
                <a:solidFill>
                  <a:schemeClr val="tx2">
                    <a:lumMod val="50000"/>
                  </a:schemeClr>
                </a:solidFill>
              </a:rPr>
              <a:t>bạn</a:t>
            </a:r>
            <a:r>
              <a:rPr lang="en-US" dirty="0">
                <a:solidFill>
                  <a:schemeClr val="tx2">
                    <a:lumMod val="50000"/>
                  </a:schemeClr>
                </a:solidFill>
              </a:rPr>
              <a:t> </a:t>
            </a:r>
            <a:r>
              <a:rPr lang="en-US" dirty="0" err="1">
                <a:solidFill>
                  <a:schemeClr val="tx2">
                    <a:lumMod val="50000"/>
                  </a:schemeClr>
                </a:solidFill>
              </a:rPr>
              <a:t>là</a:t>
            </a:r>
            <a:r>
              <a:rPr lang="en-US" dirty="0">
                <a:solidFill>
                  <a:schemeClr val="tx2">
                    <a:lumMod val="50000"/>
                  </a:schemeClr>
                </a:solidFill>
              </a:rPr>
              <a:t> </a:t>
            </a:r>
            <a:r>
              <a:rPr lang="en-US" dirty="0" err="1">
                <a:solidFill>
                  <a:schemeClr val="tx2">
                    <a:lumMod val="50000"/>
                  </a:schemeClr>
                </a:solidFill>
              </a:rPr>
              <a:t>ai</a:t>
            </a:r>
            <a:r>
              <a:rPr lang="en-US" dirty="0">
                <a:solidFill>
                  <a:schemeClr val="tx2">
                    <a:lumMod val="50000"/>
                  </a:schemeClr>
                </a:solidFill>
              </a:rPr>
              <a:t> </a:t>
            </a:r>
            <a:r>
              <a:rPr lang="en-US" dirty="0" err="1">
                <a:solidFill>
                  <a:schemeClr val="tx2">
                    <a:lumMod val="50000"/>
                  </a:schemeClr>
                </a:solidFill>
              </a:rPr>
              <a:t>nên</a:t>
            </a:r>
            <a:r>
              <a:rPr lang="en-US" dirty="0">
                <a:solidFill>
                  <a:schemeClr val="tx2">
                    <a:lumMod val="50000"/>
                  </a:schemeClr>
                </a:solidFill>
              </a:rPr>
              <a:t> </a:t>
            </a:r>
            <a:r>
              <a:rPr lang="en-US" dirty="0" err="1">
                <a:solidFill>
                  <a:schemeClr val="tx2">
                    <a:lumMod val="50000"/>
                  </a:schemeClr>
                </a:solidFill>
              </a:rPr>
              <a:t>mỗi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bắt</a:t>
            </a:r>
            <a:r>
              <a:rPr lang="en-US" dirty="0">
                <a:solidFill>
                  <a:schemeClr val="tx2">
                    <a:lumMod val="50000"/>
                  </a:schemeClr>
                </a:solidFill>
              </a:rPr>
              <a:t> </a:t>
            </a:r>
            <a:r>
              <a:rPr lang="en-US" dirty="0" err="1">
                <a:solidFill>
                  <a:schemeClr val="tx2">
                    <a:lumMod val="50000"/>
                  </a:schemeClr>
                </a:solidFill>
              </a:rPr>
              <a:t>tay</a:t>
            </a:r>
            <a:r>
              <a:rPr lang="en-US" dirty="0">
                <a:solidFill>
                  <a:schemeClr val="tx2">
                    <a:lumMod val="50000"/>
                  </a:schemeClr>
                </a:solidFill>
              </a:rPr>
              <a:t> </a:t>
            </a:r>
            <a:r>
              <a:rPr lang="en-US" dirty="0" err="1">
                <a:solidFill>
                  <a:schemeClr val="tx2">
                    <a:lumMod val="50000"/>
                  </a:schemeClr>
                </a:solidFill>
              </a:rPr>
              <a:t>vào</a:t>
            </a:r>
            <a:r>
              <a:rPr lang="en-US" dirty="0">
                <a:solidFill>
                  <a:schemeClr val="tx2">
                    <a:lumMod val="50000"/>
                  </a:schemeClr>
                </a:solidFill>
              </a:rPr>
              <a:t> </a:t>
            </a:r>
            <a:r>
              <a:rPr lang="en-US" dirty="0" err="1">
                <a:solidFill>
                  <a:schemeClr val="tx2">
                    <a:lumMod val="50000"/>
                  </a:schemeClr>
                </a:solidFill>
              </a:rPr>
              <a:t>thực</a:t>
            </a:r>
            <a:r>
              <a:rPr lang="en-US" dirty="0">
                <a:solidFill>
                  <a:schemeClr val="tx2">
                    <a:lumMod val="50000"/>
                  </a:schemeClr>
                </a:solidFill>
              </a:rPr>
              <a:t> </a:t>
            </a:r>
            <a:r>
              <a:rPr lang="en-US" dirty="0" err="1">
                <a:solidFill>
                  <a:schemeClr val="tx2">
                    <a:lumMod val="50000"/>
                  </a:schemeClr>
                </a:solidFill>
              </a:rPr>
              <a:t>hiện</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ước</a:t>
            </a:r>
            <a:r>
              <a:rPr lang="en-US" dirty="0">
                <a:solidFill>
                  <a:schemeClr val="tx2">
                    <a:lumMod val="50000"/>
                  </a:schemeClr>
                </a:solidFill>
              </a:rPr>
              <a:t> </a:t>
            </a:r>
            <a:r>
              <a:rPr lang="en-US" dirty="0" err="1">
                <a:solidFill>
                  <a:schemeClr val="tx2">
                    <a:lumMod val="50000"/>
                  </a:schemeClr>
                </a:solidFill>
              </a:rPr>
              <a:t>mơ</a:t>
            </a:r>
            <a:r>
              <a:rPr lang="en-US" dirty="0">
                <a:solidFill>
                  <a:schemeClr val="tx2">
                    <a:lumMod val="50000"/>
                  </a:schemeClr>
                </a:solidFill>
              </a:rPr>
              <a:t> </a:t>
            </a:r>
            <a:r>
              <a:rPr lang="en-US" dirty="0" err="1">
                <a:solidFill>
                  <a:schemeClr val="tx2">
                    <a:lumMod val="50000"/>
                  </a:schemeClr>
                </a:solidFill>
              </a:rPr>
              <a:t>ngay</a:t>
            </a:r>
            <a:r>
              <a:rPr lang="en-US" dirty="0">
                <a:solidFill>
                  <a:schemeClr val="tx2">
                    <a:lumMod val="50000"/>
                  </a:schemeClr>
                </a:solidFill>
              </a:rPr>
              <a:t> </a:t>
            </a:r>
            <a:r>
              <a:rPr lang="en-US" dirty="0" err="1">
                <a:solidFill>
                  <a:schemeClr val="tx2">
                    <a:lumMod val="50000"/>
                  </a:schemeClr>
                </a:solidFill>
              </a:rPr>
              <a:t>từ</a:t>
            </a:r>
            <a:r>
              <a:rPr lang="en-US" dirty="0">
                <a:solidFill>
                  <a:schemeClr val="tx2">
                    <a:lumMod val="50000"/>
                  </a:schemeClr>
                </a:solidFill>
              </a:rPr>
              <a:t> </a:t>
            </a:r>
            <a:r>
              <a:rPr lang="en-US" dirty="0" err="1">
                <a:solidFill>
                  <a:schemeClr val="tx2">
                    <a:lumMod val="50000"/>
                  </a:schemeClr>
                </a:solidFill>
              </a:rPr>
              <a:t>lúc</a:t>
            </a:r>
            <a:r>
              <a:rPr lang="en-US" dirty="0">
                <a:solidFill>
                  <a:schemeClr val="tx2">
                    <a:lumMod val="50000"/>
                  </a:schemeClr>
                </a:solidFill>
              </a:rPr>
              <a:t> </a:t>
            </a:r>
            <a:r>
              <a:rPr lang="en-US" dirty="0" err="1">
                <a:solidFill>
                  <a:schemeClr val="tx2">
                    <a:lumMod val="50000"/>
                  </a:schemeClr>
                </a:solidFill>
              </a:rPr>
              <a:t>này</a:t>
            </a:r>
            <a:r>
              <a:rPr lang="en-US" dirty="0">
                <a:solidFill>
                  <a:schemeClr val="tx2">
                    <a:lumMod val="50000"/>
                  </a:schemeClr>
                </a:solidFill>
              </a:rPr>
              <a:t>, </a:t>
            </a:r>
            <a:r>
              <a:rPr lang="en-US" dirty="0" err="1">
                <a:solidFill>
                  <a:schemeClr val="tx2">
                    <a:lumMod val="50000"/>
                  </a:schemeClr>
                </a:solidFill>
              </a:rPr>
              <a:t>đừng</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lãng</a:t>
            </a:r>
            <a:r>
              <a:rPr lang="en-US" dirty="0">
                <a:solidFill>
                  <a:schemeClr val="tx2">
                    <a:lumMod val="50000"/>
                  </a:schemeClr>
                </a:solidFill>
              </a:rPr>
              <a:t> </a:t>
            </a:r>
            <a:r>
              <a:rPr lang="en-US" dirty="0" err="1">
                <a:solidFill>
                  <a:schemeClr val="tx2">
                    <a:lumMod val="50000"/>
                  </a:schemeClr>
                </a:solidFill>
              </a:rPr>
              <a:t>phí</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phút</a:t>
            </a:r>
            <a:r>
              <a:rPr lang="en-US" dirty="0">
                <a:solidFill>
                  <a:schemeClr val="tx2">
                    <a:lumMod val="50000"/>
                  </a:schemeClr>
                </a:solidFill>
              </a:rPr>
              <a:t> </a:t>
            </a:r>
            <a:r>
              <a:rPr lang="en-US" dirty="0" err="1">
                <a:solidFill>
                  <a:schemeClr val="tx2">
                    <a:lumMod val="50000"/>
                  </a:schemeClr>
                </a:solidFill>
              </a:rPr>
              <a:t>giây</a:t>
            </a:r>
            <a:r>
              <a:rPr lang="en-US" dirty="0">
                <a:solidFill>
                  <a:schemeClr val="tx2">
                    <a:lumMod val="50000"/>
                  </a:schemeClr>
                </a:solidFill>
              </a:rPr>
              <a:t> </a:t>
            </a:r>
            <a:r>
              <a:rPr lang="en-US" dirty="0" err="1">
                <a:solidFill>
                  <a:schemeClr val="tx2">
                    <a:lumMod val="50000"/>
                  </a:schemeClr>
                </a:solidFill>
              </a:rPr>
              <a:t>nào</a:t>
            </a:r>
            <a:r>
              <a:rPr lang="en-US" dirty="0">
                <a:solidFill>
                  <a:schemeClr val="tx2">
                    <a:lumMod val="50000"/>
                  </a:schemeClr>
                </a:solidFill>
              </a:rPr>
              <a:t>!</a:t>
            </a:r>
          </a:p>
        </p:txBody>
      </p:sp>
    </p:spTree>
    <p:extLst>
      <p:ext uri="{BB962C8B-B14F-4D97-AF65-F5344CB8AC3E}">
        <p14:creationId xmlns:p14="http://schemas.microsoft.com/office/powerpoint/2010/main" val="250412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Effect transition="in" filter="wipe(left)">
                                      <p:cBhvr>
                                        <p:cTn id="57" dur="500"/>
                                        <p:tgtEl>
                                          <p:spTgt spid="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2">
                                            <p:txEl>
                                              <p:pRg st="1" end="1"/>
                                            </p:txEl>
                                          </p:spTgt>
                                        </p:tgtEl>
                                        <p:attrNameLst>
                                          <p:attrName>style.visibility</p:attrName>
                                        </p:attrNameLst>
                                      </p:cBhvr>
                                      <p:to>
                                        <p:strVal val="visible"/>
                                      </p:to>
                                    </p:set>
                                    <p:animEffect transition="in" filter="wipe(left)">
                                      <p:cBhvr>
                                        <p:cTn id="62" dur="500"/>
                                        <p:tgtEl>
                                          <p:spTgt spid="2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
                                            <p:txEl>
                                              <p:pRg st="0" end="0"/>
                                            </p:txEl>
                                          </p:spTgt>
                                        </p:tgtEl>
                                        <p:attrNameLst>
                                          <p:attrName>style.visibility</p:attrName>
                                        </p:attrNameLst>
                                      </p:cBhvr>
                                      <p:to>
                                        <p:strVal val="visible"/>
                                      </p:to>
                                    </p:set>
                                    <p:animEffect transition="in" filter="wipe(left)">
                                      <p:cBhvr>
                                        <p:cTn id="67" dur="500"/>
                                        <p:tgtEl>
                                          <p:spTgt spid="2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
                                            <p:txEl>
                                              <p:pRg st="1" end="1"/>
                                            </p:txEl>
                                          </p:spTgt>
                                        </p:tgtEl>
                                        <p:attrNameLst>
                                          <p:attrName>style.visibility</p:attrName>
                                        </p:attrNameLst>
                                      </p:cBhvr>
                                      <p:to>
                                        <p:strVal val="visible"/>
                                      </p:to>
                                    </p:set>
                                    <p:animEffect transition="in" filter="wipe(left)">
                                      <p:cBhvr>
                                        <p:cTn id="7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3"/>
          <p:cNvSpPr txBox="1">
            <a:spLocks noChangeArrowheads="1"/>
          </p:cNvSpPr>
          <p:nvPr/>
        </p:nvSpPr>
        <p:spPr bwMode="auto">
          <a:xfrm>
            <a:off x="1268413" y="52388"/>
            <a:ext cx="4453463"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dirty="0">
                <a:solidFill>
                  <a:srgbClr val="0070C0"/>
                </a:solidFill>
                <a:latin typeface="Arial" charset="0"/>
              </a:rPr>
              <a:t>SƠ LƯỢC CẤU TRÚC ĐỀ </a:t>
            </a:r>
            <a:r>
              <a:rPr lang="vi-VN" altLang="en-US" sz="2400" b="1">
                <a:solidFill>
                  <a:srgbClr val="0070C0"/>
                </a:solidFill>
                <a:latin typeface="Arial" charset="0"/>
              </a:rPr>
              <a:t>THI</a:t>
            </a:r>
            <a:endParaRPr lang="en-US" altLang="en-US" sz="2400" b="1" dirty="0">
              <a:solidFill>
                <a:srgbClr val="0070C0"/>
              </a:solidFill>
              <a:latin typeface="Arial" charset="0"/>
            </a:endParaRPr>
          </a:p>
        </p:txBody>
      </p:sp>
      <p:sp>
        <p:nvSpPr>
          <p:cNvPr id="4" name="TextBox 3"/>
          <p:cNvSpPr txBox="1">
            <a:spLocks noChangeArrowheads="1"/>
          </p:cNvSpPr>
          <p:nvPr/>
        </p:nvSpPr>
        <p:spPr bwMode="auto">
          <a:xfrm>
            <a:off x="685800" y="1200150"/>
            <a:ext cx="21336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0070C0"/>
                </a:solidFill>
                <a:latin typeface="Arial" charset="0"/>
              </a:rPr>
              <a:t>Phần I: Đọc hiểu</a:t>
            </a:r>
          </a:p>
        </p:txBody>
      </p:sp>
      <p:cxnSp>
        <p:nvCxnSpPr>
          <p:cNvPr id="5" name="Straight Arrow Connector 4"/>
          <p:cNvCxnSpPr/>
          <p:nvPr/>
        </p:nvCxnSpPr>
        <p:spPr>
          <a:xfrm flipH="1">
            <a:off x="1882775" y="684213"/>
            <a:ext cx="2460625" cy="363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4624388" y="684213"/>
            <a:ext cx="0" cy="363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3530600" y="1200150"/>
            <a:ext cx="21336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0070C0"/>
                </a:solidFill>
                <a:latin typeface="Arial" charset="0"/>
              </a:rPr>
              <a:t>Phần 2: NLXH</a:t>
            </a:r>
          </a:p>
        </p:txBody>
      </p:sp>
      <p:cxnSp>
        <p:nvCxnSpPr>
          <p:cNvPr id="8" name="Straight Arrow Connector 7"/>
          <p:cNvCxnSpPr/>
          <p:nvPr/>
        </p:nvCxnSpPr>
        <p:spPr>
          <a:xfrm>
            <a:off x="5029200" y="684213"/>
            <a:ext cx="2057400" cy="363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6400800" y="1200150"/>
            <a:ext cx="2133600" cy="36988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a:solidFill>
                  <a:srgbClr val="0070C0"/>
                </a:solidFill>
                <a:latin typeface="Arial" charset="0"/>
              </a:rPr>
              <a:t>Phần 3: NLVH</a:t>
            </a:r>
          </a:p>
        </p:txBody>
      </p:sp>
      <p:sp>
        <p:nvSpPr>
          <p:cNvPr id="10" name="TextBox 9"/>
          <p:cNvSpPr txBox="1">
            <a:spLocks noChangeArrowheads="1"/>
          </p:cNvSpPr>
          <p:nvPr/>
        </p:nvSpPr>
        <p:spPr bwMode="auto">
          <a:xfrm>
            <a:off x="304800" y="1809750"/>
            <a:ext cx="2667000" cy="120015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Đoạn văn bản đọc hiểu: …………………………………………………………………………………………………………………….</a:t>
            </a:r>
          </a:p>
        </p:txBody>
      </p:sp>
      <p:sp>
        <p:nvSpPr>
          <p:cNvPr id="11" name="TextBox 10"/>
          <p:cNvSpPr txBox="1">
            <a:spLocks noChangeArrowheads="1"/>
          </p:cNvSpPr>
          <p:nvPr/>
        </p:nvSpPr>
        <p:spPr bwMode="auto">
          <a:xfrm>
            <a:off x="304800" y="3409950"/>
            <a:ext cx="2667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Câu hỏi:</a:t>
            </a:r>
          </a:p>
          <a:p>
            <a:pPr eaLnBrk="1" hangingPunct="1">
              <a:spcBef>
                <a:spcPct val="0"/>
              </a:spcBef>
              <a:buFontTx/>
              <a:buNone/>
            </a:pPr>
            <a:r>
              <a:rPr lang="en-US" altLang="en-US" sz="1800"/>
              <a:t>1……………………………..</a:t>
            </a:r>
          </a:p>
          <a:p>
            <a:pPr eaLnBrk="1" hangingPunct="1">
              <a:spcBef>
                <a:spcPct val="0"/>
              </a:spcBef>
              <a:buFontTx/>
              <a:buNone/>
            </a:pPr>
            <a:r>
              <a:rPr lang="en-US" altLang="en-US" sz="1800"/>
              <a:t>2………………………………</a:t>
            </a:r>
          </a:p>
          <a:p>
            <a:pPr eaLnBrk="1" hangingPunct="1">
              <a:spcBef>
                <a:spcPct val="0"/>
              </a:spcBef>
              <a:buFontTx/>
              <a:buNone/>
            </a:pPr>
            <a:r>
              <a:rPr lang="en-US" altLang="en-US" sz="1800"/>
              <a:t>3………………………………</a:t>
            </a:r>
          </a:p>
          <a:p>
            <a:pPr eaLnBrk="1" hangingPunct="1">
              <a:spcBef>
                <a:spcPct val="0"/>
              </a:spcBef>
              <a:buFontTx/>
              <a:buNone/>
            </a:pPr>
            <a:r>
              <a:rPr lang="en-US" altLang="en-US" sz="1800"/>
              <a:t>4………………………………</a:t>
            </a:r>
          </a:p>
        </p:txBody>
      </p:sp>
      <p:sp>
        <p:nvSpPr>
          <p:cNvPr id="12" name="TextBox 11"/>
          <p:cNvSpPr txBox="1">
            <a:spLocks noChangeArrowheads="1"/>
          </p:cNvSpPr>
          <p:nvPr/>
        </p:nvSpPr>
        <p:spPr bwMode="auto">
          <a:xfrm>
            <a:off x="3505200" y="1930400"/>
            <a:ext cx="2295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Viết đoạn văn 200 chữ</a:t>
            </a:r>
          </a:p>
        </p:txBody>
      </p:sp>
      <p:cxnSp>
        <p:nvCxnSpPr>
          <p:cNvPr id="13" name="Straight Arrow Connector 12"/>
          <p:cNvCxnSpPr/>
          <p:nvPr/>
        </p:nvCxnSpPr>
        <p:spPr>
          <a:xfrm>
            <a:off x="4652963" y="2259013"/>
            <a:ext cx="0" cy="3016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3622675" y="2651125"/>
            <a:ext cx="1871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err="1"/>
              <a:t>Trình</a:t>
            </a:r>
            <a:r>
              <a:rPr lang="en-US" altLang="en-US" sz="1800" dirty="0"/>
              <a:t> </a:t>
            </a:r>
            <a:r>
              <a:rPr lang="en-US" altLang="en-US" sz="1800" dirty="0" err="1"/>
              <a:t>bày</a:t>
            </a:r>
            <a:r>
              <a:rPr lang="en-US" altLang="en-US" sz="1800" dirty="0"/>
              <a:t> </a:t>
            </a:r>
            <a:r>
              <a:rPr lang="en-US" altLang="en-US" sz="1800" dirty="0" err="1"/>
              <a:t>suy</a:t>
            </a:r>
            <a:r>
              <a:rPr lang="en-US" altLang="en-US" sz="1800" dirty="0"/>
              <a:t> </a:t>
            </a:r>
            <a:r>
              <a:rPr lang="en-US" altLang="en-US" sz="1800" dirty="0" err="1"/>
              <a:t>nghĩ</a:t>
            </a:r>
            <a:endParaRPr lang="en-US" altLang="en-US" sz="1800" dirty="0"/>
          </a:p>
        </p:txBody>
      </p:sp>
      <p:cxnSp>
        <p:nvCxnSpPr>
          <p:cNvPr id="15" name="Straight Arrow Connector 14"/>
          <p:cNvCxnSpPr/>
          <p:nvPr/>
        </p:nvCxnSpPr>
        <p:spPr>
          <a:xfrm>
            <a:off x="4652963" y="2925763"/>
            <a:ext cx="0" cy="298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3549650" y="3344863"/>
            <a:ext cx="22082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Một khía cạnh vấn đề</a:t>
            </a:r>
          </a:p>
        </p:txBody>
      </p:sp>
      <p:sp>
        <p:nvSpPr>
          <p:cNvPr id="17" name="Rectangle 16"/>
          <p:cNvSpPr/>
          <p:nvPr/>
        </p:nvSpPr>
        <p:spPr>
          <a:xfrm>
            <a:off x="76200" y="1047750"/>
            <a:ext cx="31242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3455988" y="1047750"/>
            <a:ext cx="2487612" cy="2852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a:spLocks noChangeArrowheads="1"/>
          </p:cNvSpPr>
          <p:nvPr/>
        </p:nvSpPr>
        <p:spPr bwMode="auto">
          <a:xfrm>
            <a:off x="6400800" y="1776413"/>
            <a:ext cx="2228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Cảm nhận – Phân tích</a:t>
            </a:r>
          </a:p>
        </p:txBody>
      </p:sp>
      <p:cxnSp>
        <p:nvCxnSpPr>
          <p:cNvPr id="20" name="Straight Arrow Connector 19"/>
          <p:cNvCxnSpPr/>
          <p:nvPr/>
        </p:nvCxnSpPr>
        <p:spPr>
          <a:xfrm>
            <a:off x="7523163" y="2149475"/>
            <a:ext cx="0" cy="3000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392863" y="2490788"/>
            <a:ext cx="2260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Vẻ đẹp của nhân vật…</a:t>
            </a:r>
          </a:p>
        </p:txBody>
      </p:sp>
      <p:sp>
        <p:nvSpPr>
          <p:cNvPr id="22" name="TextBox 21"/>
          <p:cNvSpPr txBox="1">
            <a:spLocks noChangeArrowheads="1"/>
          </p:cNvSpPr>
          <p:nvPr/>
        </p:nvSpPr>
        <p:spPr bwMode="auto">
          <a:xfrm>
            <a:off x="6237288" y="3224213"/>
            <a:ext cx="261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Trong đoạn trích tiêu biểu</a:t>
            </a:r>
          </a:p>
        </p:txBody>
      </p:sp>
      <p:cxnSp>
        <p:nvCxnSpPr>
          <p:cNvPr id="23" name="Straight Arrow Connector 22"/>
          <p:cNvCxnSpPr/>
          <p:nvPr/>
        </p:nvCxnSpPr>
        <p:spPr>
          <a:xfrm>
            <a:off x="7527925" y="2871788"/>
            <a:ext cx="0" cy="2984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172200" y="1047750"/>
            <a:ext cx="2765425" cy="34290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6" name="Straight Arrow Connector 25"/>
          <p:cNvCxnSpPr/>
          <p:nvPr/>
        </p:nvCxnSpPr>
        <p:spPr>
          <a:xfrm>
            <a:off x="7543800" y="3549650"/>
            <a:ext cx="0" cy="30003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6651625" y="3911600"/>
            <a:ext cx="191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Từ đó nhận xét…</a:t>
            </a:r>
          </a:p>
        </p:txBody>
      </p:sp>
      <p:sp>
        <p:nvSpPr>
          <p:cNvPr id="28" name="Down Arrow 27"/>
          <p:cNvSpPr/>
          <p:nvPr/>
        </p:nvSpPr>
        <p:spPr>
          <a:xfrm rot="10800000">
            <a:off x="4475354" y="4072848"/>
            <a:ext cx="609600" cy="776288"/>
          </a:xfrm>
          <a:prstGeom prst="downArrow">
            <a:avLst>
              <a:gd name="adj1" fmla="val 3902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5943600" y="684213"/>
            <a:ext cx="3199606" cy="3464718"/>
          </a:xfrm>
          <a:prstGeom prst="cloudCallout">
            <a:avLst>
              <a:gd name="adj1" fmla="val -72906"/>
              <a:gd name="adj2" fmla="val 534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CHUYÊN ĐỀ</a:t>
            </a:r>
          </a:p>
          <a:p>
            <a:pPr algn="ctr"/>
            <a:r>
              <a:rPr lang="en-US" sz="1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LUYỆN KĨ NĂNG </a:t>
            </a:r>
          </a:p>
          <a:p>
            <a:pPr algn="ctr"/>
            <a:r>
              <a:rPr lang="en-US" sz="1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VIẾT ĐOẠN NGHỊ LUẬN 200 CHỮ</a:t>
            </a:r>
          </a:p>
        </p:txBody>
      </p:sp>
    </p:spTree>
    <p:extLst>
      <p:ext uri="{BB962C8B-B14F-4D97-AF65-F5344CB8AC3E}">
        <p14:creationId xmlns:p14="http://schemas.microsoft.com/office/powerpoint/2010/main" val="426490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ircle(in)">
                                      <p:cBhvr>
                                        <p:cTn id="1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133160" y="-40130"/>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3</a:t>
            </a:r>
          </a:p>
        </p:txBody>
      </p:sp>
      <p:sp>
        <p:nvSpPr>
          <p:cNvPr id="7" name="TextBox 6"/>
          <p:cNvSpPr txBox="1"/>
          <p:nvPr/>
        </p:nvSpPr>
        <p:spPr>
          <a:xfrm>
            <a:off x="2286000" y="176384"/>
            <a:ext cx="5029200" cy="338554"/>
          </a:xfrm>
          <a:prstGeom prst="rect">
            <a:avLst/>
          </a:prstGeom>
          <a:noFill/>
          <a:ln w="3175">
            <a:solidFill>
              <a:schemeClr val="tx1"/>
            </a:solidFill>
          </a:ln>
        </p:spPr>
        <p:txBody>
          <a:bodyPr wrap="square" rtlCol="0">
            <a:spAutoFit/>
          </a:bodyPr>
          <a:lstStyle/>
          <a:p>
            <a:pPr algn="ctr"/>
            <a:r>
              <a:rPr lang="en-US" sz="1600" i="1" dirty="0" err="1">
                <a:solidFill>
                  <a:srgbClr val="0000FF"/>
                </a:solidFill>
              </a:rPr>
              <a:t>Tầm</a:t>
            </a:r>
            <a:r>
              <a:rPr lang="en-US" sz="1600" i="1" dirty="0">
                <a:solidFill>
                  <a:srgbClr val="0000FF"/>
                </a:solidFill>
              </a:rPr>
              <a:t> </a:t>
            </a:r>
            <a:r>
              <a:rPr lang="en-US" sz="1600" i="1" dirty="0" err="1">
                <a:solidFill>
                  <a:srgbClr val="0000FF"/>
                </a:solidFill>
              </a:rPr>
              <a:t>quan</a:t>
            </a:r>
            <a:r>
              <a:rPr lang="en-US" sz="1600" i="1" dirty="0">
                <a:solidFill>
                  <a:srgbClr val="0000FF"/>
                </a:solidFill>
              </a:rPr>
              <a:t> </a:t>
            </a:r>
            <a:r>
              <a:rPr lang="en-US" sz="1600" i="1" dirty="0" err="1">
                <a:solidFill>
                  <a:srgbClr val="0000FF"/>
                </a:solidFill>
              </a:rPr>
              <a:t>trọng</a:t>
            </a:r>
            <a:r>
              <a:rPr lang="en-US" sz="1600" i="1" dirty="0">
                <a:solidFill>
                  <a:srgbClr val="0000FF"/>
                </a:solidFill>
              </a:rPr>
              <a:t> </a:t>
            </a:r>
            <a:r>
              <a:rPr lang="en-US" sz="1600" i="1" dirty="0" err="1">
                <a:solidFill>
                  <a:srgbClr val="0000FF"/>
                </a:solidFill>
              </a:rPr>
              <a:t>của</a:t>
            </a:r>
            <a:r>
              <a:rPr lang="en-US" sz="1600" i="1" dirty="0">
                <a:solidFill>
                  <a:srgbClr val="0000FF"/>
                </a:solidFill>
              </a:rPr>
              <a:t> </a:t>
            </a:r>
            <a:r>
              <a:rPr lang="en-US" sz="1600" i="1" dirty="0" err="1">
                <a:solidFill>
                  <a:srgbClr val="0000FF"/>
                </a:solidFill>
              </a:rPr>
              <a:t>việc</a:t>
            </a:r>
            <a:r>
              <a:rPr lang="en-US" sz="1600" i="1" dirty="0">
                <a:solidFill>
                  <a:srgbClr val="0000FF"/>
                </a:solidFill>
              </a:rPr>
              <a:t> </a:t>
            </a:r>
            <a:r>
              <a:rPr lang="en-US" sz="1600" i="1" dirty="0" err="1">
                <a:solidFill>
                  <a:srgbClr val="0000FF"/>
                </a:solidFill>
              </a:rPr>
              <a:t>nuôi</a:t>
            </a:r>
            <a:r>
              <a:rPr lang="en-US" sz="1600" i="1" dirty="0">
                <a:solidFill>
                  <a:srgbClr val="0000FF"/>
                </a:solidFill>
              </a:rPr>
              <a:t> </a:t>
            </a:r>
            <a:r>
              <a:rPr lang="en-US" sz="1600" i="1" dirty="0" err="1">
                <a:solidFill>
                  <a:srgbClr val="0000FF"/>
                </a:solidFill>
              </a:rPr>
              <a:t>dưỡng</a:t>
            </a:r>
            <a:r>
              <a:rPr lang="en-US" sz="1600" i="1" dirty="0">
                <a:solidFill>
                  <a:srgbClr val="0000FF"/>
                </a:solidFill>
              </a:rPr>
              <a:t> </a:t>
            </a:r>
            <a:r>
              <a:rPr lang="en-US" sz="1600" i="1" dirty="0" err="1">
                <a:solidFill>
                  <a:srgbClr val="0000FF"/>
                </a:solidFill>
              </a:rPr>
              <a:t>những</a:t>
            </a:r>
            <a:r>
              <a:rPr lang="en-US" sz="1600" i="1" dirty="0">
                <a:solidFill>
                  <a:srgbClr val="0000FF"/>
                </a:solidFill>
              </a:rPr>
              <a:t> </a:t>
            </a:r>
            <a:r>
              <a:rPr lang="en-US" sz="1600" i="1" dirty="0" err="1">
                <a:solidFill>
                  <a:srgbClr val="0000FF"/>
                </a:solidFill>
              </a:rPr>
              <a:t>ước</a:t>
            </a:r>
            <a:r>
              <a:rPr lang="en-US" sz="1600" i="1" dirty="0">
                <a:solidFill>
                  <a:srgbClr val="0000FF"/>
                </a:solidFill>
              </a:rPr>
              <a:t> </a:t>
            </a:r>
            <a:r>
              <a:rPr lang="en-US" sz="1600" i="1" dirty="0" err="1">
                <a:solidFill>
                  <a:srgbClr val="0000FF"/>
                </a:solidFill>
              </a:rPr>
              <a:t>mơ</a:t>
            </a:r>
            <a:r>
              <a:rPr lang="en-US" sz="1600" i="1" dirty="0"/>
              <a:t>.</a:t>
            </a:r>
            <a:endParaRPr lang="en-US" sz="1600" dirty="0"/>
          </a:p>
        </p:txBody>
      </p:sp>
      <p:sp>
        <p:nvSpPr>
          <p:cNvPr id="8" name="TextBox 7"/>
          <p:cNvSpPr txBox="1"/>
          <p:nvPr/>
        </p:nvSpPr>
        <p:spPr>
          <a:xfrm>
            <a:off x="725758" y="819150"/>
            <a:ext cx="8265842" cy="4001095"/>
          </a:xfrm>
          <a:prstGeom prst="rect">
            <a:avLst/>
          </a:prstGeom>
          <a:noFill/>
          <a:effectLst>
            <a:glow rad="63500">
              <a:schemeClr val="accent1">
                <a:satMod val="175000"/>
                <a:alpha val="40000"/>
              </a:schemeClr>
            </a:glow>
          </a:effectLst>
        </p:spPr>
        <p:txBody>
          <a:bodyPr wrap="square" rtlCol="0">
            <a:spAutoFit/>
          </a:bodyPr>
          <a:lstStyle/>
          <a:p>
            <a:pPr algn="just"/>
            <a:r>
              <a:rPr lang="en-US" i="1" dirty="0">
                <a:latin typeface="Arial" panose="020B0604020202020204" pitchFamily="34" charset="0"/>
                <a:cs typeface="Arial" panose="020B0604020202020204" pitchFamily="34" charset="0"/>
              </a:rPr>
              <a:t>	</a:t>
            </a:r>
            <a:r>
              <a:rPr lang="en-US" sz="1500" dirty="0" err="1">
                <a:latin typeface="+mn-lt"/>
                <a:cs typeface="Times New Roman" panose="02020603050405020304" pitchFamily="18" charset="0"/>
              </a:rPr>
              <a:t>Mỗi</a:t>
            </a:r>
            <a:r>
              <a:rPr lang="en-US" sz="1500" dirty="0">
                <a:latin typeface="+mn-lt"/>
                <a:cs typeface="Times New Roman" panose="02020603050405020304" pitchFamily="18" charset="0"/>
              </a:rPr>
              <a:t> con </a:t>
            </a:r>
            <a:r>
              <a:rPr lang="en-US" sz="1500" dirty="0" err="1">
                <a:latin typeface="+mn-lt"/>
                <a:cs typeface="Times New Roman" panose="02020603050405020304" pitchFamily="18" charset="0"/>
              </a:rPr>
              <a:t>người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trong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cuộc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chỉ</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được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thượng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đế</a:t>
            </a:r>
            <a:r>
              <a:rPr lang="en-US" sz="1500" dirty="0">
                <a:latin typeface="+mn-lt"/>
                <a:cs typeface="Times New Roman" panose="02020603050405020304" pitchFamily="18" charset="0"/>
              </a:rPr>
              <a:t> ban </a:t>
            </a:r>
            <a:r>
              <a:rPr lang="en-US" sz="1500" dirty="0" err="1">
                <a:latin typeface="+mn-lt"/>
                <a:cs typeface="Times New Roman" panose="02020603050405020304" pitchFamily="18" charset="0"/>
              </a:rPr>
              <a:t>cho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một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lần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sống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sống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như</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thế</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nào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để</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cuộc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không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trở</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nên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tẻ</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nhạt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vô</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nghĩa</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điều</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chúng</a:t>
            </a:r>
            <a:r>
              <a:rPr lang="en-US" sz="1500" dirty="0">
                <a:latin typeface="+mn-lt"/>
                <a:cs typeface="Times New Roman" panose="02020603050405020304" pitchFamily="18" charset="0"/>
              </a:rPr>
              <a:t> ta </a:t>
            </a:r>
            <a:r>
              <a:rPr lang="en-US" sz="1500" dirty="0" err="1">
                <a:latin typeface="+mn-lt"/>
                <a:cs typeface="Times New Roman" panose="02020603050405020304" pitchFamily="18" charset="0"/>
              </a:rPr>
              <a:t>băn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khoăn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Thiết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nghĩ</a:t>
            </a:r>
            <a:r>
              <a:rPr lang="en-US" sz="1500" dirty="0">
                <a:latin typeface="+mn-lt"/>
                <a:cs typeface="Times New Roman" panose="02020603050405020304" pitchFamily="18" charset="0"/>
              </a:rPr>
              <a:t>, ta </a:t>
            </a:r>
            <a:r>
              <a:rPr lang="en-US" sz="1500" dirty="0" err="1">
                <a:latin typeface="+mn-lt"/>
                <a:cs typeface="Times New Roman" panose="02020603050405020304" pitchFamily="18" charset="0"/>
              </a:rPr>
              <a:t>hãy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biết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nuôi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dưỡng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những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từ</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ngay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còn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trẻ</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bởi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nó</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có</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tầm</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quan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trọng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lớn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trong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việc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quyết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định</a:t>
            </a:r>
            <a:r>
              <a:rPr lang="en-US" sz="1500" dirty="0">
                <a:latin typeface="+mn-lt"/>
                <a:cs typeface="Times New Roman" panose="02020603050405020304" pitchFamily="18" charset="0"/>
              </a:rPr>
              <a:t> ta </a:t>
            </a:r>
            <a:r>
              <a:rPr lang="en-US" sz="1500" dirty="0" err="1">
                <a:latin typeface="+mn-lt"/>
                <a:cs typeface="Times New Roman" panose="02020603050405020304" pitchFamily="18" charset="0"/>
              </a:rPr>
              <a:t>là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ai</a:t>
            </a:r>
            <a:r>
              <a:rPr lang="en-US" sz="1500" dirty="0">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Nuôi</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dưỡng</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ước</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mơ</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là</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sự</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vun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đắp</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sự</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kiên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trì</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theo</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đuổi</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những</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mong</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muốn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tốt</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đẹp</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phấn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đấu</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nỗ</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lực</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chuẩn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bị</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những</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điều</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kiện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cần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thiết</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để</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thực</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hiện</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ước</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mơ</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của</a:t>
            </a:r>
            <a:r>
              <a:rPr lang="en-US" sz="1500" dirty="0">
                <a:solidFill>
                  <a:schemeClr val="tx1"/>
                </a:solidFill>
                <a:latin typeface="+mn-lt"/>
                <a:cs typeface="Times New Roman" panose="02020603050405020304" pitchFamily="18" charset="0"/>
              </a:rPr>
              <a:t> </a:t>
            </a:r>
            <a:r>
              <a:rPr lang="en-US" sz="1500" dirty="0" err="1">
                <a:solidFill>
                  <a:schemeClr val="tx1"/>
                </a:solidFill>
                <a:latin typeface="+mn-lt"/>
                <a:cs typeface="Times New Roman" panose="02020603050405020304" pitchFamily="18" charset="0"/>
              </a:rPr>
              <a:t>mình</a:t>
            </a:r>
            <a:r>
              <a:rPr lang="en-US" sz="1500" dirty="0">
                <a:solidFill>
                  <a:schemeClr val="tx1"/>
                </a:solidFill>
                <a:latin typeface="+mn-lt"/>
                <a:cs typeface="Times New Roman" panose="02020603050405020304" pitchFamily="18" charset="0"/>
              </a:rPr>
              <a:t>.</a:t>
            </a:r>
            <a:r>
              <a:rPr lang="en-US" sz="1500" dirty="0">
                <a:latin typeface="+mn-lt"/>
                <a:cs typeface="Times New Roman" panose="02020603050405020304" pitchFamily="18" charset="0"/>
              </a:rPr>
              <a:t> Ở</a:t>
            </a:r>
            <a:r>
              <a:rPr lang="vi-VN" sz="1500" dirty="0">
                <a:latin typeface="+mn-lt"/>
                <a:cs typeface="Times New Roman" panose="02020603050405020304" pitchFamily="18" charset="0"/>
              </a:rPr>
              <a:t> từng giai đoạn khác nhau trong cuộc đời, ước mơ của một người liên tục bị ảnh hưởng hay thậm chí </a:t>
            </a:r>
            <a:r>
              <a:rPr lang="en-US" sz="1500" dirty="0" err="1">
                <a:latin typeface="+mn-lt"/>
                <a:cs typeface="Times New Roman" panose="02020603050405020304" pitchFamily="18" charset="0"/>
              </a:rPr>
              <a:t>là</a:t>
            </a:r>
            <a:r>
              <a:rPr lang="en-US" sz="1500" dirty="0">
                <a:latin typeface="+mn-lt"/>
                <a:cs typeface="Times New Roman" panose="02020603050405020304" pitchFamily="18" charset="0"/>
              </a:rPr>
              <a:t> </a:t>
            </a:r>
            <a:r>
              <a:rPr lang="vi-VN" sz="1500" dirty="0">
                <a:latin typeface="+mn-lt"/>
                <a:cs typeface="Times New Roman" panose="02020603050405020304" pitchFamily="18" charset="0"/>
              </a:rPr>
              <a:t>thay đổi. Nhưng chỉ cần bạn biết mình thích gì, theo đuổi mục tiêu gì để có động lực phấn đấu, cuộc sống của bạn sẽ trở nên ý nghĩa, thú vị hơn.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Thực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tế</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thấy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một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sinh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có</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đỗ</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trường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đại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danh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tiếng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sẽ</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có</a:t>
            </a:r>
            <a:r>
              <a:rPr lang="en-US" sz="1500" dirty="0">
                <a:latin typeface="+mn-lt"/>
                <a:cs typeface="Times New Roman" panose="02020603050405020304" pitchFamily="18" charset="0"/>
              </a:rPr>
              <a:t> ý </a:t>
            </a:r>
            <a:r>
              <a:rPr lang="en-US" sz="1500" dirty="0" err="1">
                <a:latin typeface="+mn-lt"/>
                <a:cs typeface="Times New Roman" panose="02020603050405020304" pitchFamily="18" charset="0"/>
              </a:rPr>
              <a:t>thức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tự</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giác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tập</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ưu</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tiên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gian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tối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đa</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việc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nuôi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dưỡng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biến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thành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hiện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thực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Khác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hoàn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toàn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với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một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sinh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không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biết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mình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để</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làm</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gì</a:t>
            </a:r>
            <a:r>
              <a:rPr lang="en-US" sz="1500" dirty="0">
                <a:latin typeface="+mn-lt"/>
                <a:cs typeface="Times New Roman" panose="02020603050405020304" pitchFamily="18" charset="0"/>
              </a:rPr>
              <a:t>. </a:t>
            </a:r>
            <a:r>
              <a:rPr lang="vi-VN" sz="1500" dirty="0">
                <a:latin typeface="+mn-lt"/>
                <a:cs typeface="Times New Roman" panose="02020603050405020304" pitchFamily="18" charset="0"/>
              </a:rPr>
              <a:t>Người sống có hoài bão, ước mơ luôn tìm thấy ý nghĩa của cuộc sống và quanh họ luôn tỏa ra thứ năng lượng tích cực</a:t>
            </a:r>
            <a:r>
              <a:rPr lang="en-US" sz="1500" dirty="0">
                <a:latin typeface="+mn-lt"/>
                <a:cs typeface="Times New Roman" panose="02020603050405020304" pitchFamily="18" charset="0"/>
              </a:rPr>
              <a:t>.</a:t>
            </a:r>
            <a:r>
              <a:rPr lang="vi-VN" sz="1500" dirty="0">
                <a:latin typeface="+mn-lt"/>
                <a:cs typeface="Times New Roman" panose="02020603050405020304" pitchFamily="18" charset="0"/>
              </a:rPr>
              <a:t> </a:t>
            </a:r>
            <a:r>
              <a:rPr lang="en-US" sz="1500" dirty="0">
                <a:latin typeface="+mn-lt"/>
                <a:cs typeface="Times New Roman" panose="02020603050405020304" pitchFamily="18" charset="0"/>
              </a:rPr>
              <a:t>V</a:t>
            </a:r>
            <a:r>
              <a:rPr lang="vi-VN" sz="1500" dirty="0">
                <a:latin typeface="+mn-lt"/>
                <a:cs typeface="Times New Roman" panose="02020603050405020304" pitchFamily="18" charset="0"/>
              </a:rPr>
              <a:t>ới họ</a:t>
            </a:r>
            <a:r>
              <a:rPr lang="en-US" sz="1500" dirty="0">
                <a:latin typeface="+mn-lt"/>
                <a:cs typeface="Times New Roman" panose="02020603050405020304" pitchFamily="18" charset="0"/>
              </a:rPr>
              <a:t>,</a:t>
            </a:r>
            <a:r>
              <a:rPr lang="vi-VN" sz="1500" dirty="0">
                <a:latin typeface="+mn-lt"/>
                <a:cs typeface="Times New Roman" panose="02020603050405020304" pitchFamily="18" charset="0"/>
              </a:rPr>
              <a:t> cuộc sống luôn có điều gì đó để hy vọng, kiếm tìm và nỗ lực sở hữu. </a:t>
            </a:r>
            <a:r>
              <a:rPr lang="en-US" sz="1500" dirty="0">
                <a:latin typeface="+mn-lt"/>
                <a:cs typeface="Times New Roman" panose="02020603050405020304" pitchFamily="18" charset="0"/>
              </a:rPr>
              <a:t>N</a:t>
            </a:r>
            <a:r>
              <a:rPr lang="vi-VN" sz="1500" dirty="0">
                <a:latin typeface="+mn-lt"/>
                <a:cs typeface="Times New Roman" panose="02020603050405020304" pitchFamily="18" charset="0"/>
              </a:rPr>
              <a:t>gược lại, </a:t>
            </a:r>
            <a:r>
              <a:rPr lang="en-US" sz="1500" dirty="0" err="1">
                <a:latin typeface="+mn-lt"/>
                <a:cs typeface="Times New Roman" panose="02020603050405020304" pitchFamily="18" charset="0"/>
              </a:rPr>
              <a:t>người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không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có</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để</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nuôi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dưỡng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sẽ</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chỉ</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thấy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mệt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mỏi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tẻ</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ngắt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nhất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nhất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mọi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hành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động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việc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làm</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của</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họ</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chỉ</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như</a:t>
            </a:r>
            <a:r>
              <a:rPr lang="en-US" sz="1500" dirty="0">
                <a:latin typeface="+mn-lt"/>
                <a:cs typeface="Times New Roman" panose="02020603050405020304" pitchFamily="18" charset="0"/>
              </a:rPr>
              <a:t> </a:t>
            </a:r>
            <a:r>
              <a:rPr lang="vi-VN" sz="1500" dirty="0">
                <a:latin typeface="+mn-lt"/>
                <a:cs typeface="Times New Roman" panose="02020603050405020304" pitchFamily="18" charset="0"/>
              </a:rPr>
              <a:t>một cỗ máy.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Đừng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bao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giờ</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để</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lãng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phí</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thời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gian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của</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bạn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hãy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bắt</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tay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vào</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thực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hiện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những</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mơ</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ước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của</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mình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Chỉ</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có</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như</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thế</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bạn</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mới</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cảm</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thấy</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hạnh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phúc</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và</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thành</a:t>
            </a:r>
            <a:r>
              <a:rPr lang="en-US" sz="1500" dirty="0">
                <a:latin typeface="+mn-lt"/>
                <a:cs typeface="Times New Roman" panose="02020603050405020304" pitchFamily="18" charset="0"/>
              </a:rPr>
              <a:t> </a:t>
            </a:r>
            <a:r>
              <a:rPr lang="en-US" sz="1500" dirty="0" err="1">
                <a:latin typeface="+mn-lt"/>
                <a:cs typeface="Times New Roman" panose="02020603050405020304" pitchFamily="18" charset="0"/>
              </a:rPr>
              <a:t>công</a:t>
            </a:r>
            <a:r>
              <a:rPr lang="en-US" sz="1500" dirty="0">
                <a:latin typeface="+mn-lt"/>
                <a:cs typeface="Times New Roman" panose="02020603050405020304" pitchFamily="18" charset="0"/>
              </a:rPr>
              <a:t>!</a:t>
            </a:r>
            <a:endParaRPr lang="vi-VN" sz="1500" dirty="0">
              <a:latin typeface="+mn-lt"/>
              <a:cs typeface="Times New Roman" panose="02020603050405020304" pitchFamily="18" charset="0"/>
            </a:endParaRPr>
          </a:p>
          <a:p>
            <a:pPr algn="just"/>
            <a:endParaRPr lang="en-US" i="1" dirty="0">
              <a:latin typeface="Arial" panose="020B0604020202020204" pitchFamily="34" charset="0"/>
              <a:cs typeface="Arial" panose="020B0604020202020204" pitchFamily="34" charset="0"/>
            </a:endParaRPr>
          </a:p>
        </p:txBody>
      </p:sp>
      <p:sp>
        <p:nvSpPr>
          <p:cNvPr id="3" name="Left Brace 2"/>
          <p:cNvSpPr/>
          <p:nvPr/>
        </p:nvSpPr>
        <p:spPr>
          <a:xfrm>
            <a:off x="1600200" y="819150"/>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p:cNvSpPr/>
          <p:nvPr/>
        </p:nvSpPr>
        <p:spPr>
          <a:xfrm>
            <a:off x="2743200" y="1581150"/>
            <a:ext cx="76200"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Cloud Callout 10"/>
          <p:cNvSpPr/>
          <p:nvPr/>
        </p:nvSpPr>
        <p:spPr>
          <a:xfrm>
            <a:off x="3124200" y="2266950"/>
            <a:ext cx="4191000" cy="990600"/>
          </a:xfrm>
          <a:prstGeom prst="cloudCallout">
            <a:avLst>
              <a:gd name="adj1" fmla="val -60212"/>
              <a:gd name="adj2" fmla="val -119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vấn</a:t>
            </a:r>
            <a:r>
              <a:rPr lang="en-US" sz="2800" b="1" dirty="0">
                <a:solidFill>
                  <a:srgbClr val="FFFF00"/>
                </a:solidFill>
              </a:rPr>
              <a:t> </a:t>
            </a:r>
            <a:r>
              <a:rPr lang="en-US" sz="2800" b="1" dirty="0" err="1">
                <a:solidFill>
                  <a:srgbClr val="FFFF00"/>
                </a:solidFill>
              </a:rPr>
              <a:t>đề</a:t>
            </a:r>
            <a:endParaRPr lang="en-US" sz="2800" b="1" dirty="0">
              <a:solidFill>
                <a:srgbClr val="FFFF00"/>
              </a:solidFill>
            </a:endParaRPr>
          </a:p>
        </p:txBody>
      </p:sp>
      <p:sp>
        <p:nvSpPr>
          <p:cNvPr id="12" name="Left Brace 11"/>
          <p:cNvSpPr/>
          <p:nvPr/>
        </p:nvSpPr>
        <p:spPr>
          <a:xfrm>
            <a:off x="2743200" y="1581150"/>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e 12"/>
          <p:cNvSpPr/>
          <p:nvPr/>
        </p:nvSpPr>
        <p:spPr>
          <a:xfrm>
            <a:off x="1219200" y="2038350"/>
            <a:ext cx="76200"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Left Brace 14"/>
          <p:cNvSpPr/>
          <p:nvPr/>
        </p:nvSpPr>
        <p:spPr>
          <a:xfrm>
            <a:off x="1257300" y="1962150"/>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p:cNvSpPr/>
          <p:nvPr/>
        </p:nvSpPr>
        <p:spPr>
          <a:xfrm>
            <a:off x="1508202" y="4095750"/>
            <a:ext cx="76200"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Cloud Callout 16"/>
          <p:cNvSpPr/>
          <p:nvPr/>
        </p:nvSpPr>
        <p:spPr>
          <a:xfrm>
            <a:off x="3048000" y="2762250"/>
            <a:ext cx="4191000" cy="990600"/>
          </a:xfrm>
          <a:prstGeom prst="cloudCallout">
            <a:avLst>
              <a:gd name="adj1" fmla="val -92407"/>
              <a:gd name="adj2" fmla="val -1119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Giải</a:t>
            </a:r>
            <a:r>
              <a:rPr lang="en-US" sz="2800" b="1" dirty="0">
                <a:solidFill>
                  <a:srgbClr val="FFFF00"/>
                </a:solidFill>
              </a:rPr>
              <a:t> </a:t>
            </a:r>
            <a:r>
              <a:rPr lang="en-US" sz="2800" b="1" dirty="0" err="1">
                <a:solidFill>
                  <a:srgbClr val="FFFF00"/>
                </a:solidFill>
              </a:rPr>
              <a:t>thích</a:t>
            </a:r>
            <a:endParaRPr lang="en-US" sz="2800" b="1" dirty="0">
              <a:solidFill>
                <a:srgbClr val="FFFF00"/>
              </a:solidFill>
            </a:endParaRPr>
          </a:p>
        </p:txBody>
      </p:sp>
      <p:sp>
        <p:nvSpPr>
          <p:cNvPr id="18" name="Cloud Callout 17"/>
          <p:cNvSpPr/>
          <p:nvPr/>
        </p:nvSpPr>
        <p:spPr>
          <a:xfrm>
            <a:off x="3505200" y="662588"/>
            <a:ext cx="4191000" cy="990600"/>
          </a:xfrm>
          <a:prstGeom prst="cloudCallout">
            <a:avLst>
              <a:gd name="adj1" fmla="val -97196"/>
              <a:gd name="adj2" fmla="val 99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Trọng</a:t>
            </a:r>
            <a:r>
              <a:rPr lang="en-US" sz="2800" b="1" dirty="0">
                <a:solidFill>
                  <a:srgbClr val="FFFF00"/>
                </a:solidFill>
              </a:rPr>
              <a:t> </a:t>
            </a:r>
            <a:r>
              <a:rPr lang="en-US" sz="2800" b="1" dirty="0" err="1">
                <a:solidFill>
                  <a:srgbClr val="FFFF00"/>
                </a:solidFill>
              </a:rPr>
              <a:t>tâm</a:t>
            </a:r>
            <a:endParaRPr lang="en-US" sz="2800" b="1" dirty="0">
              <a:solidFill>
                <a:srgbClr val="FFFF00"/>
              </a:solidFill>
            </a:endParaRPr>
          </a:p>
        </p:txBody>
      </p:sp>
      <p:sp>
        <p:nvSpPr>
          <p:cNvPr id="19" name="Cloud Callout 18"/>
          <p:cNvSpPr/>
          <p:nvPr/>
        </p:nvSpPr>
        <p:spPr>
          <a:xfrm>
            <a:off x="3200400" y="2914650"/>
            <a:ext cx="4191000" cy="990600"/>
          </a:xfrm>
          <a:prstGeom prst="cloudCallout">
            <a:avLst>
              <a:gd name="adj1" fmla="val -55689"/>
              <a:gd name="adj2" fmla="val 81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Bài</a:t>
            </a:r>
            <a:r>
              <a:rPr lang="en-US" sz="2800" b="1" dirty="0">
                <a:solidFill>
                  <a:srgbClr val="FFFF00"/>
                </a:solidFill>
              </a:rPr>
              <a:t> </a:t>
            </a:r>
            <a:r>
              <a:rPr lang="en-US" sz="2800" b="1" dirty="0" err="1">
                <a:solidFill>
                  <a:srgbClr val="FFFF00"/>
                </a:solidFill>
              </a:rPr>
              <a:t>học</a:t>
            </a:r>
            <a:r>
              <a:rPr lang="en-US" sz="2800" b="1" dirty="0">
                <a:solidFill>
                  <a:srgbClr val="FFFF00"/>
                </a:solidFill>
              </a:rPr>
              <a:t> </a:t>
            </a:r>
            <a:r>
              <a:rPr lang="en-US" sz="2800" b="1" dirty="0" err="1">
                <a:solidFill>
                  <a:srgbClr val="FFFF00"/>
                </a:solidFill>
              </a:rPr>
              <a:t>và</a:t>
            </a:r>
            <a:r>
              <a:rPr lang="en-US" sz="2800" b="1" dirty="0">
                <a:solidFill>
                  <a:srgbClr val="FFFF00"/>
                </a:solidFill>
              </a:rPr>
              <a:t> </a:t>
            </a:r>
            <a:r>
              <a:rPr lang="en-US" sz="2800" b="1" dirty="0" err="1">
                <a:solidFill>
                  <a:srgbClr val="FFFF00"/>
                </a:solidFill>
              </a:rPr>
              <a:t>thông</a:t>
            </a:r>
            <a:r>
              <a:rPr lang="en-US" sz="2800" b="1" dirty="0">
                <a:solidFill>
                  <a:srgbClr val="FFFF00"/>
                </a:solidFill>
              </a:rPr>
              <a:t> </a:t>
            </a:r>
            <a:r>
              <a:rPr lang="en-US" sz="2800" b="1" dirty="0" err="1">
                <a:solidFill>
                  <a:srgbClr val="FFFF00"/>
                </a:solidFill>
              </a:rPr>
              <a:t>điệp</a:t>
            </a:r>
            <a:endParaRPr lang="en-US" sz="2800" b="1" dirty="0">
              <a:solidFill>
                <a:srgbClr val="FFFF00"/>
              </a:solidFill>
            </a:endParaRPr>
          </a:p>
        </p:txBody>
      </p:sp>
      <p:cxnSp>
        <p:nvCxnSpPr>
          <p:cNvPr id="6" name="Straight Connector 5"/>
          <p:cNvCxnSpPr/>
          <p:nvPr/>
        </p:nvCxnSpPr>
        <p:spPr>
          <a:xfrm>
            <a:off x="1654098" y="4324350"/>
            <a:ext cx="726130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5758" y="4552950"/>
            <a:ext cx="7656242"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759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7"/>
                                        </p:tgtEl>
                                        <p:attrNameLst>
                                          <p:attrName>ppt_x</p:attrName>
                                        </p:attrNameLst>
                                      </p:cBhvr>
                                      <p:tavLst>
                                        <p:tav tm="0">
                                          <p:val>
                                            <p:strVal val="ppt_x"/>
                                          </p:val>
                                        </p:tav>
                                        <p:tav tm="100000">
                                          <p:val>
                                            <p:strVal val="ppt_x"/>
                                          </p:val>
                                        </p:tav>
                                      </p:tavLst>
                                    </p:anim>
                                    <p:anim calcmode="lin" valueType="num">
                                      <p:cBhvr additive="base">
                                        <p:cTn id="45" dur="500"/>
                                        <p:tgtEl>
                                          <p:spTgt spid="17"/>
                                        </p:tgtEl>
                                        <p:attrNameLst>
                                          <p:attrName>ppt_y</p:attrName>
                                        </p:attrNameLst>
                                      </p:cBhvr>
                                      <p:tavLst>
                                        <p:tav tm="0">
                                          <p:val>
                                            <p:strVal val="ppt_y"/>
                                          </p:val>
                                        </p:tav>
                                        <p:tav tm="100000">
                                          <p:val>
                                            <p:strVal val="1+ppt_h/2"/>
                                          </p:val>
                                        </p:tav>
                                      </p:tavLst>
                                    </p:anim>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12"/>
                                        </p:tgtEl>
                                      </p:cBhvr>
                                    </p:animEffect>
                                    <p:set>
                                      <p:cBhvr>
                                        <p:cTn id="49" dur="1" fill="hold">
                                          <p:stCondLst>
                                            <p:cond delay="499"/>
                                          </p:stCondLst>
                                        </p:cTn>
                                        <p:tgtEl>
                                          <p:spTgt spid="12"/>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3"/>
                                        </p:tgtEl>
                                      </p:cBhvr>
                                    </p:animEffect>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up)">
                                      <p:cBhvr>
                                        <p:cTn id="60" dur="500"/>
                                        <p:tgtEl>
                                          <p:spTgt spid="1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18"/>
                                        </p:tgtEl>
                                        <p:attrNameLst>
                                          <p:attrName>ppt_x</p:attrName>
                                        </p:attrNameLst>
                                      </p:cBhvr>
                                      <p:tavLst>
                                        <p:tav tm="0">
                                          <p:val>
                                            <p:strVal val="ppt_x"/>
                                          </p:val>
                                        </p:tav>
                                        <p:tav tm="100000">
                                          <p:val>
                                            <p:strVal val="ppt_x"/>
                                          </p:val>
                                        </p:tav>
                                      </p:tavLst>
                                    </p:anim>
                                    <p:anim calcmode="lin" valueType="num">
                                      <p:cBhvr additive="base">
                                        <p:cTn id="70" dur="500"/>
                                        <p:tgtEl>
                                          <p:spTgt spid="18"/>
                                        </p:tgtEl>
                                        <p:attrNameLst>
                                          <p:attrName>ppt_y</p:attrName>
                                        </p:attrNameLst>
                                      </p:cBhvr>
                                      <p:tavLst>
                                        <p:tav tm="0">
                                          <p:val>
                                            <p:strVal val="ppt_y"/>
                                          </p:val>
                                        </p:tav>
                                        <p:tav tm="100000">
                                          <p:val>
                                            <p:strVal val="1+ppt_h/2"/>
                                          </p:val>
                                        </p:tav>
                                      </p:tavLst>
                                    </p:anim>
                                    <p:set>
                                      <p:cBhvr>
                                        <p:cTn id="71" dur="1" fill="hold">
                                          <p:stCondLst>
                                            <p:cond delay="499"/>
                                          </p:stCondLst>
                                        </p:cTn>
                                        <p:tgtEl>
                                          <p:spTgt spid="1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22" presetClass="entr" presetSubtype="8" fill="hold" nodeType="with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left)">
                                      <p:cBhvr>
                                        <p:cTn id="80" dur="500"/>
                                        <p:tgtEl>
                                          <p:spTgt spid="6"/>
                                        </p:tgtEl>
                                      </p:cBhvr>
                                    </p:animEffect>
                                  </p:childTnLst>
                                </p:cTn>
                              </p:par>
                              <p:par>
                                <p:cTn id="81" presetID="22" presetClass="entr" presetSubtype="8"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left)">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00"/>
                                        <p:tgtEl>
                                          <p:spTgt spid="1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xit" presetSubtype="4" fill="hold" grpId="1" nodeType="clickEffect">
                                  <p:stCondLst>
                                    <p:cond delay="0"/>
                                  </p:stCondLst>
                                  <p:childTnLst>
                                    <p:anim calcmode="lin" valueType="num">
                                      <p:cBhvr additive="base">
                                        <p:cTn id="92" dur="500"/>
                                        <p:tgtEl>
                                          <p:spTgt spid="19"/>
                                        </p:tgtEl>
                                        <p:attrNameLst>
                                          <p:attrName>ppt_x</p:attrName>
                                        </p:attrNameLst>
                                      </p:cBhvr>
                                      <p:tavLst>
                                        <p:tav tm="0">
                                          <p:val>
                                            <p:strVal val="ppt_x"/>
                                          </p:val>
                                        </p:tav>
                                        <p:tav tm="100000">
                                          <p:val>
                                            <p:strVal val="ppt_x"/>
                                          </p:val>
                                        </p:tav>
                                      </p:tavLst>
                                    </p:anim>
                                    <p:anim calcmode="lin" valueType="num">
                                      <p:cBhvr additive="base">
                                        <p:cTn id="93" dur="500"/>
                                        <p:tgtEl>
                                          <p:spTgt spid="19"/>
                                        </p:tgtEl>
                                        <p:attrNameLst>
                                          <p:attrName>ppt_y</p:attrName>
                                        </p:attrNameLst>
                                      </p:cBhvr>
                                      <p:tavLst>
                                        <p:tav tm="0">
                                          <p:val>
                                            <p:strVal val="ppt_y"/>
                                          </p:val>
                                        </p:tav>
                                        <p:tav tm="100000">
                                          <p:val>
                                            <p:strVal val="1+ppt_h/2"/>
                                          </p:val>
                                        </p:tav>
                                      </p:tavLst>
                                    </p:anim>
                                    <p:set>
                                      <p:cBhvr>
                                        <p:cTn id="94"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7" y="44662"/>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2</a:t>
            </a:r>
          </a:p>
        </p:txBody>
      </p:sp>
      <p:sp>
        <p:nvSpPr>
          <p:cNvPr id="3" name="TextBox 2"/>
          <p:cNvSpPr txBox="1"/>
          <p:nvPr/>
        </p:nvSpPr>
        <p:spPr>
          <a:xfrm>
            <a:off x="2057400" y="388055"/>
            <a:ext cx="6898042"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tiêu</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cxnSp>
        <p:nvCxnSpPr>
          <p:cNvPr id="5" name="Straight Arrow Connector 4"/>
          <p:cNvCxnSpPr/>
          <p:nvPr/>
        </p:nvCxnSpPr>
        <p:spPr>
          <a:xfrm flipH="1">
            <a:off x="3941654" y="726609"/>
            <a:ext cx="3602146" cy="1162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10400" y="726609"/>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80267" y="1877483"/>
            <a:ext cx="1828800" cy="307777"/>
          </a:xfrm>
          <a:prstGeom prst="rect">
            <a:avLst/>
          </a:prstGeom>
          <a:noFill/>
        </p:spPr>
        <p:txBody>
          <a:bodyPr wrap="square" rtlCol="0">
            <a:spAutoFit/>
          </a:bodyPr>
          <a:lstStyle/>
          <a:p>
            <a:r>
              <a:rPr lang="en-US" b="1" dirty="0" err="1"/>
              <a:t>Tác</a:t>
            </a:r>
            <a:r>
              <a:rPr lang="en-US" b="1" dirty="0"/>
              <a:t> </a:t>
            </a:r>
            <a:r>
              <a:rPr lang="en-US" b="1" dirty="0" err="1"/>
              <a:t>hại</a:t>
            </a:r>
            <a:endParaRPr lang="en-US" b="1" dirty="0"/>
          </a:p>
        </p:txBody>
      </p:sp>
      <p:sp>
        <p:nvSpPr>
          <p:cNvPr id="10" name="TextBox 9"/>
          <p:cNvSpPr txBox="1"/>
          <p:nvPr/>
        </p:nvSpPr>
        <p:spPr>
          <a:xfrm>
            <a:off x="2743200" y="2300987"/>
            <a:ext cx="1828800" cy="307777"/>
          </a:xfrm>
          <a:prstGeom prst="rect">
            <a:avLst/>
          </a:prstGeom>
          <a:noFill/>
        </p:spPr>
        <p:txBody>
          <a:bodyPr wrap="square" rtlCol="0">
            <a:spAutoFit/>
          </a:bodyPr>
          <a:lstStyle/>
          <a:p>
            <a:r>
              <a:rPr lang="en-US" b="1" dirty="0" err="1"/>
              <a:t>Sự</a:t>
            </a:r>
            <a:r>
              <a:rPr lang="en-US" b="1" dirty="0"/>
              <a:t> </a:t>
            </a:r>
            <a:r>
              <a:rPr lang="en-US" b="1" dirty="0" err="1"/>
              <a:t>tác</a:t>
            </a:r>
            <a:r>
              <a:rPr lang="en-US" b="1" dirty="0"/>
              <a:t> </a:t>
            </a:r>
            <a:r>
              <a:rPr lang="en-US" b="1" dirty="0" err="1"/>
              <a:t>động</a:t>
            </a:r>
            <a:endParaRPr lang="en-US" b="1" dirty="0"/>
          </a:p>
        </p:txBody>
      </p:sp>
      <p:sp>
        <p:nvSpPr>
          <p:cNvPr id="11" name="TextBox 10"/>
          <p:cNvSpPr txBox="1"/>
          <p:nvPr/>
        </p:nvSpPr>
        <p:spPr>
          <a:xfrm>
            <a:off x="2667000" y="2813196"/>
            <a:ext cx="1600200" cy="307777"/>
          </a:xfrm>
          <a:prstGeom prst="rect">
            <a:avLst/>
          </a:prstGeom>
          <a:noFill/>
        </p:spPr>
        <p:txBody>
          <a:bodyPr wrap="square" rtlCol="0">
            <a:spAutoFit/>
          </a:bodyPr>
          <a:lstStyle/>
          <a:p>
            <a:r>
              <a:rPr lang="en-US" b="1" dirty="0" err="1"/>
              <a:t>Sự</a:t>
            </a:r>
            <a:r>
              <a:rPr lang="en-US" b="1" dirty="0"/>
              <a:t> </a:t>
            </a:r>
            <a:r>
              <a:rPr lang="en-US" b="1" dirty="0" err="1"/>
              <a:t>ảnh</a:t>
            </a:r>
            <a:r>
              <a:rPr lang="en-US" b="1" dirty="0"/>
              <a:t> </a:t>
            </a:r>
            <a:r>
              <a:rPr lang="en-US" b="1" dirty="0" err="1"/>
              <a:t>hưởng</a:t>
            </a:r>
            <a:endParaRPr lang="en-US" b="1" dirty="0"/>
          </a:p>
        </p:txBody>
      </p:sp>
      <p:sp>
        <p:nvSpPr>
          <p:cNvPr id="14" name="Oval 13"/>
          <p:cNvSpPr/>
          <p:nvPr/>
        </p:nvSpPr>
        <p:spPr>
          <a:xfrm>
            <a:off x="2514600" y="1428750"/>
            <a:ext cx="16002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Callout 16"/>
          <p:cNvSpPr/>
          <p:nvPr/>
        </p:nvSpPr>
        <p:spPr>
          <a:xfrm>
            <a:off x="381000" y="2388954"/>
            <a:ext cx="2057400" cy="944796"/>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2581930"/>
            <a:ext cx="1451517" cy="523220"/>
          </a:xfrm>
          <a:prstGeom prst="rect">
            <a:avLst/>
          </a:prstGeom>
        </p:spPr>
        <p:txBody>
          <a:bodyPr wrap="square">
            <a:spAutoFit/>
          </a:bodyPr>
          <a:lstStyle/>
          <a:p>
            <a:r>
              <a:rPr lang="en-US" b="1" dirty="0" err="1">
                <a:solidFill>
                  <a:srgbClr val="FF0000"/>
                </a:solidFill>
              </a:rPr>
              <a:t>Xuất</a:t>
            </a:r>
            <a:r>
              <a:rPr lang="en-US" b="1" dirty="0">
                <a:solidFill>
                  <a:srgbClr val="FF0000"/>
                </a:solidFill>
              </a:rPr>
              <a:t> </a:t>
            </a:r>
            <a:r>
              <a:rPr lang="en-US" b="1" dirty="0" err="1">
                <a:solidFill>
                  <a:srgbClr val="FF0000"/>
                </a:solidFill>
              </a:rPr>
              <a:t>hiện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từ</a:t>
            </a:r>
            <a:r>
              <a:rPr lang="en-US" b="1" dirty="0">
                <a:solidFill>
                  <a:srgbClr val="FF0000"/>
                </a:solidFill>
              </a:rPr>
              <a:t>: </a:t>
            </a:r>
          </a:p>
        </p:txBody>
      </p:sp>
      <p:sp>
        <p:nvSpPr>
          <p:cNvPr id="19" name="Down Arrow 18"/>
          <p:cNvSpPr/>
          <p:nvPr/>
        </p:nvSpPr>
        <p:spPr>
          <a:xfrm rot="16200000">
            <a:off x="4402477" y="2287790"/>
            <a:ext cx="613180" cy="10287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39683" y="2623134"/>
            <a:ext cx="1451517" cy="307777"/>
          </a:xfrm>
          <a:prstGeom prst="rect">
            <a:avLst/>
          </a:prstGeom>
        </p:spPr>
        <p:txBody>
          <a:bodyPr wrap="square">
            <a:spAutoFit/>
          </a:bodyPr>
          <a:lstStyle/>
          <a:p>
            <a:r>
              <a:rPr lang="en-US" b="1" dirty="0" err="1">
                <a:solidFill>
                  <a:srgbClr val="FF0000"/>
                </a:solidFill>
              </a:rPr>
              <a:t>Của</a:t>
            </a:r>
            <a:endParaRPr lang="en-US" b="1" dirty="0">
              <a:solidFill>
                <a:srgbClr val="FF0000"/>
              </a:solidFill>
            </a:endParaRPr>
          </a:p>
        </p:txBody>
      </p:sp>
      <p:sp>
        <p:nvSpPr>
          <p:cNvPr id="21" name="TextBox 20"/>
          <p:cNvSpPr txBox="1"/>
          <p:nvPr/>
        </p:nvSpPr>
        <p:spPr>
          <a:xfrm>
            <a:off x="5105400" y="2086511"/>
            <a:ext cx="869149" cy="1323439"/>
          </a:xfrm>
          <a:prstGeom prst="rect">
            <a:avLst/>
          </a:prstGeom>
          <a:noFill/>
        </p:spPr>
        <p:txBody>
          <a:bodyPr wrap="none" rtlCol="0">
            <a:spAutoFit/>
          </a:bodyPr>
          <a:lstStyle/>
          <a:p>
            <a:r>
              <a:rPr lang="en-US" sz="8000" dirty="0">
                <a:solidFill>
                  <a:srgbClr val="0000FF"/>
                </a:solidFill>
              </a:rPr>
              <a:t>A</a:t>
            </a:r>
          </a:p>
        </p:txBody>
      </p:sp>
      <p:sp>
        <p:nvSpPr>
          <p:cNvPr id="23" name="TextBox 22"/>
          <p:cNvSpPr txBox="1"/>
          <p:nvPr/>
        </p:nvSpPr>
        <p:spPr>
          <a:xfrm>
            <a:off x="6229815" y="1142345"/>
            <a:ext cx="3904785" cy="4401205"/>
          </a:xfrm>
          <a:prstGeom prst="rect">
            <a:avLst/>
          </a:prstGeom>
          <a:noFill/>
        </p:spPr>
        <p:txBody>
          <a:bodyPr wrap="square" rtlCol="0">
            <a:spAutoFit/>
          </a:bodyPr>
          <a:lstStyle/>
          <a:p>
            <a:pPr marL="342900" indent="-342900">
              <a:buAutoNum type="arabicPeriod"/>
            </a:pPr>
            <a:r>
              <a:rPr lang="en-US" dirty="0" err="1">
                <a:latin typeface="+mj-lt"/>
                <a:cs typeface="Times New Roman" panose="02020603050405020304" pitchFamily="18" charset="0"/>
              </a:rPr>
              <a:t>Thói</a:t>
            </a:r>
            <a:r>
              <a:rPr lang="en-US" dirty="0">
                <a:latin typeface="+mj-lt"/>
                <a:cs typeface="Times New Roman" panose="02020603050405020304" pitchFamily="18" charset="0"/>
              </a:rPr>
              <a:t> </a:t>
            </a:r>
            <a:r>
              <a:rPr lang="en-US" dirty="0" err="1">
                <a:latin typeface="+mj-lt"/>
                <a:cs typeface="Times New Roman" panose="02020603050405020304" pitchFamily="18" charset="0"/>
              </a:rPr>
              <a:t>vô</a:t>
            </a:r>
            <a:r>
              <a:rPr lang="en-US" dirty="0">
                <a:latin typeface="+mj-lt"/>
                <a:cs typeface="Times New Roman" panose="02020603050405020304" pitchFamily="18" charset="0"/>
              </a:rPr>
              <a:t> </a:t>
            </a:r>
            <a:r>
              <a:rPr lang="en-US" dirty="0" err="1">
                <a:latin typeface="+mj-lt"/>
                <a:cs typeface="Times New Roman" panose="02020603050405020304" pitchFamily="18" charset="0"/>
              </a:rPr>
              <a:t>cảm</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Thói</a:t>
            </a:r>
            <a:r>
              <a:rPr lang="en-US" dirty="0">
                <a:latin typeface="+mj-lt"/>
                <a:cs typeface="Times New Roman" panose="02020603050405020304" pitchFamily="18" charset="0"/>
              </a:rPr>
              <a:t> ỉ </a:t>
            </a:r>
            <a:r>
              <a:rPr lang="en-US" dirty="0" err="1">
                <a:latin typeface="+mj-lt"/>
                <a:cs typeface="Times New Roman" panose="02020603050405020304" pitchFamily="18" charset="0"/>
              </a:rPr>
              <a:t>lại</a:t>
            </a:r>
            <a:r>
              <a:rPr lang="en-US" dirty="0">
                <a:latin typeface="+mj-lt"/>
                <a:cs typeface="Times New Roman" panose="02020603050405020304" pitchFamily="18" charset="0"/>
              </a:rPr>
              <a:t> </a:t>
            </a:r>
          </a:p>
          <a:p>
            <a:pPr marL="342900" indent="-342900">
              <a:buAutoNum type="arabicPeriod"/>
            </a:pPr>
            <a:r>
              <a:rPr lang="en-US" dirty="0" err="1">
                <a:latin typeface="+mj-lt"/>
                <a:cs typeface="Times New Roman" panose="02020603050405020304" pitchFamily="18" charset="0"/>
              </a:rPr>
              <a:t>Sự</a:t>
            </a:r>
            <a:r>
              <a:rPr lang="en-US" dirty="0">
                <a:latin typeface="+mj-lt"/>
                <a:cs typeface="Times New Roman" panose="02020603050405020304" pitchFamily="18" charset="0"/>
              </a:rPr>
              <a:t> </a:t>
            </a:r>
            <a:r>
              <a:rPr lang="en-US" dirty="0" err="1">
                <a:latin typeface="+mj-lt"/>
                <a:cs typeface="Times New Roman" panose="02020603050405020304" pitchFamily="18" charset="0"/>
              </a:rPr>
              <a:t>vô</a:t>
            </a:r>
            <a:r>
              <a:rPr lang="en-US" dirty="0">
                <a:latin typeface="+mj-lt"/>
                <a:cs typeface="Times New Roman" panose="02020603050405020304" pitchFamily="18" charset="0"/>
              </a:rPr>
              <a:t> </a:t>
            </a:r>
            <a:r>
              <a:rPr lang="en-US" dirty="0" err="1">
                <a:latin typeface="+mj-lt"/>
                <a:cs typeface="Times New Roman" panose="02020603050405020304" pitchFamily="18" charset="0"/>
              </a:rPr>
              <a:t>ơn</a:t>
            </a:r>
            <a:r>
              <a:rPr lang="en-US" dirty="0">
                <a:latin typeface="+mj-lt"/>
                <a:cs typeface="Times New Roman" panose="02020603050405020304" pitchFamily="18" charset="0"/>
              </a:rPr>
              <a:t> </a:t>
            </a:r>
          </a:p>
          <a:p>
            <a:pPr marL="342900" indent="-342900">
              <a:buAutoNum type="arabicPeriod"/>
            </a:pPr>
            <a:r>
              <a:rPr lang="en-US" dirty="0" err="1">
                <a:latin typeface="+mj-lt"/>
                <a:cs typeface="Times New Roman" panose="02020603050405020304" pitchFamily="18" charset="0"/>
              </a:rPr>
              <a:t>Tính</a:t>
            </a:r>
            <a:r>
              <a:rPr lang="en-US" dirty="0">
                <a:latin typeface="+mj-lt"/>
                <a:cs typeface="Times New Roman" panose="02020603050405020304" pitchFamily="18" charset="0"/>
              </a:rPr>
              <a:t> </a:t>
            </a:r>
            <a:r>
              <a:rPr lang="en-US" dirty="0" err="1">
                <a:latin typeface="+mj-lt"/>
                <a:cs typeface="Times New Roman" panose="02020603050405020304" pitchFamily="18" charset="0"/>
              </a:rPr>
              <a:t>ích</a:t>
            </a:r>
            <a:r>
              <a:rPr lang="en-US" dirty="0">
                <a:latin typeface="+mj-lt"/>
                <a:cs typeface="Times New Roman" panose="02020603050405020304" pitchFamily="18" charset="0"/>
              </a:rPr>
              <a:t> </a:t>
            </a:r>
            <a:r>
              <a:rPr lang="en-US" dirty="0" err="1">
                <a:latin typeface="+mj-lt"/>
                <a:cs typeface="Times New Roman" panose="02020603050405020304" pitchFamily="18" charset="0"/>
              </a:rPr>
              <a:t>kỉ</a:t>
            </a:r>
            <a:r>
              <a:rPr lang="en-US" dirty="0">
                <a:latin typeface="+mj-lt"/>
                <a:cs typeface="Times New Roman" panose="02020603050405020304" pitchFamily="18" charset="0"/>
              </a:rPr>
              <a:t>, </a:t>
            </a:r>
            <a:r>
              <a:rPr lang="en-US" dirty="0" err="1">
                <a:latin typeface="+mj-lt"/>
                <a:cs typeface="Times New Roman" panose="02020603050405020304" pitchFamily="18" charset="0"/>
              </a:rPr>
              <a:t>vị</a:t>
            </a:r>
            <a:r>
              <a:rPr lang="en-US" dirty="0">
                <a:latin typeface="+mj-lt"/>
                <a:cs typeface="Times New Roman" panose="02020603050405020304" pitchFamily="18" charset="0"/>
              </a:rPr>
              <a:t> </a:t>
            </a:r>
            <a:r>
              <a:rPr lang="en-US" dirty="0" err="1">
                <a:latin typeface="+mj-lt"/>
                <a:cs typeface="Times New Roman" panose="02020603050405020304" pitchFamily="18" charset="0"/>
              </a:rPr>
              <a:t>kỉ</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Tính</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đố</a:t>
            </a:r>
            <a:r>
              <a:rPr lang="en-US" dirty="0">
                <a:latin typeface="+mj-lt"/>
                <a:cs typeface="Times New Roman" panose="02020603050405020304" pitchFamily="18" charset="0"/>
              </a:rPr>
              <a:t> </a:t>
            </a:r>
            <a:r>
              <a:rPr lang="en-US" dirty="0" err="1">
                <a:latin typeface="+mj-lt"/>
                <a:cs typeface="Times New Roman" panose="02020603050405020304" pitchFamily="18" charset="0"/>
              </a:rPr>
              <a:t>kị</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Sự</a:t>
            </a:r>
            <a:r>
              <a:rPr lang="en-US" dirty="0">
                <a:latin typeface="+mj-lt"/>
                <a:cs typeface="Times New Roman" panose="02020603050405020304" pitchFamily="18" charset="0"/>
              </a:rPr>
              <a:t> </a:t>
            </a:r>
            <a:r>
              <a:rPr lang="en-US" dirty="0" err="1">
                <a:latin typeface="+mj-lt"/>
                <a:cs typeface="Times New Roman" panose="02020603050405020304" pitchFamily="18" charset="0"/>
              </a:rPr>
              <a:t>dối</a:t>
            </a:r>
            <a:r>
              <a:rPr lang="en-US" dirty="0">
                <a:latin typeface="+mj-lt"/>
                <a:cs typeface="Times New Roman" panose="02020603050405020304" pitchFamily="18" charset="0"/>
              </a:rPr>
              <a:t> </a:t>
            </a:r>
            <a:r>
              <a:rPr lang="en-US" dirty="0" err="1">
                <a:latin typeface="+mj-lt"/>
                <a:cs typeface="Times New Roman" panose="02020603050405020304" pitchFamily="18" charset="0"/>
              </a:rPr>
              <a:t>trá</a:t>
            </a:r>
            <a:endParaRPr lang="en-US" dirty="0">
              <a:latin typeface="+mj-lt"/>
              <a:cs typeface="Times New Roman" panose="02020603050405020304" pitchFamily="18" charset="0"/>
            </a:endParaRPr>
          </a:p>
          <a:p>
            <a:pPr marL="342900" indent="-342900">
              <a:buFont typeface="+mj-lt"/>
              <a:buAutoNum type="arabicPeriod"/>
            </a:pPr>
            <a:r>
              <a:rPr lang="en-US" dirty="0">
                <a:latin typeface="+mn-lt"/>
                <a:cs typeface="Times New Roman" panose="02020603050405020304" pitchFamily="18" charset="0"/>
              </a:rPr>
              <a:t>Ô </a:t>
            </a:r>
            <a:r>
              <a:rPr lang="en-US" dirty="0" err="1">
                <a:latin typeface="+mn-lt"/>
                <a:cs typeface="Times New Roman" panose="02020603050405020304" pitchFamily="18" charset="0"/>
              </a:rPr>
              <a:t>nhiễm</a:t>
            </a:r>
            <a:r>
              <a:rPr lang="en-US" dirty="0">
                <a:latin typeface="+mn-lt"/>
                <a:cs typeface="Times New Roman" panose="02020603050405020304" pitchFamily="18" charset="0"/>
              </a:rPr>
              <a:t> </a:t>
            </a:r>
            <a:r>
              <a:rPr lang="en-US" dirty="0" err="1">
                <a:latin typeface="+mn-lt"/>
                <a:cs typeface="Times New Roman" panose="02020603050405020304" pitchFamily="18" charset="0"/>
              </a:rPr>
              <a:t>môi</a:t>
            </a:r>
            <a:r>
              <a:rPr lang="en-US" dirty="0">
                <a:latin typeface="+mn-lt"/>
                <a:cs typeface="Times New Roman" panose="02020603050405020304" pitchFamily="18" charset="0"/>
              </a:rPr>
              <a:t> </a:t>
            </a:r>
            <a:r>
              <a:rPr lang="en-US" dirty="0" err="1">
                <a:latin typeface="+mn-lt"/>
                <a:cs typeface="Times New Roman" panose="02020603050405020304" pitchFamily="18" charset="0"/>
              </a:rPr>
              <a:t>trường</a:t>
            </a:r>
            <a:endParaRPr lang="en-US" dirty="0">
              <a:latin typeface="+mn-lt"/>
              <a:cs typeface="Times New Roman" panose="02020603050405020304" pitchFamily="18" charset="0"/>
            </a:endParaRPr>
          </a:p>
          <a:p>
            <a:pPr marL="342900" indent="-342900">
              <a:buFont typeface="+mj-lt"/>
              <a:buAutoNum type="arabicPeriod"/>
            </a:pPr>
            <a:r>
              <a:rPr lang="en-US" dirty="0">
                <a:latin typeface="+mn-lt"/>
                <a:cs typeface="Times New Roman" panose="02020603050405020304" pitchFamily="18" charset="0"/>
              </a:rPr>
              <a:t>Tai </a:t>
            </a:r>
            <a:r>
              <a:rPr lang="en-US" dirty="0" err="1">
                <a:latin typeface="+mn-lt"/>
                <a:cs typeface="Times New Roman" panose="02020603050405020304" pitchFamily="18" charset="0"/>
              </a:rPr>
              <a:t>nạn</a:t>
            </a:r>
            <a:r>
              <a:rPr lang="en-US" dirty="0">
                <a:latin typeface="+mn-lt"/>
                <a:cs typeface="Times New Roman" panose="02020603050405020304" pitchFamily="18" charset="0"/>
              </a:rPr>
              <a:t> </a:t>
            </a:r>
            <a:r>
              <a:rPr lang="en-US" dirty="0" err="1">
                <a:latin typeface="+mn-lt"/>
                <a:cs typeface="Times New Roman" panose="02020603050405020304" pitchFamily="18" charset="0"/>
              </a:rPr>
              <a:t>giao</a:t>
            </a:r>
            <a:r>
              <a:rPr lang="en-US" dirty="0">
                <a:latin typeface="+mn-lt"/>
                <a:cs typeface="Times New Roman" panose="02020603050405020304" pitchFamily="18" charset="0"/>
              </a:rPr>
              <a:t> </a:t>
            </a:r>
            <a:r>
              <a:rPr lang="en-US" dirty="0" err="1">
                <a:latin typeface="+mn-lt"/>
                <a:cs typeface="Times New Roman" panose="02020603050405020304" pitchFamily="18" charset="0"/>
              </a:rPr>
              <a:t>thông</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Bạo</a:t>
            </a:r>
            <a:r>
              <a:rPr lang="en-US" dirty="0">
                <a:latin typeface="+mn-lt"/>
                <a:cs typeface="Times New Roman" panose="02020603050405020304" pitchFamily="18" charset="0"/>
              </a:rPr>
              <a:t> </a:t>
            </a:r>
            <a:r>
              <a:rPr lang="en-US" dirty="0" err="1">
                <a:latin typeface="+mn-lt"/>
                <a:cs typeface="Times New Roman" panose="02020603050405020304" pitchFamily="18" charset="0"/>
              </a:rPr>
              <a:t>lực</a:t>
            </a:r>
            <a:r>
              <a:rPr lang="en-US" dirty="0">
                <a:latin typeface="+mn-lt"/>
                <a:cs typeface="Times New Roman" panose="02020603050405020304" pitchFamily="18" charset="0"/>
              </a:rPr>
              <a:t> </a:t>
            </a:r>
            <a:r>
              <a:rPr lang="en-US" dirty="0" err="1">
                <a:latin typeface="+mn-lt"/>
                <a:cs typeface="Times New Roman" panose="02020603050405020304" pitchFamily="18" charset="0"/>
              </a:rPr>
              <a:t>học</a:t>
            </a:r>
            <a:r>
              <a:rPr lang="en-US" dirty="0">
                <a:latin typeface="+mn-lt"/>
                <a:cs typeface="Times New Roman" panose="02020603050405020304" pitchFamily="18" charset="0"/>
              </a:rPr>
              <a:t> </a:t>
            </a:r>
            <a:r>
              <a:rPr lang="en-US" dirty="0" err="1">
                <a:latin typeface="+mn-lt"/>
                <a:cs typeface="Times New Roman" panose="02020603050405020304" pitchFamily="18" charset="0"/>
              </a:rPr>
              <a:t>đường</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Bạo</a:t>
            </a:r>
            <a:r>
              <a:rPr lang="en-US" dirty="0">
                <a:latin typeface="+mn-lt"/>
                <a:cs typeface="Times New Roman" panose="02020603050405020304" pitchFamily="18" charset="0"/>
              </a:rPr>
              <a:t> </a:t>
            </a:r>
            <a:r>
              <a:rPr lang="en-US" dirty="0" err="1">
                <a:latin typeface="+mn-lt"/>
                <a:cs typeface="Times New Roman" panose="02020603050405020304" pitchFamily="18" charset="0"/>
              </a:rPr>
              <a:t>lực</a:t>
            </a:r>
            <a:r>
              <a:rPr lang="en-US" dirty="0">
                <a:latin typeface="+mn-lt"/>
                <a:cs typeface="Times New Roman" panose="02020603050405020304" pitchFamily="18" charset="0"/>
              </a:rPr>
              <a:t> </a:t>
            </a:r>
            <a:r>
              <a:rPr lang="en-US" dirty="0" err="1">
                <a:latin typeface="+mn-lt"/>
                <a:cs typeface="Times New Roman" panose="02020603050405020304" pitchFamily="18" charset="0"/>
              </a:rPr>
              <a:t>gia</a:t>
            </a:r>
            <a:r>
              <a:rPr lang="en-US" dirty="0">
                <a:latin typeface="+mn-lt"/>
                <a:cs typeface="Times New Roman" panose="02020603050405020304" pitchFamily="18" charset="0"/>
              </a:rPr>
              <a:t> </a:t>
            </a:r>
            <a:r>
              <a:rPr lang="en-US" dirty="0" err="1">
                <a:latin typeface="+mn-lt"/>
                <a:cs typeface="Times New Roman" panose="02020603050405020304" pitchFamily="18" charset="0"/>
              </a:rPr>
              <a:t>đình</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Nghiện</a:t>
            </a:r>
            <a:r>
              <a:rPr lang="en-US" dirty="0">
                <a:latin typeface="+mn-lt"/>
                <a:cs typeface="Times New Roman" panose="02020603050405020304" pitchFamily="18" charset="0"/>
              </a:rPr>
              <a:t> internet</a:t>
            </a:r>
          </a:p>
          <a:p>
            <a:pPr marL="342900" indent="-342900">
              <a:buFont typeface="+mj-lt"/>
              <a:buAutoNum type="arabicPeriod"/>
            </a:pPr>
            <a:r>
              <a:rPr lang="en-US" dirty="0" err="1">
                <a:latin typeface="+mn-lt"/>
                <a:cs typeface="Times New Roman" panose="02020603050405020304" pitchFamily="18" charset="0"/>
              </a:rPr>
              <a:t>Sống</a:t>
            </a:r>
            <a:r>
              <a:rPr lang="en-US" dirty="0">
                <a:latin typeface="+mn-lt"/>
                <a:cs typeface="Times New Roman" panose="02020603050405020304" pitchFamily="18" charset="0"/>
              </a:rPr>
              <a:t> </a:t>
            </a:r>
            <a:r>
              <a:rPr lang="en-US" dirty="0" err="1">
                <a:latin typeface="+mn-lt"/>
                <a:cs typeface="Times New Roman" panose="02020603050405020304" pitchFamily="18" charset="0"/>
              </a:rPr>
              <a:t>ảo</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Đua</a:t>
            </a:r>
            <a:r>
              <a:rPr lang="en-US" dirty="0">
                <a:latin typeface="+mn-lt"/>
                <a:cs typeface="Times New Roman" panose="02020603050405020304" pitchFamily="18" charset="0"/>
              </a:rPr>
              <a:t> </a:t>
            </a:r>
            <a:r>
              <a:rPr lang="en-US" dirty="0" err="1">
                <a:latin typeface="+mn-lt"/>
                <a:cs typeface="Times New Roman" panose="02020603050405020304" pitchFamily="18" charset="0"/>
              </a:rPr>
              <a:t>theo</a:t>
            </a:r>
            <a:r>
              <a:rPr lang="en-US" dirty="0">
                <a:latin typeface="+mn-lt"/>
                <a:cs typeface="Times New Roman" panose="02020603050405020304" pitchFamily="18" charset="0"/>
              </a:rPr>
              <a:t> </a:t>
            </a:r>
            <a:r>
              <a:rPr lang="en-US" dirty="0" err="1">
                <a:latin typeface="+mn-lt"/>
                <a:cs typeface="Times New Roman" panose="02020603050405020304" pitchFamily="18" charset="0"/>
              </a:rPr>
              <a:t>trào</a:t>
            </a:r>
            <a:r>
              <a:rPr lang="en-US" dirty="0">
                <a:latin typeface="+mn-lt"/>
                <a:cs typeface="Times New Roman" panose="02020603050405020304" pitchFamily="18" charset="0"/>
              </a:rPr>
              <a:t> </a:t>
            </a:r>
            <a:r>
              <a:rPr lang="en-US" dirty="0" err="1">
                <a:latin typeface="+mn-lt"/>
                <a:cs typeface="Times New Roman" panose="02020603050405020304" pitchFamily="18" charset="0"/>
              </a:rPr>
              <a:t>lưu</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Sống</a:t>
            </a:r>
            <a:r>
              <a:rPr lang="en-US" dirty="0">
                <a:latin typeface="+mn-lt"/>
                <a:cs typeface="Times New Roman" panose="02020603050405020304" pitchFamily="18" charset="0"/>
              </a:rPr>
              <a:t> </a:t>
            </a:r>
            <a:r>
              <a:rPr lang="en-US" dirty="0" err="1">
                <a:latin typeface="+mn-lt"/>
                <a:cs typeface="Times New Roman" panose="02020603050405020304" pitchFamily="18" charset="0"/>
              </a:rPr>
              <a:t>buông</a:t>
            </a:r>
            <a:r>
              <a:rPr lang="en-US" dirty="0">
                <a:latin typeface="+mn-lt"/>
                <a:cs typeface="Times New Roman" panose="02020603050405020304" pitchFamily="18" charset="0"/>
              </a:rPr>
              <a:t> </a:t>
            </a:r>
            <a:r>
              <a:rPr lang="en-US" dirty="0" err="1">
                <a:latin typeface="+mn-lt"/>
                <a:cs typeface="Times New Roman" panose="02020603050405020304" pitchFamily="18" charset="0"/>
              </a:rPr>
              <a:t>thả</a:t>
            </a:r>
            <a:r>
              <a:rPr lang="en-US" dirty="0">
                <a:latin typeface="+mn-lt"/>
                <a:cs typeface="Times New Roman" panose="02020603050405020304" pitchFamily="18" charset="0"/>
              </a:rPr>
              <a:t>, </a:t>
            </a:r>
            <a:r>
              <a:rPr lang="en-US" dirty="0" err="1">
                <a:latin typeface="+mn-lt"/>
                <a:cs typeface="Times New Roman" panose="02020603050405020304" pitchFamily="18" charset="0"/>
              </a:rPr>
              <a:t>hưởng</a:t>
            </a:r>
            <a:r>
              <a:rPr lang="en-US" dirty="0">
                <a:latin typeface="+mn-lt"/>
                <a:cs typeface="Times New Roman" panose="02020603050405020304" pitchFamily="18" charset="0"/>
              </a:rPr>
              <a:t> </a:t>
            </a:r>
            <a:r>
              <a:rPr lang="en-US" dirty="0" err="1">
                <a:latin typeface="+mn-lt"/>
                <a:cs typeface="Times New Roman" panose="02020603050405020304" pitchFamily="18" charset="0"/>
              </a:rPr>
              <a:t>thụ</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Sự</a:t>
            </a:r>
            <a:r>
              <a:rPr lang="en-US" dirty="0">
                <a:latin typeface="+mn-lt"/>
                <a:cs typeface="Times New Roman" panose="02020603050405020304" pitchFamily="18" charset="0"/>
              </a:rPr>
              <a:t> </a:t>
            </a:r>
            <a:r>
              <a:rPr lang="en-US" dirty="0" err="1">
                <a:latin typeface="+mn-lt"/>
                <a:cs typeface="Times New Roman" panose="02020603050405020304" pitchFamily="18" charset="0"/>
              </a:rPr>
              <a:t>vô</a:t>
            </a:r>
            <a:r>
              <a:rPr lang="en-US" dirty="0">
                <a:latin typeface="+mn-lt"/>
                <a:cs typeface="Times New Roman" panose="02020603050405020304" pitchFamily="18" charset="0"/>
              </a:rPr>
              <a:t> </a:t>
            </a:r>
            <a:r>
              <a:rPr lang="en-US" dirty="0" err="1">
                <a:latin typeface="+mn-lt"/>
                <a:cs typeface="Times New Roman" panose="02020603050405020304" pitchFamily="18" charset="0"/>
              </a:rPr>
              <a:t>cảm</a:t>
            </a:r>
            <a:r>
              <a:rPr lang="en-US" dirty="0">
                <a:latin typeface="+mn-lt"/>
                <a:cs typeface="Times New Roman" panose="02020603050405020304" pitchFamily="18" charset="0"/>
              </a:rPr>
              <a:t>, </a:t>
            </a:r>
            <a:r>
              <a:rPr lang="en-US" dirty="0" err="1">
                <a:latin typeface="+mn-lt"/>
                <a:cs typeface="Times New Roman" panose="02020603050405020304" pitchFamily="18" charset="0"/>
              </a:rPr>
              <a:t>vô</a:t>
            </a:r>
            <a:r>
              <a:rPr lang="en-US" dirty="0">
                <a:latin typeface="+mn-lt"/>
                <a:cs typeface="Times New Roman" panose="02020603050405020304" pitchFamily="18" charset="0"/>
              </a:rPr>
              <a:t> </a:t>
            </a:r>
            <a:r>
              <a:rPr lang="en-US" dirty="0" err="1">
                <a:latin typeface="+mn-lt"/>
                <a:cs typeface="Times New Roman" panose="02020603050405020304" pitchFamily="18" charset="0"/>
              </a:rPr>
              <a:t>trách</a:t>
            </a:r>
            <a:r>
              <a:rPr lang="en-US" dirty="0">
                <a:latin typeface="+mn-lt"/>
                <a:cs typeface="Times New Roman" panose="02020603050405020304" pitchFamily="18" charset="0"/>
              </a:rPr>
              <a:t> </a:t>
            </a:r>
            <a:r>
              <a:rPr lang="en-US" dirty="0" err="1">
                <a:latin typeface="+mn-lt"/>
                <a:cs typeface="Times New Roman" panose="02020603050405020304" pitchFamily="18" charset="0"/>
              </a:rPr>
              <a:t>nhiệm</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Nghiện</a:t>
            </a:r>
            <a:r>
              <a:rPr lang="en-US" dirty="0">
                <a:latin typeface="+mn-lt"/>
                <a:cs typeface="Times New Roman" panose="02020603050405020304" pitchFamily="18" charset="0"/>
              </a:rPr>
              <a:t> ma </a:t>
            </a:r>
            <a:r>
              <a:rPr lang="en-US" dirty="0" err="1">
                <a:latin typeface="+mn-lt"/>
                <a:cs typeface="Times New Roman" panose="02020603050405020304" pitchFamily="18" charset="0"/>
              </a:rPr>
              <a:t>túy</a:t>
            </a:r>
            <a:endParaRPr lang="en-US" dirty="0">
              <a:latin typeface="+mn-lt"/>
              <a:cs typeface="Times New Roman" panose="02020603050405020304" pitchFamily="18" charset="0"/>
            </a:endParaRPr>
          </a:p>
          <a:p>
            <a:pPr marL="342900" indent="-342900">
              <a:buFont typeface="+mj-lt"/>
              <a:buAutoNum type="arabicPeriod"/>
            </a:pPr>
            <a:r>
              <a:rPr lang="en-US" dirty="0" err="1">
                <a:latin typeface="+mn-lt"/>
                <a:cs typeface="Times New Roman" panose="02020603050405020304" pitchFamily="18" charset="0"/>
              </a:rPr>
              <a:t>Ăn</a:t>
            </a:r>
            <a:r>
              <a:rPr lang="en-US" dirty="0">
                <a:latin typeface="+mn-lt"/>
                <a:cs typeface="Times New Roman" panose="02020603050405020304" pitchFamily="18" charset="0"/>
              </a:rPr>
              <a:t> </a:t>
            </a:r>
            <a:r>
              <a:rPr lang="en-US" dirty="0" err="1">
                <a:latin typeface="+mn-lt"/>
                <a:cs typeface="Times New Roman" panose="02020603050405020304" pitchFamily="18" charset="0"/>
              </a:rPr>
              <a:t>mặc</a:t>
            </a:r>
            <a:r>
              <a:rPr lang="en-US" dirty="0">
                <a:latin typeface="+mn-lt"/>
                <a:cs typeface="Times New Roman" panose="02020603050405020304" pitchFamily="18" charset="0"/>
              </a:rPr>
              <a:t> </a:t>
            </a:r>
            <a:r>
              <a:rPr lang="en-US" dirty="0" err="1">
                <a:latin typeface="+mn-lt"/>
                <a:cs typeface="Times New Roman" panose="02020603050405020304" pitchFamily="18" charset="0"/>
              </a:rPr>
              <a:t>phản</a:t>
            </a:r>
            <a:r>
              <a:rPr lang="en-US" dirty="0">
                <a:latin typeface="+mn-lt"/>
                <a:cs typeface="Times New Roman" panose="02020603050405020304" pitchFamily="18" charset="0"/>
              </a:rPr>
              <a:t> </a:t>
            </a:r>
            <a:r>
              <a:rPr lang="en-US" dirty="0" err="1">
                <a:latin typeface="+mn-lt"/>
                <a:cs typeface="Times New Roman" panose="02020603050405020304" pitchFamily="18" charset="0"/>
              </a:rPr>
              <a:t>cảm</a:t>
            </a:r>
            <a:endParaRPr lang="en-US" dirty="0">
              <a:latin typeface="+mn-lt"/>
              <a:cs typeface="Times New Roman" panose="02020603050405020304" pitchFamily="18" charset="0"/>
            </a:endParaRPr>
          </a:p>
          <a:p>
            <a:pPr marL="342900" indent="-342900">
              <a:buFont typeface="+mj-lt"/>
              <a:buAutoNum type="arabicPeriod"/>
            </a:pPr>
            <a:r>
              <a:rPr lang="en-US" dirty="0">
                <a:latin typeface="+mn-lt"/>
                <a:cs typeface="Times New Roman" panose="02020603050405020304" pitchFamily="18" charset="0"/>
              </a:rPr>
              <a:t>…</a:t>
            </a:r>
          </a:p>
          <a:p>
            <a:pPr marL="342900" indent="-342900">
              <a:buAutoNum type="arabicPeriod"/>
            </a:pPr>
            <a:endParaRPr lang="en-US" dirty="0">
              <a:latin typeface="+mj-lt"/>
              <a:cs typeface="Times New Roman" panose="02020603050405020304" pitchFamily="18" charset="0"/>
            </a:endParaRPr>
          </a:p>
          <a:p>
            <a:pPr marL="342900" indent="-342900">
              <a:buAutoNum type="arabicPeriod"/>
            </a:pPr>
            <a:endParaRPr lang="en-US" dirty="0">
              <a:latin typeface="+mj-lt"/>
              <a:cs typeface="Times New Roman" panose="02020603050405020304" pitchFamily="18" charset="0"/>
            </a:endParaRPr>
          </a:p>
        </p:txBody>
      </p:sp>
      <p:sp>
        <p:nvSpPr>
          <p:cNvPr id="25" name="TextBox 24"/>
          <p:cNvSpPr txBox="1"/>
          <p:nvPr/>
        </p:nvSpPr>
        <p:spPr>
          <a:xfrm>
            <a:off x="2857500" y="3406972"/>
            <a:ext cx="1600200" cy="307777"/>
          </a:xfrm>
          <a:prstGeom prst="rect">
            <a:avLst/>
          </a:prstGeom>
          <a:noFill/>
        </p:spPr>
        <p:txBody>
          <a:bodyPr wrap="square" rtlCol="0">
            <a:spAutoFit/>
          </a:bodyPr>
          <a:lstStyle/>
          <a:p>
            <a:r>
              <a:rPr lang="en-US" b="1" dirty="0" err="1"/>
              <a:t>Hậu</a:t>
            </a:r>
            <a:r>
              <a:rPr lang="en-US" b="1" dirty="0"/>
              <a:t> </a:t>
            </a:r>
            <a:r>
              <a:rPr lang="en-US" b="1" dirty="0" err="1"/>
              <a:t>quả</a:t>
            </a:r>
            <a:endParaRPr lang="en-US" b="1" dirty="0"/>
          </a:p>
        </p:txBody>
      </p:sp>
    </p:spTree>
    <p:extLst>
      <p:ext uri="{BB962C8B-B14F-4D97-AF65-F5344CB8AC3E}">
        <p14:creationId xmlns:p14="http://schemas.microsoft.com/office/powerpoint/2010/main" val="385490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wipe(down)">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Effect transition="in" filter="wipe(left)">
                                      <p:cBhvr>
                                        <p:cTn id="73" dur="500"/>
                                        <p:tgtEl>
                                          <p:spTgt spid="2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3">
                                            <p:txEl>
                                              <p:pRg st="1" end="1"/>
                                            </p:txEl>
                                          </p:spTgt>
                                        </p:tgtEl>
                                        <p:attrNameLst>
                                          <p:attrName>style.visibility</p:attrName>
                                        </p:attrNameLst>
                                      </p:cBhvr>
                                      <p:to>
                                        <p:strVal val="visible"/>
                                      </p:to>
                                    </p:set>
                                    <p:animEffect transition="in" filter="wipe(left)">
                                      <p:cBhvr>
                                        <p:cTn id="78" dur="500"/>
                                        <p:tgtEl>
                                          <p:spTgt spid="2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3">
                                            <p:txEl>
                                              <p:pRg st="2" end="2"/>
                                            </p:txEl>
                                          </p:spTgt>
                                        </p:tgtEl>
                                        <p:attrNameLst>
                                          <p:attrName>style.visibility</p:attrName>
                                        </p:attrNameLst>
                                      </p:cBhvr>
                                      <p:to>
                                        <p:strVal val="visible"/>
                                      </p:to>
                                    </p:set>
                                    <p:animEffect transition="in" filter="wipe(left)">
                                      <p:cBhvr>
                                        <p:cTn id="83" dur="500"/>
                                        <p:tgtEl>
                                          <p:spTgt spid="23">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3">
                                            <p:txEl>
                                              <p:pRg st="3" end="3"/>
                                            </p:txEl>
                                          </p:spTgt>
                                        </p:tgtEl>
                                        <p:attrNameLst>
                                          <p:attrName>style.visibility</p:attrName>
                                        </p:attrNameLst>
                                      </p:cBhvr>
                                      <p:to>
                                        <p:strVal val="visible"/>
                                      </p:to>
                                    </p:set>
                                    <p:animEffect transition="in" filter="wipe(left)">
                                      <p:cBhvr>
                                        <p:cTn id="88" dur="500"/>
                                        <p:tgtEl>
                                          <p:spTgt spid="23">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3">
                                            <p:txEl>
                                              <p:pRg st="4" end="4"/>
                                            </p:txEl>
                                          </p:spTgt>
                                        </p:tgtEl>
                                        <p:attrNameLst>
                                          <p:attrName>style.visibility</p:attrName>
                                        </p:attrNameLst>
                                      </p:cBhvr>
                                      <p:to>
                                        <p:strVal val="visible"/>
                                      </p:to>
                                    </p:set>
                                    <p:animEffect transition="in" filter="wipe(left)">
                                      <p:cBhvr>
                                        <p:cTn id="93" dur="500"/>
                                        <p:tgtEl>
                                          <p:spTgt spid="23">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3">
                                            <p:txEl>
                                              <p:pRg st="5" end="5"/>
                                            </p:txEl>
                                          </p:spTgt>
                                        </p:tgtEl>
                                        <p:attrNameLst>
                                          <p:attrName>style.visibility</p:attrName>
                                        </p:attrNameLst>
                                      </p:cBhvr>
                                      <p:to>
                                        <p:strVal val="visible"/>
                                      </p:to>
                                    </p:set>
                                    <p:animEffect transition="in" filter="wipe(left)">
                                      <p:cBhvr>
                                        <p:cTn id="98" dur="500"/>
                                        <p:tgtEl>
                                          <p:spTgt spid="23">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wipe(left)">
                                      <p:cBhvr>
                                        <p:cTn id="103" dur="500"/>
                                        <p:tgtEl>
                                          <p:spTgt spid="23">
                                            <p:txEl>
                                              <p:pRg st="6" end="6"/>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3">
                                            <p:txEl>
                                              <p:pRg st="7" end="7"/>
                                            </p:txEl>
                                          </p:spTgt>
                                        </p:tgtEl>
                                        <p:attrNameLst>
                                          <p:attrName>style.visibility</p:attrName>
                                        </p:attrNameLst>
                                      </p:cBhvr>
                                      <p:to>
                                        <p:strVal val="visible"/>
                                      </p:to>
                                    </p:set>
                                    <p:animEffect transition="in" filter="wipe(left)">
                                      <p:cBhvr>
                                        <p:cTn id="108" dur="500"/>
                                        <p:tgtEl>
                                          <p:spTgt spid="23">
                                            <p:txEl>
                                              <p:pRg st="7" end="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3">
                                            <p:txEl>
                                              <p:pRg st="8" end="8"/>
                                            </p:txEl>
                                          </p:spTgt>
                                        </p:tgtEl>
                                        <p:attrNameLst>
                                          <p:attrName>style.visibility</p:attrName>
                                        </p:attrNameLst>
                                      </p:cBhvr>
                                      <p:to>
                                        <p:strVal val="visible"/>
                                      </p:to>
                                    </p:set>
                                    <p:animEffect transition="in" filter="wipe(left)">
                                      <p:cBhvr>
                                        <p:cTn id="113" dur="500"/>
                                        <p:tgtEl>
                                          <p:spTgt spid="23">
                                            <p:txEl>
                                              <p:pRg st="8" end="8"/>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3">
                                            <p:txEl>
                                              <p:pRg st="9" end="9"/>
                                            </p:txEl>
                                          </p:spTgt>
                                        </p:tgtEl>
                                        <p:attrNameLst>
                                          <p:attrName>style.visibility</p:attrName>
                                        </p:attrNameLst>
                                      </p:cBhvr>
                                      <p:to>
                                        <p:strVal val="visible"/>
                                      </p:to>
                                    </p:set>
                                    <p:animEffect transition="in" filter="wipe(left)">
                                      <p:cBhvr>
                                        <p:cTn id="118" dur="500"/>
                                        <p:tgtEl>
                                          <p:spTgt spid="23">
                                            <p:txEl>
                                              <p:pRg st="9" end="9"/>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23">
                                            <p:txEl>
                                              <p:pRg st="10" end="10"/>
                                            </p:txEl>
                                          </p:spTgt>
                                        </p:tgtEl>
                                        <p:attrNameLst>
                                          <p:attrName>style.visibility</p:attrName>
                                        </p:attrNameLst>
                                      </p:cBhvr>
                                      <p:to>
                                        <p:strVal val="visible"/>
                                      </p:to>
                                    </p:set>
                                    <p:animEffect transition="in" filter="wipe(left)">
                                      <p:cBhvr>
                                        <p:cTn id="123" dur="500"/>
                                        <p:tgtEl>
                                          <p:spTgt spid="23">
                                            <p:txEl>
                                              <p:pRg st="10" end="1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3">
                                            <p:txEl>
                                              <p:pRg st="11" end="11"/>
                                            </p:txEl>
                                          </p:spTgt>
                                        </p:tgtEl>
                                        <p:attrNameLst>
                                          <p:attrName>style.visibility</p:attrName>
                                        </p:attrNameLst>
                                      </p:cBhvr>
                                      <p:to>
                                        <p:strVal val="visible"/>
                                      </p:to>
                                    </p:set>
                                    <p:animEffect transition="in" filter="wipe(left)">
                                      <p:cBhvr>
                                        <p:cTn id="128" dur="500"/>
                                        <p:tgtEl>
                                          <p:spTgt spid="23">
                                            <p:txEl>
                                              <p:pRg st="11" end="11"/>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23">
                                            <p:txEl>
                                              <p:pRg st="12" end="12"/>
                                            </p:txEl>
                                          </p:spTgt>
                                        </p:tgtEl>
                                        <p:attrNameLst>
                                          <p:attrName>style.visibility</p:attrName>
                                        </p:attrNameLst>
                                      </p:cBhvr>
                                      <p:to>
                                        <p:strVal val="visible"/>
                                      </p:to>
                                    </p:set>
                                    <p:animEffect transition="in" filter="wipe(left)">
                                      <p:cBhvr>
                                        <p:cTn id="133" dur="500"/>
                                        <p:tgtEl>
                                          <p:spTgt spid="23">
                                            <p:txEl>
                                              <p:pRg st="12" end="1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3">
                                            <p:txEl>
                                              <p:pRg st="13" end="13"/>
                                            </p:txEl>
                                          </p:spTgt>
                                        </p:tgtEl>
                                        <p:attrNameLst>
                                          <p:attrName>style.visibility</p:attrName>
                                        </p:attrNameLst>
                                      </p:cBhvr>
                                      <p:to>
                                        <p:strVal val="visible"/>
                                      </p:to>
                                    </p:set>
                                    <p:animEffect transition="in" filter="wipe(left)">
                                      <p:cBhvr>
                                        <p:cTn id="138" dur="500"/>
                                        <p:tgtEl>
                                          <p:spTgt spid="23">
                                            <p:txEl>
                                              <p:pRg st="13" end="13"/>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23">
                                            <p:txEl>
                                              <p:pRg st="14" end="14"/>
                                            </p:txEl>
                                          </p:spTgt>
                                        </p:tgtEl>
                                        <p:attrNameLst>
                                          <p:attrName>style.visibility</p:attrName>
                                        </p:attrNameLst>
                                      </p:cBhvr>
                                      <p:to>
                                        <p:strVal val="visible"/>
                                      </p:to>
                                    </p:set>
                                    <p:animEffect transition="in" filter="wipe(left)">
                                      <p:cBhvr>
                                        <p:cTn id="143" dur="500"/>
                                        <p:tgtEl>
                                          <p:spTgt spid="23">
                                            <p:txEl>
                                              <p:pRg st="14" end="14"/>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23">
                                            <p:txEl>
                                              <p:pRg st="15" end="15"/>
                                            </p:txEl>
                                          </p:spTgt>
                                        </p:tgtEl>
                                        <p:attrNameLst>
                                          <p:attrName>style.visibility</p:attrName>
                                        </p:attrNameLst>
                                      </p:cBhvr>
                                      <p:to>
                                        <p:strVal val="visible"/>
                                      </p:to>
                                    </p:set>
                                    <p:animEffect transition="in" filter="wipe(left)">
                                      <p:cBhvr>
                                        <p:cTn id="148" dur="500"/>
                                        <p:tgtEl>
                                          <p:spTgt spid="23">
                                            <p:txEl>
                                              <p:pRg st="15" end="15"/>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23">
                                            <p:txEl>
                                              <p:pRg st="16" end="16"/>
                                            </p:txEl>
                                          </p:spTgt>
                                        </p:tgtEl>
                                        <p:attrNameLst>
                                          <p:attrName>style.visibility</p:attrName>
                                        </p:attrNameLst>
                                      </p:cBhvr>
                                      <p:to>
                                        <p:strVal val="visible"/>
                                      </p:to>
                                    </p:set>
                                    <p:animEffect transition="in" filter="wipe(left)">
                                      <p:cBhvr>
                                        <p:cTn id="153" dur="500"/>
                                        <p:tgtEl>
                                          <p:spTgt spid="23">
                                            <p:txEl>
                                              <p:pRg st="16" end="1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23">
                                            <p:txEl>
                                              <p:pRg st="17" end="17"/>
                                            </p:txEl>
                                          </p:spTgt>
                                        </p:tgtEl>
                                        <p:attrNameLst>
                                          <p:attrName>style.visibility</p:attrName>
                                        </p:attrNameLst>
                                      </p:cBhvr>
                                      <p:to>
                                        <p:strVal val="visible"/>
                                      </p:to>
                                    </p:set>
                                    <p:animEffect transition="in" filter="wipe(left)">
                                      <p:cBhvr>
                                        <p:cTn id="158" dur="500"/>
                                        <p:tgtEl>
                                          <p:spTgt spid="2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P spid="14" grpId="0" animBg="1"/>
      <p:bldP spid="17" grpId="0" animBg="1"/>
      <p:bldP spid="18" grpId="0"/>
      <p:bldP spid="19" grpId="0" animBg="1"/>
      <p:bldP spid="20" grpId="0"/>
      <p:bldP spid="21"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101681" y="34604"/>
            <a:ext cx="1788412" cy="14014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rPr>
              <a:t>Dạng</a:t>
            </a:r>
            <a:r>
              <a:rPr lang="en-US" sz="2000" b="1" dirty="0">
                <a:solidFill>
                  <a:srgbClr val="FFFF00"/>
                </a:solidFill>
              </a:rPr>
              <a:t> 2</a:t>
            </a:r>
          </a:p>
        </p:txBody>
      </p:sp>
      <p:sp>
        <p:nvSpPr>
          <p:cNvPr id="3" name="TextBox 2"/>
          <p:cNvSpPr txBox="1"/>
          <p:nvPr/>
        </p:nvSpPr>
        <p:spPr>
          <a:xfrm>
            <a:off x="2057400" y="388055"/>
            <a:ext cx="6898042"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tiêu</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sp>
        <p:nvSpPr>
          <p:cNvPr id="5" name="TextBox 4"/>
          <p:cNvSpPr txBox="1"/>
          <p:nvPr/>
        </p:nvSpPr>
        <p:spPr>
          <a:xfrm>
            <a:off x="4267200" y="765339"/>
            <a:ext cx="671979" cy="307777"/>
          </a:xfrm>
          <a:prstGeom prst="rect">
            <a:avLst/>
          </a:prstGeom>
          <a:noFill/>
          <a:ln w="12700">
            <a:solidFill>
              <a:schemeClr val="tx1"/>
            </a:solidFill>
          </a:ln>
        </p:spPr>
        <p:txBody>
          <a:bodyPr wrap="none" rtlCol="0">
            <a:spAutoFit/>
          </a:bodyPr>
          <a:lstStyle/>
          <a:p>
            <a:r>
              <a:rPr lang="en-US" b="1" dirty="0" err="1">
                <a:solidFill>
                  <a:srgbClr val="0000FF"/>
                </a:solidFill>
              </a:rPr>
              <a:t>Dàn</a:t>
            </a:r>
            <a:r>
              <a:rPr lang="en-US" b="1" dirty="0">
                <a:solidFill>
                  <a:srgbClr val="0000FF"/>
                </a:solidFill>
              </a:rPr>
              <a:t> ý</a:t>
            </a:r>
          </a:p>
        </p:txBody>
      </p:sp>
      <p:sp>
        <p:nvSpPr>
          <p:cNvPr id="6" name="TextBox 5"/>
          <p:cNvSpPr txBox="1"/>
          <p:nvPr/>
        </p:nvSpPr>
        <p:spPr>
          <a:xfrm>
            <a:off x="1945206" y="1047750"/>
            <a:ext cx="5743880"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tiêu</a:t>
            </a:r>
            <a:r>
              <a:rPr lang="en-US" dirty="0">
                <a:solidFill>
                  <a:srgbClr val="0000FF"/>
                </a:solidFill>
              </a:rPr>
              <a:t>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a:t>
            </a:r>
          </a:p>
          <a:p>
            <a:r>
              <a:rPr lang="en-US" i="1" dirty="0">
                <a:solidFill>
                  <a:schemeClr val="tx1"/>
                </a:solidFill>
              </a:rPr>
              <a:t>   (A </a:t>
            </a:r>
            <a:r>
              <a:rPr lang="en-US" i="1" dirty="0" err="1">
                <a:solidFill>
                  <a:schemeClr val="tx1"/>
                </a:solidFill>
              </a:rPr>
              <a:t>có</a:t>
            </a:r>
            <a:r>
              <a:rPr lang="en-US" i="1" dirty="0">
                <a:solidFill>
                  <a:schemeClr val="tx1"/>
                </a:solidFill>
              </a:rPr>
              <a:t> </a:t>
            </a:r>
            <a:r>
              <a:rPr lang="en-US" i="1" dirty="0" err="1">
                <a:solidFill>
                  <a:schemeClr val="tx1"/>
                </a:solidFill>
              </a:rPr>
              <a:t>tác</a:t>
            </a:r>
            <a:r>
              <a:rPr lang="en-US" i="1" dirty="0">
                <a:solidFill>
                  <a:schemeClr val="tx1"/>
                </a:solidFill>
              </a:rPr>
              <a:t> </a:t>
            </a:r>
            <a:r>
              <a:rPr lang="en-US" i="1" dirty="0" err="1">
                <a:solidFill>
                  <a:schemeClr val="tx1"/>
                </a:solidFill>
              </a:rPr>
              <a:t>hại</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tác</a:t>
            </a:r>
            <a:r>
              <a:rPr lang="en-US" i="1" dirty="0">
                <a:solidFill>
                  <a:schemeClr val="tx1"/>
                </a:solidFill>
              </a:rPr>
              <a:t> </a:t>
            </a:r>
            <a:r>
              <a:rPr lang="en-US" i="1" dirty="0" err="1">
                <a:solidFill>
                  <a:schemeClr val="tx1"/>
                </a:solidFill>
              </a:rPr>
              <a:t>động</a:t>
            </a:r>
            <a:r>
              <a:rPr lang="en-US" i="1" dirty="0">
                <a:solidFill>
                  <a:schemeClr val="tx1"/>
                </a:solidFill>
              </a:rPr>
              <a:t>, </a:t>
            </a:r>
            <a:r>
              <a:rPr lang="en-US" i="1" dirty="0" err="1">
                <a:solidFill>
                  <a:schemeClr val="tx1"/>
                </a:solidFill>
              </a:rPr>
              <a:t>sự</a:t>
            </a:r>
            <a:r>
              <a:rPr lang="en-US" i="1" dirty="0">
                <a:solidFill>
                  <a:schemeClr val="tx1"/>
                </a:solidFill>
              </a:rPr>
              <a:t> </a:t>
            </a:r>
            <a:r>
              <a:rPr lang="en-US" i="1" dirty="0" err="1">
                <a:solidFill>
                  <a:schemeClr val="tx1"/>
                </a:solidFill>
              </a:rPr>
              <a:t>ảnh</a:t>
            </a:r>
            <a:r>
              <a:rPr lang="en-US" i="1" dirty="0">
                <a:solidFill>
                  <a:schemeClr val="tx1"/>
                </a:solidFill>
              </a:rPr>
              <a:t> </a:t>
            </a:r>
            <a:r>
              <a:rPr lang="en-US" i="1" dirty="0" err="1">
                <a:solidFill>
                  <a:schemeClr val="tx1"/>
                </a:solidFill>
              </a:rPr>
              <a:t>hưởng</a:t>
            </a:r>
            <a:r>
              <a:rPr lang="en-US" i="1" dirty="0">
                <a:solidFill>
                  <a:schemeClr val="tx1"/>
                </a:solidFill>
              </a:rPr>
              <a:t>…) </a:t>
            </a:r>
            <a:r>
              <a:rPr lang="en-US" i="1" dirty="0" err="1">
                <a:solidFill>
                  <a:schemeClr val="tx1"/>
                </a:solidFill>
              </a:rPr>
              <a:t>vô</a:t>
            </a:r>
            <a:r>
              <a:rPr lang="en-US" i="1" dirty="0">
                <a:solidFill>
                  <a:schemeClr val="tx1"/>
                </a:solidFill>
              </a:rPr>
              <a:t> </a:t>
            </a:r>
            <a:r>
              <a:rPr lang="en-US" i="1" dirty="0" err="1">
                <a:solidFill>
                  <a:schemeClr val="tx1"/>
                </a:solidFill>
              </a:rPr>
              <a:t>cùng</a:t>
            </a:r>
            <a:r>
              <a:rPr lang="en-US" i="1" dirty="0">
                <a:solidFill>
                  <a:schemeClr val="tx1"/>
                </a:solidFill>
              </a:rPr>
              <a:t> to </a:t>
            </a:r>
            <a:r>
              <a:rPr lang="en-US" i="1" dirty="0" err="1">
                <a:solidFill>
                  <a:schemeClr val="tx1"/>
                </a:solidFill>
              </a:rPr>
              <a:t>lớn</a:t>
            </a:r>
            <a:r>
              <a:rPr lang="en-US" i="1" dirty="0">
                <a:solidFill>
                  <a:schemeClr val="tx1"/>
                </a:solidFill>
              </a:rPr>
              <a:t> </a:t>
            </a:r>
            <a:r>
              <a:rPr lang="en-US" i="1" dirty="0" err="1">
                <a:solidFill>
                  <a:schemeClr val="tx1"/>
                </a:solidFill>
              </a:rPr>
              <a:t>đến</a:t>
            </a:r>
            <a:r>
              <a:rPr lang="en-US" i="1" dirty="0">
                <a:solidFill>
                  <a:schemeClr val="tx1"/>
                </a:solidFill>
              </a:rPr>
              <a:t>...)</a:t>
            </a:r>
          </a:p>
        </p:txBody>
      </p:sp>
      <p:sp>
        <p:nvSpPr>
          <p:cNvPr id="32" name="TextBox 31"/>
          <p:cNvSpPr txBox="1"/>
          <p:nvPr/>
        </p:nvSpPr>
        <p:spPr>
          <a:xfrm>
            <a:off x="1945206" y="1504950"/>
            <a:ext cx="4870244" cy="523220"/>
          </a:xfrm>
          <a:prstGeom prst="rect">
            <a:avLst/>
          </a:prstGeom>
          <a:noFill/>
        </p:spPr>
        <p:txBody>
          <a:bodyPr wrap="non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 </a:t>
            </a:r>
            <a:r>
              <a:rPr lang="en-US" dirty="0" err="1">
                <a:solidFill>
                  <a:srgbClr val="0000FF"/>
                </a:solidFill>
              </a:rPr>
              <a:t>là</a:t>
            </a:r>
            <a:r>
              <a:rPr lang="en-US" dirty="0">
                <a:solidFill>
                  <a:srgbClr val="0000FF"/>
                </a:solidFill>
              </a:rPr>
              <a:t> </a:t>
            </a:r>
            <a:r>
              <a:rPr lang="en-US" dirty="0" err="1">
                <a:solidFill>
                  <a:srgbClr val="0000FF"/>
                </a:solidFill>
              </a:rPr>
              <a:t>gì</a:t>
            </a:r>
            <a:r>
              <a:rPr lang="en-US" dirty="0">
                <a:solidFill>
                  <a:srgbClr val="0000FF"/>
                </a:solidFill>
              </a:rPr>
              <a:t>?</a:t>
            </a:r>
          </a:p>
          <a:p>
            <a:r>
              <a:rPr lang="en-US" i="1" dirty="0">
                <a:solidFill>
                  <a:schemeClr val="tx1"/>
                </a:solidFill>
              </a:rPr>
              <a:t>(</a:t>
            </a:r>
            <a:r>
              <a:rPr lang="en-US" i="1" dirty="0" err="1">
                <a:solidFill>
                  <a:schemeClr val="tx1"/>
                </a:solidFill>
              </a:rPr>
              <a:t>Giải</a:t>
            </a:r>
            <a:r>
              <a:rPr lang="en-US" i="1" dirty="0">
                <a:solidFill>
                  <a:schemeClr val="tx1"/>
                </a:solidFill>
              </a:rPr>
              <a:t> </a:t>
            </a:r>
            <a:r>
              <a:rPr lang="en-US" i="1" dirty="0" err="1">
                <a:solidFill>
                  <a:schemeClr val="tx1"/>
                </a:solidFill>
              </a:rPr>
              <a:t>thích</a:t>
            </a:r>
            <a:r>
              <a:rPr lang="en-US" i="1" dirty="0">
                <a:solidFill>
                  <a:schemeClr val="tx1"/>
                </a:solidFill>
              </a:rPr>
              <a:t> </a:t>
            </a:r>
            <a:r>
              <a:rPr lang="en-US" i="1" dirty="0" err="1">
                <a:solidFill>
                  <a:schemeClr val="tx1"/>
                </a:solidFill>
              </a:rPr>
              <a:t>bằng</a:t>
            </a:r>
            <a:r>
              <a:rPr lang="en-US" i="1" dirty="0">
                <a:solidFill>
                  <a:schemeClr val="tx1"/>
                </a:solidFill>
              </a:rPr>
              <a:t> </a:t>
            </a:r>
            <a:r>
              <a:rPr lang="en-US" i="1" dirty="0" err="1">
                <a:solidFill>
                  <a:schemeClr val="tx1"/>
                </a:solidFill>
              </a:rPr>
              <a:t>cách</a:t>
            </a:r>
            <a:r>
              <a:rPr lang="en-US" i="1" dirty="0">
                <a:solidFill>
                  <a:schemeClr val="tx1"/>
                </a:solidFill>
              </a:rPr>
              <a:t> </a:t>
            </a:r>
            <a:r>
              <a:rPr lang="en-US" i="1" dirty="0" err="1">
                <a:solidFill>
                  <a:schemeClr val="tx1"/>
                </a:solidFill>
              </a:rPr>
              <a:t>nêu</a:t>
            </a:r>
            <a:r>
              <a:rPr lang="en-US" i="1" dirty="0">
                <a:solidFill>
                  <a:schemeClr val="tx1"/>
                </a:solidFill>
              </a:rPr>
              <a:t> </a:t>
            </a:r>
            <a:r>
              <a:rPr lang="en-US" i="1" dirty="0" err="1">
                <a:solidFill>
                  <a:schemeClr val="tx1"/>
                </a:solidFill>
              </a:rPr>
              <a:t>khái</a:t>
            </a:r>
            <a:r>
              <a:rPr lang="en-US" i="1" dirty="0">
                <a:solidFill>
                  <a:schemeClr val="tx1"/>
                </a:solidFill>
              </a:rPr>
              <a:t> </a:t>
            </a:r>
            <a:r>
              <a:rPr lang="en-US" i="1" dirty="0" err="1">
                <a:solidFill>
                  <a:schemeClr val="tx1"/>
                </a:solidFill>
              </a:rPr>
              <a:t>niệm</a:t>
            </a:r>
            <a:r>
              <a:rPr lang="en-US" i="1" dirty="0">
                <a:solidFill>
                  <a:schemeClr val="tx1"/>
                </a:solidFill>
              </a:rPr>
              <a:t> </a:t>
            </a:r>
            <a:r>
              <a:rPr lang="en-US" i="1" dirty="0" err="1">
                <a:solidFill>
                  <a:schemeClr val="tx1"/>
                </a:solidFill>
              </a:rPr>
              <a:t>hoặc</a:t>
            </a:r>
            <a:r>
              <a:rPr lang="en-US" i="1" dirty="0">
                <a:solidFill>
                  <a:schemeClr val="tx1"/>
                </a:solidFill>
              </a:rPr>
              <a:t> </a:t>
            </a:r>
            <a:r>
              <a:rPr lang="en-US" i="1" dirty="0" err="1">
                <a:solidFill>
                  <a:schemeClr val="tx1"/>
                </a:solidFill>
              </a:rPr>
              <a:t>biểu</a:t>
            </a:r>
            <a:r>
              <a:rPr lang="en-US" i="1" dirty="0">
                <a:solidFill>
                  <a:schemeClr val="tx1"/>
                </a:solidFill>
              </a:rPr>
              <a:t> </a:t>
            </a:r>
            <a:r>
              <a:rPr lang="en-US" i="1" dirty="0" err="1">
                <a:solidFill>
                  <a:schemeClr val="tx1"/>
                </a:solidFill>
              </a:rPr>
              <a:t>hiện</a:t>
            </a:r>
            <a:r>
              <a:rPr lang="en-US" i="1" dirty="0">
                <a:solidFill>
                  <a:schemeClr val="tx1"/>
                </a:solidFill>
              </a:rPr>
              <a:t> </a:t>
            </a:r>
            <a:r>
              <a:rPr lang="en-US" i="1" dirty="0" err="1">
                <a:solidFill>
                  <a:schemeClr val="tx1"/>
                </a:solidFill>
              </a:rPr>
              <a:t>của</a:t>
            </a:r>
            <a:r>
              <a:rPr lang="en-US" i="1" dirty="0">
                <a:solidFill>
                  <a:schemeClr val="tx1"/>
                </a:solidFill>
              </a:rPr>
              <a:t> A.)</a:t>
            </a:r>
          </a:p>
        </p:txBody>
      </p:sp>
      <p:sp>
        <p:nvSpPr>
          <p:cNvPr id="33" name="TextBox 32"/>
          <p:cNvSpPr txBox="1"/>
          <p:nvPr/>
        </p:nvSpPr>
        <p:spPr>
          <a:xfrm>
            <a:off x="1947065" y="2038350"/>
            <a:ext cx="6737742" cy="1169551"/>
          </a:xfrm>
          <a:prstGeom prst="rect">
            <a:avLst/>
          </a:prstGeom>
          <a:noFill/>
        </p:spPr>
        <p:txBody>
          <a:bodyPr wrap="non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mặt</a:t>
            </a:r>
            <a:r>
              <a:rPr lang="en-US" dirty="0">
                <a:solidFill>
                  <a:srgbClr val="0000FF"/>
                </a:solidFill>
              </a:rPr>
              <a:t> </a:t>
            </a:r>
            <a:r>
              <a:rPr lang="en-US">
                <a:solidFill>
                  <a:srgbClr val="0000FF"/>
                </a:solidFill>
              </a:rPr>
              <a:t>tiêu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a:t>
            </a:r>
          </a:p>
          <a:p>
            <a:pPr marL="285750" indent="-285750">
              <a:buFontTx/>
              <a:buChar char="-"/>
            </a:pPr>
            <a:r>
              <a:rPr lang="en-US" dirty="0">
                <a:solidFill>
                  <a:schemeClr val="tx1"/>
                </a:solidFill>
              </a:rPr>
              <a:t>A </a:t>
            </a:r>
            <a:r>
              <a:rPr lang="en-US" dirty="0" err="1">
                <a:solidFill>
                  <a:schemeClr val="tx1"/>
                </a:solidFill>
              </a:rPr>
              <a:t>khiến</a:t>
            </a:r>
            <a:r>
              <a:rPr lang="en-US" dirty="0">
                <a:solidFill>
                  <a:schemeClr val="tx1"/>
                </a:solidFill>
              </a:rPr>
              <a:t> </a:t>
            </a:r>
            <a:r>
              <a:rPr lang="en-US" dirty="0" err="1">
                <a:solidFill>
                  <a:schemeClr val="tx1"/>
                </a:solidFill>
              </a:rPr>
              <a:t>cho</a:t>
            </a:r>
            <a:r>
              <a:rPr lang="en-US" dirty="0">
                <a:solidFill>
                  <a:schemeClr val="tx1"/>
                </a:solidFill>
              </a:rPr>
              <a:t> </a:t>
            </a:r>
            <a:r>
              <a:rPr lang="en-US" dirty="0" err="1">
                <a:solidFill>
                  <a:schemeClr val="tx1"/>
                </a:solidFill>
              </a:rPr>
              <a:t>bản</a:t>
            </a:r>
            <a:r>
              <a:rPr lang="en-US" dirty="0">
                <a:solidFill>
                  <a:schemeClr val="tx1"/>
                </a:solidFill>
              </a:rPr>
              <a:t> </a:t>
            </a:r>
            <a:r>
              <a:rPr lang="en-US" dirty="0" err="1">
                <a:solidFill>
                  <a:schemeClr val="tx1"/>
                </a:solidFill>
              </a:rPr>
              <a:t>thân</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thay</a:t>
            </a:r>
            <a:r>
              <a:rPr lang="en-US" dirty="0">
                <a:solidFill>
                  <a:schemeClr val="tx1"/>
                </a:solidFill>
              </a:rPr>
              <a:t> </a:t>
            </a:r>
            <a:r>
              <a:rPr lang="en-US" dirty="0" err="1">
                <a:solidFill>
                  <a:schemeClr val="tx1"/>
                </a:solidFill>
              </a:rPr>
              <a:t>đổi</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sao</a:t>
            </a:r>
            <a:r>
              <a:rPr lang="en-US" dirty="0">
                <a:solidFill>
                  <a:schemeClr val="tx1"/>
                </a:solidFill>
              </a:rPr>
              <a:t> (</a:t>
            </a:r>
            <a:r>
              <a:rPr lang="en-US" dirty="0" err="1">
                <a:solidFill>
                  <a:schemeClr val="tx1"/>
                </a:solidFill>
              </a:rPr>
              <a:t>sức</a:t>
            </a:r>
            <a:r>
              <a:rPr lang="en-US" dirty="0">
                <a:solidFill>
                  <a:schemeClr val="tx1"/>
                </a:solidFill>
              </a:rPr>
              <a:t> </a:t>
            </a:r>
            <a:r>
              <a:rPr lang="en-US" dirty="0" err="1">
                <a:solidFill>
                  <a:schemeClr val="tx1"/>
                </a:solidFill>
              </a:rPr>
              <a:t>khỏe</a:t>
            </a:r>
            <a:r>
              <a:rPr lang="en-US" dirty="0">
                <a:solidFill>
                  <a:schemeClr val="tx1"/>
                </a:solidFill>
              </a:rPr>
              <a:t>, </a:t>
            </a:r>
            <a:r>
              <a:rPr lang="en-US" dirty="0" err="1">
                <a:solidFill>
                  <a:schemeClr val="tx1"/>
                </a:solidFill>
              </a:rPr>
              <a:t>trí</a:t>
            </a:r>
            <a:r>
              <a:rPr lang="en-US" dirty="0">
                <a:solidFill>
                  <a:schemeClr val="tx1"/>
                </a:solidFill>
              </a:rPr>
              <a:t> </a:t>
            </a:r>
            <a:r>
              <a:rPr lang="en-US" dirty="0" err="1">
                <a:solidFill>
                  <a:schemeClr val="tx1"/>
                </a:solidFill>
              </a:rPr>
              <a:t>tuệ</a:t>
            </a:r>
            <a:r>
              <a:rPr lang="en-US" dirty="0">
                <a:solidFill>
                  <a:schemeClr val="tx1"/>
                </a:solidFill>
              </a:rPr>
              <a:t>, </a:t>
            </a:r>
            <a:r>
              <a:rPr lang="en-US" dirty="0" err="1">
                <a:solidFill>
                  <a:schemeClr val="tx1"/>
                </a:solidFill>
              </a:rPr>
              <a:t>tinh</a:t>
            </a:r>
            <a:r>
              <a:rPr lang="en-US" dirty="0">
                <a:solidFill>
                  <a:schemeClr val="tx1"/>
                </a:solidFill>
              </a:rPr>
              <a:t> </a:t>
            </a:r>
            <a:r>
              <a:rPr lang="en-US" dirty="0" err="1">
                <a:solidFill>
                  <a:schemeClr val="tx1"/>
                </a:solidFill>
              </a:rPr>
              <a:t>thần</a:t>
            </a:r>
            <a:r>
              <a:rPr lang="en-US" dirty="0">
                <a:solidFill>
                  <a:schemeClr val="tx1"/>
                </a:solidFill>
              </a:rPr>
              <a:t>…)?</a:t>
            </a:r>
          </a:p>
          <a:p>
            <a:pPr marL="285750" indent="-285750">
              <a:buFontTx/>
              <a:buChar char="-"/>
            </a:pPr>
            <a:r>
              <a:rPr lang="en-US" dirty="0">
                <a:solidFill>
                  <a:schemeClr val="tx1"/>
                </a:solidFill>
              </a:rPr>
              <a:t>A </a:t>
            </a:r>
            <a:r>
              <a:rPr lang="en-US" dirty="0" err="1">
                <a:solidFill>
                  <a:schemeClr val="tx1"/>
                </a:solidFill>
              </a:rPr>
              <a:t>gây</a:t>
            </a:r>
            <a:r>
              <a:rPr lang="en-US" dirty="0">
                <a:solidFill>
                  <a:schemeClr val="tx1"/>
                </a:solidFill>
              </a:rPr>
              <a:t> </a:t>
            </a:r>
            <a:r>
              <a:rPr lang="en-US" dirty="0" err="1">
                <a:solidFill>
                  <a:schemeClr val="tx1"/>
                </a:solidFill>
              </a:rPr>
              <a:t>ra</a:t>
            </a:r>
            <a:r>
              <a:rPr lang="en-US" dirty="0">
                <a:solidFill>
                  <a:schemeClr val="tx1"/>
                </a:solidFill>
              </a:rPr>
              <a:t> </a:t>
            </a:r>
            <a:r>
              <a:rPr lang="en-US" dirty="0" err="1">
                <a:solidFill>
                  <a:schemeClr val="tx1"/>
                </a:solidFill>
              </a:rPr>
              <a:t>hậu</a:t>
            </a:r>
            <a:r>
              <a:rPr lang="en-US" dirty="0">
                <a:solidFill>
                  <a:schemeClr val="tx1"/>
                </a:solidFill>
              </a:rPr>
              <a:t> </a:t>
            </a:r>
            <a:r>
              <a:rPr lang="en-US" dirty="0" err="1">
                <a:solidFill>
                  <a:schemeClr val="tx1"/>
                </a:solidFill>
              </a:rPr>
              <a:t>quả</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thế</a:t>
            </a:r>
            <a:r>
              <a:rPr lang="en-US" dirty="0">
                <a:solidFill>
                  <a:schemeClr val="tx1"/>
                </a:solidFill>
              </a:rPr>
              <a:t> </a:t>
            </a:r>
            <a:r>
              <a:rPr lang="en-US" dirty="0" err="1">
                <a:solidFill>
                  <a:schemeClr val="tx1"/>
                </a:solidFill>
              </a:rPr>
              <a:t>nào</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gia</a:t>
            </a:r>
            <a:r>
              <a:rPr lang="en-US" dirty="0">
                <a:solidFill>
                  <a:schemeClr val="tx1"/>
                </a:solidFill>
              </a:rPr>
              <a:t> </a:t>
            </a:r>
            <a:r>
              <a:rPr lang="en-US" dirty="0" err="1">
                <a:solidFill>
                  <a:schemeClr val="tx1"/>
                </a:solidFill>
              </a:rPr>
              <a:t>đình</a:t>
            </a:r>
            <a:r>
              <a:rPr lang="en-US" dirty="0">
                <a:solidFill>
                  <a:schemeClr val="tx1"/>
                </a:solidFill>
              </a:rPr>
              <a:t>, </a:t>
            </a:r>
            <a:r>
              <a:rPr lang="en-US" dirty="0" err="1">
                <a:solidFill>
                  <a:schemeClr val="tx1"/>
                </a:solidFill>
              </a:rPr>
              <a:t>những</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xung</a:t>
            </a:r>
            <a:r>
              <a:rPr lang="en-US" dirty="0">
                <a:solidFill>
                  <a:schemeClr val="tx1"/>
                </a:solidFill>
              </a:rPr>
              <a:t> </a:t>
            </a:r>
            <a:r>
              <a:rPr lang="en-US" dirty="0" err="1">
                <a:solidFill>
                  <a:schemeClr val="tx1"/>
                </a:solidFill>
              </a:rPr>
              <a:t>quanh</a:t>
            </a:r>
            <a:r>
              <a:rPr lang="en-US" dirty="0">
                <a:solidFill>
                  <a:schemeClr val="tx1"/>
                </a:solidFill>
              </a:rPr>
              <a:t>?</a:t>
            </a:r>
          </a:p>
          <a:p>
            <a:pPr marL="285750" indent="-285750">
              <a:buFontTx/>
              <a:buChar char="-"/>
            </a:pPr>
            <a:r>
              <a:rPr lang="en-US" dirty="0">
                <a:solidFill>
                  <a:schemeClr val="tx1"/>
                </a:solidFill>
              </a:rPr>
              <a:t>A </a:t>
            </a:r>
            <a:r>
              <a:rPr lang="en-US" dirty="0" err="1">
                <a:solidFill>
                  <a:schemeClr val="tx1"/>
                </a:solidFill>
              </a:rPr>
              <a:t>tác</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xấu</a:t>
            </a:r>
            <a:r>
              <a:rPr lang="en-US" dirty="0">
                <a:solidFill>
                  <a:schemeClr val="tx1"/>
                </a:solidFill>
              </a:rPr>
              <a:t> </a:t>
            </a:r>
            <a:r>
              <a:rPr lang="en-US" dirty="0" err="1">
                <a:solidFill>
                  <a:schemeClr val="tx1"/>
                </a:solidFill>
              </a:rPr>
              <a:t>đến</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như</a:t>
            </a:r>
            <a:r>
              <a:rPr lang="en-US" dirty="0">
                <a:solidFill>
                  <a:schemeClr val="tx1"/>
                </a:solidFill>
              </a:rPr>
              <a:t> </a:t>
            </a:r>
            <a:r>
              <a:rPr lang="en-US" dirty="0" err="1">
                <a:solidFill>
                  <a:schemeClr val="tx1"/>
                </a:solidFill>
              </a:rPr>
              <a:t>thế</a:t>
            </a:r>
            <a:r>
              <a:rPr lang="en-US" dirty="0">
                <a:solidFill>
                  <a:schemeClr val="tx1"/>
                </a:solidFill>
              </a:rPr>
              <a:t> </a:t>
            </a:r>
            <a:r>
              <a:rPr lang="en-US" dirty="0" err="1">
                <a:solidFill>
                  <a:schemeClr val="tx1"/>
                </a:solidFill>
              </a:rPr>
              <a:t>nào</a:t>
            </a:r>
            <a:r>
              <a:rPr lang="en-US" dirty="0">
                <a:solidFill>
                  <a:schemeClr val="tx1"/>
                </a:solidFill>
              </a:rPr>
              <a:t>?</a:t>
            </a:r>
          </a:p>
          <a:p>
            <a:r>
              <a:rPr lang="en-US" dirty="0">
                <a:solidFill>
                  <a:schemeClr val="tx1"/>
                </a:solidFill>
              </a:rPr>
              <a:t> + </a:t>
            </a:r>
            <a:r>
              <a:rPr lang="en-US" dirty="0" err="1">
                <a:solidFill>
                  <a:schemeClr val="tx1"/>
                </a:solidFill>
              </a:rPr>
              <a:t>Lấy</a:t>
            </a:r>
            <a:r>
              <a:rPr lang="en-US" dirty="0">
                <a:solidFill>
                  <a:schemeClr val="tx1"/>
                </a:solidFill>
              </a:rPr>
              <a:t> 1 -2 </a:t>
            </a:r>
            <a:r>
              <a:rPr lang="en-US" dirty="0" err="1">
                <a:solidFill>
                  <a:schemeClr val="tx1"/>
                </a:solidFill>
              </a:rPr>
              <a:t>dẫn</a:t>
            </a:r>
            <a:r>
              <a:rPr lang="en-US" dirty="0">
                <a:solidFill>
                  <a:schemeClr val="tx1"/>
                </a:solidFill>
              </a:rPr>
              <a:t> </a:t>
            </a:r>
            <a:r>
              <a:rPr lang="en-US" dirty="0" err="1">
                <a:solidFill>
                  <a:schemeClr val="tx1"/>
                </a:solidFill>
              </a:rPr>
              <a:t>chứng</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biểu</a:t>
            </a:r>
            <a:r>
              <a:rPr lang="en-US" dirty="0">
                <a:solidFill>
                  <a:schemeClr val="tx1"/>
                </a:solidFill>
              </a:rPr>
              <a:t>, </a:t>
            </a:r>
            <a:r>
              <a:rPr lang="en-US" dirty="0" err="1">
                <a:solidFill>
                  <a:schemeClr val="tx1"/>
                </a:solidFill>
              </a:rPr>
              <a:t>phù</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nổi</a:t>
            </a:r>
            <a:r>
              <a:rPr lang="en-US" dirty="0">
                <a:solidFill>
                  <a:schemeClr val="tx1"/>
                </a:solidFill>
              </a:rPr>
              <a:t> </a:t>
            </a:r>
            <a:r>
              <a:rPr lang="en-US" dirty="0" err="1">
                <a:solidFill>
                  <a:schemeClr val="tx1"/>
                </a:solidFill>
              </a:rPr>
              <a:t>bật</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rõ</a:t>
            </a:r>
            <a:r>
              <a:rPr lang="en-US" dirty="0">
                <a:solidFill>
                  <a:schemeClr val="tx1"/>
                </a:solidFill>
              </a:rPr>
              <a:t> </a:t>
            </a:r>
            <a:r>
              <a:rPr lang="en-US" dirty="0" err="1">
                <a:solidFill>
                  <a:schemeClr val="tx1"/>
                </a:solidFill>
              </a:rPr>
              <a:t>mặt</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đó</a:t>
            </a:r>
            <a:r>
              <a:rPr lang="en-US" dirty="0">
                <a:solidFill>
                  <a:schemeClr val="tx1"/>
                </a:solidFill>
              </a:rPr>
              <a:t>.</a:t>
            </a:r>
          </a:p>
        </p:txBody>
      </p:sp>
      <p:sp>
        <p:nvSpPr>
          <p:cNvPr id="35" name="TextBox 34"/>
          <p:cNvSpPr txBox="1"/>
          <p:nvPr/>
        </p:nvSpPr>
        <p:spPr>
          <a:xfrm>
            <a:off x="1948924" y="3207901"/>
            <a:ext cx="6349815" cy="738664"/>
          </a:xfrm>
          <a:prstGeom prst="rect">
            <a:avLst/>
          </a:prstGeom>
          <a:noFill/>
        </p:spPr>
        <p:txBody>
          <a:bodyPr wrap="non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1"/>
                </a:solidFill>
              </a:rPr>
              <a:t>Bởi</a:t>
            </a:r>
            <a:r>
              <a:rPr lang="en-US" dirty="0">
                <a:solidFill>
                  <a:schemeClr val="tx1"/>
                </a:solidFill>
              </a:rPr>
              <a:t> </a:t>
            </a:r>
            <a:r>
              <a:rPr lang="en-US" dirty="0" err="1">
                <a:solidFill>
                  <a:schemeClr val="tx1"/>
                </a:solidFill>
              </a:rPr>
              <a:t>vậy</a:t>
            </a:r>
            <a:r>
              <a:rPr lang="en-US" dirty="0">
                <a:solidFill>
                  <a:schemeClr val="tx1"/>
                </a:solidFill>
              </a:rPr>
              <a:t> </a:t>
            </a:r>
            <a:r>
              <a:rPr lang="en-US" dirty="0" err="1">
                <a:solidFill>
                  <a:schemeClr val="tx1"/>
                </a:solidFill>
              </a:rPr>
              <a:t>chúng</a:t>
            </a:r>
            <a:r>
              <a:rPr lang="en-US" dirty="0">
                <a:solidFill>
                  <a:schemeClr val="tx1"/>
                </a:solidFill>
              </a:rPr>
              <a:t> ta </a:t>
            </a:r>
            <a:r>
              <a:rPr lang="en-US" dirty="0" err="1">
                <a:solidFill>
                  <a:schemeClr val="tx1"/>
                </a:solidFill>
              </a:rPr>
              <a:t>cần</a:t>
            </a:r>
            <a:r>
              <a:rPr lang="en-US" dirty="0">
                <a:solidFill>
                  <a:schemeClr val="tx1"/>
                </a:solidFill>
              </a:rPr>
              <a:t> </a:t>
            </a:r>
            <a:r>
              <a:rPr lang="en-US" dirty="0" err="1">
                <a:solidFill>
                  <a:schemeClr val="tx1"/>
                </a:solidFill>
              </a:rPr>
              <a:t>làm</a:t>
            </a:r>
            <a:r>
              <a:rPr lang="en-US" dirty="0">
                <a:solidFill>
                  <a:schemeClr val="tx1"/>
                </a:solidFill>
              </a:rPr>
              <a:t> </a:t>
            </a:r>
            <a:r>
              <a:rPr lang="en-US" dirty="0" err="1">
                <a:solidFill>
                  <a:schemeClr val="tx1"/>
                </a:solidFill>
              </a:rPr>
              <a:t>gì</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khắc</a:t>
            </a:r>
            <a:r>
              <a:rPr lang="en-US" dirty="0">
                <a:solidFill>
                  <a:schemeClr val="tx1"/>
                </a:solidFill>
              </a:rPr>
              <a:t> </a:t>
            </a:r>
            <a:r>
              <a:rPr lang="en-US" dirty="0" err="1">
                <a:solidFill>
                  <a:schemeClr val="tx1"/>
                </a:solidFill>
              </a:rPr>
              <a:t>phục</a:t>
            </a:r>
            <a:r>
              <a:rPr lang="en-US" dirty="0">
                <a:solidFill>
                  <a:schemeClr val="tx1"/>
                </a:solidFill>
              </a:rPr>
              <a:t> </a:t>
            </a:r>
            <a:r>
              <a:rPr lang="en-US" dirty="0" err="1">
                <a:solidFill>
                  <a:schemeClr val="tx1"/>
                </a:solidFill>
              </a:rPr>
              <a:t>mặt</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cực</a:t>
            </a:r>
            <a:r>
              <a:rPr lang="en-US" dirty="0">
                <a:solidFill>
                  <a:schemeClr val="tx1"/>
                </a:solidFill>
              </a:rPr>
              <a:t> (</a:t>
            </a:r>
            <a:r>
              <a:rPr lang="en-US" dirty="0" err="1">
                <a:solidFill>
                  <a:schemeClr val="tx1"/>
                </a:solidFill>
              </a:rPr>
              <a:t>ngắn</a:t>
            </a:r>
            <a:r>
              <a:rPr lang="en-US" dirty="0">
                <a:solidFill>
                  <a:schemeClr val="tx1"/>
                </a:solidFill>
              </a:rPr>
              <a:t> </a:t>
            </a:r>
            <a:r>
              <a:rPr lang="en-US" dirty="0" err="1">
                <a:solidFill>
                  <a:schemeClr val="tx1"/>
                </a:solidFill>
              </a:rPr>
              <a:t>gọn</a:t>
            </a:r>
            <a:r>
              <a:rPr lang="en-US" dirty="0">
                <a:solidFill>
                  <a:schemeClr val="tx1"/>
                </a:solidFill>
              </a:rPr>
              <a:t> 1-2 </a:t>
            </a:r>
            <a:r>
              <a:rPr lang="en-US" dirty="0" err="1">
                <a:solidFill>
                  <a:schemeClr val="tx1"/>
                </a:solidFill>
              </a:rPr>
              <a:t>câu</a:t>
            </a:r>
            <a:r>
              <a:rPr lang="en-US" dirty="0">
                <a:solidFill>
                  <a:schemeClr val="tx1"/>
                </a:solidFill>
              </a:rPr>
              <a:t>)</a:t>
            </a:r>
          </a:p>
          <a:p>
            <a:pPr marL="285750" indent="-285750">
              <a:buFontTx/>
              <a:buChar char="-"/>
            </a:pPr>
            <a:r>
              <a:rPr lang="en-US" dirty="0" err="1">
                <a:solidFill>
                  <a:schemeClr val="tx1"/>
                </a:solidFill>
              </a:rPr>
              <a:t>Lời</a:t>
            </a:r>
            <a:r>
              <a:rPr lang="en-US" dirty="0">
                <a:solidFill>
                  <a:schemeClr val="tx1"/>
                </a:solidFill>
              </a:rPr>
              <a:t> </a:t>
            </a:r>
            <a:r>
              <a:rPr lang="en-US" dirty="0" err="1">
                <a:solidFill>
                  <a:schemeClr val="tx1"/>
                </a:solidFill>
              </a:rPr>
              <a:t>khích</a:t>
            </a:r>
            <a:r>
              <a:rPr lang="en-US" dirty="0">
                <a:solidFill>
                  <a:schemeClr val="tx1"/>
                </a:solidFill>
              </a:rPr>
              <a:t> </a:t>
            </a:r>
            <a:r>
              <a:rPr lang="en-US" dirty="0" err="1">
                <a:solidFill>
                  <a:schemeClr val="tx1"/>
                </a:solidFill>
              </a:rPr>
              <a:t>lệ</a:t>
            </a:r>
            <a:r>
              <a:rPr lang="en-US" dirty="0">
                <a:solidFill>
                  <a:schemeClr val="tx1"/>
                </a:solidFill>
              </a:rPr>
              <a:t> </a:t>
            </a:r>
            <a:r>
              <a:rPr lang="en-US" dirty="0" err="1">
                <a:solidFill>
                  <a:schemeClr val="tx1"/>
                </a:solidFill>
              </a:rPr>
              <a:t>mọi</a:t>
            </a:r>
            <a:r>
              <a:rPr lang="en-US" dirty="0">
                <a:solidFill>
                  <a:schemeClr val="tx1"/>
                </a:solidFill>
              </a:rPr>
              <a:t> </a:t>
            </a:r>
            <a:r>
              <a:rPr lang="en-US" dirty="0" err="1">
                <a:solidFill>
                  <a:schemeClr val="tx1"/>
                </a:solidFill>
              </a:rPr>
              <a:t>người</a:t>
            </a:r>
            <a:r>
              <a:rPr lang="en-US" dirty="0">
                <a:solidFill>
                  <a:schemeClr val="tx1"/>
                </a:solidFill>
              </a:rPr>
              <a:t> </a:t>
            </a:r>
            <a:r>
              <a:rPr lang="en-US" dirty="0" err="1">
                <a:solidFill>
                  <a:schemeClr val="tx1"/>
                </a:solidFill>
              </a:rPr>
              <a:t>hướng</a:t>
            </a:r>
            <a:r>
              <a:rPr lang="en-US" dirty="0">
                <a:solidFill>
                  <a:schemeClr val="tx1"/>
                </a:solidFill>
              </a:rPr>
              <a:t> </a:t>
            </a:r>
            <a:r>
              <a:rPr lang="en-US" dirty="0" err="1">
                <a:solidFill>
                  <a:schemeClr val="tx1"/>
                </a:solidFill>
              </a:rPr>
              <a:t>tới</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động</a:t>
            </a:r>
            <a:r>
              <a:rPr lang="en-US" dirty="0">
                <a:solidFill>
                  <a:schemeClr val="tx1"/>
                </a:solidFill>
              </a:rPr>
              <a:t> </a:t>
            </a:r>
            <a:r>
              <a:rPr lang="en-US" dirty="0" err="1">
                <a:solidFill>
                  <a:schemeClr val="tx1"/>
                </a:solidFill>
              </a:rPr>
              <a:t>bài</a:t>
            </a:r>
            <a:r>
              <a:rPr lang="en-US" dirty="0">
                <a:solidFill>
                  <a:schemeClr val="tx1"/>
                </a:solidFill>
              </a:rPr>
              <a:t> </a:t>
            </a:r>
            <a:r>
              <a:rPr lang="en-US" dirty="0" err="1">
                <a:solidFill>
                  <a:schemeClr val="tx1"/>
                </a:solidFill>
              </a:rPr>
              <a:t>trừ</a:t>
            </a:r>
            <a:r>
              <a:rPr lang="en-US" dirty="0">
                <a:solidFill>
                  <a:schemeClr val="tx1"/>
                </a:solidFill>
              </a:rPr>
              <a:t> A </a:t>
            </a:r>
            <a:r>
              <a:rPr lang="en-US" dirty="0" err="1">
                <a:solidFill>
                  <a:schemeClr val="tx1"/>
                </a:solidFill>
              </a:rPr>
              <a:t>và</a:t>
            </a:r>
            <a:r>
              <a:rPr lang="en-US" dirty="0">
                <a:solidFill>
                  <a:schemeClr val="tx1"/>
                </a:solidFill>
              </a:rPr>
              <a:t> </a:t>
            </a:r>
            <a:r>
              <a:rPr lang="en-US" dirty="0" err="1">
                <a:solidFill>
                  <a:schemeClr val="tx1"/>
                </a:solidFill>
              </a:rPr>
              <a:t>sống</a:t>
            </a:r>
            <a:r>
              <a:rPr lang="en-US" dirty="0">
                <a:solidFill>
                  <a:schemeClr val="tx1"/>
                </a:solidFill>
              </a:rPr>
              <a:t> </a:t>
            </a:r>
            <a:r>
              <a:rPr lang="en-US" dirty="0" err="1">
                <a:solidFill>
                  <a:schemeClr val="tx1"/>
                </a:solidFill>
              </a:rPr>
              <a:t>lành</a:t>
            </a:r>
            <a:r>
              <a:rPr lang="en-US" dirty="0">
                <a:solidFill>
                  <a:schemeClr val="tx1"/>
                </a:solidFill>
              </a:rPr>
              <a:t> </a:t>
            </a:r>
            <a:r>
              <a:rPr lang="en-US" dirty="0" err="1">
                <a:solidFill>
                  <a:schemeClr val="tx1"/>
                </a:solidFill>
              </a:rPr>
              <a:t>mạnh</a:t>
            </a:r>
            <a:r>
              <a:rPr lang="en-US" dirty="0">
                <a:solidFill>
                  <a:schemeClr val="tx1"/>
                </a:solidFill>
              </a:rPr>
              <a:t>.</a:t>
            </a:r>
          </a:p>
        </p:txBody>
      </p:sp>
      <p:sp>
        <p:nvSpPr>
          <p:cNvPr id="7" name="Left Brace 6"/>
          <p:cNvSpPr/>
          <p:nvPr/>
        </p:nvSpPr>
        <p:spPr>
          <a:xfrm>
            <a:off x="1716606" y="2127095"/>
            <a:ext cx="340794" cy="108080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Explosion 1 36"/>
          <p:cNvSpPr/>
          <p:nvPr/>
        </p:nvSpPr>
        <p:spPr>
          <a:xfrm>
            <a:off x="68870" y="1996908"/>
            <a:ext cx="1788412" cy="151496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TRỌNG TÂM</a:t>
            </a:r>
          </a:p>
        </p:txBody>
      </p:sp>
      <p:sp>
        <p:nvSpPr>
          <p:cNvPr id="16" name="Right Arrow 15"/>
          <p:cNvSpPr/>
          <p:nvPr/>
        </p:nvSpPr>
        <p:spPr>
          <a:xfrm>
            <a:off x="1149439" y="4515684"/>
            <a:ext cx="60433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07910" y="4476095"/>
            <a:ext cx="5620449" cy="307777"/>
          </a:xfrm>
          <a:prstGeom prst="rect">
            <a:avLst/>
          </a:prstGeom>
          <a:noFill/>
          <a:ln w="12700">
            <a:solidFill>
              <a:srgbClr val="0000FF"/>
            </a:solidFill>
          </a:ln>
        </p:spPr>
        <p:txBody>
          <a:bodyPr wrap="none" rtlCol="0">
            <a:spAutoFit/>
          </a:bodyPr>
          <a:lstStyle/>
          <a:p>
            <a:r>
              <a:rPr lang="en-US" b="1" dirty="0" err="1">
                <a:solidFill>
                  <a:srgbClr val="FF0000"/>
                </a:solidFill>
              </a:rPr>
              <a:t>Lập</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theo</a:t>
            </a:r>
            <a:r>
              <a:rPr lang="en-US" b="1" dirty="0">
                <a:solidFill>
                  <a:srgbClr val="FF0000"/>
                </a:solidFill>
              </a:rPr>
              <a:t> </a:t>
            </a:r>
            <a:r>
              <a:rPr lang="en-US" b="1" dirty="0" err="1">
                <a:solidFill>
                  <a:srgbClr val="FF0000"/>
                </a:solidFill>
              </a:rPr>
              <a:t>lối</a:t>
            </a:r>
            <a:r>
              <a:rPr lang="en-US" b="1" dirty="0">
                <a:solidFill>
                  <a:srgbClr val="FF0000"/>
                </a:solidFill>
              </a:rPr>
              <a:t> </a:t>
            </a:r>
            <a:r>
              <a:rPr lang="en-US" b="1" dirty="0" err="1">
                <a:solidFill>
                  <a:srgbClr val="FF0000"/>
                </a:solidFill>
              </a:rPr>
              <a:t>Tổng</a:t>
            </a:r>
            <a:r>
              <a:rPr lang="en-US" b="1" dirty="0">
                <a:solidFill>
                  <a:srgbClr val="FF0000"/>
                </a:solidFill>
              </a:rPr>
              <a:t> – </a:t>
            </a:r>
            <a:r>
              <a:rPr lang="en-US" b="1" dirty="0" err="1">
                <a:solidFill>
                  <a:srgbClr val="FF0000"/>
                </a:solidFill>
              </a:rPr>
              <a:t>phân</a:t>
            </a:r>
            <a:r>
              <a:rPr lang="en-US" b="1" dirty="0">
                <a:solidFill>
                  <a:srgbClr val="FF0000"/>
                </a:solidFill>
              </a:rPr>
              <a:t> - </a:t>
            </a:r>
            <a:r>
              <a:rPr lang="en-US" b="1" dirty="0" err="1">
                <a:solidFill>
                  <a:srgbClr val="FF0000"/>
                </a:solidFill>
              </a:rPr>
              <a:t>hợp</a:t>
            </a:r>
            <a:r>
              <a:rPr lang="en-US" b="1" dirty="0">
                <a:solidFill>
                  <a:srgbClr val="FF0000"/>
                </a:solidFill>
              </a:rPr>
              <a:t> </a:t>
            </a:r>
            <a:r>
              <a:rPr lang="en-US" b="1" dirty="0" err="1">
                <a:solidFill>
                  <a:srgbClr val="FF0000"/>
                </a:solidFill>
              </a:rPr>
              <a:t>lôgic</a:t>
            </a:r>
            <a:r>
              <a:rPr lang="en-US" b="1" dirty="0">
                <a:solidFill>
                  <a:srgbClr val="FF0000"/>
                </a:solidFill>
              </a:rPr>
              <a:t>, </a:t>
            </a:r>
            <a:r>
              <a:rPr lang="en-US" b="1" dirty="0" err="1">
                <a:solidFill>
                  <a:srgbClr val="FF0000"/>
                </a:solidFill>
              </a:rPr>
              <a:t>chặt</a:t>
            </a:r>
            <a:r>
              <a:rPr lang="en-US" b="1" dirty="0">
                <a:solidFill>
                  <a:srgbClr val="FF0000"/>
                </a:solidFill>
              </a:rPr>
              <a:t> </a:t>
            </a:r>
            <a:r>
              <a:rPr lang="en-US" b="1" dirty="0" err="1">
                <a:solidFill>
                  <a:srgbClr val="FF0000"/>
                </a:solidFill>
              </a:rPr>
              <a:t>chẽ</a:t>
            </a:r>
            <a:r>
              <a:rPr lang="en-US" b="1" dirty="0">
                <a:solidFill>
                  <a:srgbClr val="FF0000"/>
                </a:solidFill>
              </a:rPr>
              <a:t>, </a:t>
            </a:r>
            <a:r>
              <a:rPr lang="en-US" b="1" dirty="0" err="1">
                <a:solidFill>
                  <a:srgbClr val="FF0000"/>
                </a:solidFill>
              </a:rPr>
              <a:t>thuyết</a:t>
            </a:r>
            <a:r>
              <a:rPr lang="en-US" b="1" dirty="0">
                <a:solidFill>
                  <a:srgbClr val="FF0000"/>
                </a:solidFill>
              </a:rPr>
              <a:t> </a:t>
            </a:r>
            <a:r>
              <a:rPr lang="en-US" b="1" dirty="0" err="1">
                <a:solidFill>
                  <a:srgbClr val="FF0000"/>
                </a:solidFill>
              </a:rPr>
              <a:t>phục</a:t>
            </a:r>
            <a:endParaRPr lang="en-US" b="1" dirty="0">
              <a:solidFill>
                <a:srgbClr val="FF0000"/>
              </a:solidFill>
            </a:endParaRPr>
          </a:p>
        </p:txBody>
      </p:sp>
      <p:sp>
        <p:nvSpPr>
          <p:cNvPr id="23" name="Oval Callout 22"/>
          <p:cNvSpPr/>
          <p:nvPr/>
        </p:nvSpPr>
        <p:spPr>
          <a:xfrm>
            <a:off x="6493243" y="524994"/>
            <a:ext cx="2318487" cy="1666627"/>
          </a:xfrm>
          <a:prstGeom prst="wedgeEllipseCallout">
            <a:avLst>
              <a:gd name="adj1" fmla="val -85949"/>
              <a:gd name="adj2" fmla="val 97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FFFF00"/>
                </a:solidFill>
              </a:rPr>
              <a:t>Dẫn</a:t>
            </a:r>
            <a:r>
              <a:rPr lang="en-US" sz="1600" dirty="0">
                <a:solidFill>
                  <a:srgbClr val="FFFF00"/>
                </a:solidFill>
              </a:rPr>
              <a:t> </a:t>
            </a:r>
            <a:r>
              <a:rPr lang="en-US" sz="1600" dirty="0" err="1">
                <a:solidFill>
                  <a:srgbClr val="FFFF00"/>
                </a:solidFill>
              </a:rPr>
              <a:t>chứng</a:t>
            </a:r>
            <a:r>
              <a:rPr lang="en-US" sz="1600" dirty="0">
                <a:solidFill>
                  <a:srgbClr val="FFFF00"/>
                </a:solidFill>
              </a:rPr>
              <a:t> </a:t>
            </a:r>
            <a:r>
              <a:rPr lang="en-US" sz="1600" dirty="0" err="1">
                <a:solidFill>
                  <a:srgbClr val="FFFF00"/>
                </a:solidFill>
              </a:rPr>
              <a:t>phải</a:t>
            </a:r>
            <a:r>
              <a:rPr lang="en-US" sz="1600" dirty="0">
                <a:solidFill>
                  <a:srgbClr val="FFFF00"/>
                </a:solidFill>
              </a:rPr>
              <a:t> </a:t>
            </a:r>
            <a:r>
              <a:rPr lang="en-US" sz="1600" dirty="0" err="1">
                <a:solidFill>
                  <a:srgbClr val="FFFF00"/>
                </a:solidFill>
              </a:rPr>
              <a:t>ngắn</a:t>
            </a:r>
            <a:r>
              <a:rPr lang="en-US" sz="1600" dirty="0">
                <a:solidFill>
                  <a:srgbClr val="FFFF00"/>
                </a:solidFill>
              </a:rPr>
              <a:t> </a:t>
            </a:r>
            <a:r>
              <a:rPr lang="en-US" sz="1600" dirty="0" err="1">
                <a:solidFill>
                  <a:srgbClr val="FFFF00"/>
                </a:solidFill>
              </a:rPr>
              <a:t>gọn</a:t>
            </a:r>
            <a:r>
              <a:rPr lang="en-US" sz="1600" dirty="0">
                <a:solidFill>
                  <a:srgbClr val="FFFF00"/>
                </a:solidFill>
              </a:rPr>
              <a:t>, </a:t>
            </a:r>
            <a:r>
              <a:rPr lang="en-US" sz="1600" dirty="0" err="1">
                <a:solidFill>
                  <a:srgbClr val="FFFF00"/>
                </a:solidFill>
              </a:rPr>
              <a:t>súc</a:t>
            </a:r>
            <a:r>
              <a:rPr lang="en-US" sz="1600" dirty="0">
                <a:solidFill>
                  <a:srgbClr val="FFFF00"/>
                </a:solidFill>
              </a:rPr>
              <a:t> </a:t>
            </a:r>
            <a:r>
              <a:rPr lang="en-US" sz="1600" dirty="0" err="1">
                <a:solidFill>
                  <a:srgbClr val="FFFF00"/>
                </a:solidFill>
              </a:rPr>
              <a:t>tích</a:t>
            </a:r>
            <a:r>
              <a:rPr lang="en-US" sz="1600" dirty="0">
                <a:solidFill>
                  <a:srgbClr val="FFFF00"/>
                </a:solidFill>
              </a:rPr>
              <a:t>, </a:t>
            </a:r>
            <a:r>
              <a:rPr lang="en-US" sz="1600" dirty="0" err="1">
                <a:solidFill>
                  <a:srgbClr val="FFFF00"/>
                </a:solidFill>
              </a:rPr>
              <a:t>mới</a:t>
            </a:r>
            <a:r>
              <a:rPr lang="en-US" sz="1600" dirty="0">
                <a:solidFill>
                  <a:srgbClr val="FFFF00"/>
                </a:solidFill>
              </a:rPr>
              <a:t> </a:t>
            </a:r>
            <a:r>
              <a:rPr lang="en-US" sz="1600" dirty="0" err="1">
                <a:solidFill>
                  <a:srgbClr val="FFFF00"/>
                </a:solidFill>
              </a:rPr>
              <a:t>mẻ</a:t>
            </a:r>
            <a:r>
              <a:rPr lang="en-US" sz="1600" dirty="0">
                <a:solidFill>
                  <a:srgbClr val="FFFF00"/>
                </a:solidFill>
              </a:rPr>
              <a:t>, </a:t>
            </a:r>
            <a:r>
              <a:rPr lang="en-US" sz="1600" dirty="0" err="1">
                <a:solidFill>
                  <a:srgbClr val="FFFF00"/>
                </a:solidFill>
              </a:rPr>
              <a:t>cập</a:t>
            </a:r>
            <a:r>
              <a:rPr lang="en-US" sz="1600" dirty="0">
                <a:solidFill>
                  <a:srgbClr val="FFFF00"/>
                </a:solidFill>
              </a:rPr>
              <a:t> </a:t>
            </a:r>
            <a:r>
              <a:rPr lang="en-US" sz="1600" dirty="0" err="1">
                <a:solidFill>
                  <a:srgbClr val="FFFF00"/>
                </a:solidFill>
              </a:rPr>
              <a:t>nhật</a:t>
            </a:r>
            <a:r>
              <a:rPr lang="en-US" sz="1600" dirty="0">
                <a:solidFill>
                  <a:srgbClr val="FFFF00"/>
                </a:solidFill>
              </a:rPr>
              <a:t>.</a:t>
            </a:r>
          </a:p>
        </p:txBody>
      </p:sp>
    </p:spTree>
    <p:extLst>
      <p:ext uri="{BB962C8B-B14F-4D97-AF65-F5344CB8AC3E}">
        <p14:creationId xmlns:p14="http://schemas.microsoft.com/office/powerpoint/2010/main" val="306830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wipe(left)">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left)">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left)">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xEl>
                                              <p:pRg st="1" end="1"/>
                                            </p:txEl>
                                          </p:spTgt>
                                        </p:tgtEl>
                                        <p:attrNameLst>
                                          <p:attrName>style.visibility</p:attrName>
                                        </p:attrNameLst>
                                      </p:cBhvr>
                                      <p:to>
                                        <p:strVal val="visible"/>
                                      </p:to>
                                    </p:set>
                                    <p:animEffect transition="in" filter="wipe(left)">
                                      <p:cBhvr>
                                        <p:cTn id="42" dur="500"/>
                                        <p:tgtEl>
                                          <p:spTgt spid="3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Effect transition="in" filter="wipe(left)">
                                      <p:cBhvr>
                                        <p:cTn id="47" dur="500"/>
                                        <p:tgtEl>
                                          <p:spTgt spid="3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xEl>
                                              <p:pRg st="3" end="3"/>
                                            </p:txEl>
                                          </p:spTgt>
                                        </p:tgtEl>
                                        <p:attrNameLst>
                                          <p:attrName>style.visibility</p:attrName>
                                        </p:attrNameLst>
                                      </p:cBhvr>
                                      <p:to>
                                        <p:strVal val="visible"/>
                                      </p:to>
                                    </p:set>
                                    <p:animEffect transition="in" filter="wipe(left)">
                                      <p:cBhvr>
                                        <p:cTn id="52" dur="500"/>
                                        <p:tgtEl>
                                          <p:spTgt spid="3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
                                            <p:txEl>
                                              <p:pRg st="4" end="4"/>
                                            </p:txEl>
                                          </p:spTgt>
                                        </p:tgtEl>
                                        <p:attrNameLst>
                                          <p:attrName>style.visibility</p:attrName>
                                        </p:attrNameLst>
                                      </p:cBhvr>
                                      <p:to>
                                        <p:strVal val="visible"/>
                                      </p:to>
                                    </p:set>
                                    <p:animEffect transition="in" filter="wipe(left)">
                                      <p:cBhvr>
                                        <p:cTn id="57" dur="500"/>
                                        <p:tgtEl>
                                          <p:spTgt spid="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
                                            <p:txEl>
                                              <p:pRg st="0" end="0"/>
                                            </p:txEl>
                                          </p:spTgt>
                                        </p:tgtEl>
                                        <p:attrNameLst>
                                          <p:attrName>style.visibility</p:attrName>
                                        </p:attrNameLst>
                                      </p:cBhvr>
                                      <p:to>
                                        <p:strVal val="visible"/>
                                      </p:to>
                                    </p:set>
                                    <p:animEffect transition="in" filter="wipe(left)">
                                      <p:cBhvr>
                                        <p:cTn id="62" dur="500"/>
                                        <p:tgtEl>
                                          <p:spTgt spid="3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5">
                                            <p:txEl>
                                              <p:pRg st="1" end="1"/>
                                            </p:txEl>
                                          </p:spTgt>
                                        </p:tgtEl>
                                        <p:attrNameLst>
                                          <p:attrName>style.visibility</p:attrName>
                                        </p:attrNameLst>
                                      </p:cBhvr>
                                      <p:to>
                                        <p:strVal val="visible"/>
                                      </p:to>
                                    </p:set>
                                    <p:animEffect transition="in" filter="wipe(left)">
                                      <p:cBhvr>
                                        <p:cTn id="67" dur="500"/>
                                        <p:tgtEl>
                                          <p:spTgt spid="3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5">
                                            <p:txEl>
                                              <p:pRg st="2" end="2"/>
                                            </p:txEl>
                                          </p:spTgt>
                                        </p:tgtEl>
                                        <p:attrNameLst>
                                          <p:attrName>style.visibility</p:attrName>
                                        </p:attrNameLst>
                                      </p:cBhvr>
                                      <p:to>
                                        <p:strVal val="visible"/>
                                      </p:to>
                                    </p:set>
                                    <p:animEffect transition="in" filter="wipe(left)">
                                      <p:cBhvr>
                                        <p:cTn id="72" dur="500"/>
                                        <p:tgtEl>
                                          <p:spTgt spid="35">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up)">
                                      <p:cBhvr>
                                        <p:cTn id="77" dur="50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7"/>
                                        </p:tgtEl>
                                        <p:attrNameLst>
                                          <p:attrName>style.visibility</p:attrName>
                                        </p:attrNameLst>
                                      </p:cBhvr>
                                      <p:to>
                                        <p:strVal val="visible"/>
                                      </p:to>
                                    </p:set>
                                    <p:anim calcmode="lin" valueType="num">
                                      <p:cBhvr additive="base">
                                        <p:cTn id="82" dur="500" fill="hold"/>
                                        <p:tgtEl>
                                          <p:spTgt spid="37"/>
                                        </p:tgtEl>
                                        <p:attrNameLst>
                                          <p:attrName>ppt_x</p:attrName>
                                        </p:attrNameLst>
                                      </p:cBhvr>
                                      <p:tavLst>
                                        <p:tav tm="0">
                                          <p:val>
                                            <p:strVal val="#ppt_x"/>
                                          </p:val>
                                        </p:tav>
                                        <p:tav tm="100000">
                                          <p:val>
                                            <p:strVal val="#ppt_x"/>
                                          </p:val>
                                        </p:tav>
                                      </p:tavLst>
                                    </p:anim>
                                    <p:anim calcmode="lin" valueType="num">
                                      <p:cBhvr additive="base">
                                        <p:cTn id="8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 calcmode="lin" valueType="num">
                                      <p:cBhvr additive="base">
                                        <p:cTn id="88" dur="500" fill="hold"/>
                                        <p:tgtEl>
                                          <p:spTgt spid="16"/>
                                        </p:tgtEl>
                                        <p:attrNameLst>
                                          <p:attrName>ppt_x</p:attrName>
                                        </p:attrNameLst>
                                      </p:cBhvr>
                                      <p:tavLst>
                                        <p:tav tm="0">
                                          <p:val>
                                            <p:strVal val="0-#ppt_w/2"/>
                                          </p:val>
                                        </p:tav>
                                        <p:tav tm="100000">
                                          <p:val>
                                            <p:strVal val="#ppt_x"/>
                                          </p:val>
                                        </p:tav>
                                      </p:tavLst>
                                    </p:anim>
                                    <p:anim calcmode="lin" valueType="num">
                                      <p:cBhvr additive="base">
                                        <p:cTn id="8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ipe(left)">
                                      <p:cBhvr>
                                        <p:cTn id="94" dur="5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barn(inVertical)">
                                      <p:cBhvr>
                                        <p:cTn id="9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37" grpId="0" animBg="1"/>
      <p:bldP spid="16" grpId="0" animBg="1"/>
      <p:bldP spid="17"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46448"/>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2 </a:t>
            </a:r>
          </a:p>
        </p:txBody>
      </p:sp>
      <p:sp>
        <p:nvSpPr>
          <p:cNvPr id="4" name="TextBox 3"/>
          <p:cNvSpPr txBox="1"/>
          <p:nvPr/>
        </p:nvSpPr>
        <p:spPr>
          <a:xfrm>
            <a:off x="74491" y="637319"/>
            <a:ext cx="9067650" cy="584775"/>
          </a:xfrm>
          <a:prstGeom prst="rect">
            <a:avLst/>
          </a:prstGeom>
          <a:noFill/>
          <a:ln w="3175">
            <a:solidFill>
              <a:schemeClr val="tx1"/>
            </a:solidFill>
          </a:ln>
        </p:spPr>
        <p:txBody>
          <a:bodyPr wrap="square" rtlCol="0">
            <a:spAutoFit/>
          </a:bodyPr>
          <a:lstStyle/>
          <a:p>
            <a:r>
              <a:rPr lang="en-US" sz="1600" dirty="0" err="1">
                <a:solidFill>
                  <a:srgbClr val="0000FF"/>
                </a:solidFill>
              </a:rPr>
              <a:t>Viết</a:t>
            </a:r>
            <a:r>
              <a:rPr lang="en-US" sz="1600" dirty="0">
                <a:solidFill>
                  <a:srgbClr val="0000FF"/>
                </a:solidFill>
              </a:rPr>
              <a:t> </a:t>
            </a:r>
            <a:r>
              <a:rPr lang="en-US" sz="1600" dirty="0" err="1">
                <a:solidFill>
                  <a:srgbClr val="0000FF"/>
                </a:solidFill>
              </a:rPr>
              <a:t>đoạn</a:t>
            </a:r>
            <a:r>
              <a:rPr lang="en-US" sz="1600" dirty="0">
                <a:solidFill>
                  <a:srgbClr val="0000FF"/>
                </a:solidFill>
              </a:rPr>
              <a:t> </a:t>
            </a:r>
            <a:r>
              <a:rPr lang="en-US" sz="1600" dirty="0" err="1">
                <a:solidFill>
                  <a:srgbClr val="0000FF"/>
                </a:solidFill>
              </a:rPr>
              <a:t>văn</a:t>
            </a:r>
            <a:r>
              <a:rPr lang="en-US" sz="1600" dirty="0">
                <a:solidFill>
                  <a:srgbClr val="0000FF"/>
                </a:solidFill>
              </a:rPr>
              <a:t> (200 </a:t>
            </a:r>
            <a:r>
              <a:rPr lang="en-US" sz="1600" dirty="0" err="1">
                <a:solidFill>
                  <a:srgbClr val="0000FF"/>
                </a:solidFill>
              </a:rPr>
              <a:t>chữ</a:t>
            </a:r>
            <a:r>
              <a:rPr lang="en-US" sz="1600" dirty="0">
                <a:solidFill>
                  <a:srgbClr val="0000FF"/>
                </a:solidFill>
              </a:rPr>
              <a:t>) </a:t>
            </a:r>
            <a:r>
              <a:rPr lang="en-US" sz="1600" dirty="0" err="1">
                <a:solidFill>
                  <a:srgbClr val="0000FF"/>
                </a:solidFill>
              </a:rPr>
              <a:t>trình</a:t>
            </a:r>
            <a:r>
              <a:rPr lang="en-US" sz="1600" dirty="0">
                <a:solidFill>
                  <a:srgbClr val="0000FF"/>
                </a:solidFill>
              </a:rPr>
              <a:t> </a:t>
            </a:r>
            <a:r>
              <a:rPr lang="en-US" sz="1600" dirty="0" err="1">
                <a:solidFill>
                  <a:srgbClr val="0000FF"/>
                </a:solidFill>
              </a:rPr>
              <a:t>bày</a:t>
            </a:r>
            <a:r>
              <a:rPr lang="en-US" sz="1600" dirty="0">
                <a:solidFill>
                  <a:srgbClr val="0000FF"/>
                </a:solidFill>
              </a:rPr>
              <a:t> </a:t>
            </a:r>
            <a:r>
              <a:rPr lang="en-US" sz="1600" dirty="0" err="1">
                <a:solidFill>
                  <a:srgbClr val="0000FF"/>
                </a:solidFill>
              </a:rPr>
              <a:t>suy</a:t>
            </a:r>
            <a:r>
              <a:rPr lang="en-US" sz="1600" dirty="0">
                <a:solidFill>
                  <a:srgbClr val="0000FF"/>
                </a:solidFill>
              </a:rPr>
              <a:t> </a:t>
            </a:r>
            <a:r>
              <a:rPr lang="en-US" sz="1600" dirty="0" err="1">
                <a:solidFill>
                  <a:srgbClr val="0000FF"/>
                </a:solidFill>
              </a:rPr>
              <a:t>nghĩ</a:t>
            </a:r>
            <a:r>
              <a:rPr lang="en-US" sz="1600" dirty="0">
                <a:solidFill>
                  <a:srgbClr val="0000FF"/>
                </a:solidFill>
              </a:rPr>
              <a:t> </a:t>
            </a:r>
            <a:r>
              <a:rPr lang="en-US" sz="1600" dirty="0" err="1">
                <a:solidFill>
                  <a:srgbClr val="0000FF"/>
                </a:solidFill>
              </a:rPr>
              <a:t>về</a:t>
            </a:r>
            <a:r>
              <a:rPr lang="en-US" sz="1600" dirty="0">
                <a:solidFill>
                  <a:srgbClr val="0000FF"/>
                </a:solidFill>
              </a:rPr>
              <a:t> </a:t>
            </a:r>
            <a:r>
              <a:rPr lang="en-US" sz="1600" dirty="0" err="1">
                <a:solidFill>
                  <a:srgbClr val="0000FF"/>
                </a:solidFill>
              </a:rPr>
              <a:t>tác</a:t>
            </a:r>
            <a:r>
              <a:rPr lang="en-US" sz="1600" dirty="0">
                <a:solidFill>
                  <a:srgbClr val="0000FF"/>
                </a:solidFill>
              </a:rPr>
              <a:t> </a:t>
            </a:r>
            <a:r>
              <a:rPr lang="en-US" sz="1600" dirty="0" err="1">
                <a:solidFill>
                  <a:srgbClr val="0000FF"/>
                </a:solidFill>
              </a:rPr>
              <a:t>hại</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lối</a:t>
            </a:r>
            <a:r>
              <a:rPr lang="en-US" sz="1600" dirty="0">
                <a:solidFill>
                  <a:srgbClr val="0000FF"/>
                </a:solidFill>
              </a:rPr>
              <a:t> </a:t>
            </a:r>
            <a:r>
              <a:rPr lang="en-US" sz="1600" dirty="0" err="1">
                <a:solidFill>
                  <a:srgbClr val="0000FF"/>
                </a:solidFill>
              </a:rPr>
              <a:t>sống</a:t>
            </a:r>
            <a:r>
              <a:rPr lang="en-US" sz="1600" dirty="0">
                <a:solidFill>
                  <a:srgbClr val="0000FF"/>
                </a:solidFill>
              </a:rPr>
              <a:t> </a:t>
            </a:r>
            <a:r>
              <a:rPr lang="en-US" sz="1600" dirty="0" err="1">
                <a:solidFill>
                  <a:srgbClr val="0000FF"/>
                </a:solidFill>
              </a:rPr>
              <a:t>ích</a:t>
            </a:r>
            <a:r>
              <a:rPr lang="en-US" sz="1600" dirty="0">
                <a:solidFill>
                  <a:srgbClr val="0000FF"/>
                </a:solidFill>
              </a:rPr>
              <a:t> </a:t>
            </a:r>
            <a:r>
              <a:rPr lang="en-US" sz="1600" dirty="0" err="1">
                <a:solidFill>
                  <a:srgbClr val="0000FF"/>
                </a:solidFill>
              </a:rPr>
              <a:t>kỉ</a:t>
            </a:r>
            <a:r>
              <a:rPr lang="en-US" sz="1600" dirty="0">
                <a:solidFill>
                  <a:srgbClr val="0000FF"/>
                </a:solidFill>
              </a:rPr>
              <a:t> </a:t>
            </a:r>
            <a:r>
              <a:rPr lang="en-US" sz="1600" dirty="0" err="1">
                <a:solidFill>
                  <a:srgbClr val="0000FF"/>
                </a:solidFill>
              </a:rPr>
              <a:t>đối</a:t>
            </a:r>
            <a:r>
              <a:rPr lang="en-US" sz="1600" dirty="0">
                <a:solidFill>
                  <a:srgbClr val="0000FF"/>
                </a:solidFill>
              </a:rPr>
              <a:t> </a:t>
            </a:r>
            <a:r>
              <a:rPr lang="en-US" sz="1600" dirty="0" err="1">
                <a:solidFill>
                  <a:srgbClr val="0000FF"/>
                </a:solidFill>
              </a:rPr>
              <a:t>với</a:t>
            </a:r>
            <a:r>
              <a:rPr lang="en-US" sz="1600" dirty="0">
                <a:solidFill>
                  <a:srgbClr val="0000FF"/>
                </a:solidFill>
              </a:rPr>
              <a:t> </a:t>
            </a:r>
            <a:r>
              <a:rPr lang="en-US" sz="1600" dirty="0" err="1">
                <a:solidFill>
                  <a:srgbClr val="0000FF"/>
                </a:solidFill>
              </a:rPr>
              <a:t>sự</a:t>
            </a:r>
            <a:r>
              <a:rPr lang="en-US" sz="1600" dirty="0">
                <a:solidFill>
                  <a:srgbClr val="0000FF"/>
                </a:solidFill>
              </a:rPr>
              <a:t> </a:t>
            </a:r>
            <a:r>
              <a:rPr lang="en-US" sz="1600" dirty="0" err="1">
                <a:solidFill>
                  <a:srgbClr val="0000FF"/>
                </a:solidFill>
              </a:rPr>
              <a:t>phát</a:t>
            </a:r>
            <a:r>
              <a:rPr lang="en-US" sz="1600" dirty="0">
                <a:solidFill>
                  <a:srgbClr val="0000FF"/>
                </a:solidFill>
              </a:rPr>
              <a:t> </a:t>
            </a:r>
            <a:r>
              <a:rPr lang="en-US" sz="1600" dirty="0" err="1">
                <a:solidFill>
                  <a:srgbClr val="0000FF"/>
                </a:solidFill>
              </a:rPr>
              <a:t>triển</a:t>
            </a:r>
            <a:r>
              <a:rPr lang="en-US" sz="1600" dirty="0">
                <a:solidFill>
                  <a:srgbClr val="0000FF"/>
                </a:solidFill>
              </a:rPr>
              <a:t> </a:t>
            </a:r>
            <a:r>
              <a:rPr lang="en-US" sz="1600" dirty="0" err="1">
                <a:solidFill>
                  <a:srgbClr val="0000FF"/>
                </a:solidFill>
              </a:rPr>
              <a:t>của</a:t>
            </a:r>
            <a:r>
              <a:rPr lang="en-US" sz="1600" dirty="0">
                <a:solidFill>
                  <a:srgbClr val="0000FF"/>
                </a:solidFill>
              </a:rPr>
              <a:t> con </a:t>
            </a:r>
            <a:r>
              <a:rPr lang="en-US" sz="1600" dirty="0" err="1">
                <a:solidFill>
                  <a:srgbClr val="0000FF"/>
                </a:solidFill>
              </a:rPr>
              <a:t>người</a:t>
            </a:r>
            <a:endParaRPr lang="en-US" sz="1600" dirty="0">
              <a:solidFill>
                <a:srgbClr val="0000FF"/>
              </a:solidFill>
            </a:endParaRPr>
          </a:p>
        </p:txBody>
      </p:sp>
      <p:cxnSp>
        <p:nvCxnSpPr>
          <p:cNvPr id="6" name="Straight Connector 5"/>
          <p:cNvCxnSpPr/>
          <p:nvPr/>
        </p:nvCxnSpPr>
        <p:spPr>
          <a:xfrm>
            <a:off x="4378792" y="964057"/>
            <a:ext cx="574208" cy="749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Cloud Callout 6"/>
          <p:cNvSpPr/>
          <p:nvPr/>
        </p:nvSpPr>
        <p:spPr>
          <a:xfrm>
            <a:off x="729394" y="2038350"/>
            <a:ext cx="4299806" cy="1371600"/>
          </a:xfrm>
          <a:prstGeom prst="cloudCallout">
            <a:avLst>
              <a:gd name="adj1" fmla="val 57326"/>
              <a:gd name="adj2" fmla="val -887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Gạch</a:t>
            </a:r>
            <a:r>
              <a:rPr lang="en-US" sz="2000" dirty="0">
                <a:solidFill>
                  <a:srgbClr val="FFFF00"/>
                </a:solidFill>
              </a:rPr>
              <a:t> </a:t>
            </a:r>
            <a:r>
              <a:rPr lang="en-US" sz="2000" dirty="0" err="1">
                <a:solidFill>
                  <a:srgbClr val="FFFF00"/>
                </a:solidFill>
              </a:rPr>
              <a:t>chân</a:t>
            </a:r>
            <a:r>
              <a:rPr lang="en-US" sz="2000" dirty="0">
                <a:solidFill>
                  <a:srgbClr val="FFFF00"/>
                </a:solidFill>
              </a:rPr>
              <a:t> </a:t>
            </a:r>
            <a:r>
              <a:rPr lang="en-US" sz="2000" dirty="0" err="1">
                <a:solidFill>
                  <a:srgbClr val="FFFF00"/>
                </a:solidFill>
              </a:rPr>
              <a:t>từ</a:t>
            </a:r>
            <a:r>
              <a:rPr lang="en-US" sz="2000" dirty="0">
                <a:solidFill>
                  <a:srgbClr val="FFFF00"/>
                </a:solidFill>
              </a:rPr>
              <a:t> </a:t>
            </a:r>
            <a:r>
              <a:rPr lang="en-US" sz="2000" dirty="0" err="1">
                <a:solidFill>
                  <a:srgbClr val="FFFF00"/>
                </a:solidFill>
              </a:rPr>
              <a:t>ngữ</a:t>
            </a:r>
            <a:r>
              <a:rPr lang="en-US" sz="2000" dirty="0">
                <a:solidFill>
                  <a:srgbClr val="FFFF00"/>
                </a:solidFill>
              </a:rPr>
              <a:t> </a:t>
            </a:r>
            <a:r>
              <a:rPr lang="en-US" sz="2000" dirty="0" err="1">
                <a:solidFill>
                  <a:srgbClr val="FFFF00"/>
                </a:solidFill>
              </a:rPr>
              <a:t>quan</a:t>
            </a:r>
            <a:r>
              <a:rPr lang="en-US" sz="2000" dirty="0">
                <a:solidFill>
                  <a:srgbClr val="FFFF00"/>
                </a:solidFill>
              </a:rPr>
              <a:t> </a:t>
            </a:r>
            <a:r>
              <a:rPr lang="en-US" sz="2000" dirty="0" err="1">
                <a:solidFill>
                  <a:srgbClr val="FFFF00"/>
                </a:solidFill>
              </a:rPr>
              <a:t>trọng</a:t>
            </a:r>
            <a:endParaRPr lang="en-US" sz="2000" dirty="0">
              <a:solidFill>
                <a:srgbClr val="FFFF00"/>
              </a:solidFill>
            </a:endParaRPr>
          </a:p>
        </p:txBody>
      </p:sp>
      <p:cxnSp>
        <p:nvCxnSpPr>
          <p:cNvPr id="8" name="Straight Connector 7"/>
          <p:cNvCxnSpPr/>
          <p:nvPr/>
        </p:nvCxnSpPr>
        <p:spPr>
          <a:xfrm>
            <a:off x="5695858" y="975873"/>
            <a:ext cx="1009742"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315200" y="975873"/>
            <a:ext cx="1524000" cy="5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loud Callout 11"/>
          <p:cNvSpPr/>
          <p:nvPr/>
        </p:nvSpPr>
        <p:spPr>
          <a:xfrm>
            <a:off x="881794" y="2266950"/>
            <a:ext cx="4299806" cy="1371600"/>
          </a:xfrm>
          <a:prstGeom prst="cloudCallout">
            <a:avLst>
              <a:gd name="adj1" fmla="val 42543"/>
              <a:gd name="adj2" fmla="val -1358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Khía</a:t>
            </a:r>
            <a:r>
              <a:rPr lang="en-US" sz="2000" dirty="0">
                <a:solidFill>
                  <a:srgbClr val="FFFF00"/>
                </a:solidFill>
              </a:rPr>
              <a:t> </a:t>
            </a:r>
            <a:r>
              <a:rPr lang="en-US" sz="2000" dirty="0" err="1">
                <a:solidFill>
                  <a:srgbClr val="FFFF00"/>
                </a:solidFill>
              </a:rPr>
              <a:t>cạnh</a:t>
            </a:r>
            <a:r>
              <a:rPr lang="en-US" sz="2000" dirty="0">
                <a:solidFill>
                  <a:srgbClr val="FFFF00"/>
                </a:solidFill>
              </a:rPr>
              <a:t> </a:t>
            </a:r>
            <a:r>
              <a:rPr lang="en-US" sz="2000" dirty="0" err="1">
                <a:solidFill>
                  <a:srgbClr val="FFFF00"/>
                </a:solidFill>
              </a:rPr>
              <a:t>cần</a:t>
            </a:r>
            <a:r>
              <a:rPr lang="en-US" sz="2000" dirty="0">
                <a:solidFill>
                  <a:srgbClr val="FFFF00"/>
                </a:solidFill>
              </a:rPr>
              <a:t> </a:t>
            </a:r>
            <a:r>
              <a:rPr lang="en-US" sz="2000" dirty="0" err="1">
                <a:solidFill>
                  <a:srgbClr val="FFFF00"/>
                </a:solidFill>
              </a:rPr>
              <a:t>bàn</a:t>
            </a:r>
            <a:r>
              <a:rPr lang="en-US" sz="2000" dirty="0">
                <a:solidFill>
                  <a:srgbClr val="FFFF00"/>
                </a:solidFill>
              </a:rPr>
              <a:t> </a:t>
            </a:r>
            <a:r>
              <a:rPr lang="en-US" sz="2000" dirty="0" err="1">
                <a:solidFill>
                  <a:srgbClr val="FFFF00"/>
                </a:solidFill>
              </a:rPr>
              <a:t>luận</a:t>
            </a:r>
            <a:r>
              <a:rPr lang="en-US" sz="2000" dirty="0">
                <a:solidFill>
                  <a:srgbClr val="FFFF00"/>
                </a:solidFill>
              </a:rPr>
              <a:t> – </a:t>
            </a:r>
            <a:r>
              <a:rPr lang="en-US" sz="2000" dirty="0" err="1">
                <a:solidFill>
                  <a:srgbClr val="FFFF00"/>
                </a:solidFill>
              </a:rPr>
              <a:t>Trọng</a:t>
            </a:r>
            <a:r>
              <a:rPr lang="en-US" sz="2000" dirty="0">
                <a:solidFill>
                  <a:srgbClr val="FFFF00"/>
                </a:solidFill>
              </a:rPr>
              <a:t> </a:t>
            </a:r>
            <a:r>
              <a:rPr lang="en-US" sz="2000" dirty="0" err="1">
                <a:solidFill>
                  <a:srgbClr val="FFFF00"/>
                </a:solidFill>
              </a:rPr>
              <a:t>tâm</a:t>
            </a:r>
            <a:r>
              <a:rPr lang="en-US" sz="2000" dirty="0">
                <a:solidFill>
                  <a:srgbClr val="FFFF00"/>
                </a:solidFill>
              </a:rPr>
              <a:t> </a:t>
            </a:r>
            <a:r>
              <a:rPr lang="en-US" sz="2000" dirty="0" err="1">
                <a:solidFill>
                  <a:srgbClr val="FFFF00"/>
                </a:solidFill>
              </a:rPr>
              <a:t>bài</a:t>
            </a:r>
            <a:r>
              <a:rPr lang="en-US" sz="2000" dirty="0">
                <a:solidFill>
                  <a:srgbClr val="FFFF00"/>
                </a:solidFill>
              </a:rPr>
              <a:t> </a:t>
            </a:r>
            <a:r>
              <a:rPr lang="en-US" sz="2000" dirty="0" err="1">
                <a:solidFill>
                  <a:srgbClr val="FFFF00"/>
                </a:solidFill>
              </a:rPr>
              <a:t>viết</a:t>
            </a:r>
            <a:r>
              <a:rPr lang="en-US" sz="2000" dirty="0">
                <a:solidFill>
                  <a:srgbClr val="FFFF00"/>
                </a:solidFill>
              </a:rPr>
              <a:t> </a:t>
            </a:r>
            <a:r>
              <a:rPr lang="en-US" sz="2000" dirty="0" err="1">
                <a:solidFill>
                  <a:srgbClr val="FFFF00"/>
                </a:solidFill>
              </a:rPr>
              <a:t>là</a:t>
            </a:r>
            <a:r>
              <a:rPr lang="en-US" sz="2000" dirty="0">
                <a:solidFill>
                  <a:srgbClr val="FFFF00"/>
                </a:solidFill>
              </a:rPr>
              <a:t>?</a:t>
            </a:r>
          </a:p>
        </p:txBody>
      </p:sp>
      <p:sp>
        <p:nvSpPr>
          <p:cNvPr id="13" name="Oval 12"/>
          <p:cNvSpPr/>
          <p:nvPr/>
        </p:nvSpPr>
        <p:spPr>
          <a:xfrm>
            <a:off x="4267200" y="608112"/>
            <a:ext cx="762000" cy="4396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410200" y="981590"/>
            <a:ext cx="3429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05232" y="960075"/>
            <a:ext cx="561372" cy="769441"/>
          </a:xfrm>
          <a:prstGeom prst="rect">
            <a:avLst/>
          </a:prstGeom>
          <a:noFill/>
        </p:spPr>
        <p:txBody>
          <a:bodyPr wrap="none" rtlCol="0">
            <a:spAutoFit/>
          </a:bodyPr>
          <a:lstStyle/>
          <a:p>
            <a:r>
              <a:rPr lang="en-US" sz="4400" dirty="0">
                <a:solidFill>
                  <a:srgbClr val="0000FF"/>
                </a:solidFill>
              </a:rPr>
              <a:t>A</a:t>
            </a:r>
          </a:p>
        </p:txBody>
      </p:sp>
      <p:sp>
        <p:nvSpPr>
          <p:cNvPr id="20" name="Cloud Callout 19"/>
          <p:cNvSpPr/>
          <p:nvPr/>
        </p:nvSpPr>
        <p:spPr>
          <a:xfrm>
            <a:off x="1396052" y="2038350"/>
            <a:ext cx="4299806" cy="1371600"/>
          </a:xfrm>
          <a:prstGeom prst="cloudCallout">
            <a:avLst>
              <a:gd name="adj1" fmla="val 82741"/>
              <a:gd name="adj2" fmla="val -1131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FF00"/>
                </a:solidFill>
              </a:rPr>
              <a:t>Đối</a:t>
            </a:r>
            <a:r>
              <a:rPr lang="en-US" sz="2000" dirty="0">
                <a:solidFill>
                  <a:srgbClr val="FFFF00"/>
                </a:solidFill>
              </a:rPr>
              <a:t> </a:t>
            </a:r>
            <a:r>
              <a:rPr lang="en-US" sz="2000" dirty="0" err="1">
                <a:solidFill>
                  <a:srgbClr val="FFFF00"/>
                </a:solidFill>
              </a:rPr>
              <a:t>tượng</a:t>
            </a:r>
            <a:r>
              <a:rPr lang="en-US" sz="2000" dirty="0">
                <a:solidFill>
                  <a:srgbClr val="FFFF00"/>
                </a:solidFill>
              </a:rPr>
              <a:t> </a:t>
            </a:r>
            <a:r>
              <a:rPr lang="en-US" sz="2000" dirty="0" err="1">
                <a:solidFill>
                  <a:srgbClr val="FFFF00"/>
                </a:solidFill>
              </a:rPr>
              <a:t>và</a:t>
            </a:r>
            <a:r>
              <a:rPr lang="en-US" sz="2000" dirty="0">
                <a:solidFill>
                  <a:srgbClr val="FFFF00"/>
                </a:solidFill>
              </a:rPr>
              <a:t> </a:t>
            </a:r>
            <a:r>
              <a:rPr lang="en-US" sz="2000" dirty="0" err="1">
                <a:solidFill>
                  <a:srgbClr val="FFFF00"/>
                </a:solidFill>
              </a:rPr>
              <a:t>Phạm</a:t>
            </a:r>
            <a:r>
              <a:rPr lang="en-US" sz="2000" dirty="0">
                <a:solidFill>
                  <a:srgbClr val="FFFF00"/>
                </a:solidFill>
              </a:rPr>
              <a:t> vi </a:t>
            </a:r>
            <a:r>
              <a:rPr lang="en-US" sz="2000" dirty="0" err="1">
                <a:solidFill>
                  <a:srgbClr val="FFFF00"/>
                </a:solidFill>
              </a:rPr>
              <a:t>bàn</a:t>
            </a:r>
            <a:r>
              <a:rPr lang="en-US" sz="2000" dirty="0">
                <a:solidFill>
                  <a:srgbClr val="FFFF00"/>
                </a:solidFill>
              </a:rPr>
              <a:t> </a:t>
            </a:r>
            <a:r>
              <a:rPr lang="en-US" sz="2000" dirty="0" err="1">
                <a:solidFill>
                  <a:srgbClr val="FFFF00"/>
                </a:solidFill>
              </a:rPr>
              <a:t>luận</a:t>
            </a:r>
            <a:endParaRPr lang="en-US" sz="2000" dirty="0">
              <a:solidFill>
                <a:srgbClr val="FFFF00"/>
              </a:solidFill>
            </a:endParaRPr>
          </a:p>
        </p:txBody>
      </p:sp>
      <p:sp>
        <p:nvSpPr>
          <p:cNvPr id="14" name="TextBox 13"/>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4</a:t>
            </a:r>
          </a:p>
        </p:txBody>
      </p:sp>
      <p:cxnSp>
        <p:nvCxnSpPr>
          <p:cNvPr id="19" name="Straight Connector 18"/>
          <p:cNvCxnSpPr/>
          <p:nvPr/>
        </p:nvCxnSpPr>
        <p:spPr>
          <a:xfrm>
            <a:off x="116955" y="1222094"/>
            <a:ext cx="949845"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7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12"/>
                                        </p:tgtEl>
                                      </p:cBhvr>
                                    </p:animEffect>
                                    <p:set>
                                      <p:cBhvr>
                                        <p:cTn id="48" dur="1" fill="hold">
                                          <p:stCondLst>
                                            <p:cond delay="499"/>
                                          </p:stCondLst>
                                        </p:cTn>
                                        <p:tgtEl>
                                          <p:spTgt spid="1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22" presetClass="entr" presetSubtype="8"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left)">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20"/>
                                        </p:tgtEl>
                                      </p:cBhvr>
                                    </p:animEffect>
                                    <p:set>
                                      <p:cBhvr>
                                        <p:cTn id="71"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7" grpId="1" animBg="1"/>
      <p:bldP spid="12" grpId="0" animBg="1"/>
      <p:bldP spid="12" grpId="1" animBg="1"/>
      <p:bldP spid="13" grpId="0" animBg="1"/>
      <p:bldP spid="17" grpId="0"/>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571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2 </a:t>
            </a:r>
          </a:p>
        </p:txBody>
      </p:sp>
      <p:sp>
        <p:nvSpPr>
          <p:cNvPr id="4" name="TextBox 3"/>
          <p:cNvSpPr txBox="1"/>
          <p:nvPr/>
        </p:nvSpPr>
        <p:spPr>
          <a:xfrm>
            <a:off x="74491" y="438150"/>
            <a:ext cx="9069509" cy="307777"/>
          </a:xfrm>
          <a:prstGeom prst="rect">
            <a:avLst/>
          </a:prstGeom>
          <a:noFill/>
          <a:ln w="3175">
            <a:solidFill>
              <a:schemeClr val="tx1"/>
            </a:solidFill>
          </a:ln>
        </p:spPr>
        <p:txBody>
          <a:bodyPr wrap="square" rtlCol="0">
            <a:spAutoFit/>
          </a:bodyPr>
          <a:lstStyle/>
          <a:p>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(200 </a:t>
            </a:r>
            <a:r>
              <a:rPr lang="en-US" dirty="0" err="1">
                <a:solidFill>
                  <a:srgbClr val="0000FF"/>
                </a:solidFill>
              </a:rPr>
              <a:t>chữ</a:t>
            </a:r>
            <a:r>
              <a:rPr lang="en-US" dirty="0">
                <a:solidFill>
                  <a:srgbClr val="0000FF"/>
                </a:solidFill>
              </a:rPr>
              <a:t>) </a:t>
            </a:r>
            <a:r>
              <a:rPr lang="en-US" dirty="0" err="1">
                <a:solidFill>
                  <a:srgbClr val="0000FF"/>
                </a:solidFill>
              </a:rPr>
              <a:t>trình</a:t>
            </a:r>
            <a:r>
              <a:rPr lang="en-US" dirty="0">
                <a:solidFill>
                  <a:srgbClr val="0000FF"/>
                </a:solidFill>
              </a:rPr>
              <a:t> </a:t>
            </a:r>
            <a:r>
              <a:rPr lang="en-US" dirty="0" err="1">
                <a:solidFill>
                  <a:srgbClr val="0000FF"/>
                </a:solidFill>
              </a:rPr>
              <a:t>bày</a:t>
            </a:r>
            <a:r>
              <a:rPr lang="en-US" dirty="0">
                <a:solidFill>
                  <a:srgbClr val="0000FF"/>
                </a:solidFill>
              </a:rPr>
              <a:t> </a:t>
            </a:r>
            <a:r>
              <a:rPr lang="en-US" dirty="0" err="1">
                <a:solidFill>
                  <a:srgbClr val="0000FF"/>
                </a:solidFill>
              </a:rPr>
              <a:t>suy</a:t>
            </a:r>
            <a:r>
              <a:rPr lang="en-US" dirty="0">
                <a:solidFill>
                  <a:srgbClr val="0000FF"/>
                </a:solidFill>
              </a:rPr>
              <a:t> </a:t>
            </a:r>
            <a:r>
              <a:rPr lang="en-US" dirty="0" err="1">
                <a:solidFill>
                  <a:srgbClr val="0000FF"/>
                </a:solidFill>
              </a:rPr>
              <a:t>nghĩ</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hại</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lối</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ích</a:t>
            </a:r>
            <a:r>
              <a:rPr lang="en-US" dirty="0">
                <a:solidFill>
                  <a:srgbClr val="0000FF"/>
                </a:solidFill>
              </a:rPr>
              <a:t> </a:t>
            </a:r>
            <a:r>
              <a:rPr lang="en-US" dirty="0" err="1">
                <a:solidFill>
                  <a:srgbClr val="0000FF"/>
                </a:solidFill>
              </a:rPr>
              <a:t>kỉ</a:t>
            </a:r>
            <a:r>
              <a:rPr lang="en-US" dirty="0">
                <a:solidFill>
                  <a:srgbClr val="0000FF"/>
                </a:solidFill>
              </a:rPr>
              <a:t> </a:t>
            </a:r>
            <a:r>
              <a:rPr lang="en-US" dirty="0" err="1">
                <a:solidFill>
                  <a:srgbClr val="0000FF"/>
                </a:solidFill>
              </a:rPr>
              <a:t>đối</a:t>
            </a:r>
            <a:r>
              <a:rPr lang="en-US" dirty="0">
                <a:solidFill>
                  <a:srgbClr val="0000FF"/>
                </a:solidFill>
              </a:rPr>
              <a:t> </a:t>
            </a:r>
            <a:r>
              <a:rPr lang="en-US" dirty="0" err="1">
                <a:solidFill>
                  <a:srgbClr val="0000FF"/>
                </a:solidFill>
              </a:rPr>
              <a:t>với</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phát</a:t>
            </a:r>
            <a:r>
              <a:rPr lang="en-US" dirty="0">
                <a:solidFill>
                  <a:srgbClr val="0000FF"/>
                </a:solidFill>
              </a:rPr>
              <a:t> </a:t>
            </a:r>
            <a:r>
              <a:rPr lang="en-US" dirty="0" err="1">
                <a:solidFill>
                  <a:srgbClr val="0000FF"/>
                </a:solidFill>
              </a:rPr>
              <a:t>triển</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endParaRPr lang="en-US" dirty="0">
              <a:solidFill>
                <a:srgbClr val="0000FF"/>
              </a:solidFill>
            </a:endParaRPr>
          </a:p>
        </p:txBody>
      </p:sp>
      <p:sp>
        <p:nvSpPr>
          <p:cNvPr id="5" name="TextBox 4"/>
          <p:cNvSpPr txBox="1"/>
          <p:nvPr/>
        </p:nvSpPr>
        <p:spPr>
          <a:xfrm>
            <a:off x="25011" y="821984"/>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638328" y="829330"/>
            <a:ext cx="8626079"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hại</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lối</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ích</a:t>
            </a:r>
            <a:r>
              <a:rPr lang="en-US" dirty="0">
                <a:solidFill>
                  <a:srgbClr val="0000FF"/>
                </a:solidFill>
              </a:rPr>
              <a:t> </a:t>
            </a:r>
            <a:r>
              <a:rPr lang="en-US" dirty="0" err="1">
                <a:solidFill>
                  <a:srgbClr val="0000FF"/>
                </a:solidFill>
              </a:rPr>
              <a:t>kỉ</a:t>
            </a:r>
            <a:r>
              <a:rPr lang="en-US" dirty="0">
                <a:solidFill>
                  <a:srgbClr val="0000FF"/>
                </a:solidFill>
              </a:rPr>
              <a:t> </a:t>
            </a:r>
            <a:r>
              <a:rPr lang="en-US" dirty="0" err="1">
                <a:solidFill>
                  <a:srgbClr val="0000FF"/>
                </a:solidFill>
              </a:rPr>
              <a:t>đối</a:t>
            </a:r>
            <a:r>
              <a:rPr lang="en-US" dirty="0">
                <a:solidFill>
                  <a:srgbClr val="0000FF"/>
                </a:solidFill>
              </a:rPr>
              <a:t> </a:t>
            </a:r>
            <a:r>
              <a:rPr lang="en-US" dirty="0" err="1">
                <a:solidFill>
                  <a:srgbClr val="0000FF"/>
                </a:solidFill>
              </a:rPr>
              <a:t>với</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phát</a:t>
            </a:r>
            <a:r>
              <a:rPr lang="en-US" dirty="0">
                <a:solidFill>
                  <a:srgbClr val="0000FF"/>
                </a:solidFill>
              </a:rPr>
              <a:t> </a:t>
            </a:r>
            <a:r>
              <a:rPr lang="en-US" dirty="0" err="1">
                <a:solidFill>
                  <a:srgbClr val="0000FF"/>
                </a:solidFill>
              </a:rPr>
              <a:t>triển</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endParaRPr lang="en-US" dirty="0">
              <a:solidFill>
                <a:srgbClr val="0000FF"/>
              </a:solidFill>
            </a:endParaRPr>
          </a:p>
          <a:p>
            <a:r>
              <a:rPr lang="en-US" i="1" dirty="0">
                <a:solidFill>
                  <a:schemeClr val="tx1"/>
                </a:solidFill>
              </a:rPr>
              <a:t>   (</a:t>
            </a:r>
            <a:r>
              <a:rPr lang="en-US" dirty="0" err="1">
                <a:solidFill>
                  <a:srgbClr val="263C66"/>
                </a:solidFill>
              </a:rPr>
              <a:t>Lối</a:t>
            </a:r>
            <a:r>
              <a:rPr lang="en-US" dirty="0">
                <a:solidFill>
                  <a:srgbClr val="263C66"/>
                </a:solidFill>
              </a:rPr>
              <a:t> </a:t>
            </a:r>
            <a:r>
              <a:rPr lang="en-US" dirty="0" err="1">
                <a:solidFill>
                  <a:srgbClr val="263C66"/>
                </a:solidFill>
              </a:rPr>
              <a:t>sống</a:t>
            </a:r>
            <a:r>
              <a:rPr lang="en-US" dirty="0">
                <a:solidFill>
                  <a:srgbClr val="263C66"/>
                </a:solidFill>
              </a:rPr>
              <a:t> </a:t>
            </a:r>
            <a:r>
              <a:rPr lang="en-US" dirty="0" err="1">
                <a:solidFill>
                  <a:srgbClr val="263C66"/>
                </a:solidFill>
              </a:rPr>
              <a:t>ích</a:t>
            </a:r>
            <a:r>
              <a:rPr lang="en-US" dirty="0">
                <a:solidFill>
                  <a:srgbClr val="263C66"/>
                </a:solidFill>
              </a:rPr>
              <a:t> </a:t>
            </a:r>
            <a:r>
              <a:rPr lang="en-US" dirty="0" err="1">
                <a:solidFill>
                  <a:srgbClr val="263C66"/>
                </a:solidFill>
              </a:rPr>
              <a:t>kỉ</a:t>
            </a:r>
            <a:r>
              <a:rPr lang="en-US" dirty="0">
                <a:solidFill>
                  <a:srgbClr val="263C66"/>
                </a:solidFill>
              </a:rPr>
              <a:t> </a:t>
            </a:r>
            <a:r>
              <a:rPr lang="en-US" i="1" dirty="0" err="1">
                <a:solidFill>
                  <a:srgbClr val="263C66"/>
                </a:solidFill>
              </a:rPr>
              <a:t>có</a:t>
            </a:r>
            <a:r>
              <a:rPr lang="en-US" i="1" dirty="0">
                <a:solidFill>
                  <a:srgbClr val="263C66"/>
                </a:solidFill>
              </a:rPr>
              <a:t> </a:t>
            </a:r>
            <a:r>
              <a:rPr lang="en-US" dirty="0" err="1">
                <a:solidFill>
                  <a:srgbClr val="263C66"/>
                </a:solidFill>
              </a:rPr>
              <a:t>tác</a:t>
            </a:r>
            <a:r>
              <a:rPr lang="en-US" dirty="0">
                <a:solidFill>
                  <a:srgbClr val="263C66"/>
                </a:solidFill>
              </a:rPr>
              <a:t> </a:t>
            </a:r>
            <a:r>
              <a:rPr lang="en-US" dirty="0" err="1">
                <a:solidFill>
                  <a:srgbClr val="263C66"/>
                </a:solidFill>
              </a:rPr>
              <a:t>hại</a:t>
            </a:r>
            <a:r>
              <a:rPr lang="en-US" i="1" dirty="0">
                <a:solidFill>
                  <a:srgbClr val="263C66"/>
                </a:solidFill>
              </a:rPr>
              <a:t> </a:t>
            </a:r>
            <a:r>
              <a:rPr lang="en-US" i="1" dirty="0" err="1">
                <a:solidFill>
                  <a:srgbClr val="263C66"/>
                </a:solidFill>
              </a:rPr>
              <a:t>vô</a:t>
            </a:r>
            <a:r>
              <a:rPr lang="en-US" i="1" dirty="0">
                <a:solidFill>
                  <a:srgbClr val="263C66"/>
                </a:solidFill>
              </a:rPr>
              <a:t> </a:t>
            </a:r>
            <a:r>
              <a:rPr lang="en-US" i="1" dirty="0" err="1">
                <a:solidFill>
                  <a:srgbClr val="263C66"/>
                </a:solidFill>
              </a:rPr>
              <a:t>cùng</a:t>
            </a:r>
            <a:r>
              <a:rPr lang="en-US" i="1" dirty="0">
                <a:solidFill>
                  <a:srgbClr val="263C66"/>
                </a:solidFill>
              </a:rPr>
              <a:t> to </a:t>
            </a:r>
            <a:r>
              <a:rPr lang="en-US" i="1" dirty="0" err="1">
                <a:solidFill>
                  <a:srgbClr val="263C66"/>
                </a:solidFill>
              </a:rPr>
              <a:t>lớn</a:t>
            </a:r>
            <a:r>
              <a:rPr lang="en-US" i="1" dirty="0">
                <a:solidFill>
                  <a:srgbClr val="263C66"/>
                </a:solidFill>
              </a:rPr>
              <a:t> </a:t>
            </a:r>
            <a:r>
              <a:rPr lang="en-US" dirty="0" err="1">
                <a:solidFill>
                  <a:srgbClr val="263C66"/>
                </a:solidFill>
              </a:rPr>
              <a:t>đối</a:t>
            </a:r>
            <a:r>
              <a:rPr lang="en-US" dirty="0">
                <a:solidFill>
                  <a:srgbClr val="263C66"/>
                </a:solidFill>
              </a:rPr>
              <a:t> </a:t>
            </a:r>
            <a:r>
              <a:rPr lang="en-US" dirty="0" err="1">
                <a:solidFill>
                  <a:srgbClr val="263C66"/>
                </a:solidFill>
              </a:rPr>
              <a:t>với</a:t>
            </a:r>
            <a:r>
              <a:rPr lang="en-US" dirty="0">
                <a:solidFill>
                  <a:srgbClr val="263C66"/>
                </a:solidFill>
              </a:rPr>
              <a:t> </a:t>
            </a:r>
            <a:r>
              <a:rPr lang="en-US" dirty="0" err="1">
                <a:solidFill>
                  <a:srgbClr val="263C66"/>
                </a:solidFill>
              </a:rPr>
              <a:t>sự</a:t>
            </a:r>
            <a:r>
              <a:rPr lang="en-US" dirty="0">
                <a:solidFill>
                  <a:srgbClr val="263C66"/>
                </a:solidFill>
              </a:rPr>
              <a:t> </a:t>
            </a:r>
            <a:r>
              <a:rPr lang="en-US" dirty="0" err="1">
                <a:solidFill>
                  <a:srgbClr val="263C66"/>
                </a:solidFill>
              </a:rPr>
              <a:t>phát</a:t>
            </a:r>
            <a:r>
              <a:rPr lang="en-US" dirty="0">
                <a:solidFill>
                  <a:srgbClr val="263C66"/>
                </a:solidFill>
              </a:rPr>
              <a:t> </a:t>
            </a:r>
            <a:r>
              <a:rPr lang="en-US" dirty="0" err="1">
                <a:solidFill>
                  <a:srgbClr val="263C66"/>
                </a:solidFill>
              </a:rPr>
              <a:t>triển</a:t>
            </a:r>
            <a:r>
              <a:rPr lang="en-US" dirty="0">
                <a:solidFill>
                  <a:srgbClr val="263C66"/>
                </a:solidFill>
              </a:rPr>
              <a:t> </a:t>
            </a:r>
            <a:r>
              <a:rPr lang="en-US" dirty="0" err="1">
                <a:solidFill>
                  <a:srgbClr val="263C66"/>
                </a:solidFill>
              </a:rPr>
              <a:t>của</a:t>
            </a:r>
            <a:r>
              <a:rPr lang="en-US" dirty="0">
                <a:solidFill>
                  <a:srgbClr val="263C66"/>
                </a:solidFill>
              </a:rPr>
              <a:t> con </a:t>
            </a:r>
            <a:r>
              <a:rPr lang="en-US" dirty="0" err="1">
                <a:solidFill>
                  <a:srgbClr val="263C66"/>
                </a:solidFill>
              </a:rPr>
              <a:t>người</a:t>
            </a:r>
            <a:r>
              <a:rPr lang="en-US" i="1" dirty="0">
                <a:solidFill>
                  <a:schemeClr val="tx1"/>
                </a:solidFill>
              </a:rPr>
              <a:t>)</a:t>
            </a:r>
          </a:p>
        </p:txBody>
      </p:sp>
      <p:sp>
        <p:nvSpPr>
          <p:cNvPr id="19" name="TextBox 18"/>
          <p:cNvSpPr txBox="1"/>
          <p:nvPr/>
        </p:nvSpPr>
        <p:spPr>
          <a:xfrm>
            <a:off x="262127" y="1352550"/>
            <a:ext cx="8577073" cy="692497"/>
          </a:xfrm>
          <a:prstGeom prst="rect">
            <a:avLst/>
          </a:prstGeom>
          <a:noFill/>
        </p:spPr>
        <p:txBody>
          <a:bodyPr wrap="square" rtlCol="0">
            <a:spAutoFit/>
          </a:bodyPr>
          <a:lstStyle/>
          <a:p>
            <a:r>
              <a:rPr lang="en-US" sz="1300" dirty="0">
                <a:solidFill>
                  <a:srgbClr val="0000FF"/>
                </a:solidFill>
              </a:rPr>
              <a:t>2. </a:t>
            </a:r>
            <a:r>
              <a:rPr lang="en-US" sz="1300" dirty="0" err="1">
                <a:solidFill>
                  <a:srgbClr val="0000FF"/>
                </a:solidFill>
              </a:rPr>
              <a:t>Giải</a:t>
            </a:r>
            <a:r>
              <a:rPr lang="en-US" sz="1300" dirty="0">
                <a:solidFill>
                  <a:srgbClr val="0000FF"/>
                </a:solidFill>
              </a:rPr>
              <a:t> </a:t>
            </a:r>
            <a:r>
              <a:rPr lang="en-US" sz="1300" dirty="0" err="1">
                <a:solidFill>
                  <a:srgbClr val="0000FF"/>
                </a:solidFill>
              </a:rPr>
              <a:t>thích</a:t>
            </a:r>
            <a:r>
              <a:rPr lang="en-US" sz="1300" dirty="0">
                <a:solidFill>
                  <a:srgbClr val="0000FF"/>
                </a:solidFill>
              </a:rPr>
              <a:t> </a:t>
            </a:r>
            <a:r>
              <a:rPr lang="en-US" sz="1300" dirty="0" err="1">
                <a:solidFill>
                  <a:srgbClr val="0000FF"/>
                </a:solidFill>
              </a:rPr>
              <a:t>vấn</a:t>
            </a:r>
            <a:r>
              <a:rPr lang="en-US" sz="1300" dirty="0">
                <a:solidFill>
                  <a:srgbClr val="0000FF"/>
                </a:solidFill>
              </a:rPr>
              <a:t> </a:t>
            </a:r>
            <a:r>
              <a:rPr lang="en-US" sz="1300" dirty="0" err="1">
                <a:solidFill>
                  <a:srgbClr val="0000FF"/>
                </a:solidFill>
              </a:rPr>
              <a:t>đề</a:t>
            </a:r>
            <a:r>
              <a:rPr lang="en-US" sz="1300" dirty="0">
                <a:solidFill>
                  <a:srgbClr val="0000FF"/>
                </a:solidFill>
              </a:rPr>
              <a:t>: </a:t>
            </a:r>
            <a:r>
              <a:rPr lang="en-US" sz="1200" dirty="0" err="1">
                <a:solidFill>
                  <a:srgbClr val="0000FF"/>
                </a:solidFill>
              </a:rPr>
              <a:t>lối</a:t>
            </a:r>
            <a:r>
              <a:rPr lang="en-US" sz="1200" dirty="0">
                <a:solidFill>
                  <a:srgbClr val="0000FF"/>
                </a:solidFill>
              </a:rPr>
              <a:t> </a:t>
            </a:r>
            <a:r>
              <a:rPr lang="en-US" sz="1200" dirty="0" err="1">
                <a:solidFill>
                  <a:srgbClr val="0000FF"/>
                </a:solidFill>
              </a:rPr>
              <a:t>sống</a:t>
            </a:r>
            <a:r>
              <a:rPr lang="en-US" sz="1200" dirty="0">
                <a:solidFill>
                  <a:srgbClr val="0000FF"/>
                </a:solidFill>
              </a:rPr>
              <a:t> </a:t>
            </a:r>
            <a:r>
              <a:rPr lang="en-US" sz="1200" dirty="0" err="1">
                <a:solidFill>
                  <a:srgbClr val="0000FF"/>
                </a:solidFill>
              </a:rPr>
              <a:t>ích</a:t>
            </a:r>
            <a:r>
              <a:rPr lang="en-US" sz="1200" dirty="0">
                <a:solidFill>
                  <a:srgbClr val="0000FF"/>
                </a:solidFill>
              </a:rPr>
              <a:t> </a:t>
            </a:r>
            <a:r>
              <a:rPr lang="en-US" sz="1200" dirty="0" err="1">
                <a:solidFill>
                  <a:srgbClr val="0000FF"/>
                </a:solidFill>
              </a:rPr>
              <a:t>kỉ</a:t>
            </a:r>
            <a:r>
              <a:rPr lang="en-US" sz="1200" dirty="0">
                <a:solidFill>
                  <a:srgbClr val="0000FF"/>
                </a:solidFill>
              </a:rPr>
              <a:t> </a:t>
            </a:r>
            <a:r>
              <a:rPr lang="en-US" sz="1300" dirty="0">
                <a:solidFill>
                  <a:srgbClr val="0000FF"/>
                </a:solidFill>
              </a:rPr>
              <a:t>?</a:t>
            </a:r>
          </a:p>
          <a:p>
            <a:r>
              <a:rPr lang="en-US" sz="1300" i="1" dirty="0">
                <a:solidFill>
                  <a:schemeClr val="tx1"/>
                </a:solidFill>
              </a:rPr>
              <a:t>(</a:t>
            </a:r>
            <a:r>
              <a:rPr lang="vi-VN" sz="1200" dirty="0"/>
              <a:t>“ích kỉ” là lối sống thực dụng, vụ lợi, đặt quyền lợi , địa vị của bản thân lên trên hết, mà không coi trọng lợi ích của tập thể hay quyền lợi của người khác. </a:t>
            </a:r>
            <a:r>
              <a:rPr lang="en-US" sz="1300" i="1" dirty="0">
                <a:solidFill>
                  <a:schemeClr val="tx1"/>
                </a:solidFill>
              </a:rPr>
              <a:t>.)</a:t>
            </a:r>
          </a:p>
        </p:txBody>
      </p:sp>
      <p:sp>
        <p:nvSpPr>
          <p:cNvPr id="21" name="TextBox 20"/>
          <p:cNvSpPr txBox="1"/>
          <p:nvPr/>
        </p:nvSpPr>
        <p:spPr>
          <a:xfrm>
            <a:off x="243542" y="1962150"/>
            <a:ext cx="8900458" cy="2031325"/>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hại</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lối</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ích</a:t>
            </a:r>
            <a:r>
              <a:rPr lang="en-US" dirty="0">
                <a:solidFill>
                  <a:srgbClr val="0000FF"/>
                </a:solidFill>
              </a:rPr>
              <a:t> </a:t>
            </a:r>
            <a:r>
              <a:rPr lang="en-US" dirty="0" err="1">
                <a:solidFill>
                  <a:srgbClr val="0000FF"/>
                </a:solidFill>
              </a:rPr>
              <a:t>kỉ</a:t>
            </a:r>
            <a:r>
              <a:rPr lang="en-US" dirty="0">
                <a:solidFill>
                  <a:srgbClr val="0000FF"/>
                </a:solidFill>
              </a:rPr>
              <a:t> </a:t>
            </a:r>
            <a:r>
              <a:rPr lang="en-US" dirty="0" err="1">
                <a:solidFill>
                  <a:srgbClr val="0000FF"/>
                </a:solidFill>
              </a:rPr>
              <a:t>đối</a:t>
            </a:r>
            <a:r>
              <a:rPr lang="en-US" dirty="0">
                <a:solidFill>
                  <a:srgbClr val="0000FF"/>
                </a:solidFill>
              </a:rPr>
              <a:t> </a:t>
            </a:r>
            <a:r>
              <a:rPr lang="en-US" dirty="0" err="1">
                <a:solidFill>
                  <a:srgbClr val="0000FF"/>
                </a:solidFill>
              </a:rPr>
              <a:t>với</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phát</a:t>
            </a:r>
            <a:r>
              <a:rPr lang="en-US" dirty="0">
                <a:solidFill>
                  <a:srgbClr val="0000FF"/>
                </a:solidFill>
              </a:rPr>
              <a:t> </a:t>
            </a:r>
            <a:r>
              <a:rPr lang="en-US" dirty="0" err="1">
                <a:solidFill>
                  <a:srgbClr val="0000FF"/>
                </a:solidFill>
              </a:rPr>
              <a:t>triển</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endParaRPr lang="en-US" dirty="0">
              <a:solidFill>
                <a:srgbClr val="0000FF"/>
              </a:solidFill>
            </a:endParaRPr>
          </a:p>
          <a:p>
            <a:r>
              <a:rPr lang="vi-VN" dirty="0"/>
              <a:t>+ Làm tha hóa con người, khơi dậy những ham muốn bản năng, cơ hội, chạy theo hưởng lạc, những lợi ích trực tiếp trước mắt, xa rời những mục tiêu phấn đấu.</a:t>
            </a:r>
          </a:p>
          <a:p>
            <a:r>
              <a:rPr lang="vi-VN" dirty="0"/>
              <a:t>+ Trong đời sống, họ vô trách nhiệm, bàng quan, vô cảm, không đấu tranh chống cái sai và cũng không ủng hộ cái đúng, cái tốt.</a:t>
            </a:r>
            <a:endParaRPr lang="en-US" dirty="0"/>
          </a:p>
          <a:p>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ích</a:t>
            </a:r>
            <a:r>
              <a:rPr lang="en-US" dirty="0">
                <a:solidFill>
                  <a:schemeClr val="tx2">
                    <a:lumMod val="50000"/>
                  </a:schemeClr>
                </a:solidFill>
              </a:rPr>
              <a:t> </a:t>
            </a:r>
            <a:r>
              <a:rPr lang="en-US" dirty="0" err="1">
                <a:solidFill>
                  <a:schemeClr val="tx2">
                    <a:lumMod val="50000"/>
                  </a:schemeClr>
                </a:solidFill>
              </a:rPr>
              <a:t>kỉ</a:t>
            </a:r>
            <a:r>
              <a:rPr lang="en-US" dirty="0">
                <a:solidFill>
                  <a:schemeClr val="tx2">
                    <a:lumMod val="50000"/>
                  </a:schemeClr>
                </a:solidFill>
              </a:rPr>
              <a:t> </a:t>
            </a:r>
            <a:r>
              <a:rPr lang="en-US" dirty="0" err="1">
                <a:solidFill>
                  <a:schemeClr val="tx2">
                    <a:lumMod val="50000"/>
                  </a:schemeClr>
                </a:solidFill>
              </a:rPr>
              <a:t>sẽ</a:t>
            </a:r>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xung</a:t>
            </a:r>
            <a:r>
              <a:rPr lang="en-US" dirty="0">
                <a:solidFill>
                  <a:schemeClr val="tx2">
                    <a:lumMod val="50000"/>
                  </a:schemeClr>
                </a:solidFill>
              </a:rPr>
              <a:t> </a:t>
            </a:r>
            <a:r>
              <a:rPr lang="en-US" dirty="0" err="1">
                <a:solidFill>
                  <a:schemeClr val="tx2">
                    <a:lumMod val="50000"/>
                  </a:schemeClr>
                </a:solidFill>
              </a:rPr>
              <a:t>quanh</a:t>
            </a:r>
            <a:r>
              <a:rPr lang="en-US" dirty="0">
                <a:solidFill>
                  <a:schemeClr val="tx2">
                    <a:lumMod val="50000"/>
                  </a:schemeClr>
                </a:solidFill>
              </a:rPr>
              <a:t> </a:t>
            </a:r>
            <a:r>
              <a:rPr lang="en-US" dirty="0" err="1">
                <a:solidFill>
                  <a:schemeClr val="tx2">
                    <a:lumMod val="50000"/>
                  </a:schemeClr>
                </a:solidFill>
              </a:rPr>
              <a:t>xa</a:t>
            </a:r>
            <a:r>
              <a:rPr lang="en-US" dirty="0">
                <a:solidFill>
                  <a:schemeClr val="tx2">
                    <a:lumMod val="50000"/>
                  </a:schemeClr>
                </a:solidFill>
              </a:rPr>
              <a:t> </a:t>
            </a:r>
            <a:r>
              <a:rPr lang="en-US" dirty="0" err="1">
                <a:solidFill>
                  <a:schemeClr val="tx2">
                    <a:lumMod val="50000"/>
                  </a:schemeClr>
                </a:solidFill>
              </a:rPr>
              <a:t>lánh</a:t>
            </a:r>
            <a:r>
              <a:rPr lang="en-US" dirty="0">
                <a:solidFill>
                  <a:schemeClr val="tx2">
                    <a:lumMod val="50000"/>
                  </a:schemeClr>
                </a:solidFill>
              </a:rPr>
              <a:t>, </a:t>
            </a:r>
            <a:r>
              <a:rPr lang="en-US" dirty="0" err="1">
                <a:solidFill>
                  <a:schemeClr val="tx2">
                    <a:lumMod val="50000"/>
                  </a:schemeClr>
                </a:solidFill>
              </a:rPr>
              <a:t>ghét</a:t>
            </a:r>
            <a:r>
              <a:rPr lang="en-US" dirty="0">
                <a:solidFill>
                  <a:schemeClr val="tx2">
                    <a:lumMod val="50000"/>
                  </a:schemeClr>
                </a:solidFill>
              </a:rPr>
              <a:t> </a:t>
            </a:r>
            <a:r>
              <a:rPr lang="en-US" dirty="0" err="1">
                <a:solidFill>
                  <a:schemeClr val="tx2">
                    <a:lumMod val="50000"/>
                  </a:schemeClr>
                </a:solidFill>
              </a:rPr>
              <a:t>bỏ</a:t>
            </a:r>
            <a:r>
              <a:rPr lang="en-US" dirty="0">
                <a:solidFill>
                  <a:schemeClr val="tx2">
                    <a:lumMod val="50000"/>
                  </a:schemeClr>
                </a:solidFill>
              </a:rPr>
              <a:t>…</a:t>
            </a:r>
            <a:endParaRPr lang="vi-VN" dirty="0">
              <a:solidFill>
                <a:schemeClr val="tx2">
                  <a:lumMod val="50000"/>
                </a:schemeClr>
              </a:solidFill>
            </a:endParaRPr>
          </a:p>
          <a:p>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cho</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thiếu</a:t>
            </a:r>
            <a:r>
              <a:rPr lang="en-US" dirty="0">
                <a:solidFill>
                  <a:schemeClr val="tx2">
                    <a:lumMod val="50000"/>
                  </a:schemeClr>
                </a:solidFill>
              </a:rPr>
              <a:t> </a:t>
            </a:r>
            <a:r>
              <a:rPr lang="en-US" dirty="0" err="1">
                <a:solidFill>
                  <a:schemeClr val="tx2">
                    <a:lumMod val="50000"/>
                  </a:schemeClr>
                </a:solidFill>
              </a:rPr>
              <a:t>tình</a:t>
            </a:r>
            <a:r>
              <a:rPr lang="en-US" dirty="0">
                <a:solidFill>
                  <a:schemeClr val="tx2">
                    <a:lumMod val="50000"/>
                  </a:schemeClr>
                </a:solidFill>
              </a:rPr>
              <a:t> </a:t>
            </a:r>
            <a:r>
              <a:rPr lang="en-US" dirty="0" err="1">
                <a:solidFill>
                  <a:schemeClr val="tx2">
                    <a:lumMod val="50000"/>
                  </a:schemeClr>
                </a:solidFill>
              </a:rPr>
              <a:t>yêu</a:t>
            </a:r>
            <a:r>
              <a:rPr lang="en-US" dirty="0">
                <a:solidFill>
                  <a:schemeClr val="tx2">
                    <a:lumMod val="50000"/>
                  </a:schemeClr>
                </a:solidFill>
              </a:rPr>
              <a:t> </a:t>
            </a:r>
            <a:r>
              <a:rPr lang="en-US" dirty="0" err="1">
                <a:solidFill>
                  <a:schemeClr val="tx2">
                    <a:lumMod val="50000"/>
                  </a:schemeClr>
                </a:solidFill>
              </a:rPr>
              <a:t>thương</a:t>
            </a:r>
            <a:r>
              <a:rPr lang="en-US" dirty="0">
                <a:solidFill>
                  <a:schemeClr val="tx2">
                    <a:lumMod val="50000"/>
                  </a:schemeClr>
                </a:solidFill>
              </a:rPr>
              <a:t>, </a:t>
            </a:r>
            <a:r>
              <a:rPr lang="en-US" dirty="0" err="1">
                <a:solidFill>
                  <a:schemeClr val="tx2">
                    <a:lumMod val="50000"/>
                  </a:schemeClr>
                </a:solidFill>
              </a:rPr>
              <a:t>sự</a:t>
            </a:r>
            <a:r>
              <a:rPr lang="en-US" dirty="0">
                <a:solidFill>
                  <a:schemeClr val="tx2">
                    <a:lumMod val="50000"/>
                  </a:schemeClr>
                </a:solidFill>
              </a:rPr>
              <a:t> </a:t>
            </a:r>
            <a:r>
              <a:rPr lang="en-US" dirty="0" err="1">
                <a:solidFill>
                  <a:schemeClr val="tx2">
                    <a:lumMod val="50000"/>
                  </a:schemeClr>
                </a:solidFill>
              </a:rPr>
              <a:t>sẻ</a:t>
            </a:r>
            <a:r>
              <a:rPr lang="en-US" dirty="0">
                <a:solidFill>
                  <a:schemeClr val="tx2">
                    <a:lumMod val="50000"/>
                  </a:schemeClr>
                </a:solidFill>
              </a:rPr>
              <a:t> chia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các</a:t>
            </a:r>
            <a:r>
              <a:rPr lang="en-US" dirty="0">
                <a:solidFill>
                  <a:schemeClr val="tx2">
                    <a:lumMod val="50000"/>
                  </a:schemeClr>
                </a:solidFill>
              </a:rPr>
              <a:t> </a:t>
            </a:r>
            <a:r>
              <a:rPr lang="en-US" dirty="0" err="1">
                <a:solidFill>
                  <a:schemeClr val="tx2">
                    <a:lumMod val="50000"/>
                  </a:schemeClr>
                </a:solidFill>
              </a:rPr>
              <a:t>tệ</a:t>
            </a:r>
            <a:r>
              <a:rPr lang="en-US" dirty="0">
                <a:solidFill>
                  <a:schemeClr val="tx2">
                    <a:lumMod val="50000"/>
                  </a:schemeClr>
                </a:solidFill>
              </a:rPr>
              <a:t> </a:t>
            </a:r>
            <a:r>
              <a:rPr lang="en-US" dirty="0" err="1">
                <a:solidFill>
                  <a:schemeClr val="tx2">
                    <a:lumMod val="50000"/>
                  </a:schemeClr>
                </a:solidFill>
              </a:rPr>
              <a:t>nạn</a:t>
            </a:r>
            <a:r>
              <a:rPr lang="en-US" dirty="0">
                <a:solidFill>
                  <a:schemeClr val="tx2">
                    <a:lumMod val="50000"/>
                  </a:schemeClr>
                </a:solidFill>
              </a:rPr>
              <a:t> </a:t>
            </a:r>
            <a:r>
              <a:rPr lang="en-US" dirty="0" err="1">
                <a:solidFill>
                  <a:schemeClr val="tx2">
                    <a:lumMod val="50000"/>
                  </a:schemeClr>
                </a:solidFill>
              </a:rPr>
              <a:t>trộm</a:t>
            </a:r>
            <a:r>
              <a:rPr lang="en-US" dirty="0">
                <a:solidFill>
                  <a:schemeClr val="tx2">
                    <a:lumMod val="50000"/>
                  </a:schemeClr>
                </a:solidFill>
              </a:rPr>
              <a:t> </a:t>
            </a:r>
            <a:r>
              <a:rPr lang="en-US" dirty="0" err="1">
                <a:solidFill>
                  <a:schemeClr val="tx2">
                    <a:lumMod val="50000"/>
                  </a:schemeClr>
                </a:solidFill>
              </a:rPr>
              <a:t>cắp</a:t>
            </a:r>
            <a:r>
              <a:rPr lang="en-US" dirty="0">
                <a:solidFill>
                  <a:schemeClr val="tx2">
                    <a:lumMod val="50000"/>
                  </a:schemeClr>
                </a:solidFill>
              </a:rPr>
              <a:t>, </a:t>
            </a:r>
            <a:r>
              <a:rPr lang="en-US" dirty="0" err="1">
                <a:solidFill>
                  <a:schemeClr val="tx2">
                    <a:lumMod val="50000"/>
                  </a:schemeClr>
                </a:solidFill>
              </a:rPr>
              <a:t>tham</a:t>
            </a:r>
            <a:r>
              <a:rPr lang="en-US" dirty="0">
                <a:solidFill>
                  <a:schemeClr val="tx2">
                    <a:lumMod val="50000"/>
                  </a:schemeClr>
                </a:solidFill>
              </a:rPr>
              <a:t> ô </a:t>
            </a:r>
            <a:r>
              <a:rPr lang="en-US" dirty="0" err="1">
                <a:solidFill>
                  <a:schemeClr val="tx2">
                    <a:lumMod val="50000"/>
                  </a:schemeClr>
                </a:solidFill>
              </a:rPr>
              <a:t>tham</a:t>
            </a:r>
            <a:r>
              <a:rPr lang="en-US" dirty="0">
                <a:solidFill>
                  <a:schemeClr val="tx2">
                    <a:lumMod val="50000"/>
                  </a:schemeClr>
                </a:solidFill>
              </a:rPr>
              <a:t> </a:t>
            </a:r>
            <a:r>
              <a:rPr lang="en-US" dirty="0" err="1">
                <a:solidFill>
                  <a:schemeClr val="tx2">
                    <a:lumMod val="50000"/>
                  </a:schemeClr>
                </a:solidFill>
              </a:rPr>
              <a:t>nhũng</a:t>
            </a:r>
            <a:r>
              <a:rPr lang="en-US" dirty="0">
                <a:solidFill>
                  <a:schemeClr val="tx2">
                    <a:lumMod val="50000"/>
                  </a:schemeClr>
                </a:solidFill>
              </a:rPr>
              <a:t> </a:t>
            </a:r>
            <a:r>
              <a:rPr lang="en-US" dirty="0" err="1">
                <a:solidFill>
                  <a:schemeClr val="tx2">
                    <a:lumMod val="50000"/>
                  </a:schemeClr>
                </a:solidFill>
              </a:rPr>
              <a:t>hoành</a:t>
            </a:r>
            <a:r>
              <a:rPr lang="en-US" dirty="0">
                <a:solidFill>
                  <a:schemeClr val="tx2">
                    <a:lumMod val="50000"/>
                  </a:schemeClr>
                </a:solidFill>
              </a:rPr>
              <a:t> </a:t>
            </a:r>
            <a:r>
              <a:rPr lang="en-US" dirty="0" err="1">
                <a:solidFill>
                  <a:schemeClr val="tx2">
                    <a:lumMod val="50000"/>
                  </a:schemeClr>
                </a:solidFill>
              </a:rPr>
              <a:t>hành</a:t>
            </a:r>
            <a:endParaRPr lang="en-US" dirty="0">
              <a:solidFill>
                <a:schemeClr val="tx2">
                  <a:lumMod val="50000"/>
                </a:schemeClr>
              </a:solidFill>
            </a:endParaRPr>
          </a:p>
          <a:p>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ích</a:t>
            </a:r>
            <a:r>
              <a:rPr lang="en-US" dirty="0">
                <a:solidFill>
                  <a:schemeClr val="tx2">
                    <a:lumMod val="50000"/>
                  </a:schemeClr>
                </a:solidFill>
              </a:rPr>
              <a:t> </a:t>
            </a:r>
            <a:r>
              <a:rPr lang="en-US" dirty="0" err="1">
                <a:solidFill>
                  <a:schemeClr val="tx2">
                    <a:lumMod val="50000"/>
                  </a:schemeClr>
                </a:solidFill>
              </a:rPr>
              <a:t>kỉ</a:t>
            </a:r>
            <a:r>
              <a:rPr lang="en-US" dirty="0">
                <a:solidFill>
                  <a:schemeClr val="tx2">
                    <a:lumMod val="50000"/>
                  </a:schemeClr>
                </a:solidFill>
              </a:rPr>
              <a:t> </a:t>
            </a:r>
            <a:r>
              <a:rPr lang="en-US" dirty="0" err="1">
                <a:solidFill>
                  <a:schemeClr val="tx2">
                    <a:lumMod val="50000"/>
                  </a:schemeClr>
                </a:solidFill>
              </a:rPr>
              <a:t>luôn</a:t>
            </a:r>
            <a:r>
              <a:rPr lang="en-US" dirty="0">
                <a:solidFill>
                  <a:schemeClr val="tx2">
                    <a:lumMod val="50000"/>
                  </a:schemeClr>
                </a:solidFill>
              </a:rPr>
              <a:t> </a:t>
            </a:r>
            <a:r>
              <a:rPr lang="en-US" dirty="0" err="1">
                <a:solidFill>
                  <a:schemeClr val="tx2">
                    <a:lumMod val="50000"/>
                  </a:schemeClr>
                </a:solidFill>
              </a:rPr>
              <a:t>tìm</a:t>
            </a:r>
            <a:r>
              <a:rPr lang="en-US" dirty="0">
                <a:solidFill>
                  <a:schemeClr val="tx2">
                    <a:lumMod val="50000"/>
                  </a:schemeClr>
                </a:solidFill>
              </a:rPr>
              <a:t> </a:t>
            </a:r>
            <a:r>
              <a:rPr lang="en-US" dirty="0" err="1">
                <a:solidFill>
                  <a:schemeClr val="tx2">
                    <a:lumMod val="50000"/>
                  </a:schemeClr>
                </a:solidFill>
              </a:rPr>
              <a:t>cách</a:t>
            </a:r>
            <a:r>
              <a:rPr lang="en-US" dirty="0">
                <a:solidFill>
                  <a:schemeClr val="tx2">
                    <a:lumMod val="50000"/>
                  </a:schemeClr>
                </a:solidFill>
              </a:rPr>
              <a:t> </a:t>
            </a:r>
            <a:r>
              <a:rPr lang="en-US" dirty="0" err="1">
                <a:solidFill>
                  <a:schemeClr val="tx2">
                    <a:lumMod val="50000"/>
                  </a:schemeClr>
                </a:solidFill>
              </a:rPr>
              <a:t>bòn</a:t>
            </a:r>
            <a:r>
              <a:rPr lang="en-US" dirty="0">
                <a:solidFill>
                  <a:schemeClr val="tx2">
                    <a:lumMod val="50000"/>
                  </a:schemeClr>
                </a:solidFill>
              </a:rPr>
              <a:t> </a:t>
            </a:r>
            <a:r>
              <a:rPr lang="en-US" dirty="0" err="1">
                <a:solidFill>
                  <a:schemeClr val="tx2">
                    <a:lumMod val="50000"/>
                  </a:schemeClr>
                </a:solidFill>
              </a:rPr>
              <a:t>rút</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công</a:t>
            </a:r>
            <a:r>
              <a:rPr lang="en-US" dirty="0">
                <a:solidFill>
                  <a:schemeClr val="tx2">
                    <a:lumMod val="50000"/>
                  </a:schemeClr>
                </a:solidFill>
              </a:rPr>
              <a:t> </a:t>
            </a:r>
            <a:r>
              <a:rPr lang="en-US" dirty="0" err="1">
                <a:solidFill>
                  <a:schemeClr val="tx2">
                    <a:lumMod val="50000"/>
                  </a:schemeClr>
                </a:solidFill>
              </a:rPr>
              <a:t>về</a:t>
            </a:r>
            <a:r>
              <a:rPr lang="en-US" dirty="0">
                <a:solidFill>
                  <a:schemeClr val="tx2">
                    <a:lumMod val="50000"/>
                  </a:schemeClr>
                </a:solidFill>
              </a:rPr>
              <a:t> </a:t>
            </a:r>
            <a:r>
              <a:rPr lang="en-US" dirty="0" err="1">
                <a:solidFill>
                  <a:schemeClr val="tx2">
                    <a:lumMod val="50000"/>
                  </a:schemeClr>
                </a:solidFill>
              </a:rPr>
              <a:t>túi</a:t>
            </a:r>
            <a:r>
              <a:rPr lang="en-US" dirty="0">
                <a:solidFill>
                  <a:schemeClr val="tx2">
                    <a:lumMod val="50000"/>
                  </a:schemeClr>
                </a:solidFill>
              </a:rPr>
              <a:t> </a:t>
            </a:r>
            <a:r>
              <a:rPr lang="en-US" dirty="0" err="1">
                <a:solidFill>
                  <a:schemeClr val="tx2">
                    <a:lumMod val="50000"/>
                  </a:schemeClr>
                </a:solidFill>
              </a:rPr>
              <a:t>mình</a:t>
            </a:r>
            <a:r>
              <a:rPr lang="en-US" dirty="0">
                <a:solidFill>
                  <a:schemeClr val="tx2">
                    <a:lumMod val="50000"/>
                  </a:schemeClr>
                </a:solidFill>
              </a:rPr>
              <a:t>, </a:t>
            </a:r>
            <a:r>
              <a:rPr lang="en-US" dirty="0" err="1">
                <a:solidFill>
                  <a:schemeClr val="tx2">
                    <a:lumMod val="50000"/>
                  </a:schemeClr>
                </a:solidFill>
              </a:rPr>
              <a:t>kẻ</a:t>
            </a:r>
            <a:r>
              <a:rPr lang="en-US" dirty="0">
                <a:solidFill>
                  <a:schemeClr val="tx2">
                    <a:lumMod val="50000"/>
                  </a:schemeClr>
                </a:solidFill>
              </a:rPr>
              <a:t> </a:t>
            </a:r>
            <a:r>
              <a:rPr lang="en-US" dirty="0" err="1">
                <a:solidFill>
                  <a:schemeClr val="tx2">
                    <a:lumMod val="50000"/>
                  </a:schemeClr>
                </a:solidFill>
              </a:rPr>
              <a:t>chỉ</a:t>
            </a:r>
            <a:r>
              <a:rPr lang="en-US" dirty="0">
                <a:solidFill>
                  <a:schemeClr val="tx2">
                    <a:lumMod val="50000"/>
                  </a:schemeClr>
                </a:solidFill>
              </a:rPr>
              <a:t> </a:t>
            </a:r>
            <a:r>
              <a:rPr lang="en-US" dirty="0" err="1">
                <a:solidFill>
                  <a:schemeClr val="tx2">
                    <a:lumMod val="50000"/>
                  </a:schemeClr>
                </a:solidFill>
              </a:rPr>
              <a:t>nghĩ</a:t>
            </a:r>
            <a:r>
              <a:rPr lang="en-US" dirty="0">
                <a:solidFill>
                  <a:schemeClr val="tx2">
                    <a:lumMod val="50000"/>
                  </a:schemeClr>
                </a:solidFill>
              </a:rPr>
              <a:t> </a:t>
            </a:r>
            <a:r>
              <a:rPr lang="en-US" dirty="0" err="1">
                <a:solidFill>
                  <a:schemeClr val="tx2">
                    <a:lumMod val="50000"/>
                  </a:schemeClr>
                </a:solidFill>
              </a:rPr>
              <a:t>đến</a:t>
            </a:r>
            <a:r>
              <a:rPr lang="en-US" dirty="0">
                <a:solidFill>
                  <a:schemeClr val="tx2">
                    <a:lumMod val="50000"/>
                  </a:schemeClr>
                </a:solidFill>
              </a:rPr>
              <a:t> </a:t>
            </a:r>
            <a:r>
              <a:rPr lang="en-US" dirty="0" err="1">
                <a:solidFill>
                  <a:schemeClr val="tx2">
                    <a:lumMod val="50000"/>
                  </a:schemeClr>
                </a:solidFill>
              </a:rPr>
              <a:t>quyền</a:t>
            </a:r>
            <a:r>
              <a:rPr lang="en-US" dirty="0">
                <a:solidFill>
                  <a:schemeClr val="tx2">
                    <a:lumMod val="50000"/>
                  </a:schemeClr>
                </a:solidFill>
              </a:rPr>
              <a:t> </a:t>
            </a:r>
            <a:r>
              <a:rPr lang="en-US" dirty="0" err="1">
                <a:solidFill>
                  <a:schemeClr val="tx2">
                    <a:lumMod val="50000"/>
                  </a:schemeClr>
                </a:solidFill>
              </a:rPr>
              <a:t>lợi</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mình</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bao</a:t>
            </a:r>
            <a:r>
              <a:rPr lang="en-US" dirty="0">
                <a:solidFill>
                  <a:schemeClr val="tx2">
                    <a:lumMod val="50000"/>
                  </a:schemeClr>
                </a:solidFill>
              </a:rPr>
              <a:t> </a:t>
            </a:r>
            <a:r>
              <a:rPr lang="en-US" dirty="0" err="1">
                <a:solidFill>
                  <a:schemeClr val="tx2">
                    <a:lumMod val="50000"/>
                  </a:schemeClr>
                </a:solidFill>
              </a:rPr>
              <a:t>giờ</a:t>
            </a:r>
            <a:r>
              <a:rPr lang="en-US" dirty="0">
                <a:solidFill>
                  <a:schemeClr val="tx2">
                    <a:lumMod val="50000"/>
                  </a:schemeClr>
                </a:solidFill>
              </a:rPr>
              <a:t> </a:t>
            </a:r>
            <a:r>
              <a:rPr lang="en-US" dirty="0" err="1">
                <a:solidFill>
                  <a:schemeClr val="tx2">
                    <a:lumMod val="50000"/>
                  </a:schemeClr>
                </a:solidFill>
              </a:rPr>
              <a:t>muốn</a:t>
            </a:r>
            <a:r>
              <a:rPr lang="en-US" dirty="0">
                <a:solidFill>
                  <a:schemeClr val="tx2">
                    <a:lumMod val="50000"/>
                  </a:schemeClr>
                </a:solidFill>
              </a:rPr>
              <a:t> </a:t>
            </a:r>
            <a:r>
              <a:rPr lang="en-US" dirty="0" err="1">
                <a:solidFill>
                  <a:schemeClr val="tx2">
                    <a:lumMod val="50000"/>
                  </a:schemeClr>
                </a:solidFill>
              </a:rPr>
              <a:t>cống</a:t>
            </a:r>
            <a:r>
              <a:rPr lang="en-US" dirty="0">
                <a:solidFill>
                  <a:schemeClr val="tx2">
                    <a:lumMod val="50000"/>
                  </a:schemeClr>
                </a:solidFill>
              </a:rPr>
              <a:t> </a:t>
            </a:r>
            <a:r>
              <a:rPr lang="en-US" dirty="0" err="1">
                <a:solidFill>
                  <a:schemeClr val="tx2">
                    <a:lumMod val="50000"/>
                  </a:schemeClr>
                </a:solidFill>
              </a:rPr>
              <a:t>hiến</a:t>
            </a:r>
            <a:r>
              <a:rPr lang="en-US" dirty="0">
                <a:solidFill>
                  <a:schemeClr val="tx2">
                    <a:lumMod val="50000"/>
                  </a:schemeClr>
                </a:solidFill>
              </a:rPr>
              <a:t>,…)</a:t>
            </a:r>
          </a:p>
        </p:txBody>
      </p:sp>
      <p:sp>
        <p:nvSpPr>
          <p:cNvPr id="23" name="TextBox 22"/>
          <p:cNvSpPr txBox="1"/>
          <p:nvPr/>
        </p:nvSpPr>
        <p:spPr>
          <a:xfrm>
            <a:off x="221684" y="4007879"/>
            <a:ext cx="864359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r>
              <a:rPr lang="en-US" dirty="0" err="1">
                <a:solidFill>
                  <a:schemeClr val="tx2">
                    <a:lumMod val="50000"/>
                  </a:schemeClr>
                </a:solidFill>
              </a:rPr>
              <a:t>Bởi</a:t>
            </a:r>
            <a:r>
              <a:rPr lang="en-US" dirty="0">
                <a:solidFill>
                  <a:schemeClr val="tx2">
                    <a:lumMod val="50000"/>
                  </a:schemeClr>
                </a:solidFill>
              </a:rPr>
              <a:t> </a:t>
            </a:r>
            <a:r>
              <a:rPr lang="en-US" dirty="0" err="1">
                <a:solidFill>
                  <a:schemeClr val="tx2">
                    <a:lumMod val="50000"/>
                  </a:schemeClr>
                </a:solidFill>
              </a:rPr>
              <a:t>vậy</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lên</a:t>
            </a:r>
            <a:r>
              <a:rPr lang="en-US" dirty="0">
                <a:solidFill>
                  <a:schemeClr val="tx2">
                    <a:lumMod val="50000"/>
                  </a:schemeClr>
                </a:solidFill>
              </a:rPr>
              <a:t> </a:t>
            </a:r>
            <a:r>
              <a:rPr lang="en-US" dirty="0" err="1">
                <a:solidFill>
                  <a:schemeClr val="tx2">
                    <a:lumMod val="50000"/>
                  </a:schemeClr>
                </a:solidFill>
              </a:rPr>
              <a:t>án</a:t>
            </a:r>
            <a:r>
              <a:rPr lang="en-US" dirty="0">
                <a:solidFill>
                  <a:schemeClr val="tx2">
                    <a:lumMod val="50000"/>
                  </a:schemeClr>
                </a:solidFill>
              </a:rPr>
              <a:t>, </a:t>
            </a:r>
            <a:r>
              <a:rPr lang="en-US" dirty="0" err="1">
                <a:solidFill>
                  <a:schemeClr val="tx2">
                    <a:lumMod val="50000"/>
                  </a:schemeClr>
                </a:solidFill>
              </a:rPr>
              <a:t>đấu</a:t>
            </a:r>
            <a:r>
              <a:rPr lang="en-US" dirty="0">
                <a:solidFill>
                  <a:schemeClr val="tx2">
                    <a:lumMod val="50000"/>
                  </a:schemeClr>
                </a:solidFill>
              </a:rPr>
              <a:t> </a:t>
            </a:r>
            <a:r>
              <a:rPr lang="en-US" dirty="0" err="1">
                <a:solidFill>
                  <a:schemeClr val="tx2">
                    <a:lumMod val="50000"/>
                  </a:schemeClr>
                </a:solidFill>
              </a:rPr>
              <a:t>tranh</a:t>
            </a:r>
            <a:r>
              <a:rPr lang="en-US" dirty="0">
                <a:solidFill>
                  <a:schemeClr val="tx2">
                    <a:lumMod val="50000"/>
                  </a:schemeClr>
                </a:solidFill>
              </a:rPr>
              <a:t>, </a:t>
            </a:r>
            <a:r>
              <a:rPr lang="en-US" dirty="0" err="1">
                <a:solidFill>
                  <a:schemeClr val="tx2">
                    <a:lumMod val="50000"/>
                  </a:schemeClr>
                </a:solidFill>
              </a:rPr>
              <a:t>bài</a:t>
            </a:r>
            <a:r>
              <a:rPr lang="en-US" dirty="0">
                <a:solidFill>
                  <a:schemeClr val="tx2">
                    <a:lumMod val="50000"/>
                  </a:schemeClr>
                </a:solidFill>
              </a:rPr>
              <a:t> </a:t>
            </a:r>
            <a:r>
              <a:rPr lang="en-US" dirty="0" err="1">
                <a:solidFill>
                  <a:schemeClr val="tx2">
                    <a:lumMod val="50000"/>
                  </a:schemeClr>
                </a:solidFill>
              </a:rPr>
              <a:t>trừ</a:t>
            </a:r>
            <a:r>
              <a:rPr lang="en-US" dirty="0">
                <a:solidFill>
                  <a:schemeClr val="tx2">
                    <a:lumMod val="50000"/>
                  </a:schemeClr>
                </a:solidFill>
              </a:rPr>
              <a:t> </a:t>
            </a:r>
            <a:r>
              <a:rPr lang="en-US" dirty="0" err="1">
                <a:solidFill>
                  <a:schemeClr val="tx2">
                    <a:lumMod val="50000"/>
                  </a:schemeClr>
                </a:solidFill>
              </a:rPr>
              <a:t>lối</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cích</a:t>
            </a:r>
            <a:r>
              <a:rPr lang="en-US" dirty="0">
                <a:solidFill>
                  <a:schemeClr val="tx2">
                    <a:lumMod val="50000"/>
                  </a:schemeClr>
                </a:solidFill>
              </a:rPr>
              <a:t> </a:t>
            </a:r>
            <a:r>
              <a:rPr lang="en-US" dirty="0" err="1">
                <a:solidFill>
                  <a:schemeClr val="tx2">
                    <a:lumMod val="50000"/>
                  </a:schemeClr>
                </a:solidFill>
              </a:rPr>
              <a:t>kỉ</a:t>
            </a:r>
            <a:r>
              <a:rPr lang="en-US" dirty="0">
                <a:solidFill>
                  <a:schemeClr val="tx2">
                    <a:lumMod val="50000"/>
                  </a:schemeClr>
                </a:solidFill>
              </a:rPr>
              <a:t>, </a:t>
            </a:r>
            <a:r>
              <a:rPr lang="en-US" dirty="0" err="1">
                <a:solidFill>
                  <a:schemeClr val="tx2">
                    <a:lumMod val="50000"/>
                  </a:schemeClr>
                </a:solidFill>
              </a:rPr>
              <a:t>nêu</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 </a:t>
            </a:r>
            <a:r>
              <a:rPr lang="en-US" dirty="0" err="1">
                <a:solidFill>
                  <a:schemeClr val="tx2">
                    <a:lumMod val="50000"/>
                  </a:schemeClr>
                </a:solidFill>
              </a:rPr>
              <a:t>trách</a:t>
            </a:r>
            <a:r>
              <a:rPr lang="en-US" dirty="0">
                <a:solidFill>
                  <a:schemeClr val="tx2">
                    <a:lumMod val="50000"/>
                  </a:schemeClr>
                </a:solidFill>
              </a:rPr>
              <a:t> </a:t>
            </a:r>
            <a:r>
              <a:rPr lang="en-US" dirty="0" err="1">
                <a:solidFill>
                  <a:schemeClr val="tx2">
                    <a:lumMod val="50000"/>
                  </a:schemeClr>
                </a:solidFill>
              </a:rPr>
              <a:t>nhiệm</a:t>
            </a:r>
            <a:r>
              <a:rPr lang="en-US" dirty="0">
                <a:solidFill>
                  <a:schemeClr val="tx2">
                    <a:lumMod val="50000"/>
                  </a:schemeClr>
                </a:solidFill>
              </a:rPr>
              <a:t> </a:t>
            </a:r>
            <a:r>
              <a:rPr lang="en-US" dirty="0" err="1">
                <a:solidFill>
                  <a:schemeClr val="tx2">
                    <a:lumMod val="50000"/>
                  </a:schemeClr>
                </a:solidFill>
              </a:rPr>
              <a:t>với</a:t>
            </a:r>
            <a:r>
              <a:rPr lang="en-US" dirty="0">
                <a:solidFill>
                  <a:schemeClr val="tx2">
                    <a:lumMod val="50000"/>
                  </a:schemeClr>
                </a:solidFill>
              </a:rPr>
              <a:t> </a:t>
            </a:r>
            <a:r>
              <a:rPr lang="en-US" dirty="0" err="1">
                <a:solidFill>
                  <a:schemeClr val="tx2">
                    <a:lumMod val="50000"/>
                  </a:schemeClr>
                </a:solidFill>
              </a:rPr>
              <a:t>cộng</a:t>
            </a:r>
            <a:r>
              <a:rPr lang="en-US" dirty="0">
                <a:solidFill>
                  <a:schemeClr val="tx2">
                    <a:lumMod val="50000"/>
                  </a:schemeClr>
                </a:solidFill>
              </a:rPr>
              <a:t> </a:t>
            </a:r>
            <a:r>
              <a:rPr lang="en-US" dirty="0" err="1">
                <a:solidFill>
                  <a:schemeClr val="tx2">
                    <a:lumMod val="50000"/>
                  </a:schemeClr>
                </a:solidFill>
              </a:rPr>
              <a:t>đồng</a:t>
            </a:r>
            <a:r>
              <a:rPr lang="en-US" dirty="0">
                <a:solidFill>
                  <a:schemeClr val="tx2">
                    <a:lumMod val="50000"/>
                  </a:schemeClr>
                </a:solidFill>
              </a:rPr>
              <a:t>, </a:t>
            </a:r>
            <a:r>
              <a:rPr lang="en-US" dirty="0" err="1">
                <a:solidFill>
                  <a:schemeClr val="tx2">
                    <a:lumMod val="50000"/>
                  </a:schemeClr>
                </a:solidFill>
              </a:rPr>
              <a:t>quan</a:t>
            </a:r>
            <a:r>
              <a:rPr lang="en-US" dirty="0">
                <a:solidFill>
                  <a:schemeClr val="tx2">
                    <a:lumMod val="50000"/>
                  </a:schemeClr>
                </a:solidFill>
              </a:rPr>
              <a:t> </a:t>
            </a:r>
            <a:r>
              <a:rPr lang="en-US" dirty="0" err="1">
                <a:solidFill>
                  <a:schemeClr val="tx2">
                    <a:lumMod val="50000"/>
                  </a:schemeClr>
                </a:solidFill>
              </a:rPr>
              <a:t>tâm</a:t>
            </a:r>
            <a:r>
              <a:rPr lang="en-US" dirty="0">
                <a:solidFill>
                  <a:schemeClr val="tx2">
                    <a:lumMod val="50000"/>
                  </a:schemeClr>
                </a:solidFill>
              </a:rPr>
              <a:t>, </a:t>
            </a:r>
            <a:r>
              <a:rPr lang="en-US" dirty="0" err="1">
                <a:solidFill>
                  <a:schemeClr val="tx2">
                    <a:lumMod val="50000"/>
                  </a:schemeClr>
                </a:solidFill>
              </a:rPr>
              <a:t>sẻ</a:t>
            </a:r>
            <a:r>
              <a:rPr lang="en-US" dirty="0">
                <a:solidFill>
                  <a:schemeClr val="tx2">
                    <a:lumMod val="50000"/>
                  </a:schemeClr>
                </a:solidFill>
              </a:rPr>
              <a:t> chia </a:t>
            </a:r>
            <a:r>
              <a:rPr lang="en-US" dirty="0" err="1">
                <a:solidFill>
                  <a:schemeClr val="tx2">
                    <a:lumMod val="50000"/>
                  </a:schemeClr>
                </a:solidFill>
              </a:rPr>
              <a:t>cùng</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ý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ngày</a:t>
            </a:r>
            <a:r>
              <a:rPr lang="en-US" dirty="0">
                <a:solidFill>
                  <a:schemeClr val="tx2">
                    <a:lumMod val="50000"/>
                  </a:schemeClr>
                </a:solidFill>
              </a:rPr>
              <a:t> </a:t>
            </a:r>
            <a:r>
              <a:rPr lang="en-US" dirty="0" err="1">
                <a:solidFill>
                  <a:schemeClr val="tx2">
                    <a:lumMod val="50000"/>
                  </a:schemeClr>
                </a:solidFill>
              </a:rPr>
              <a:t>càng</a:t>
            </a:r>
            <a:r>
              <a:rPr lang="en-US" dirty="0">
                <a:solidFill>
                  <a:schemeClr val="tx2">
                    <a:lumMod val="50000"/>
                  </a:schemeClr>
                </a:solidFill>
              </a:rPr>
              <a:t> </a:t>
            </a:r>
            <a:r>
              <a:rPr lang="en-US" dirty="0" err="1">
                <a:solidFill>
                  <a:schemeClr val="tx2">
                    <a:lumMod val="50000"/>
                  </a:schemeClr>
                </a:solidFill>
              </a:rPr>
              <a:t>tốt</a:t>
            </a:r>
            <a:r>
              <a:rPr lang="en-US" dirty="0">
                <a:solidFill>
                  <a:schemeClr val="tx2">
                    <a:lumMod val="50000"/>
                  </a:schemeClr>
                </a:solidFill>
              </a:rPr>
              <a:t> </a:t>
            </a:r>
            <a:r>
              <a:rPr lang="en-US" dirty="0" err="1">
                <a:solidFill>
                  <a:schemeClr val="tx2">
                    <a:lumMod val="50000"/>
                  </a:schemeClr>
                </a:solidFill>
              </a:rPr>
              <a:t>đẹp</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a:t>
            </a:r>
          </a:p>
        </p:txBody>
      </p:sp>
    </p:spTree>
    <p:extLst>
      <p:ext uri="{BB962C8B-B14F-4D97-AF65-F5344CB8AC3E}">
        <p14:creationId xmlns:p14="http://schemas.microsoft.com/office/powerpoint/2010/main" val="18941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xEl>
                                              <p:pRg st="5" end="5"/>
                                            </p:txEl>
                                          </p:spTgt>
                                        </p:tgtEl>
                                        <p:attrNameLst>
                                          <p:attrName>style.visibility</p:attrName>
                                        </p:attrNameLst>
                                      </p:cBhvr>
                                      <p:to>
                                        <p:strVal val="visible"/>
                                      </p:to>
                                    </p:set>
                                    <p:animEffect transition="in" filter="wipe(left)">
                                      <p:cBhvr>
                                        <p:cTn id="57" dur="500"/>
                                        <p:tgtEl>
                                          <p:spTgt spid="2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133160" y="-40130"/>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1</a:t>
            </a:r>
          </a:p>
        </p:txBody>
      </p:sp>
      <p:sp>
        <p:nvSpPr>
          <p:cNvPr id="7" name="TextBox 6"/>
          <p:cNvSpPr txBox="1"/>
          <p:nvPr/>
        </p:nvSpPr>
        <p:spPr>
          <a:xfrm>
            <a:off x="2057400" y="176384"/>
            <a:ext cx="5943600" cy="338554"/>
          </a:xfrm>
          <a:prstGeom prst="rect">
            <a:avLst/>
          </a:prstGeom>
          <a:noFill/>
          <a:ln w="3175">
            <a:solidFill>
              <a:schemeClr val="tx1"/>
            </a:solidFill>
          </a:ln>
        </p:spPr>
        <p:txBody>
          <a:bodyPr wrap="square" rtlCol="0">
            <a:spAutoFit/>
          </a:bodyPr>
          <a:lstStyle/>
          <a:p>
            <a:pPr algn="ctr"/>
            <a:r>
              <a:rPr lang="en-US" sz="1600" dirty="0" err="1">
                <a:solidFill>
                  <a:srgbClr val="0000FF"/>
                </a:solidFill>
              </a:rPr>
              <a:t>Tác</a:t>
            </a:r>
            <a:r>
              <a:rPr lang="en-US" sz="1600" dirty="0">
                <a:solidFill>
                  <a:srgbClr val="0000FF"/>
                </a:solidFill>
              </a:rPr>
              <a:t> </a:t>
            </a:r>
            <a:r>
              <a:rPr lang="en-US" sz="1600" dirty="0" err="1">
                <a:solidFill>
                  <a:srgbClr val="0000FF"/>
                </a:solidFill>
              </a:rPr>
              <a:t>hại</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lối</a:t>
            </a:r>
            <a:r>
              <a:rPr lang="en-US" sz="1600" dirty="0">
                <a:solidFill>
                  <a:srgbClr val="0000FF"/>
                </a:solidFill>
              </a:rPr>
              <a:t> </a:t>
            </a:r>
            <a:r>
              <a:rPr lang="en-US" sz="1600" dirty="0" err="1">
                <a:solidFill>
                  <a:srgbClr val="0000FF"/>
                </a:solidFill>
              </a:rPr>
              <a:t>sống</a:t>
            </a:r>
            <a:r>
              <a:rPr lang="en-US" sz="1600" dirty="0">
                <a:solidFill>
                  <a:srgbClr val="0000FF"/>
                </a:solidFill>
              </a:rPr>
              <a:t> </a:t>
            </a:r>
            <a:r>
              <a:rPr lang="en-US" sz="1600" dirty="0" err="1">
                <a:solidFill>
                  <a:srgbClr val="0000FF"/>
                </a:solidFill>
              </a:rPr>
              <a:t>ích</a:t>
            </a:r>
            <a:r>
              <a:rPr lang="en-US" sz="1600" dirty="0">
                <a:solidFill>
                  <a:srgbClr val="0000FF"/>
                </a:solidFill>
              </a:rPr>
              <a:t> </a:t>
            </a:r>
            <a:r>
              <a:rPr lang="en-US" sz="1600" dirty="0" err="1">
                <a:solidFill>
                  <a:srgbClr val="0000FF"/>
                </a:solidFill>
              </a:rPr>
              <a:t>kỉ</a:t>
            </a:r>
            <a:r>
              <a:rPr lang="en-US" sz="1600" dirty="0">
                <a:solidFill>
                  <a:srgbClr val="0000FF"/>
                </a:solidFill>
              </a:rPr>
              <a:t> </a:t>
            </a:r>
            <a:r>
              <a:rPr lang="en-US" sz="1600" dirty="0" err="1">
                <a:solidFill>
                  <a:srgbClr val="0000FF"/>
                </a:solidFill>
              </a:rPr>
              <a:t>đối</a:t>
            </a:r>
            <a:r>
              <a:rPr lang="en-US" sz="1600" dirty="0">
                <a:solidFill>
                  <a:srgbClr val="0000FF"/>
                </a:solidFill>
              </a:rPr>
              <a:t> </a:t>
            </a:r>
            <a:r>
              <a:rPr lang="en-US" sz="1600" dirty="0" err="1">
                <a:solidFill>
                  <a:srgbClr val="0000FF"/>
                </a:solidFill>
              </a:rPr>
              <a:t>với</a:t>
            </a:r>
            <a:r>
              <a:rPr lang="en-US" sz="1600" dirty="0">
                <a:solidFill>
                  <a:srgbClr val="0000FF"/>
                </a:solidFill>
              </a:rPr>
              <a:t> </a:t>
            </a:r>
            <a:r>
              <a:rPr lang="en-US" sz="1600" dirty="0" err="1">
                <a:solidFill>
                  <a:srgbClr val="0000FF"/>
                </a:solidFill>
              </a:rPr>
              <a:t>sự</a:t>
            </a:r>
            <a:r>
              <a:rPr lang="en-US" sz="1600" dirty="0">
                <a:solidFill>
                  <a:srgbClr val="0000FF"/>
                </a:solidFill>
              </a:rPr>
              <a:t> </a:t>
            </a:r>
            <a:r>
              <a:rPr lang="en-US" sz="1600" dirty="0" err="1">
                <a:solidFill>
                  <a:srgbClr val="0000FF"/>
                </a:solidFill>
              </a:rPr>
              <a:t>phát</a:t>
            </a:r>
            <a:r>
              <a:rPr lang="en-US" sz="1600" dirty="0">
                <a:solidFill>
                  <a:srgbClr val="0000FF"/>
                </a:solidFill>
              </a:rPr>
              <a:t> </a:t>
            </a:r>
            <a:r>
              <a:rPr lang="en-US" sz="1600" dirty="0" err="1">
                <a:solidFill>
                  <a:srgbClr val="0000FF"/>
                </a:solidFill>
              </a:rPr>
              <a:t>triển</a:t>
            </a:r>
            <a:r>
              <a:rPr lang="en-US" sz="1600" dirty="0">
                <a:solidFill>
                  <a:srgbClr val="0000FF"/>
                </a:solidFill>
              </a:rPr>
              <a:t> </a:t>
            </a:r>
            <a:r>
              <a:rPr lang="en-US" sz="1600" dirty="0" err="1">
                <a:solidFill>
                  <a:srgbClr val="0000FF"/>
                </a:solidFill>
              </a:rPr>
              <a:t>của</a:t>
            </a:r>
            <a:r>
              <a:rPr lang="en-US" sz="1600" dirty="0">
                <a:solidFill>
                  <a:srgbClr val="0000FF"/>
                </a:solidFill>
              </a:rPr>
              <a:t> con </a:t>
            </a:r>
            <a:r>
              <a:rPr lang="en-US" sz="1600" dirty="0" err="1">
                <a:solidFill>
                  <a:srgbClr val="0000FF"/>
                </a:solidFill>
              </a:rPr>
              <a:t>người</a:t>
            </a:r>
            <a:endParaRPr lang="en-US" sz="1600" dirty="0">
              <a:solidFill>
                <a:srgbClr val="0000FF"/>
              </a:solidFill>
            </a:endParaRPr>
          </a:p>
        </p:txBody>
      </p:sp>
      <p:sp>
        <p:nvSpPr>
          <p:cNvPr id="8" name="TextBox 7"/>
          <p:cNvSpPr txBox="1"/>
          <p:nvPr/>
        </p:nvSpPr>
        <p:spPr>
          <a:xfrm>
            <a:off x="725758" y="819150"/>
            <a:ext cx="8149683" cy="4016484"/>
          </a:xfrm>
          <a:prstGeom prst="rect">
            <a:avLst/>
          </a:prstGeom>
          <a:noFill/>
          <a:ln>
            <a:solidFill>
              <a:srgbClr val="0000FF"/>
            </a:solidFill>
          </a:ln>
          <a:effectLst>
            <a:glow rad="63500">
              <a:schemeClr val="accent1">
                <a:satMod val="175000"/>
                <a:alpha val="40000"/>
              </a:schemeClr>
            </a:glow>
          </a:effectLst>
        </p:spPr>
        <p:txBody>
          <a:bodyPr wrap="square" rtlCol="0">
            <a:spAutoFit/>
          </a:bodyPr>
          <a:lstStyle/>
          <a:p>
            <a:pPr algn="just"/>
            <a:r>
              <a:rPr lang="en-US" sz="1500" i="1" dirty="0">
                <a:latin typeface="+mn-lt"/>
                <a:cs typeface="Arial" panose="020B0604020202020204" pitchFamily="34" charset="0"/>
              </a:rPr>
              <a:t>	</a:t>
            </a:r>
            <a:r>
              <a:rPr lang="en-US" sz="1500" dirty="0">
                <a:latin typeface="+mn-lt"/>
              </a:rPr>
              <a:t>Ai </a:t>
            </a:r>
            <a:r>
              <a:rPr lang="en-US" sz="1500" dirty="0" err="1">
                <a:latin typeface="+mn-lt"/>
              </a:rPr>
              <a:t>đó</a:t>
            </a:r>
            <a:r>
              <a:rPr lang="en-US" sz="1500" dirty="0">
                <a:latin typeface="+mn-lt"/>
              </a:rPr>
              <a:t> </a:t>
            </a:r>
            <a:r>
              <a:rPr lang="en-US" sz="1500" dirty="0" err="1">
                <a:latin typeface="+mn-lt"/>
              </a:rPr>
              <a:t>từng</a:t>
            </a:r>
            <a:r>
              <a:rPr lang="en-US" sz="1500" dirty="0">
                <a:latin typeface="+mn-lt"/>
              </a:rPr>
              <a:t> </a:t>
            </a:r>
            <a:r>
              <a:rPr lang="en-US" sz="1500" dirty="0" err="1">
                <a:latin typeface="+mn-lt"/>
              </a:rPr>
              <a:t>nói</a:t>
            </a:r>
            <a:r>
              <a:rPr lang="en-US" sz="1500" dirty="0">
                <a:latin typeface="+mn-lt"/>
              </a:rPr>
              <a:t> </a:t>
            </a:r>
            <a:r>
              <a:rPr lang="en-US" sz="1500" dirty="0" err="1">
                <a:latin typeface="+mn-lt"/>
              </a:rPr>
              <a:t>rằng</a:t>
            </a:r>
            <a:r>
              <a:rPr lang="en-US" sz="1500" dirty="0">
                <a:latin typeface="+mn-lt"/>
              </a:rPr>
              <a:t>: </a:t>
            </a:r>
            <a:r>
              <a:rPr lang="vi-VN" sz="1500" dirty="0">
                <a:latin typeface="+mn-lt"/>
              </a:rPr>
              <a:t>“khi thói ích kỉ trở thành lối sống của con người thì tình yêu thương và sự sẻ chia s</a:t>
            </a:r>
            <a:r>
              <a:rPr lang="en-US" sz="1500" dirty="0">
                <a:latin typeface="+mn-lt"/>
              </a:rPr>
              <a:t>ẻ</a:t>
            </a:r>
            <a:r>
              <a:rPr lang="vi-VN" sz="1500" dirty="0">
                <a:latin typeface="+mn-lt"/>
              </a:rPr>
              <a:t> chỉ còn là những giá trị lạc lõng”.</a:t>
            </a:r>
            <a:r>
              <a:rPr lang="en-US" sz="1500" dirty="0">
                <a:latin typeface="+mn-lt"/>
              </a:rPr>
              <a:t> </a:t>
            </a:r>
            <a:r>
              <a:rPr lang="en-US" sz="1500" dirty="0" err="1">
                <a:latin typeface="+mn-lt"/>
              </a:rPr>
              <a:t>Quả</a:t>
            </a:r>
            <a:r>
              <a:rPr lang="en-US" sz="1500" dirty="0">
                <a:latin typeface="+mn-lt"/>
              </a:rPr>
              <a:t> </a:t>
            </a:r>
            <a:r>
              <a:rPr lang="en-US" sz="1500" dirty="0" err="1">
                <a:latin typeface="+mn-lt"/>
              </a:rPr>
              <a:t>thực</a:t>
            </a:r>
            <a:r>
              <a:rPr lang="en-US" sz="1500" dirty="0">
                <a:latin typeface="+mn-lt"/>
              </a:rPr>
              <a:t>, </a:t>
            </a:r>
            <a:r>
              <a:rPr lang="en-US" sz="1500" dirty="0" err="1">
                <a:latin typeface="+mn-lt"/>
              </a:rPr>
              <a:t>lối</a:t>
            </a:r>
            <a:r>
              <a:rPr lang="en-US" sz="1500" dirty="0">
                <a:latin typeface="+mn-lt"/>
              </a:rPr>
              <a:t> </a:t>
            </a:r>
            <a:r>
              <a:rPr lang="en-US" sz="1500" dirty="0" err="1">
                <a:latin typeface="+mn-lt"/>
              </a:rPr>
              <a:t>sống</a:t>
            </a:r>
            <a:r>
              <a:rPr lang="en-US" sz="1500" dirty="0">
                <a:latin typeface="+mn-lt"/>
              </a:rPr>
              <a:t> </a:t>
            </a:r>
            <a:r>
              <a:rPr lang="en-US" sz="1500" dirty="0" err="1">
                <a:latin typeface="+mn-lt"/>
              </a:rPr>
              <a:t>ích</a:t>
            </a:r>
            <a:r>
              <a:rPr lang="en-US" sz="1500" dirty="0">
                <a:latin typeface="+mn-lt"/>
              </a:rPr>
              <a:t> </a:t>
            </a:r>
            <a:r>
              <a:rPr lang="en-US" sz="1500" dirty="0" err="1">
                <a:latin typeface="+mn-lt"/>
              </a:rPr>
              <a:t>kỉ</a:t>
            </a:r>
            <a:r>
              <a:rPr lang="en-US" sz="1500" dirty="0">
                <a:latin typeface="+mn-lt"/>
              </a:rPr>
              <a:t> </a:t>
            </a:r>
            <a:r>
              <a:rPr lang="en-US" sz="1500" dirty="0" err="1">
                <a:latin typeface="+mn-lt"/>
              </a:rPr>
              <a:t>có</a:t>
            </a:r>
            <a:r>
              <a:rPr lang="en-US" sz="1500" dirty="0">
                <a:latin typeface="+mn-lt"/>
              </a:rPr>
              <a:t> </a:t>
            </a:r>
            <a:r>
              <a:rPr lang="en-US" sz="1500" dirty="0" err="1">
                <a:latin typeface="+mn-lt"/>
              </a:rPr>
              <a:t>tác</a:t>
            </a:r>
            <a:r>
              <a:rPr lang="en-US" sz="1500" dirty="0">
                <a:latin typeface="+mn-lt"/>
              </a:rPr>
              <a:t> </a:t>
            </a:r>
            <a:r>
              <a:rPr lang="en-US" sz="1500" dirty="0" err="1">
                <a:latin typeface="+mn-lt"/>
              </a:rPr>
              <a:t>hại</a:t>
            </a:r>
            <a:r>
              <a:rPr lang="en-US" sz="1500" dirty="0">
                <a:latin typeface="+mn-lt"/>
              </a:rPr>
              <a:t> </a:t>
            </a:r>
            <a:r>
              <a:rPr lang="en-US" sz="1500" dirty="0" err="1">
                <a:latin typeface="+mn-lt"/>
              </a:rPr>
              <a:t>vô</a:t>
            </a:r>
            <a:r>
              <a:rPr lang="en-US" sz="1500" dirty="0">
                <a:latin typeface="+mn-lt"/>
              </a:rPr>
              <a:t> </a:t>
            </a:r>
            <a:r>
              <a:rPr lang="en-US" sz="1500" dirty="0" err="1">
                <a:latin typeface="+mn-lt"/>
              </a:rPr>
              <a:t>cùng</a:t>
            </a:r>
            <a:r>
              <a:rPr lang="en-US" sz="1500" dirty="0">
                <a:latin typeface="+mn-lt"/>
              </a:rPr>
              <a:t> </a:t>
            </a:r>
            <a:r>
              <a:rPr lang="en-US" sz="1500" dirty="0" err="1">
                <a:latin typeface="+mn-lt"/>
              </a:rPr>
              <a:t>ghê</a:t>
            </a:r>
            <a:r>
              <a:rPr lang="en-US" sz="1500" dirty="0">
                <a:latin typeface="+mn-lt"/>
              </a:rPr>
              <a:t> </a:t>
            </a:r>
            <a:r>
              <a:rPr lang="en-US" sz="1500" dirty="0" err="1">
                <a:latin typeface="+mn-lt"/>
              </a:rPr>
              <a:t>gớm</a:t>
            </a:r>
            <a:r>
              <a:rPr lang="en-US" sz="1500" dirty="0">
                <a:latin typeface="+mn-lt"/>
              </a:rPr>
              <a:t> </a:t>
            </a:r>
            <a:r>
              <a:rPr lang="en-US" sz="1500" dirty="0" err="1">
                <a:latin typeface="+mn-lt"/>
              </a:rPr>
              <a:t>đối</a:t>
            </a:r>
            <a:r>
              <a:rPr lang="en-US" sz="1500" dirty="0">
                <a:latin typeface="+mn-lt"/>
              </a:rPr>
              <a:t> </a:t>
            </a:r>
            <a:r>
              <a:rPr lang="en-US" sz="1500" dirty="0" err="1">
                <a:latin typeface="+mn-lt"/>
              </a:rPr>
              <a:t>với</a:t>
            </a:r>
            <a:r>
              <a:rPr lang="en-US" sz="1500" dirty="0">
                <a:latin typeface="+mn-lt"/>
              </a:rPr>
              <a:t> </a:t>
            </a:r>
            <a:r>
              <a:rPr lang="en-US" sz="1500" dirty="0" err="1">
                <a:latin typeface="+mn-lt"/>
              </a:rPr>
              <a:t>sự</a:t>
            </a:r>
            <a:r>
              <a:rPr lang="en-US" sz="1500" dirty="0">
                <a:latin typeface="+mn-lt"/>
              </a:rPr>
              <a:t> </a:t>
            </a:r>
            <a:r>
              <a:rPr lang="en-US" sz="1500" dirty="0" err="1">
                <a:latin typeface="+mn-lt"/>
              </a:rPr>
              <a:t>phát</a:t>
            </a:r>
            <a:r>
              <a:rPr lang="en-US" sz="1500" dirty="0">
                <a:latin typeface="+mn-lt"/>
              </a:rPr>
              <a:t> </a:t>
            </a:r>
            <a:r>
              <a:rPr lang="en-US" sz="1500" dirty="0" err="1">
                <a:latin typeface="+mn-lt"/>
              </a:rPr>
              <a:t>triển</a:t>
            </a:r>
            <a:r>
              <a:rPr lang="en-US" sz="1500" dirty="0">
                <a:latin typeface="+mn-lt"/>
              </a:rPr>
              <a:t> </a:t>
            </a:r>
            <a:r>
              <a:rPr lang="en-US" sz="1500" dirty="0" err="1">
                <a:latin typeface="+mn-lt"/>
              </a:rPr>
              <a:t>của</a:t>
            </a:r>
            <a:r>
              <a:rPr lang="en-US" sz="1500" dirty="0">
                <a:latin typeface="+mn-lt"/>
              </a:rPr>
              <a:t> con </a:t>
            </a:r>
            <a:r>
              <a:rPr lang="en-US" sz="1500" dirty="0" err="1">
                <a:latin typeface="+mn-lt"/>
              </a:rPr>
              <a:t>người</a:t>
            </a:r>
            <a:r>
              <a:rPr lang="en-US" sz="1500" dirty="0">
                <a:latin typeface="+mn-lt"/>
              </a:rPr>
              <a:t>. </a:t>
            </a:r>
            <a:r>
              <a:rPr lang="vi-VN" sz="1500" dirty="0">
                <a:latin typeface="+mn-lt"/>
              </a:rPr>
              <a:t>“</a:t>
            </a:r>
            <a:r>
              <a:rPr lang="en-US" sz="1500" dirty="0">
                <a:latin typeface="+mn-lt"/>
              </a:rPr>
              <a:t>I</a:t>
            </a:r>
            <a:r>
              <a:rPr lang="vi-VN" sz="1500" dirty="0">
                <a:latin typeface="+mn-lt"/>
              </a:rPr>
              <a:t>ch kỉ” là lối sống thực dụng, vụ lợi, đặt quyền lợi , địa vị của bản thân lên trên hết, mà không coi trọng lợi ích của tập thể hay quyền lợi của người khác.</a:t>
            </a:r>
            <a:r>
              <a:rPr lang="en-US" sz="1500" dirty="0">
                <a:latin typeface="+mn-lt"/>
              </a:rPr>
              <a:t> </a:t>
            </a:r>
            <a:r>
              <a:rPr lang="en-US" sz="1500" dirty="0" err="1">
                <a:latin typeface="+mn-lt"/>
              </a:rPr>
              <a:t>Người</a:t>
            </a:r>
            <a:r>
              <a:rPr lang="en-US" sz="1500" dirty="0">
                <a:latin typeface="+mn-lt"/>
              </a:rPr>
              <a:t> </a:t>
            </a:r>
            <a:r>
              <a:rPr lang="en-US" sz="1500" dirty="0" err="1">
                <a:latin typeface="+mn-lt"/>
              </a:rPr>
              <a:t>nhiễm</a:t>
            </a:r>
            <a:r>
              <a:rPr lang="en-US" sz="1500" dirty="0">
                <a:latin typeface="+mn-lt"/>
              </a:rPr>
              <a:t> </a:t>
            </a:r>
            <a:r>
              <a:rPr lang="en-US" sz="1500" dirty="0" err="1">
                <a:latin typeface="+mn-lt"/>
              </a:rPr>
              <a:t>thói</a:t>
            </a:r>
            <a:r>
              <a:rPr lang="en-US" sz="1500" dirty="0">
                <a:latin typeface="+mn-lt"/>
              </a:rPr>
              <a:t> </a:t>
            </a:r>
            <a:r>
              <a:rPr lang="en-US" sz="1500" dirty="0" err="1">
                <a:latin typeface="+mn-lt"/>
              </a:rPr>
              <a:t>ích</a:t>
            </a:r>
            <a:r>
              <a:rPr lang="en-US" sz="1500" dirty="0">
                <a:latin typeface="+mn-lt"/>
              </a:rPr>
              <a:t> </a:t>
            </a:r>
            <a:r>
              <a:rPr lang="en-US" sz="1500" dirty="0" err="1">
                <a:latin typeface="+mn-lt"/>
              </a:rPr>
              <a:t>kỉ</a:t>
            </a:r>
            <a:r>
              <a:rPr lang="en-US" sz="1500" dirty="0">
                <a:latin typeface="+mn-lt"/>
              </a:rPr>
              <a:t> </a:t>
            </a:r>
            <a:r>
              <a:rPr lang="en-US" sz="1500" dirty="0" err="1">
                <a:latin typeface="+mn-lt"/>
              </a:rPr>
              <a:t>thường</a:t>
            </a:r>
            <a:r>
              <a:rPr lang="en-US" sz="1500" dirty="0">
                <a:latin typeface="+mn-lt"/>
              </a:rPr>
              <a:t> </a:t>
            </a:r>
            <a:r>
              <a:rPr lang="en-US" sz="1500" dirty="0" err="1">
                <a:latin typeface="+mn-lt"/>
              </a:rPr>
              <a:t>không</a:t>
            </a:r>
            <a:r>
              <a:rPr lang="en-US" sz="1500" dirty="0">
                <a:latin typeface="+mn-lt"/>
              </a:rPr>
              <a:t> </a:t>
            </a:r>
            <a:r>
              <a:rPr lang="en-US" sz="1500" dirty="0" err="1">
                <a:latin typeface="+mn-lt"/>
              </a:rPr>
              <a:t>quan</a:t>
            </a:r>
            <a:r>
              <a:rPr lang="en-US" sz="1500" dirty="0">
                <a:latin typeface="+mn-lt"/>
              </a:rPr>
              <a:t> </a:t>
            </a:r>
            <a:r>
              <a:rPr lang="en-US" sz="1500" dirty="0" err="1">
                <a:latin typeface="+mn-lt"/>
              </a:rPr>
              <a:t>tâm</a:t>
            </a:r>
            <a:r>
              <a:rPr lang="en-US" sz="1500" dirty="0">
                <a:latin typeface="+mn-lt"/>
              </a:rPr>
              <a:t> </a:t>
            </a:r>
            <a:r>
              <a:rPr lang="en-US" sz="1500" dirty="0" err="1">
                <a:latin typeface="+mn-lt"/>
              </a:rPr>
              <a:t>người</a:t>
            </a:r>
            <a:r>
              <a:rPr lang="en-US" sz="1500" dirty="0">
                <a:latin typeface="+mn-lt"/>
              </a:rPr>
              <a:t> </a:t>
            </a:r>
            <a:r>
              <a:rPr lang="en-US" sz="1500" dirty="0" err="1">
                <a:latin typeface="+mn-lt"/>
              </a:rPr>
              <a:t>khác</a:t>
            </a:r>
            <a:r>
              <a:rPr lang="en-US" sz="1500" dirty="0">
                <a:latin typeface="+mn-lt"/>
              </a:rPr>
              <a:t>, </a:t>
            </a:r>
            <a:r>
              <a:rPr lang="en-US" sz="1500" dirty="0" err="1">
                <a:latin typeface="+mn-lt"/>
              </a:rPr>
              <a:t>trở</a:t>
            </a:r>
            <a:r>
              <a:rPr lang="en-US" sz="1500" dirty="0">
                <a:latin typeface="+mn-lt"/>
              </a:rPr>
              <a:t> </a:t>
            </a:r>
            <a:r>
              <a:rPr lang="en-US" sz="1500" dirty="0" err="1">
                <a:latin typeface="+mn-lt"/>
              </a:rPr>
              <a:t>nên</a:t>
            </a:r>
            <a:r>
              <a:rPr lang="en-US" sz="1500" dirty="0">
                <a:latin typeface="+mn-lt"/>
              </a:rPr>
              <a:t> </a:t>
            </a:r>
            <a:r>
              <a:rPr lang="en-US" sz="1500" dirty="0" err="1">
                <a:latin typeface="+mn-lt"/>
              </a:rPr>
              <a:t>tham</a:t>
            </a:r>
            <a:r>
              <a:rPr lang="en-US" sz="1500" dirty="0">
                <a:latin typeface="+mn-lt"/>
              </a:rPr>
              <a:t> lam, </a:t>
            </a:r>
            <a:r>
              <a:rPr lang="en-US" sz="1500" dirty="0" err="1">
                <a:latin typeface="+mn-lt"/>
              </a:rPr>
              <a:t>và</a:t>
            </a:r>
            <a:r>
              <a:rPr lang="en-US" sz="1500" dirty="0">
                <a:latin typeface="+mn-lt"/>
              </a:rPr>
              <a:t> </a:t>
            </a:r>
            <a:r>
              <a:rPr lang="en-US" sz="1500" dirty="0" err="1">
                <a:latin typeface="+mn-lt"/>
              </a:rPr>
              <a:t>thủ</a:t>
            </a:r>
            <a:r>
              <a:rPr lang="en-US" sz="1500" dirty="0">
                <a:latin typeface="+mn-lt"/>
              </a:rPr>
              <a:t> </a:t>
            </a:r>
            <a:r>
              <a:rPr lang="en-US" sz="1500" dirty="0" err="1">
                <a:latin typeface="+mn-lt"/>
              </a:rPr>
              <a:t>đoạn</a:t>
            </a:r>
            <a:r>
              <a:rPr lang="en-US" sz="1500" dirty="0">
                <a:latin typeface="+mn-lt"/>
              </a:rPr>
              <a:t>. </a:t>
            </a:r>
            <a:r>
              <a:rPr lang="en-US" sz="1500" dirty="0" err="1">
                <a:latin typeface="+mn-lt"/>
              </a:rPr>
              <a:t>Không</a:t>
            </a:r>
            <a:r>
              <a:rPr lang="en-US" sz="1500" dirty="0">
                <a:latin typeface="+mn-lt"/>
              </a:rPr>
              <a:t> </a:t>
            </a:r>
            <a:r>
              <a:rPr lang="en-US" sz="1500" dirty="0" err="1">
                <a:latin typeface="+mn-lt"/>
              </a:rPr>
              <a:t>khó</a:t>
            </a:r>
            <a:r>
              <a:rPr lang="en-US" sz="1500" dirty="0">
                <a:latin typeface="+mn-lt"/>
              </a:rPr>
              <a:t> </a:t>
            </a:r>
            <a:r>
              <a:rPr lang="en-US" sz="1500" dirty="0" err="1">
                <a:latin typeface="+mn-lt"/>
              </a:rPr>
              <a:t>để</a:t>
            </a:r>
            <a:r>
              <a:rPr lang="en-US" sz="1500" dirty="0">
                <a:latin typeface="+mn-lt"/>
              </a:rPr>
              <a:t> </a:t>
            </a:r>
            <a:r>
              <a:rPr lang="en-US" sz="1500" dirty="0" err="1">
                <a:latin typeface="+mn-lt"/>
              </a:rPr>
              <a:t>nhận</a:t>
            </a:r>
            <a:r>
              <a:rPr lang="en-US" sz="1500" dirty="0">
                <a:latin typeface="+mn-lt"/>
              </a:rPr>
              <a:t> </a:t>
            </a:r>
            <a:r>
              <a:rPr lang="en-US" sz="1500" dirty="0" err="1">
                <a:latin typeface="+mn-lt"/>
              </a:rPr>
              <a:t>ra</a:t>
            </a:r>
            <a:r>
              <a:rPr lang="en-US" sz="1500" dirty="0">
                <a:latin typeface="+mn-lt"/>
              </a:rPr>
              <a:t> </a:t>
            </a:r>
            <a:r>
              <a:rPr lang="en-US" sz="1500" dirty="0" err="1">
                <a:latin typeface="+mn-lt"/>
              </a:rPr>
              <a:t>kẻ</a:t>
            </a:r>
            <a:r>
              <a:rPr lang="en-US" sz="1500" dirty="0">
                <a:latin typeface="+mn-lt"/>
              </a:rPr>
              <a:t> </a:t>
            </a:r>
            <a:r>
              <a:rPr lang="en-US" sz="1500" dirty="0" err="1">
                <a:latin typeface="+mn-lt"/>
              </a:rPr>
              <a:t>sống</a:t>
            </a:r>
            <a:r>
              <a:rPr lang="en-US" sz="1500" dirty="0">
                <a:latin typeface="+mn-lt"/>
              </a:rPr>
              <a:t> </a:t>
            </a:r>
            <a:r>
              <a:rPr lang="en-US" sz="1500" dirty="0" err="1">
                <a:latin typeface="+mn-lt"/>
              </a:rPr>
              <a:t>ích</a:t>
            </a:r>
            <a:r>
              <a:rPr lang="en-US" sz="1500" dirty="0">
                <a:latin typeface="+mn-lt"/>
              </a:rPr>
              <a:t> </a:t>
            </a:r>
            <a:r>
              <a:rPr lang="en-US" sz="1500" dirty="0" err="1">
                <a:latin typeface="+mn-lt"/>
              </a:rPr>
              <a:t>kỉ</a:t>
            </a:r>
            <a:r>
              <a:rPr lang="en-US" sz="1500" dirty="0">
                <a:latin typeface="+mn-lt"/>
              </a:rPr>
              <a:t> </a:t>
            </a:r>
            <a:r>
              <a:rPr lang="en-US" sz="1500" dirty="0" err="1">
                <a:latin typeface="+mn-lt"/>
              </a:rPr>
              <a:t>bởi</a:t>
            </a:r>
            <a:r>
              <a:rPr lang="en-US" sz="1500" dirty="0">
                <a:latin typeface="+mn-lt"/>
              </a:rPr>
              <a:t> </a:t>
            </a:r>
            <a:r>
              <a:rPr lang="en-US" sz="1500" dirty="0" err="1">
                <a:latin typeface="+mn-lt"/>
              </a:rPr>
              <a:t>từng</a:t>
            </a:r>
            <a:r>
              <a:rPr lang="en-US" sz="1500" dirty="0">
                <a:latin typeface="+mn-lt"/>
              </a:rPr>
              <a:t> </a:t>
            </a:r>
            <a:r>
              <a:rPr lang="en-US" sz="1500" dirty="0" err="1">
                <a:latin typeface="+mn-lt"/>
              </a:rPr>
              <a:t>lời</a:t>
            </a:r>
            <a:r>
              <a:rPr lang="en-US" sz="1500" dirty="0">
                <a:latin typeface="+mn-lt"/>
              </a:rPr>
              <a:t> </a:t>
            </a:r>
            <a:r>
              <a:rPr lang="en-US" sz="1500" dirty="0" err="1">
                <a:latin typeface="+mn-lt"/>
              </a:rPr>
              <a:t>nói</a:t>
            </a:r>
            <a:r>
              <a:rPr lang="en-US" sz="1500" dirty="0">
                <a:latin typeface="+mn-lt"/>
              </a:rPr>
              <a:t>, </a:t>
            </a:r>
            <a:r>
              <a:rPr lang="en-US" sz="1500" dirty="0" err="1">
                <a:latin typeface="+mn-lt"/>
              </a:rPr>
              <a:t>cử</a:t>
            </a:r>
            <a:r>
              <a:rPr lang="en-US" sz="1500" dirty="0">
                <a:latin typeface="+mn-lt"/>
              </a:rPr>
              <a:t> </a:t>
            </a:r>
            <a:r>
              <a:rPr lang="en-US" sz="1500" dirty="0" err="1">
                <a:latin typeface="+mn-lt"/>
              </a:rPr>
              <a:t>chỉ</a:t>
            </a:r>
            <a:r>
              <a:rPr lang="en-US" sz="1500" dirty="0">
                <a:latin typeface="+mn-lt"/>
              </a:rPr>
              <a:t>, </a:t>
            </a:r>
            <a:r>
              <a:rPr lang="en-US" sz="1500" dirty="0" err="1">
                <a:latin typeface="+mn-lt"/>
              </a:rPr>
              <a:t>hành</a:t>
            </a:r>
            <a:r>
              <a:rPr lang="en-US" sz="1500" dirty="0">
                <a:latin typeface="+mn-lt"/>
              </a:rPr>
              <a:t> </a:t>
            </a:r>
            <a:r>
              <a:rPr lang="en-US" sz="1500" dirty="0" err="1">
                <a:latin typeface="+mn-lt"/>
              </a:rPr>
              <a:t>động</a:t>
            </a:r>
            <a:r>
              <a:rPr lang="en-US" sz="1500" dirty="0">
                <a:latin typeface="+mn-lt"/>
              </a:rPr>
              <a:t> </a:t>
            </a:r>
            <a:r>
              <a:rPr lang="en-US" sz="1500" dirty="0" err="1">
                <a:latin typeface="+mn-lt"/>
              </a:rPr>
              <a:t>của</a:t>
            </a:r>
            <a:r>
              <a:rPr lang="en-US" sz="1500" dirty="0">
                <a:latin typeface="+mn-lt"/>
              </a:rPr>
              <a:t> </a:t>
            </a:r>
            <a:r>
              <a:rPr lang="en-US" sz="1500" dirty="0" err="1">
                <a:latin typeface="+mn-lt"/>
              </a:rPr>
              <a:t>họ</a:t>
            </a:r>
            <a:r>
              <a:rPr lang="en-US" sz="1500" dirty="0">
                <a:latin typeface="+mn-lt"/>
              </a:rPr>
              <a:t> </a:t>
            </a:r>
            <a:r>
              <a:rPr lang="en-US" sz="1500" dirty="0" err="1">
                <a:latin typeface="+mn-lt"/>
              </a:rPr>
              <a:t>đều</a:t>
            </a:r>
            <a:r>
              <a:rPr lang="en-US" sz="1500" dirty="0">
                <a:latin typeface="+mn-lt"/>
              </a:rPr>
              <a:t> </a:t>
            </a:r>
            <a:r>
              <a:rPr lang="en-US" sz="1500" dirty="0" err="1">
                <a:latin typeface="+mn-lt"/>
              </a:rPr>
              <a:t>vì</a:t>
            </a:r>
            <a:r>
              <a:rPr lang="en-US" sz="1500" dirty="0">
                <a:latin typeface="+mn-lt"/>
              </a:rPr>
              <a:t> </a:t>
            </a:r>
            <a:r>
              <a:rPr lang="en-US" sz="1500" dirty="0" err="1">
                <a:latin typeface="+mn-lt"/>
              </a:rPr>
              <a:t>lợi</a:t>
            </a:r>
            <a:r>
              <a:rPr lang="en-US" sz="1500" dirty="0">
                <a:latin typeface="+mn-lt"/>
              </a:rPr>
              <a:t> </a:t>
            </a:r>
            <a:r>
              <a:rPr lang="en-US" sz="1500" dirty="0" err="1">
                <a:latin typeface="+mn-lt"/>
              </a:rPr>
              <a:t>ích</a:t>
            </a:r>
            <a:r>
              <a:rPr lang="en-US" sz="1500" dirty="0">
                <a:latin typeface="+mn-lt"/>
              </a:rPr>
              <a:t> </a:t>
            </a:r>
            <a:r>
              <a:rPr lang="en-US" sz="1500" dirty="0" err="1">
                <a:latin typeface="+mn-lt"/>
              </a:rPr>
              <a:t>của</a:t>
            </a:r>
            <a:r>
              <a:rPr lang="en-US" sz="1500" dirty="0">
                <a:latin typeface="+mn-lt"/>
              </a:rPr>
              <a:t> </a:t>
            </a:r>
            <a:r>
              <a:rPr lang="en-US" sz="1500" dirty="0" err="1">
                <a:latin typeface="+mn-lt"/>
              </a:rPr>
              <a:t>bản</a:t>
            </a:r>
            <a:r>
              <a:rPr lang="en-US" sz="1500" dirty="0">
                <a:latin typeface="+mn-lt"/>
              </a:rPr>
              <a:t> </a:t>
            </a:r>
            <a:r>
              <a:rPr lang="en-US" sz="1500" dirty="0" err="1">
                <a:latin typeface="+mn-lt"/>
              </a:rPr>
              <a:t>thân</a:t>
            </a:r>
            <a:r>
              <a:rPr lang="en-US" sz="1500" dirty="0">
                <a:latin typeface="+mn-lt"/>
              </a:rPr>
              <a:t> </a:t>
            </a:r>
            <a:r>
              <a:rPr lang="en-US" sz="1500" dirty="0" err="1">
                <a:latin typeface="+mn-lt"/>
              </a:rPr>
              <a:t>mình</a:t>
            </a:r>
            <a:r>
              <a:rPr lang="en-US" sz="1500" dirty="0">
                <a:latin typeface="+mn-lt"/>
              </a:rPr>
              <a:t>. </a:t>
            </a:r>
            <a:r>
              <a:rPr lang="en-US" sz="1500" dirty="0" err="1">
                <a:latin typeface="+mn-lt"/>
              </a:rPr>
              <a:t>Điều</a:t>
            </a:r>
            <a:r>
              <a:rPr lang="en-US" sz="1500" dirty="0">
                <a:latin typeface="+mn-lt"/>
              </a:rPr>
              <a:t> </a:t>
            </a:r>
            <a:r>
              <a:rPr lang="en-US" sz="1500" dirty="0" err="1">
                <a:latin typeface="+mn-lt"/>
              </a:rPr>
              <a:t>đó</a:t>
            </a:r>
            <a:r>
              <a:rPr lang="en-US" sz="1500" dirty="0">
                <a:latin typeface="+mn-lt"/>
              </a:rPr>
              <a:t> </a:t>
            </a:r>
            <a:r>
              <a:rPr lang="en-US" sz="1500" dirty="0" err="1">
                <a:latin typeface="+mn-lt"/>
              </a:rPr>
              <a:t>khiến</a:t>
            </a:r>
            <a:r>
              <a:rPr lang="en-US" sz="1500" dirty="0">
                <a:latin typeface="+mn-lt"/>
              </a:rPr>
              <a:t> </a:t>
            </a:r>
            <a:r>
              <a:rPr lang="en-US" sz="1500" dirty="0" err="1">
                <a:latin typeface="+mn-lt"/>
              </a:rPr>
              <a:t>tâm</a:t>
            </a:r>
            <a:r>
              <a:rPr lang="en-US" sz="1500" dirty="0">
                <a:latin typeface="+mn-lt"/>
              </a:rPr>
              <a:t> </a:t>
            </a:r>
            <a:r>
              <a:rPr lang="en-US" sz="1500" dirty="0" err="1">
                <a:latin typeface="+mn-lt"/>
              </a:rPr>
              <a:t>hồn</a:t>
            </a:r>
            <a:r>
              <a:rPr lang="en-US" sz="1500" dirty="0">
                <a:latin typeface="+mn-lt"/>
              </a:rPr>
              <a:t> </a:t>
            </a:r>
            <a:r>
              <a:rPr lang="en-US" sz="1500" dirty="0" err="1">
                <a:latin typeface="+mn-lt"/>
              </a:rPr>
              <a:t>họ</a:t>
            </a:r>
            <a:r>
              <a:rPr lang="en-US" sz="1500" dirty="0">
                <a:latin typeface="+mn-lt"/>
              </a:rPr>
              <a:t> </a:t>
            </a:r>
            <a:r>
              <a:rPr lang="vi-VN" sz="1500" dirty="0">
                <a:latin typeface="+mn-lt"/>
              </a:rPr>
              <a:t>khô héo, tàn lụi, </a:t>
            </a:r>
            <a:r>
              <a:rPr lang="en-US" sz="1500" dirty="0" err="1">
                <a:latin typeface="+mn-lt"/>
              </a:rPr>
              <a:t>và</a:t>
            </a:r>
            <a:r>
              <a:rPr lang="en-US" sz="1500" dirty="0">
                <a:latin typeface="+mn-lt"/>
              </a:rPr>
              <a:t> </a:t>
            </a:r>
            <a:r>
              <a:rPr lang="vi-VN" sz="1500" dirty="0">
                <a:latin typeface="+mn-lt"/>
              </a:rPr>
              <a:t>bị mọi người xa lánh, ghẻ lạnh</a:t>
            </a:r>
            <a:r>
              <a:rPr lang="en-US" sz="1500" dirty="0">
                <a:latin typeface="+mn-lt"/>
              </a:rPr>
              <a:t>, </a:t>
            </a:r>
            <a:r>
              <a:rPr lang="en-US" sz="1500" dirty="0" err="1">
                <a:latin typeface="+mn-lt"/>
              </a:rPr>
              <a:t>thâm</a:t>
            </a:r>
            <a:r>
              <a:rPr lang="en-US" sz="1500" dirty="0">
                <a:latin typeface="+mn-lt"/>
              </a:rPr>
              <a:t> </a:t>
            </a:r>
            <a:r>
              <a:rPr lang="en-US" sz="1500" dirty="0" err="1">
                <a:latin typeface="+mn-lt"/>
              </a:rPr>
              <a:t>chí</a:t>
            </a:r>
            <a:r>
              <a:rPr lang="en-US" sz="1500" dirty="0">
                <a:latin typeface="+mn-lt"/>
              </a:rPr>
              <a:t>, </a:t>
            </a:r>
            <a:r>
              <a:rPr lang="en-US" sz="1500" dirty="0" err="1">
                <a:latin typeface="+mn-lt"/>
              </a:rPr>
              <a:t>họ</a:t>
            </a:r>
            <a:r>
              <a:rPr lang="en-US" sz="1500" dirty="0">
                <a:latin typeface="+mn-lt"/>
              </a:rPr>
              <a:t> </a:t>
            </a:r>
            <a:r>
              <a:rPr lang="en-US" sz="1500" dirty="0" err="1">
                <a:latin typeface="+mn-lt"/>
              </a:rPr>
              <a:t>dễ</a:t>
            </a:r>
            <a:r>
              <a:rPr lang="en-US" sz="1500" dirty="0">
                <a:latin typeface="+mn-lt"/>
              </a:rPr>
              <a:t> </a:t>
            </a:r>
            <a:r>
              <a:rPr lang="en-US" sz="1500" dirty="0" err="1">
                <a:latin typeface="+mn-lt"/>
              </a:rPr>
              <a:t>rơi</a:t>
            </a:r>
            <a:r>
              <a:rPr lang="en-US" sz="1500" dirty="0">
                <a:latin typeface="+mn-lt"/>
              </a:rPr>
              <a:t> </a:t>
            </a:r>
            <a:r>
              <a:rPr lang="en-US" sz="1500" dirty="0" err="1">
                <a:latin typeface="+mn-lt"/>
              </a:rPr>
              <a:t>vào</a:t>
            </a:r>
            <a:r>
              <a:rPr lang="en-US" sz="1500" dirty="0">
                <a:latin typeface="+mn-lt"/>
              </a:rPr>
              <a:t> </a:t>
            </a:r>
            <a:r>
              <a:rPr lang="en-US" sz="1500" dirty="0" err="1">
                <a:latin typeface="+mn-lt"/>
              </a:rPr>
              <a:t>vòng</a:t>
            </a:r>
            <a:r>
              <a:rPr lang="en-US" sz="1500" dirty="0">
                <a:latin typeface="+mn-lt"/>
              </a:rPr>
              <a:t> </a:t>
            </a:r>
            <a:r>
              <a:rPr lang="en-US" sz="1500" dirty="0" err="1">
                <a:latin typeface="+mn-lt"/>
              </a:rPr>
              <a:t>lao</a:t>
            </a:r>
            <a:r>
              <a:rPr lang="en-US" sz="1500" dirty="0">
                <a:latin typeface="+mn-lt"/>
              </a:rPr>
              <a:t> </a:t>
            </a:r>
            <a:r>
              <a:rPr lang="en-US" sz="1500" dirty="0" err="1">
                <a:latin typeface="+mn-lt"/>
              </a:rPr>
              <a:t>lí</a:t>
            </a:r>
            <a:r>
              <a:rPr lang="en-US" sz="1500" dirty="0">
                <a:latin typeface="+mn-lt"/>
              </a:rPr>
              <a:t>. </a:t>
            </a:r>
            <a:r>
              <a:rPr lang="en-US" sz="1500" dirty="0" err="1">
                <a:latin typeface="+mn-lt"/>
              </a:rPr>
              <a:t>Thật</a:t>
            </a:r>
            <a:r>
              <a:rPr lang="en-US" sz="1500" dirty="0">
                <a:latin typeface="+mn-lt"/>
              </a:rPr>
              <a:t> </a:t>
            </a:r>
            <a:r>
              <a:rPr lang="en-US" sz="1500" dirty="0" err="1">
                <a:latin typeface="+mn-lt"/>
              </a:rPr>
              <a:t>đáng</a:t>
            </a:r>
            <a:r>
              <a:rPr lang="en-US" sz="1500" dirty="0">
                <a:latin typeface="+mn-lt"/>
              </a:rPr>
              <a:t> </a:t>
            </a:r>
            <a:r>
              <a:rPr lang="en-US" sz="1500" dirty="0" err="1">
                <a:latin typeface="+mn-lt"/>
              </a:rPr>
              <a:t>sợ</a:t>
            </a:r>
            <a:r>
              <a:rPr lang="en-US" sz="1500" dirty="0">
                <a:latin typeface="+mn-lt"/>
              </a:rPr>
              <a:t> </a:t>
            </a:r>
            <a:r>
              <a:rPr lang="en-US" sz="1500" dirty="0" err="1">
                <a:latin typeface="+mn-lt"/>
              </a:rPr>
              <a:t>khi</a:t>
            </a:r>
            <a:r>
              <a:rPr lang="en-US" sz="1500" dirty="0">
                <a:latin typeface="+mn-lt"/>
              </a:rPr>
              <a:t> </a:t>
            </a:r>
            <a:r>
              <a:rPr lang="en-US" sz="1500" dirty="0" err="1">
                <a:latin typeface="+mn-lt"/>
              </a:rPr>
              <a:t>quyền</a:t>
            </a:r>
            <a:r>
              <a:rPr lang="en-US" sz="1500" dirty="0">
                <a:latin typeface="+mn-lt"/>
              </a:rPr>
              <a:t> </a:t>
            </a:r>
            <a:r>
              <a:rPr lang="en-US" sz="1500" dirty="0" err="1">
                <a:latin typeface="+mn-lt"/>
              </a:rPr>
              <a:t>lực</a:t>
            </a:r>
            <a:r>
              <a:rPr lang="en-US" sz="1500" dirty="0">
                <a:latin typeface="+mn-lt"/>
              </a:rPr>
              <a:t> </a:t>
            </a:r>
            <a:r>
              <a:rPr lang="en-US" sz="1500" dirty="0" err="1">
                <a:latin typeface="+mn-lt"/>
              </a:rPr>
              <a:t>rơi</a:t>
            </a:r>
            <a:r>
              <a:rPr lang="en-US" sz="1500" dirty="0">
                <a:latin typeface="+mn-lt"/>
              </a:rPr>
              <a:t> </a:t>
            </a:r>
            <a:r>
              <a:rPr lang="en-US" sz="1500" dirty="0" err="1">
                <a:latin typeface="+mn-lt"/>
              </a:rPr>
              <a:t>vào</a:t>
            </a:r>
            <a:r>
              <a:rPr lang="en-US" sz="1500" dirty="0">
                <a:latin typeface="+mn-lt"/>
              </a:rPr>
              <a:t> </a:t>
            </a:r>
            <a:r>
              <a:rPr lang="en-US" sz="1500" dirty="0" err="1">
                <a:latin typeface="+mn-lt"/>
              </a:rPr>
              <a:t>tay</a:t>
            </a:r>
            <a:r>
              <a:rPr lang="en-US" sz="1500" dirty="0">
                <a:latin typeface="+mn-lt"/>
              </a:rPr>
              <a:t> </a:t>
            </a:r>
            <a:r>
              <a:rPr lang="en-US" sz="1500" dirty="0" err="1">
                <a:latin typeface="+mn-lt"/>
              </a:rPr>
              <a:t>kẻ</a:t>
            </a:r>
            <a:r>
              <a:rPr lang="en-US" sz="1500" dirty="0">
                <a:latin typeface="+mn-lt"/>
              </a:rPr>
              <a:t> </a:t>
            </a:r>
            <a:r>
              <a:rPr lang="en-US" sz="1500" dirty="0" err="1">
                <a:latin typeface="+mn-lt"/>
              </a:rPr>
              <a:t>ích</a:t>
            </a:r>
            <a:r>
              <a:rPr lang="en-US" sz="1500" dirty="0">
                <a:latin typeface="+mn-lt"/>
              </a:rPr>
              <a:t> </a:t>
            </a:r>
            <a:r>
              <a:rPr lang="en-US" sz="1500" dirty="0" err="1">
                <a:latin typeface="+mn-lt"/>
              </a:rPr>
              <a:t>kỉ</a:t>
            </a:r>
            <a:r>
              <a:rPr lang="en-US" sz="1500" dirty="0">
                <a:latin typeface="+mn-lt"/>
              </a:rPr>
              <a:t>, </a:t>
            </a:r>
            <a:r>
              <a:rPr lang="en-US" sz="1500" dirty="0" err="1">
                <a:latin typeface="+mn-lt"/>
              </a:rPr>
              <a:t>bởi</a:t>
            </a:r>
            <a:r>
              <a:rPr lang="en-US" sz="1500" dirty="0">
                <a:latin typeface="+mn-lt"/>
              </a:rPr>
              <a:t> </a:t>
            </a:r>
            <a:r>
              <a:rPr lang="en-US" sz="1500" dirty="0" err="1">
                <a:latin typeface="+mn-lt"/>
              </a:rPr>
              <a:t>điều</a:t>
            </a:r>
            <a:r>
              <a:rPr lang="en-US" sz="1500" dirty="0">
                <a:latin typeface="+mn-lt"/>
              </a:rPr>
              <a:t> </a:t>
            </a:r>
            <a:r>
              <a:rPr lang="en-US" sz="1500" dirty="0" err="1">
                <a:latin typeface="+mn-lt"/>
              </a:rPr>
              <a:t>duy</a:t>
            </a:r>
            <a:r>
              <a:rPr lang="en-US" sz="1500" dirty="0">
                <a:latin typeface="+mn-lt"/>
              </a:rPr>
              <a:t> </a:t>
            </a:r>
            <a:r>
              <a:rPr lang="en-US" sz="1500" dirty="0" err="1">
                <a:latin typeface="+mn-lt"/>
              </a:rPr>
              <a:t>nhất</a:t>
            </a:r>
            <a:r>
              <a:rPr lang="en-US" sz="1500" dirty="0">
                <a:latin typeface="+mn-lt"/>
              </a:rPr>
              <a:t> </a:t>
            </a:r>
            <a:r>
              <a:rPr lang="en-US" sz="1500" dirty="0" err="1">
                <a:latin typeface="+mn-lt"/>
              </a:rPr>
              <a:t>họ</a:t>
            </a:r>
            <a:r>
              <a:rPr lang="en-US" sz="1500" dirty="0">
                <a:latin typeface="+mn-lt"/>
              </a:rPr>
              <a:t> </a:t>
            </a:r>
            <a:r>
              <a:rPr lang="en-US" sz="1500" dirty="0" err="1">
                <a:latin typeface="+mn-lt"/>
              </a:rPr>
              <a:t>hướng</a:t>
            </a:r>
            <a:r>
              <a:rPr lang="en-US" sz="1500" dirty="0">
                <a:latin typeface="+mn-lt"/>
              </a:rPr>
              <a:t> </a:t>
            </a:r>
            <a:r>
              <a:rPr lang="en-US" sz="1500" dirty="0" err="1">
                <a:latin typeface="+mn-lt"/>
              </a:rPr>
              <a:t>đến</a:t>
            </a:r>
            <a:r>
              <a:rPr lang="en-US" sz="1500" dirty="0">
                <a:latin typeface="+mn-lt"/>
              </a:rPr>
              <a:t> </a:t>
            </a:r>
            <a:r>
              <a:rPr lang="en-US" sz="1500" dirty="0" err="1">
                <a:latin typeface="+mn-lt"/>
              </a:rPr>
              <a:t>là</a:t>
            </a:r>
            <a:r>
              <a:rPr lang="en-US" sz="1500" dirty="0">
                <a:latin typeface="+mn-lt"/>
              </a:rPr>
              <a:t> </a:t>
            </a:r>
            <a:r>
              <a:rPr lang="en-US" sz="1500" dirty="0" err="1">
                <a:latin typeface="+mn-lt"/>
              </a:rPr>
              <a:t>vơ</a:t>
            </a:r>
            <a:r>
              <a:rPr lang="en-US" sz="1500" dirty="0">
                <a:latin typeface="+mn-lt"/>
              </a:rPr>
              <a:t> </a:t>
            </a:r>
            <a:r>
              <a:rPr lang="en-US" sz="1500" dirty="0" err="1">
                <a:latin typeface="+mn-lt"/>
              </a:rPr>
              <a:t>vét</a:t>
            </a:r>
            <a:r>
              <a:rPr lang="en-US" sz="1500" dirty="0">
                <a:latin typeface="+mn-lt"/>
              </a:rPr>
              <a:t> </a:t>
            </a:r>
            <a:r>
              <a:rPr lang="en-US" sz="1500" dirty="0" err="1">
                <a:latin typeface="+mn-lt"/>
              </a:rPr>
              <a:t>công</a:t>
            </a:r>
            <a:r>
              <a:rPr lang="en-US" sz="1500" dirty="0">
                <a:latin typeface="+mn-lt"/>
              </a:rPr>
              <a:t> </a:t>
            </a:r>
            <a:r>
              <a:rPr lang="en-US" sz="1500" dirty="0" err="1">
                <a:latin typeface="+mn-lt"/>
              </a:rPr>
              <a:t>quỹ</a:t>
            </a:r>
            <a:r>
              <a:rPr lang="en-US" sz="1500" dirty="0">
                <a:latin typeface="+mn-lt"/>
              </a:rPr>
              <a:t> </a:t>
            </a:r>
            <a:r>
              <a:rPr lang="en-US" sz="1500" dirty="0" err="1">
                <a:latin typeface="+mn-lt"/>
              </a:rPr>
              <a:t>cho</a:t>
            </a:r>
            <a:r>
              <a:rPr lang="en-US" sz="1500" dirty="0">
                <a:latin typeface="+mn-lt"/>
              </a:rPr>
              <a:t> </a:t>
            </a:r>
            <a:r>
              <a:rPr lang="en-US" sz="1500" dirty="0" err="1">
                <a:latin typeface="+mn-lt"/>
              </a:rPr>
              <a:t>đầy</a:t>
            </a:r>
            <a:r>
              <a:rPr lang="en-US" sz="1500" dirty="0">
                <a:latin typeface="+mn-lt"/>
              </a:rPr>
              <a:t> </a:t>
            </a:r>
            <a:r>
              <a:rPr lang="en-US" sz="1500" dirty="0" err="1">
                <a:latin typeface="+mn-lt"/>
              </a:rPr>
              <a:t>túi</a:t>
            </a:r>
            <a:r>
              <a:rPr lang="en-US" sz="1500" dirty="0">
                <a:latin typeface="+mn-lt"/>
              </a:rPr>
              <a:t> </a:t>
            </a:r>
            <a:r>
              <a:rPr lang="en-US" sz="1500" dirty="0" err="1">
                <a:latin typeface="+mn-lt"/>
              </a:rPr>
              <a:t>tham</a:t>
            </a:r>
            <a:r>
              <a:rPr lang="en-US" sz="1500" dirty="0">
                <a:latin typeface="+mn-lt"/>
              </a:rPr>
              <a:t> </a:t>
            </a:r>
            <a:r>
              <a:rPr lang="en-US" sz="1500" dirty="0" err="1">
                <a:latin typeface="+mn-lt"/>
              </a:rPr>
              <a:t>của</a:t>
            </a:r>
            <a:r>
              <a:rPr lang="en-US" sz="1500" dirty="0">
                <a:latin typeface="+mn-lt"/>
              </a:rPr>
              <a:t> </a:t>
            </a:r>
            <a:r>
              <a:rPr lang="en-US" sz="1500" dirty="0" err="1">
                <a:latin typeface="+mn-lt"/>
              </a:rPr>
              <a:t>họ</a:t>
            </a:r>
            <a:r>
              <a:rPr lang="en-US" sz="1500" dirty="0">
                <a:latin typeface="+mn-lt"/>
              </a:rPr>
              <a:t>, </a:t>
            </a:r>
            <a:r>
              <a:rPr lang="en-US" sz="1500" dirty="0" err="1">
                <a:latin typeface="+mn-lt"/>
              </a:rPr>
              <a:t>kinh</a:t>
            </a:r>
            <a:r>
              <a:rPr lang="en-US" sz="1500" dirty="0">
                <a:latin typeface="+mn-lt"/>
              </a:rPr>
              <a:t> </a:t>
            </a:r>
            <a:r>
              <a:rPr lang="en-US" sz="1500" dirty="0" err="1">
                <a:latin typeface="+mn-lt"/>
              </a:rPr>
              <a:t>tế</a:t>
            </a:r>
            <a:r>
              <a:rPr lang="en-US" sz="1500" dirty="0">
                <a:latin typeface="+mn-lt"/>
              </a:rPr>
              <a:t> </a:t>
            </a:r>
            <a:r>
              <a:rPr lang="en-US" sz="1500" dirty="0" err="1">
                <a:latin typeface="+mn-lt"/>
              </a:rPr>
              <a:t>đất</a:t>
            </a:r>
            <a:r>
              <a:rPr lang="en-US" sz="1500" dirty="0">
                <a:latin typeface="+mn-lt"/>
              </a:rPr>
              <a:t> </a:t>
            </a:r>
            <a:r>
              <a:rPr lang="en-US" sz="1500" dirty="0" err="1">
                <a:latin typeface="+mn-lt"/>
              </a:rPr>
              <a:t>nước</a:t>
            </a:r>
            <a:r>
              <a:rPr lang="en-US" sz="1500" dirty="0">
                <a:latin typeface="+mn-lt"/>
              </a:rPr>
              <a:t> </a:t>
            </a:r>
            <a:r>
              <a:rPr lang="en-US" sz="1500" dirty="0" err="1">
                <a:latin typeface="+mn-lt"/>
              </a:rPr>
              <a:t>sẽ</a:t>
            </a:r>
            <a:r>
              <a:rPr lang="en-US" sz="1500" dirty="0">
                <a:latin typeface="+mn-lt"/>
              </a:rPr>
              <a:t> </a:t>
            </a:r>
            <a:r>
              <a:rPr lang="en-US" sz="1500" dirty="0" err="1">
                <a:latin typeface="+mn-lt"/>
              </a:rPr>
              <a:t>suy</a:t>
            </a:r>
            <a:r>
              <a:rPr lang="en-US" sz="1500" dirty="0">
                <a:latin typeface="+mn-lt"/>
              </a:rPr>
              <a:t> </a:t>
            </a:r>
            <a:r>
              <a:rPr lang="en-US" sz="1500" dirty="0" err="1">
                <a:latin typeface="+mn-lt"/>
              </a:rPr>
              <a:t>kiện</a:t>
            </a:r>
            <a:r>
              <a:rPr lang="en-US" sz="1500" dirty="0">
                <a:latin typeface="+mn-lt"/>
              </a:rPr>
              <a:t> </a:t>
            </a:r>
            <a:r>
              <a:rPr lang="en-US" sz="1500" dirty="0" err="1">
                <a:latin typeface="+mn-lt"/>
              </a:rPr>
              <a:t>bởi</a:t>
            </a:r>
            <a:r>
              <a:rPr lang="en-US" sz="1500" dirty="0">
                <a:latin typeface="+mn-lt"/>
              </a:rPr>
              <a:t> </a:t>
            </a:r>
            <a:r>
              <a:rPr lang="en-US" sz="1500" dirty="0" err="1">
                <a:latin typeface="+mn-lt"/>
              </a:rPr>
              <a:t>những</a:t>
            </a:r>
            <a:r>
              <a:rPr lang="en-US" sz="1500" dirty="0">
                <a:latin typeface="+mn-lt"/>
              </a:rPr>
              <a:t> </a:t>
            </a:r>
            <a:r>
              <a:rPr lang="en-US" sz="1500" dirty="0" err="1">
                <a:latin typeface="+mn-lt"/>
              </a:rPr>
              <a:t>sâu</a:t>
            </a:r>
            <a:r>
              <a:rPr lang="en-US" sz="1500" dirty="0">
                <a:latin typeface="+mn-lt"/>
              </a:rPr>
              <a:t> </a:t>
            </a:r>
            <a:r>
              <a:rPr lang="en-US" sz="1500" dirty="0" err="1">
                <a:latin typeface="+mn-lt"/>
              </a:rPr>
              <a:t>mọt</a:t>
            </a:r>
            <a:r>
              <a:rPr lang="en-US" sz="1500" dirty="0">
                <a:latin typeface="+mn-lt"/>
              </a:rPr>
              <a:t> </a:t>
            </a:r>
            <a:r>
              <a:rPr lang="en-US" sz="1500" dirty="0" err="1">
                <a:latin typeface="+mn-lt"/>
              </a:rPr>
              <a:t>ấy</a:t>
            </a:r>
            <a:r>
              <a:rPr lang="vi-VN" sz="1500" dirty="0">
                <a:latin typeface="+mn-lt"/>
              </a:rPr>
              <a:t>.</a:t>
            </a:r>
            <a:r>
              <a:rPr lang="en-US" sz="1500" dirty="0">
                <a:latin typeface="+mn-lt"/>
              </a:rPr>
              <a:t> </a:t>
            </a:r>
            <a:r>
              <a:rPr lang="en-US" sz="1500" dirty="0" err="1">
                <a:latin typeface="+mn-lt"/>
              </a:rPr>
              <a:t>Những</a:t>
            </a:r>
            <a:r>
              <a:rPr lang="en-US" sz="1500" dirty="0">
                <a:latin typeface="+mn-lt"/>
              </a:rPr>
              <a:t> </a:t>
            </a:r>
            <a:r>
              <a:rPr lang="en-US" sz="1500" dirty="0" err="1">
                <a:latin typeface="+mn-lt"/>
              </a:rPr>
              <a:t>vụ</a:t>
            </a:r>
            <a:r>
              <a:rPr lang="en-US" sz="1500" dirty="0">
                <a:latin typeface="+mn-lt"/>
              </a:rPr>
              <a:t> </a:t>
            </a:r>
            <a:r>
              <a:rPr lang="en-US" sz="1500" dirty="0" err="1">
                <a:latin typeface="+mn-lt"/>
              </a:rPr>
              <a:t>tham</a:t>
            </a:r>
            <a:r>
              <a:rPr lang="en-US" sz="1500" dirty="0">
                <a:latin typeface="+mn-lt"/>
              </a:rPr>
              <a:t> </a:t>
            </a:r>
            <a:r>
              <a:rPr lang="en-US" sz="1500" dirty="0" err="1">
                <a:latin typeface="+mn-lt"/>
              </a:rPr>
              <a:t>nhũng</a:t>
            </a:r>
            <a:r>
              <a:rPr lang="en-US" sz="1500" dirty="0">
                <a:latin typeface="+mn-lt"/>
              </a:rPr>
              <a:t> </a:t>
            </a:r>
            <a:r>
              <a:rPr lang="en-US" sz="1500" dirty="0" err="1">
                <a:latin typeface="+mn-lt"/>
              </a:rPr>
              <a:t>hàng</a:t>
            </a:r>
            <a:r>
              <a:rPr lang="en-US" sz="1500" dirty="0">
                <a:latin typeface="+mn-lt"/>
              </a:rPr>
              <a:t> </a:t>
            </a:r>
            <a:r>
              <a:rPr lang="en-US" sz="1500" dirty="0" err="1">
                <a:latin typeface="+mn-lt"/>
              </a:rPr>
              <a:t>nghìn</a:t>
            </a:r>
            <a:r>
              <a:rPr lang="en-US" sz="1500" dirty="0">
                <a:latin typeface="+mn-lt"/>
              </a:rPr>
              <a:t> </a:t>
            </a:r>
            <a:r>
              <a:rPr lang="en-US" sz="1500" dirty="0" err="1">
                <a:latin typeface="+mn-lt"/>
              </a:rPr>
              <a:t>tỉ</a:t>
            </a:r>
            <a:r>
              <a:rPr lang="en-US" sz="1500" dirty="0">
                <a:latin typeface="+mn-lt"/>
              </a:rPr>
              <a:t> </a:t>
            </a:r>
            <a:r>
              <a:rPr lang="en-US" sz="1500" dirty="0" err="1">
                <a:latin typeface="+mn-lt"/>
              </a:rPr>
              <a:t>đồng</a:t>
            </a:r>
            <a:r>
              <a:rPr lang="en-US" sz="1500" dirty="0">
                <a:latin typeface="+mn-lt"/>
              </a:rPr>
              <a:t> </a:t>
            </a:r>
            <a:r>
              <a:rPr lang="en-US" sz="1500" dirty="0" err="1">
                <a:latin typeface="+mn-lt"/>
              </a:rPr>
              <a:t>của</a:t>
            </a:r>
            <a:r>
              <a:rPr lang="en-US" sz="1500" dirty="0">
                <a:latin typeface="+mn-lt"/>
              </a:rPr>
              <a:t> </a:t>
            </a:r>
            <a:r>
              <a:rPr lang="en-US" sz="1500" dirty="0" err="1">
                <a:latin typeface="+mn-lt"/>
              </a:rPr>
              <a:t>nhà</a:t>
            </a:r>
            <a:r>
              <a:rPr lang="en-US" sz="1500" dirty="0">
                <a:latin typeface="+mn-lt"/>
              </a:rPr>
              <a:t> </a:t>
            </a:r>
            <a:r>
              <a:rPr lang="en-US" sz="1500" dirty="0" err="1">
                <a:latin typeface="+mn-lt"/>
              </a:rPr>
              <a:t>nước</a:t>
            </a:r>
            <a:r>
              <a:rPr lang="en-US" sz="1500" dirty="0">
                <a:latin typeface="+mn-lt"/>
              </a:rPr>
              <a:t> </a:t>
            </a:r>
            <a:r>
              <a:rPr lang="en-US" sz="1500" dirty="0" err="1">
                <a:latin typeface="+mn-lt"/>
              </a:rPr>
              <a:t>cũng</a:t>
            </a:r>
            <a:r>
              <a:rPr lang="en-US" sz="1500" dirty="0">
                <a:latin typeface="+mn-lt"/>
              </a:rPr>
              <a:t> </a:t>
            </a:r>
            <a:r>
              <a:rPr lang="en-US" sz="1500" dirty="0" err="1">
                <a:latin typeface="+mn-lt"/>
              </a:rPr>
              <a:t>xuất</a:t>
            </a:r>
            <a:r>
              <a:rPr lang="en-US" sz="1500" dirty="0">
                <a:latin typeface="+mn-lt"/>
              </a:rPr>
              <a:t> </a:t>
            </a:r>
            <a:r>
              <a:rPr lang="en-US" sz="1500" dirty="0" err="1">
                <a:latin typeface="+mn-lt"/>
              </a:rPr>
              <a:t>phát</a:t>
            </a:r>
            <a:r>
              <a:rPr lang="en-US" sz="1500" dirty="0">
                <a:latin typeface="+mn-lt"/>
              </a:rPr>
              <a:t> </a:t>
            </a:r>
            <a:r>
              <a:rPr lang="en-US" sz="1500" dirty="0" err="1">
                <a:latin typeface="+mn-lt"/>
              </a:rPr>
              <a:t>từ</a:t>
            </a:r>
            <a:r>
              <a:rPr lang="en-US" sz="1500" dirty="0">
                <a:latin typeface="+mn-lt"/>
              </a:rPr>
              <a:t> </a:t>
            </a:r>
            <a:r>
              <a:rPr lang="en-US" sz="1500" dirty="0" err="1">
                <a:latin typeface="+mn-lt"/>
              </a:rPr>
              <a:t>căn</a:t>
            </a:r>
            <a:r>
              <a:rPr lang="en-US" sz="1500" dirty="0">
                <a:latin typeface="+mn-lt"/>
              </a:rPr>
              <a:t> </a:t>
            </a:r>
            <a:r>
              <a:rPr lang="en-US" sz="1500" dirty="0" err="1">
                <a:latin typeface="+mn-lt"/>
              </a:rPr>
              <a:t>bệnh</a:t>
            </a:r>
            <a:r>
              <a:rPr lang="en-US" sz="1500" dirty="0">
                <a:latin typeface="+mn-lt"/>
              </a:rPr>
              <a:t> </a:t>
            </a:r>
            <a:r>
              <a:rPr lang="en-US" sz="1500" dirty="0" err="1">
                <a:latin typeface="+mn-lt"/>
              </a:rPr>
              <a:t>nguy</a:t>
            </a:r>
            <a:r>
              <a:rPr lang="en-US" sz="1500" dirty="0">
                <a:latin typeface="+mn-lt"/>
              </a:rPr>
              <a:t> </a:t>
            </a:r>
            <a:r>
              <a:rPr lang="en-US" sz="1500" dirty="0" err="1">
                <a:latin typeface="+mn-lt"/>
              </a:rPr>
              <a:t>hiểm</a:t>
            </a:r>
            <a:r>
              <a:rPr lang="en-US" sz="1500" dirty="0">
                <a:latin typeface="+mn-lt"/>
              </a:rPr>
              <a:t> </a:t>
            </a:r>
            <a:r>
              <a:rPr lang="en-US" sz="1500" dirty="0" err="1">
                <a:latin typeface="+mn-lt"/>
              </a:rPr>
              <a:t>này</a:t>
            </a:r>
            <a:r>
              <a:rPr lang="en-US" sz="1500" dirty="0">
                <a:latin typeface="+mn-lt"/>
              </a:rPr>
              <a:t>. </a:t>
            </a:r>
            <a:r>
              <a:rPr lang="en-US" sz="1500" dirty="0" err="1">
                <a:latin typeface="+mn-lt"/>
              </a:rPr>
              <a:t>Không</a:t>
            </a:r>
            <a:r>
              <a:rPr lang="en-US" sz="1500" dirty="0">
                <a:latin typeface="+mn-lt"/>
              </a:rPr>
              <a:t> </a:t>
            </a:r>
            <a:r>
              <a:rPr lang="en-US" sz="1500" dirty="0" err="1">
                <a:latin typeface="+mn-lt"/>
              </a:rPr>
              <a:t>chỉ</a:t>
            </a:r>
            <a:r>
              <a:rPr lang="en-US" sz="1500" dirty="0">
                <a:latin typeface="+mn-lt"/>
              </a:rPr>
              <a:t> </a:t>
            </a:r>
            <a:r>
              <a:rPr lang="en-US" sz="1500" dirty="0" err="1">
                <a:latin typeface="+mn-lt"/>
              </a:rPr>
              <a:t>ảnh</a:t>
            </a:r>
            <a:r>
              <a:rPr lang="en-US" sz="1500" dirty="0">
                <a:latin typeface="+mn-lt"/>
              </a:rPr>
              <a:t> </a:t>
            </a:r>
            <a:r>
              <a:rPr lang="en-US" sz="1500" dirty="0" err="1">
                <a:latin typeface="+mn-lt"/>
              </a:rPr>
              <a:t>hưởng</a:t>
            </a:r>
            <a:r>
              <a:rPr lang="en-US" sz="1500" dirty="0">
                <a:latin typeface="+mn-lt"/>
              </a:rPr>
              <a:t> </a:t>
            </a:r>
            <a:r>
              <a:rPr lang="en-US" sz="1500" dirty="0" err="1">
                <a:latin typeface="+mn-lt"/>
              </a:rPr>
              <a:t>đến</a:t>
            </a:r>
            <a:r>
              <a:rPr lang="en-US" sz="1500" dirty="0">
                <a:latin typeface="+mn-lt"/>
              </a:rPr>
              <a:t> </a:t>
            </a:r>
            <a:r>
              <a:rPr lang="en-US" sz="1500" dirty="0" err="1">
                <a:latin typeface="+mn-lt"/>
              </a:rPr>
              <a:t>kinh</a:t>
            </a:r>
            <a:r>
              <a:rPr lang="en-US" sz="1500" dirty="0">
                <a:latin typeface="+mn-lt"/>
              </a:rPr>
              <a:t> </a:t>
            </a:r>
            <a:r>
              <a:rPr lang="en-US" sz="1500" dirty="0" err="1">
                <a:latin typeface="+mn-lt"/>
              </a:rPr>
              <a:t>tế</a:t>
            </a:r>
            <a:r>
              <a:rPr lang="en-US" sz="1500" dirty="0">
                <a:latin typeface="+mn-lt"/>
              </a:rPr>
              <a:t> </a:t>
            </a:r>
            <a:r>
              <a:rPr lang="en-US" sz="1500" dirty="0" err="1">
                <a:latin typeface="+mn-lt"/>
              </a:rPr>
              <a:t>của</a:t>
            </a:r>
            <a:r>
              <a:rPr lang="en-US" sz="1500" dirty="0">
                <a:latin typeface="+mn-lt"/>
              </a:rPr>
              <a:t> </a:t>
            </a:r>
            <a:r>
              <a:rPr lang="en-US" sz="1500" dirty="0" err="1">
                <a:latin typeface="+mn-lt"/>
              </a:rPr>
              <a:t>đất</a:t>
            </a:r>
            <a:r>
              <a:rPr lang="en-US" sz="1500" dirty="0">
                <a:latin typeface="+mn-lt"/>
              </a:rPr>
              <a:t> </a:t>
            </a:r>
            <a:r>
              <a:rPr lang="en-US" sz="1500" dirty="0" err="1">
                <a:latin typeface="+mn-lt"/>
              </a:rPr>
              <a:t>nước</a:t>
            </a:r>
            <a:r>
              <a:rPr lang="en-US" sz="1500" dirty="0">
                <a:latin typeface="+mn-lt"/>
              </a:rPr>
              <a:t>, k</a:t>
            </a:r>
            <a:r>
              <a:rPr lang="vi-VN" sz="1500" dirty="0">
                <a:latin typeface="+mn-lt"/>
              </a:rPr>
              <a:t>hi lối sống ích kỉ trở nên phổ biến trong đời sống thì những giá trị đạo đức truyền thống sẽ </a:t>
            </a:r>
            <a:r>
              <a:rPr lang="en-US" sz="1500" dirty="0" err="1">
                <a:latin typeface="+mn-lt"/>
              </a:rPr>
              <a:t>mai</a:t>
            </a:r>
            <a:r>
              <a:rPr lang="en-US" sz="1500" dirty="0">
                <a:latin typeface="+mn-lt"/>
              </a:rPr>
              <a:t> </a:t>
            </a:r>
            <a:r>
              <a:rPr lang="en-US" sz="1500" dirty="0" err="1">
                <a:latin typeface="+mn-lt"/>
              </a:rPr>
              <a:t>một</a:t>
            </a:r>
            <a:r>
              <a:rPr lang="en-US" sz="1500" dirty="0">
                <a:latin typeface="+mn-lt"/>
              </a:rPr>
              <a:t>. Con </a:t>
            </a:r>
            <a:r>
              <a:rPr lang="en-US" sz="1500" dirty="0" err="1">
                <a:latin typeface="+mn-lt"/>
              </a:rPr>
              <a:t>người</a:t>
            </a:r>
            <a:r>
              <a:rPr lang="en-US" sz="1500" dirty="0">
                <a:latin typeface="+mn-lt"/>
              </a:rPr>
              <a:t> </a:t>
            </a:r>
            <a:r>
              <a:rPr lang="en-US" sz="1500" dirty="0" err="1">
                <a:latin typeface="+mn-lt"/>
              </a:rPr>
              <a:t>sẽ</a:t>
            </a:r>
            <a:r>
              <a:rPr lang="en-US" sz="1500" dirty="0">
                <a:latin typeface="+mn-lt"/>
              </a:rPr>
              <a:t> </a:t>
            </a:r>
            <a:r>
              <a:rPr lang="en-US" sz="1500" dirty="0" err="1">
                <a:latin typeface="+mn-lt"/>
              </a:rPr>
              <a:t>không</a:t>
            </a:r>
            <a:r>
              <a:rPr lang="en-US" sz="1500" dirty="0">
                <a:latin typeface="+mn-lt"/>
              </a:rPr>
              <a:t> </a:t>
            </a:r>
            <a:r>
              <a:rPr lang="en-US" sz="1500" dirty="0" err="1">
                <a:latin typeface="+mn-lt"/>
              </a:rPr>
              <a:t>còn</a:t>
            </a:r>
            <a:r>
              <a:rPr lang="en-US" sz="1500" dirty="0">
                <a:latin typeface="+mn-lt"/>
              </a:rPr>
              <a:t> </a:t>
            </a:r>
            <a:r>
              <a:rPr lang="en-US" sz="1500" dirty="0" err="1">
                <a:latin typeface="+mn-lt"/>
              </a:rPr>
              <a:t>quan</a:t>
            </a:r>
            <a:r>
              <a:rPr lang="en-US" sz="1500" dirty="0">
                <a:latin typeface="+mn-lt"/>
              </a:rPr>
              <a:t> </a:t>
            </a:r>
            <a:r>
              <a:rPr lang="en-US" sz="1500" dirty="0" err="1">
                <a:latin typeface="+mn-lt"/>
              </a:rPr>
              <a:t>tâm</a:t>
            </a:r>
            <a:r>
              <a:rPr lang="en-US" sz="1500" dirty="0">
                <a:latin typeface="+mn-lt"/>
              </a:rPr>
              <a:t>, </a:t>
            </a:r>
            <a:r>
              <a:rPr lang="en-US" sz="1500" dirty="0" err="1">
                <a:latin typeface="+mn-lt"/>
              </a:rPr>
              <a:t>sẻ</a:t>
            </a:r>
            <a:r>
              <a:rPr lang="en-US" sz="1500" dirty="0">
                <a:latin typeface="+mn-lt"/>
              </a:rPr>
              <a:t> chia, </a:t>
            </a:r>
            <a:r>
              <a:rPr lang="en-US" sz="1500" dirty="0" err="1">
                <a:latin typeface="+mn-lt"/>
              </a:rPr>
              <a:t>giúp</a:t>
            </a:r>
            <a:r>
              <a:rPr lang="en-US" sz="1500" dirty="0">
                <a:latin typeface="+mn-lt"/>
              </a:rPr>
              <a:t> </a:t>
            </a:r>
            <a:r>
              <a:rPr lang="en-US" sz="1500" dirty="0" err="1">
                <a:latin typeface="+mn-lt"/>
              </a:rPr>
              <a:t>đỡ</a:t>
            </a:r>
            <a:r>
              <a:rPr lang="en-US" sz="1500" dirty="0">
                <a:latin typeface="+mn-lt"/>
              </a:rPr>
              <a:t>, </a:t>
            </a:r>
            <a:r>
              <a:rPr lang="en-US" sz="1500" dirty="0" err="1">
                <a:latin typeface="+mn-lt"/>
              </a:rPr>
              <a:t>sẽ</a:t>
            </a:r>
            <a:r>
              <a:rPr lang="en-US" sz="1500" dirty="0">
                <a:latin typeface="+mn-lt"/>
              </a:rPr>
              <a:t> </a:t>
            </a:r>
            <a:r>
              <a:rPr lang="en-US" sz="1500" dirty="0" err="1">
                <a:latin typeface="+mn-lt"/>
              </a:rPr>
              <a:t>không</a:t>
            </a:r>
            <a:r>
              <a:rPr lang="en-US" sz="1500" dirty="0">
                <a:latin typeface="+mn-lt"/>
              </a:rPr>
              <a:t> </a:t>
            </a:r>
            <a:r>
              <a:rPr lang="en-US" sz="1500" dirty="0" err="1">
                <a:latin typeface="+mn-lt"/>
              </a:rPr>
              <a:t>còn</a:t>
            </a:r>
            <a:r>
              <a:rPr lang="en-US" sz="1500" dirty="0">
                <a:latin typeface="+mn-lt"/>
              </a:rPr>
              <a:t> </a:t>
            </a:r>
            <a:r>
              <a:rPr lang="en-US" sz="1500" dirty="0" err="1">
                <a:latin typeface="+mn-lt"/>
              </a:rPr>
              <a:t>những</a:t>
            </a:r>
            <a:r>
              <a:rPr lang="en-US" sz="1500" dirty="0">
                <a:latin typeface="+mn-lt"/>
              </a:rPr>
              <a:t> </a:t>
            </a:r>
            <a:r>
              <a:rPr lang="en-US" sz="1500" dirty="0" err="1">
                <a:latin typeface="+mn-lt"/>
              </a:rPr>
              <a:t>tấm</a:t>
            </a:r>
            <a:r>
              <a:rPr lang="en-US" sz="1500" dirty="0">
                <a:latin typeface="+mn-lt"/>
              </a:rPr>
              <a:t> </a:t>
            </a:r>
            <a:r>
              <a:rPr lang="en-US" sz="1500" dirty="0" err="1">
                <a:latin typeface="+mn-lt"/>
              </a:rPr>
              <a:t>gương</a:t>
            </a:r>
            <a:r>
              <a:rPr lang="en-US" sz="1500" dirty="0">
                <a:latin typeface="+mn-lt"/>
              </a:rPr>
              <a:t> </a:t>
            </a:r>
            <a:r>
              <a:rPr lang="en-US" sz="1500" dirty="0" err="1">
                <a:latin typeface="+mn-lt"/>
              </a:rPr>
              <a:t>cống</a:t>
            </a:r>
            <a:r>
              <a:rPr lang="en-US" sz="1500" dirty="0">
                <a:latin typeface="+mn-lt"/>
              </a:rPr>
              <a:t> </a:t>
            </a:r>
            <a:r>
              <a:rPr lang="en-US" sz="1500" dirty="0" err="1">
                <a:latin typeface="+mn-lt"/>
              </a:rPr>
              <a:t>hiến</a:t>
            </a:r>
            <a:r>
              <a:rPr lang="en-US" sz="1500" dirty="0">
                <a:latin typeface="+mn-lt"/>
              </a:rPr>
              <a:t> </a:t>
            </a:r>
            <a:r>
              <a:rPr lang="en-US" sz="1500" dirty="0" err="1">
                <a:latin typeface="+mn-lt"/>
              </a:rPr>
              <a:t>vì</a:t>
            </a:r>
            <a:r>
              <a:rPr lang="en-US" sz="1500" dirty="0">
                <a:latin typeface="+mn-lt"/>
              </a:rPr>
              <a:t> </a:t>
            </a:r>
            <a:r>
              <a:rPr lang="en-US" sz="1500" dirty="0" err="1">
                <a:latin typeface="+mn-lt"/>
              </a:rPr>
              <a:t>cộng</a:t>
            </a:r>
            <a:r>
              <a:rPr lang="en-US" sz="1500" dirty="0">
                <a:latin typeface="+mn-lt"/>
              </a:rPr>
              <a:t> </a:t>
            </a:r>
            <a:r>
              <a:rPr lang="en-US" sz="1500" dirty="0" err="1">
                <a:latin typeface="+mn-lt"/>
              </a:rPr>
              <a:t>đồng</a:t>
            </a:r>
            <a:r>
              <a:rPr lang="en-US" sz="1500" dirty="0">
                <a:latin typeface="+mn-lt"/>
              </a:rPr>
              <a:t> </a:t>
            </a:r>
            <a:r>
              <a:rPr lang="en-US" sz="1500" dirty="0" err="1">
                <a:latin typeface="+mn-lt"/>
              </a:rPr>
              <a:t>và</a:t>
            </a:r>
            <a:r>
              <a:rPr lang="en-US" sz="1500" dirty="0">
                <a:latin typeface="+mn-lt"/>
              </a:rPr>
              <a:t> </a:t>
            </a:r>
            <a:r>
              <a:rPr lang="en-US" sz="1500" dirty="0" err="1">
                <a:latin typeface="+mn-lt"/>
              </a:rPr>
              <a:t>hẳn</a:t>
            </a:r>
            <a:r>
              <a:rPr lang="en-US" sz="1500" dirty="0">
                <a:latin typeface="+mn-lt"/>
              </a:rPr>
              <a:t> </a:t>
            </a:r>
            <a:r>
              <a:rPr lang="en-US" sz="1500" dirty="0" err="1">
                <a:latin typeface="+mn-lt"/>
              </a:rPr>
              <a:t>xã</a:t>
            </a:r>
            <a:r>
              <a:rPr lang="en-US" sz="1500" dirty="0">
                <a:latin typeface="+mn-lt"/>
              </a:rPr>
              <a:t> </a:t>
            </a:r>
            <a:r>
              <a:rPr lang="en-US" sz="1500" dirty="0" err="1">
                <a:latin typeface="+mn-lt"/>
              </a:rPr>
              <a:t>hội</a:t>
            </a:r>
            <a:r>
              <a:rPr lang="en-US" sz="1500" dirty="0">
                <a:latin typeface="+mn-lt"/>
              </a:rPr>
              <a:t> </a:t>
            </a:r>
            <a:r>
              <a:rPr lang="en-US" sz="1500" dirty="0" err="1">
                <a:latin typeface="+mn-lt"/>
              </a:rPr>
              <a:t>sẽ</a:t>
            </a:r>
            <a:r>
              <a:rPr lang="en-US" sz="1500" dirty="0">
                <a:latin typeface="+mn-lt"/>
              </a:rPr>
              <a:t> </a:t>
            </a:r>
            <a:r>
              <a:rPr lang="en-US" sz="1500" dirty="0" err="1">
                <a:latin typeface="+mn-lt"/>
              </a:rPr>
              <a:t>không</a:t>
            </a:r>
            <a:r>
              <a:rPr lang="en-US" sz="1500" dirty="0">
                <a:latin typeface="+mn-lt"/>
              </a:rPr>
              <a:t> </a:t>
            </a:r>
            <a:r>
              <a:rPr lang="en-US" sz="1500" dirty="0" err="1">
                <a:latin typeface="+mn-lt"/>
              </a:rPr>
              <a:t>có</a:t>
            </a:r>
            <a:r>
              <a:rPr lang="en-US" sz="1500" dirty="0">
                <a:latin typeface="+mn-lt"/>
              </a:rPr>
              <a:t> </a:t>
            </a:r>
            <a:r>
              <a:rPr lang="en-US" sz="1500" dirty="0" err="1">
                <a:latin typeface="+mn-lt"/>
              </a:rPr>
              <a:t>tình</a:t>
            </a:r>
            <a:r>
              <a:rPr lang="en-US" sz="1500" dirty="0">
                <a:latin typeface="+mn-lt"/>
              </a:rPr>
              <a:t> </a:t>
            </a:r>
            <a:r>
              <a:rPr lang="en-US" sz="1500" dirty="0" err="1">
                <a:latin typeface="+mn-lt"/>
              </a:rPr>
              <a:t>người</a:t>
            </a:r>
            <a:r>
              <a:rPr lang="en-US" sz="1500" dirty="0">
                <a:latin typeface="+mn-lt"/>
              </a:rPr>
              <a:t> </a:t>
            </a:r>
            <a:r>
              <a:rPr lang="en-US" sz="1500" dirty="0" err="1">
                <a:latin typeface="+mn-lt"/>
              </a:rPr>
              <a:t>nữa</a:t>
            </a:r>
            <a:r>
              <a:rPr lang="en-US" sz="1500" dirty="0">
                <a:latin typeface="+mn-lt"/>
              </a:rPr>
              <a:t>.</a:t>
            </a:r>
            <a:r>
              <a:rPr lang="vi-VN" sz="1500" dirty="0">
                <a:latin typeface="+mn-lt"/>
              </a:rPr>
              <a:t> Bởi vậy hơn bao giờ hết, mỗi chúng ta hãy đấu tranh loại bỏ lối sống này ra khỏi bản thân và xã hội</a:t>
            </a:r>
            <a:r>
              <a:rPr lang="en-US" sz="1500" dirty="0">
                <a:latin typeface="+mn-lt"/>
              </a:rPr>
              <a:t>, </a:t>
            </a:r>
            <a:r>
              <a:rPr lang="en-US" sz="1500" dirty="0" err="1">
                <a:latin typeface="+mn-lt"/>
              </a:rPr>
              <a:t>hãy</a:t>
            </a:r>
            <a:r>
              <a:rPr lang="en-US" sz="1500" dirty="0">
                <a:latin typeface="+mn-lt"/>
              </a:rPr>
              <a:t> </a:t>
            </a:r>
            <a:r>
              <a:rPr lang="en-US" sz="1500" dirty="0" err="1">
                <a:latin typeface="+mn-lt"/>
              </a:rPr>
              <a:t>tôn</a:t>
            </a:r>
            <a:r>
              <a:rPr lang="en-US" sz="1500" dirty="0">
                <a:latin typeface="+mn-lt"/>
              </a:rPr>
              <a:t> </a:t>
            </a:r>
            <a:r>
              <a:rPr lang="en-US" sz="1500" dirty="0" err="1">
                <a:latin typeface="+mn-lt"/>
              </a:rPr>
              <a:t>vinh</a:t>
            </a:r>
            <a:r>
              <a:rPr lang="en-US" sz="1500" dirty="0">
                <a:latin typeface="+mn-lt"/>
              </a:rPr>
              <a:t> </a:t>
            </a:r>
            <a:r>
              <a:rPr lang="en-US" sz="1500" dirty="0" err="1">
                <a:latin typeface="+mn-lt"/>
              </a:rPr>
              <a:t>những</a:t>
            </a:r>
            <a:r>
              <a:rPr lang="en-US" sz="1500" dirty="0">
                <a:latin typeface="+mn-lt"/>
              </a:rPr>
              <a:t> con </a:t>
            </a:r>
            <a:r>
              <a:rPr lang="en-US" sz="1500" dirty="0" err="1">
                <a:latin typeface="+mn-lt"/>
              </a:rPr>
              <a:t>người</a:t>
            </a:r>
            <a:r>
              <a:rPr lang="en-US" sz="1500" dirty="0">
                <a:latin typeface="+mn-lt"/>
              </a:rPr>
              <a:t> </a:t>
            </a:r>
            <a:r>
              <a:rPr lang="en-US" sz="1500" dirty="0" err="1">
                <a:latin typeface="+mn-lt"/>
              </a:rPr>
              <a:t>biết</a:t>
            </a:r>
            <a:r>
              <a:rPr lang="en-US" sz="1500" dirty="0">
                <a:latin typeface="+mn-lt"/>
              </a:rPr>
              <a:t> </a:t>
            </a:r>
            <a:r>
              <a:rPr lang="en-US" sz="1500" dirty="0" err="1">
                <a:latin typeface="+mn-lt"/>
              </a:rPr>
              <a:t>cống</a:t>
            </a:r>
            <a:r>
              <a:rPr lang="en-US" sz="1500" dirty="0">
                <a:latin typeface="+mn-lt"/>
              </a:rPr>
              <a:t> </a:t>
            </a:r>
            <a:r>
              <a:rPr lang="en-US" sz="1500" dirty="0" err="1">
                <a:latin typeface="+mn-lt"/>
              </a:rPr>
              <a:t>hiến</a:t>
            </a:r>
            <a:r>
              <a:rPr lang="en-US" sz="1500" dirty="0">
                <a:latin typeface="+mn-lt"/>
              </a:rPr>
              <a:t>, hi </a:t>
            </a:r>
            <a:r>
              <a:rPr lang="en-US" sz="1500" dirty="0" err="1">
                <a:latin typeface="+mn-lt"/>
              </a:rPr>
              <a:t>sinh</a:t>
            </a:r>
            <a:r>
              <a:rPr lang="en-US" sz="1500" dirty="0">
                <a:latin typeface="+mn-lt"/>
              </a:rPr>
              <a:t> </a:t>
            </a:r>
            <a:r>
              <a:rPr lang="en-US" sz="1500" dirty="0" err="1">
                <a:latin typeface="+mn-lt"/>
              </a:rPr>
              <a:t>vì</a:t>
            </a:r>
            <a:r>
              <a:rPr lang="en-US" sz="1500" dirty="0">
                <a:latin typeface="+mn-lt"/>
              </a:rPr>
              <a:t> </a:t>
            </a:r>
            <a:r>
              <a:rPr lang="en-US" sz="1500" dirty="0" err="1">
                <a:latin typeface="+mn-lt"/>
              </a:rPr>
              <a:t>cộng</a:t>
            </a:r>
            <a:r>
              <a:rPr lang="en-US" sz="1500" dirty="0">
                <a:latin typeface="+mn-lt"/>
              </a:rPr>
              <a:t> </a:t>
            </a:r>
            <a:r>
              <a:rPr lang="en-US" sz="1500" dirty="0" err="1">
                <a:latin typeface="+mn-lt"/>
              </a:rPr>
              <a:t>đồng</a:t>
            </a:r>
            <a:r>
              <a:rPr lang="en-US" sz="1500" dirty="0">
                <a:latin typeface="+mn-lt"/>
              </a:rPr>
              <a:t> </a:t>
            </a:r>
            <a:r>
              <a:rPr lang="en-US" sz="1500" dirty="0" err="1">
                <a:latin typeface="+mn-lt"/>
              </a:rPr>
              <a:t>để</a:t>
            </a:r>
            <a:r>
              <a:rPr lang="en-US" sz="1500" dirty="0">
                <a:latin typeface="+mn-lt"/>
              </a:rPr>
              <a:t> </a:t>
            </a:r>
            <a:r>
              <a:rPr lang="en-US" sz="1500" dirty="0" err="1">
                <a:latin typeface="+mn-lt"/>
              </a:rPr>
              <a:t>nhân</a:t>
            </a:r>
            <a:r>
              <a:rPr lang="en-US" sz="1500" dirty="0">
                <a:latin typeface="+mn-lt"/>
              </a:rPr>
              <a:t> </a:t>
            </a:r>
            <a:r>
              <a:rPr lang="en-US" sz="1500" dirty="0" err="1">
                <a:latin typeface="+mn-lt"/>
              </a:rPr>
              <a:t>lên</a:t>
            </a:r>
            <a:r>
              <a:rPr lang="en-US" sz="1500" dirty="0">
                <a:latin typeface="+mn-lt"/>
              </a:rPr>
              <a:t> </a:t>
            </a:r>
            <a:r>
              <a:rPr lang="en-US" sz="1500" dirty="0" err="1">
                <a:latin typeface="+mn-lt"/>
              </a:rPr>
              <a:t>những</a:t>
            </a:r>
            <a:r>
              <a:rPr lang="en-US" sz="1500" dirty="0">
                <a:latin typeface="+mn-lt"/>
              </a:rPr>
              <a:t> </a:t>
            </a:r>
            <a:r>
              <a:rPr lang="en-US" sz="1500" dirty="0" err="1">
                <a:latin typeface="+mn-lt"/>
              </a:rPr>
              <a:t>điều</a:t>
            </a:r>
            <a:r>
              <a:rPr lang="en-US" sz="1500" dirty="0">
                <a:latin typeface="+mn-lt"/>
              </a:rPr>
              <a:t> </a:t>
            </a:r>
            <a:r>
              <a:rPr lang="en-US" sz="1500" dirty="0" err="1">
                <a:latin typeface="+mn-lt"/>
              </a:rPr>
              <a:t>tốt</a:t>
            </a:r>
            <a:r>
              <a:rPr lang="en-US" sz="1500" dirty="0">
                <a:latin typeface="+mn-lt"/>
              </a:rPr>
              <a:t> </a:t>
            </a:r>
            <a:r>
              <a:rPr lang="en-US" sz="1500" dirty="0" err="1">
                <a:latin typeface="+mn-lt"/>
              </a:rPr>
              <a:t>đẹp</a:t>
            </a:r>
            <a:r>
              <a:rPr lang="en-US" sz="1500" dirty="0">
                <a:latin typeface="+mn-lt"/>
              </a:rPr>
              <a:t>!</a:t>
            </a:r>
            <a:endParaRPr lang="en-US" sz="1500" i="1" dirty="0">
              <a:latin typeface="+mn-lt"/>
              <a:cs typeface="Arial" panose="020B0604020202020204" pitchFamily="34" charset="0"/>
            </a:endParaRPr>
          </a:p>
        </p:txBody>
      </p:sp>
      <p:sp>
        <p:nvSpPr>
          <p:cNvPr id="5" name="Left Brace 4"/>
          <p:cNvSpPr/>
          <p:nvPr/>
        </p:nvSpPr>
        <p:spPr>
          <a:xfrm>
            <a:off x="1600200" y="819150"/>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ight Brace 5"/>
          <p:cNvSpPr/>
          <p:nvPr/>
        </p:nvSpPr>
        <p:spPr>
          <a:xfrm>
            <a:off x="5334000" y="1282904"/>
            <a:ext cx="152400" cy="3048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Cloud Callout 8"/>
          <p:cNvSpPr/>
          <p:nvPr/>
        </p:nvSpPr>
        <p:spPr>
          <a:xfrm>
            <a:off x="3124200" y="2266950"/>
            <a:ext cx="4191000" cy="990600"/>
          </a:xfrm>
          <a:prstGeom prst="cloudCallout">
            <a:avLst>
              <a:gd name="adj1" fmla="val 1517"/>
              <a:gd name="adj2" fmla="val -119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r>
              <a:rPr lang="en-US" sz="2800" b="1" dirty="0" err="1">
                <a:solidFill>
                  <a:srgbClr val="FFFF00"/>
                </a:solidFill>
              </a:rPr>
              <a:t>vấn</a:t>
            </a:r>
            <a:r>
              <a:rPr lang="en-US" sz="2800" b="1" dirty="0">
                <a:solidFill>
                  <a:srgbClr val="FFFF00"/>
                </a:solidFill>
              </a:rPr>
              <a:t> </a:t>
            </a:r>
            <a:r>
              <a:rPr lang="en-US" sz="2800" b="1" dirty="0" err="1">
                <a:solidFill>
                  <a:srgbClr val="FFFF00"/>
                </a:solidFill>
              </a:rPr>
              <a:t>đề</a:t>
            </a:r>
            <a:endParaRPr lang="en-US" sz="2800" b="1" dirty="0">
              <a:solidFill>
                <a:srgbClr val="FFFF00"/>
              </a:solidFill>
            </a:endParaRPr>
          </a:p>
        </p:txBody>
      </p:sp>
      <p:sp>
        <p:nvSpPr>
          <p:cNvPr id="10" name="Left Brace 9"/>
          <p:cNvSpPr/>
          <p:nvPr/>
        </p:nvSpPr>
        <p:spPr>
          <a:xfrm>
            <a:off x="5336405" y="1282904"/>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2514600" y="1746658"/>
            <a:ext cx="152400" cy="3048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loud Callout 11"/>
          <p:cNvSpPr/>
          <p:nvPr/>
        </p:nvSpPr>
        <p:spPr>
          <a:xfrm>
            <a:off x="3390900" y="2266950"/>
            <a:ext cx="4191000" cy="990600"/>
          </a:xfrm>
          <a:prstGeom prst="cloudCallout">
            <a:avLst>
              <a:gd name="adj1" fmla="val 10297"/>
              <a:gd name="adj2" fmla="val -137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Giải</a:t>
            </a:r>
            <a:r>
              <a:rPr lang="en-US" sz="2800" b="1" dirty="0">
                <a:solidFill>
                  <a:srgbClr val="FFFF00"/>
                </a:solidFill>
              </a:rPr>
              <a:t> </a:t>
            </a:r>
            <a:r>
              <a:rPr lang="en-US" sz="2800" b="1" dirty="0" err="1">
                <a:solidFill>
                  <a:srgbClr val="FFFF00"/>
                </a:solidFill>
              </a:rPr>
              <a:t>thích</a:t>
            </a:r>
            <a:endParaRPr lang="en-US" sz="2800" b="1" dirty="0">
              <a:solidFill>
                <a:srgbClr val="FFFF00"/>
              </a:solidFill>
            </a:endParaRPr>
          </a:p>
        </p:txBody>
      </p:sp>
      <p:sp>
        <p:nvSpPr>
          <p:cNvPr id="13" name="Left Brace 12"/>
          <p:cNvSpPr/>
          <p:nvPr/>
        </p:nvSpPr>
        <p:spPr>
          <a:xfrm>
            <a:off x="2514600" y="1755486"/>
            <a:ext cx="149995" cy="304800"/>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e 13"/>
          <p:cNvSpPr/>
          <p:nvPr/>
        </p:nvSpPr>
        <p:spPr>
          <a:xfrm>
            <a:off x="8382000" y="3867150"/>
            <a:ext cx="152400" cy="3048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loud Callout 14"/>
          <p:cNvSpPr/>
          <p:nvPr/>
        </p:nvSpPr>
        <p:spPr>
          <a:xfrm>
            <a:off x="3124200" y="819150"/>
            <a:ext cx="4191000" cy="990600"/>
          </a:xfrm>
          <a:prstGeom prst="cloudCallout">
            <a:avLst>
              <a:gd name="adj1" fmla="val -37331"/>
              <a:gd name="adj2" fmla="val 96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Trọng</a:t>
            </a:r>
            <a:r>
              <a:rPr lang="en-US" sz="2800" b="1" dirty="0">
                <a:solidFill>
                  <a:srgbClr val="FFFF00"/>
                </a:solidFill>
              </a:rPr>
              <a:t> </a:t>
            </a:r>
            <a:r>
              <a:rPr lang="en-US" sz="2800" b="1" dirty="0" err="1">
                <a:solidFill>
                  <a:srgbClr val="FFFF00"/>
                </a:solidFill>
              </a:rPr>
              <a:t>tâm</a:t>
            </a:r>
            <a:endParaRPr lang="en-US" sz="2800" b="1" dirty="0">
              <a:solidFill>
                <a:srgbClr val="FFFF00"/>
              </a:solidFill>
            </a:endParaRPr>
          </a:p>
        </p:txBody>
      </p:sp>
      <p:sp>
        <p:nvSpPr>
          <p:cNvPr id="16" name="Cloud Callout 15"/>
          <p:cNvSpPr/>
          <p:nvPr/>
        </p:nvSpPr>
        <p:spPr>
          <a:xfrm>
            <a:off x="3543300" y="2419350"/>
            <a:ext cx="4305300" cy="1219200"/>
          </a:xfrm>
          <a:prstGeom prst="cloudCallout">
            <a:avLst>
              <a:gd name="adj1" fmla="val 35162"/>
              <a:gd name="adj2" fmla="val 880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Bài</a:t>
            </a:r>
            <a:r>
              <a:rPr lang="en-US" sz="2800" b="1" dirty="0">
                <a:solidFill>
                  <a:srgbClr val="FFFF00"/>
                </a:solidFill>
              </a:rPr>
              <a:t> </a:t>
            </a:r>
            <a:r>
              <a:rPr lang="en-US" sz="2800" b="1" dirty="0" err="1">
                <a:solidFill>
                  <a:srgbClr val="FFFF00"/>
                </a:solidFill>
              </a:rPr>
              <a:t>học</a:t>
            </a:r>
            <a:r>
              <a:rPr lang="en-US" sz="2800" b="1" dirty="0">
                <a:solidFill>
                  <a:srgbClr val="FFFF00"/>
                </a:solidFill>
              </a:rPr>
              <a:t> </a:t>
            </a:r>
            <a:r>
              <a:rPr lang="en-US" sz="2800" b="1" dirty="0" err="1">
                <a:solidFill>
                  <a:srgbClr val="FFFF00"/>
                </a:solidFill>
              </a:rPr>
              <a:t>và</a:t>
            </a:r>
            <a:r>
              <a:rPr lang="en-US" sz="2800" b="1" dirty="0">
                <a:solidFill>
                  <a:srgbClr val="FFFF00"/>
                </a:solidFill>
              </a:rPr>
              <a:t> </a:t>
            </a:r>
            <a:r>
              <a:rPr lang="en-US" sz="2800" b="1" dirty="0" err="1">
                <a:solidFill>
                  <a:srgbClr val="FFFF00"/>
                </a:solidFill>
              </a:rPr>
              <a:t>thông</a:t>
            </a:r>
            <a:r>
              <a:rPr lang="en-US" sz="2800" b="1" dirty="0">
                <a:solidFill>
                  <a:srgbClr val="FFFF00"/>
                </a:solidFill>
              </a:rPr>
              <a:t> </a:t>
            </a:r>
            <a:r>
              <a:rPr lang="en-US" sz="2800" b="1" dirty="0" err="1">
                <a:solidFill>
                  <a:srgbClr val="FFFF00"/>
                </a:solidFill>
              </a:rPr>
              <a:t>điệp</a:t>
            </a:r>
            <a:endParaRPr lang="en-US" sz="2800" b="1" dirty="0">
              <a:solidFill>
                <a:srgbClr val="FFFF00"/>
              </a:solidFill>
            </a:endParaRPr>
          </a:p>
        </p:txBody>
      </p:sp>
      <p:sp>
        <p:nvSpPr>
          <p:cNvPr id="17" name="Right Brace 16"/>
          <p:cNvSpPr/>
          <p:nvPr/>
        </p:nvSpPr>
        <p:spPr>
          <a:xfrm flipH="1">
            <a:off x="8295110" y="3867150"/>
            <a:ext cx="264841" cy="2286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1908717" y="4530834"/>
            <a:ext cx="152400" cy="304800"/>
          </a:xfrm>
          <a:prstGeom prst="righ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448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up)">
                                      <p:cBhvr>
                                        <p:cTn id="61" dur="500"/>
                                        <p:tgtEl>
                                          <p:spTgt spid="13"/>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up)">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14"/>
                                        </p:tgtEl>
                                      </p:cBhvr>
                                    </p:animEffect>
                                    <p:set>
                                      <p:cBhvr>
                                        <p:cTn id="74" dur="1" fill="hold">
                                          <p:stCondLst>
                                            <p:cond delay="499"/>
                                          </p:stCondLst>
                                        </p:cTn>
                                        <p:tgtEl>
                                          <p:spTgt spid="1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3"/>
                                        </p:tgtEl>
                                      </p:cBhvr>
                                    </p:animEffect>
                                    <p:set>
                                      <p:cBhvr>
                                        <p:cTn id="77" dur="1" fill="hold">
                                          <p:stCondLst>
                                            <p:cond delay="499"/>
                                          </p:stCondLst>
                                        </p:cTn>
                                        <p:tgtEl>
                                          <p:spTgt spid="13"/>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xit" presetSubtype="4" fill="hold" grpId="1" nodeType="clickEffect">
                                  <p:stCondLst>
                                    <p:cond delay="0"/>
                                  </p:stCondLst>
                                  <p:childTnLst>
                                    <p:anim calcmode="lin" valueType="num">
                                      <p:cBhvr additive="base">
                                        <p:cTn id="81" dur="500"/>
                                        <p:tgtEl>
                                          <p:spTgt spid="15"/>
                                        </p:tgtEl>
                                        <p:attrNameLst>
                                          <p:attrName>ppt_x</p:attrName>
                                        </p:attrNameLst>
                                      </p:cBhvr>
                                      <p:tavLst>
                                        <p:tav tm="0">
                                          <p:val>
                                            <p:strVal val="ppt_x"/>
                                          </p:val>
                                        </p:tav>
                                        <p:tav tm="100000">
                                          <p:val>
                                            <p:strVal val="ppt_x"/>
                                          </p:val>
                                        </p:tav>
                                      </p:tavLst>
                                    </p:anim>
                                    <p:anim calcmode="lin" valueType="num">
                                      <p:cBhvr additive="base">
                                        <p:cTn id="82" dur="500"/>
                                        <p:tgtEl>
                                          <p:spTgt spid="15"/>
                                        </p:tgtEl>
                                        <p:attrNameLst>
                                          <p:attrName>ppt_y</p:attrName>
                                        </p:attrNameLst>
                                      </p:cBhvr>
                                      <p:tavLst>
                                        <p:tav tm="0">
                                          <p:val>
                                            <p:strVal val="ppt_y"/>
                                          </p:val>
                                        </p:tav>
                                        <p:tav tm="100000">
                                          <p:val>
                                            <p:strVal val="1+ppt_h/2"/>
                                          </p:val>
                                        </p:tav>
                                      </p:tavLst>
                                    </p:anim>
                                    <p:set>
                                      <p:cBhvr>
                                        <p:cTn id="83" dur="1" fill="hold">
                                          <p:stCondLst>
                                            <p:cond delay="499"/>
                                          </p:stCondLst>
                                        </p:cTn>
                                        <p:tgtEl>
                                          <p:spTgt spid="15"/>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down)">
                                      <p:cBhvr>
                                        <p:cTn id="88" dur="500"/>
                                        <p:tgtEl>
                                          <p:spTgt spid="16"/>
                                        </p:tgtEl>
                                      </p:cBhvr>
                                    </p:animEffect>
                                  </p:childTnLst>
                                </p:cTn>
                              </p:par>
                              <p:par>
                                <p:cTn id="89" presetID="22" presetClass="entr" presetSubtype="1"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up)">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grpId="1" nodeType="clickEffect">
                                  <p:stCondLst>
                                    <p:cond delay="0"/>
                                  </p:stCondLst>
                                  <p:childTnLst>
                                    <p:anim calcmode="lin" valueType="num">
                                      <p:cBhvr additive="base">
                                        <p:cTn id="98" dur="500"/>
                                        <p:tgtEl>
                                          <p:spTgt spid="16"/>
                                        </p:tgtEl>
                                        <p:attrNameLst>
                                          <p:attrName>ppt_x</p:attrName>
                                        </p:attrNameLst>
                                      </p:cBhvr>
                                      <p:tavLst>
                                        <p:tav tm="0">
                                          <p:val>
                                            <p:strVal val="ppt_x"/>
                                          </p:val>
                                        </p:tav>
                                        <p:tav tm="100000">
                                          <p:val>
                                            <p:strVal val="ppt_x"/>
                                          </p:val>
                                        </p:tav>
                                      </p:tavLst>
                                    </p:anim>
                                    <p:anim calcmode="lin" valueType="num">
                                      <p:cBhvr additive="base">
                                        <p:cTn id="99" dur="500"/>
                                        <p:tgtEl>
                                          <p:spTgt spid="16"/>
                                        </p:tgtEl>
                                        <p:attrNameLst>
                                          <p:attrName>ppt_y</p:attrName>
                                        </p:attrNameLst>
                                      </p:cBhvr>
                                      <p:tavLst>
                                        <p:tav tm="0">
                                          <p:val>
                                            <p:strVal val="ppt_y"/>
                                          </p:val>
                                        </p:tav>
                                        <p:tav tm="100000">
                                          <p:val>
                                            <p:strVal val="1+ppt_h/2"/>
                                          </p:val>
                                        </p:tav>
                                      </p:tavLst>
                                    </p:anim>
                                    <p:set>
                                      <p:cBhvr>
                                        <p:cTn id="100" dur="1" fill="hold">
                                          <p:stCondLst>
                                            <p:cond delay="499"/>
                                          </p:stCondLst>
                                        </p:cTn>
                                        <p:tgtEl>
                                          <p:spTgt spid="16"/>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18"/>
                                        </p:tgtEl>
                                      </p:cBhvr>
                                    </p:animEffect>
                                    <p:set>
                                      <p:cBhvr>
                                        <p:cTn id="10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2 </a:t>
            </a:r>
          </a:p>
        </p:txBody>
      </p:sp>
      <p:sp>
        <p:nvSpPr>
          <p:cNvPr id="4" name="TextBox 3"/>
          <p:cNvSpPr txBox="1"/>
          <p:nvPr/>
        </p:nvSpPr>
        <p:spPr>
          <a:xfrm>
            <a:off x="1447800" y="361950"/>
            <a:ext cx="6858000" cy="523220"/>
          </a:xfrm>
          <a:prstGeom prst="rect">
            <a:avLst/>
          </a:prstGeom>
          <a:noFill/>
          <a:ln w="3175">
            <a:solidFill>
              <a:schemeClr val="tx1"/>
            </a:solidFill>
          </a:ln>
        </p:spPr>
        <p:txBody>
          <a:bodyPr wrap="square" rtlCol="0">
            <a:spAutoFit/>
          </a:bodyPr>
          <a:lstStyle/>
          <a:p>
            <a:r>
              <a:rPr lang="en-US" b="1" dirty="0" err="1">
                <a:solidFill>
                  <a:srgbClr val="0000FF"/>
                </a:solidFill>
              </a:rPr>
              <a:t>Viết</a:t>
            </a:r>
            <a:r>
              <a:rPr lang="en-US" b="1" dirty="0">
                <a:solidFill>
                  <a:srgbClr val="0000FF"/>
                </a:solidFill>
              </a:rPr>
              <a:t> </a:t>
            </a:r>
            <a:r>
              <a:rPr lang="en-US" b="1" dirty="0" err="1">
                <a:solidFill>
                  <a:srgbClr val="0000FF"/>
                </a:solidFill>
              </a:rPr>
              <a:t>đoạn</a:t>
            </a:r>
            <a:r>
              <a:rPr lang="en-US" b="1" dirty="0">
                <a:solidFill>
                  <a:srgbClr val="0000FF"/>
                </a:solidFill>
              </a:rPr>
              <a:t> </a:t>
            </a:r>
            <a:r>
              <a:rPr lang="en-US" b="1" dirty="0" err="1">
                <a:solidFill>
                  <a:srgbClr val="0000FF"/>
                </a:solidFill>
              </a:rPr>
              <a:t>văn</a:t>
            </a:r>
            <a:r>
              <a:rPr lang="en-US" b="1" dirty="0">
                <a:solidFill>
                  <a:srgbClr val="0000FF"/>
                </a:solidFill>
              </a:rPr>
              <a:t> (200 </a:t>
            </a:r>
            <a:r>
              <a:rPr lang="en-US" b="1" dirty="0" err="1">
                <a:solidFill>
                  <a:srgbClr val="0000FF"/>
                </a:solidFill>
              </a:rPr>
              <a:t>chữ</a:t>
            </a:r>
            <a:r>
              <a:rPr lang="en-US" b="1" dirty="0">
                <a:solidFill>
                  <a:srgbClr val="0000FF"/>
                </a:solidFill>
              </a:rPr>
              <a:t>) </a:t>
            </a:r>
            <a:r>
              <a:rPr lang="en-US" b="1" dirty="0" err="1">
                <a:solidFill>
                  <a:srgbClr val="0000FF"/>
                </a:solidFill>
              </a:rPr>
              <a:t>trình</a:t>
            </a:r>
            <a:r>
              <a:rPr lang="en-US" b="1" dirty="0">
                <a:solidFill>
                  <a:srgbClr val="0000FF"/>
                </a:solidFill>
              </a:rPr>
              <a:t> </a:t>
            </a:r>
            <a:r>
              <a:rPr lang="en-US" b="1" dirty="0" err="1">
                <a:solidFill>
                  <a:srgbClr val="0000FF"/>
                </a:solidFill>
              </a:rPr>
              <a:t>bày</a:t>
            </a:r>
            <a:r>
              <a:rPr lang="en-US" b="1" dirty="0">
                <a:solidFill>
                  <a:srgbClr val="0000FF"/>
                </a:solidFill>
              </a:rPr>
              <a:t> </a:t>
            </a:r>
            <a:r>
              <a:rPr lang="en-US" b="1" dirty="0" err="1">
                <a:solidFill>
                  <a:srgbClr val="0000FF"/>
                </a:solidFill>
              </a:rPr>
              <a:t>suy</a:t>
            </a:r>
            <a:r>
              <a:rPr lang="en-US" b="1" dirty="0">
                <a:solidFill>
                  <a:srgbClr val="0000FF"/>
                </a:solidFill>
              </a:rPr>
              <a:t> </a:t>
            </a:r>
            <a:r>
              <a:rPr lang="en-US" b="1" dirty="0" err="1">
                <a:solidFill>
                  <a:srgbClr val="0000FF"/>
                </a:solidFill>
              </a:rPr>
              <a:t>nghĩ</a:t>
            </a:r>
            <a:r>
              <a:rPr lang="en-US" b="1" dirty="0">
                <a:solidFill>
                  <a:srgbClr val="0000FF"/>
                </a:solidFill>
              </a:rPr>
              <a:t> </a:t>
            </a:r>
            <a:r>
              <a:rPr lang="en-US" b="1" dirty="0" err="1">
                <a:solidFill>
                  <a:srgbClr val="0000FF"/>
                </a:solidFill>
              </a:rPr>
              <a:t>về</a:t>
            </a:r>
            <a:r>
              <a:rPr lang="en-US" b="1" dirty="0">
                <a:solidFill>
                  <a:srgbClr val="0000FF"/>
                </a:solidFill>
              </a:rPr>
              <a:t> </a:t>
            </a:r>
            <a:r>
              <a:rPr lang="en-US" b="1" dirty="0" err="1">
                <a:solidFill>
                  <a:srgbClr val="0000FF"/>
                </a:solidFill>
              </a:rPr>
              <a:t>tác</a:t>
            </a:r>
            <a:r>
              <a:rPr lang="en-US" b="1" dirty="0">
                <a:solidFill>
                  <a:srgbClr val="0000FF"/>
                </a:solidFill>
              </a:rPr>
              <a:t> </a:t>
            </a:r>
            <a:r>
              <a:rPr lang="en-US" b="1" dirty="0" err="1">
                <a:solidFill>
                  <a:srgbClr val="0000FF"/>
                </a:solidFill>
              </a:rPr>
              <a:t>hại</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trào</a:t>
            </a:r>
            <a:r>
              <a:rPr lang="en-US" b="1" dirty="0">
                <a:solidFill>
                  <a:srgbClr val="0000FF"/>
                </a:solidFill>
              </a:rPr>
              <a:t> </a:t>
            </a:r>
            <a:r>
              <a:rPr lang="en-US" b="1" dirty="0" err="1">
                <a:solidFill>
                  <a:srgbClr val="0000FF"/>
                </a:solidFill>
              </a:rPr>
              <a:t>lưu</a:t>
            </a:r>
            <a:r>
              <a:rPr lang="en-US" b="1" dirty="0">
                <a:solidFill>
                  <a:srgbClr val="0000FF"/>
                </a:solidFill>
              </a:rPr>
              <a:t> </a:t>
            </a:r>
            <a:r>
              <a:rPr lang="en-US" b="1" dirty="0" err="1">
                <a:solidFill>
                  <a:srgbClr val="0000FF"/>
                </a:solidFill>
              </a:rPr>
              <a:t>sống</a:t>
            </a:r>
            <a:r>
              <a:rPr lang="en-US" b="1" dirty="0">
                <a:solidFill>
                  <a:srgbClr val="0000FF"/>
                </a:solidFill>
              </a:rPr>
              <a:t> </a:t>
            </a:r>
            <a:r>
              <a:rPr lang="en-US" b="1" dirty="0" err="1">
                <a:solidFill>
                  <a:srgbClr val="0000FF"/>
                </a:solidFill>
              </a:rPr>
              <a:t>ảo</a:t>
            </a:r>
            <a:r>
              <a:rPr lang="en-US" b="1" dirty="0">
                <a:solidFill>
                  <a:srgbClr val="0000FF"/>
                </a:solidFill>
              </a:rPr>
              <a:t> </a:t>
            </a:r>
            <a:r>
              <a:rPr lang="en-US" b="1" dirty="0" err="1">
                <a:solidFill>
                  <a:srgbClr val="0000FF"/>
                </a:solidFill>
              </a:rPr>
              <a:t>trên</a:t>
            </a:r>
            <a:r>
              <a:rPr lang="en-US" b="1" dirty="0">
                <a:solidFill>
                  <a:srgbClr val="0000FF"/>
                </a:solidFill>
              </a:rPr>
              <a:t> </a:t>
            </a:r>
            <a:r>
              <a:rPr lang="en-US" b="1" dirty="0" err="1">
                <a:solidFill>
                  <a:srgbClr val="0000FF"/>
                </a:solidFill>
              </a:rPr>
              <a:t>mạng</a:t>
            </a:r>
            <a:r>
              <a:rPr lang="en-US" b="1" dirty="0">
                <a:solidFill>
                  <a:srgbClr val="0000FF"/>
                </a:solidFill>
              </a:rPr>
              <a:t> </a:t>
            </a:r>
            <a:r>
              <a:rPr lang="en-US" b="1" dirty="0" err="1">
                <a:solidFill>
                  <a:srgbClr val="0000FF"/>
                </a:solidFill>
              </a:rPr>
              <a:t>xã</a:t>
            </a:r>
            <a:r>
              <a:rPr lang="en-US" b="1" dirty="0">
                <a:solidFill>
                  <a:srgbClr val="0000FF"/>
                </a:solidFill>
              </a:rPr>
              <a:t> </a:t>
            </a:r>
            <a:r>
              <a:rPr lang="en-US" b="1" dirty="0" err="1">
                <a:solidFill>
                  <a:srgbClr val="0000FF"/>
                </a:solidFill>
              </a:rPr>
              <a:t>hội</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một</a:t>
            </a:r>
            <a:r>
              <a:rPr lang="en-US" b="1" dirty="0">
                <a:solidFill>
                  <a:srgbClr val="0000FF"/>
                </a:solidFill>
              </a:rPr>
              <a:t> </a:t>
            </a:r>
            <a:r>
              <a:rPr lang="en-US" b="1" dirty="0" err="1">
                <a:solidFill>
                  <a:srgbClr val="0000FF"/>
                </a:solidFill>
              </a:rPr>
              <a:t>bộ</a:t>
            </a:r>
            <a:r>
              <a:rPr lang="en-US" b="1" dirty="0">
                <a:solidFill>
                  <a:srgbClr val="0000FF"/>
                </a:solidFill>
              </a:rPr>
              <a:t> </a:t>
            </a:r>
            <a:r>
              <a:rPr lang="en-US" b="1" dirty="0" err="1">
                <a:solidFill>
                  <a:srgbClr val="0000FF"/>
                </a:solidFill>
              </a:rPr>
              <a:t>phận</a:t>
            </a:r>
            <a:r>
              <a:rPr lang="en-US" b="1" dirty="0">
                <a:solidFill>
                  <a:srgbClr val="0000FF"/>
                </a:solidFill>
              </a:rPr>
              <a:t> </a:t>
            </a:r>
            <a:r>
              <a:rPr lang="en-US" b="1" dirty="0" err="1">
                <a:solidFill>
                  <a:srgbClr val="0000FF"/>
                </a:solidFill>
              </a:rPr>
              <a:t>giới</a:t>
            </a:r>
            <a:r>
              <a:rPr lang="en-US" b="1" dirty="0">
                <a:solidFill>
                  <a:srgbClr val="0000FF"/>
                </a:solidFill>
              </a:rPr>
              <a:t> </a:t>
            </a:r>
            <a:r>
              <a:rPr lang="en-US" b="1" dirty="0" err="1">
                <a:solidFill>
                  <a:srgbClr val="0000FF"/>
                </a:solidFill>
              </a:rPr>
              <a:t>trẻ</a:t>
            </a:r>
            <a:r>
              <a:rPr lang="en-US" b="1" dirty="0">
                <a:solidFill>
                  <a:srgbClr val="0000FF"/>
                </a:solidFill>
              </a:rPr>
              <a:t> </a:t>
            </a:r>
            <a:r>
              <a:rPr lang="en-US" b="1" dirty="0" err="1">
                <a:solidFill>
                  <a:srgbClr val="0000FF"/>
                </a:solidFill>
              </a:rPr>
              <a:t>hiện</a:t>
            </a:r>
            <a:r>
              <a:rPr lang="en-US" b="1" dirty="0">
                <a:solidFill>
                  <a:srgbClr val="0000FF"/>
                </a:solidFill>
              </a:rPr>
              <a:t> nay.</a:t>
            </a:r>
          </a:p>
        </p:txBody>
      </p:sp>
      <p:sp>
        <p:nvSpPr>
          <p:cNvPr id="5" name="TextBox 4"/>
          <p:cNvSpPr txBox="1"/>
          <p:nvPr/>
        </p:nvSpPr>
        <p:spPr>
          <a:xfrm>
            <a:off x="3762718" y="916278"/>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304800" y="1147286"/>
            <a:ext cx="8505672" cy="738664"/>
          </a:xfrm>
          <a:prstGeom prst="rect">
            <a:avLst/>
          </a:prstGeom>
          <a:noFill/>
        </p:spPr>
        <p:txBody>
          <a:bodyPr wrap="square" rtlCol="0">
            <a:spAutoFit/>
          </a:bodyPr>
          <a:lstStyle/>
          <a:p>
            <a:pPr marL="342900" indent="-342900">
              <a:buAutoNum type="arabicPeriod"/>
            </a:pP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hại</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trào</a:t>
            </a:r>
            <a:r>
              <a:rPr lang="en-US" dirty="0">
                <a:solidFill>
                  <a:srgbClr val="0000FF"/>
                </a:solidFill>
              </a:rPr>
              <a:t> </a:t>
            </a:r>
            <a:r>
              <a:rPr lang="en-US" dirty="0" err="1">
                <a:solidFill>
                  <a:srgbClr val="0000FF"/>
                </a:solidFill>
              </a:rPr>
              <a:t>lưu</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ảo</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mạng</a:t>
            </a:r>
            <a:r>
              <a:rPr lang="en-US" dirty="0">
                <a:solidFill>
                  <a:srgbClr val="0000FF"/>
                </a:solidFill>
              </a:rPr>
              <a:t> </a:t>
            </a:r>
            <a:r>
              <a:rPr lang="en-US" dirty="0" err="1">
                <a:solidFill>
                  <a:srgbClr val="0000FF"/>
                </a:solidFill>
              </a:rPr>
              <a:t>xã</a:t>
            </a:r>
            <a:r>
              <a:rPr lang="en-US" dirty="0">
                <a:solidFill>
                  <a:srgbClr val="0000FF"/>
                </a:solidFill>
              </a:rPr>
              <a:t> </a:t>
            </a:r>
            <a:r>
              <a:rPr lang="en-US" dirty="0" err="1">
                <a:solidFill>
                  <a:srgbClr val="0000FF"/>
                </a:solidFill>
              </a:rPr>
              <a:t>hội</a:t>
            </a:r>
            <a:r>
              <a:rPr lang="en-US" dirty="0">
                <a:solidFill>
                  <a:srgbClr val="0000FF"/>
                </a:solidFill>
              </a:rPr>
              <a:t>.</a:t>
            </a:r>
          </a:p>
          <a:p>
            <a:r>
              <a:rPr lang="en-US" i="1" dirty="0">
                <a:solidFill>
                  <a:schemeClr val="tx2">
                    <a:lumMod val="50000"/>
                  </a:schemeClr>
                </a:solidFill>
              </a:rPr>
              <a:t> (</a:t>
            </a:r>
            <a:r>
              <a:rPr lang="en-US" dirty="0" err="1">
                <a:solidFill>
                  <a:schemeClr val="tx2">
                    <a:lumMod val="50000"/>
                  </a:schemeClr>
                </a:solidFill>
              </a:rPr>
              <a:t>Trào</a:t>
            </a:r>
            <a:r>
              <a:rPr lang="en-US" dirty="0">
                <a:solidFill>
                  <a:schemeClr val="tx2">
                    <a:lumMod val="50000"/>
                  </a:schemeClr>
                </a:solidFill>
              </a:rPr>
              <a:t> </a:t>
            </a:r>
            <a:r>
              <a:rPr lang="en-US" dirty="0" err="1">
                <a:solidFill>
                  <a:schemeClr val="tx2">
                    <a:lumMod val="50000"/>
                  </a:schemeClr>
                </a:solidFill>
              </a:rPr>
              <a:t>lưu</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ảo</a:t>
            </a:r>
            <a:r>
              <a:rPr lang="en-US" dirty="0">
                <a:solidFill>
                  <a:schemeClr val="tx2">
                    <a:lumMod val="50000"/>
                  </a:schemeClr>
                </a:solidFill>
              </a:rPr>
              <a:t> </a:t>
            </a:r>
            <a:r>
              <a:rPr lang="en-US" dirty="0" err="1">
                <a:solidFill>
                  <a:schemeClr val="tx2">
                    <a:lumMod val="50000"/>
                  </a:schemeClr>
                </a:solidFill>
              </a:rPr>
              <a:t>trên</a:t>
            </a:r>
            <a:r>
              <a:rPr lang="en-US" dirty="0">
                <a:solidFill>
                  <a:schemeClr val="tx2">
                    <a:lumMod val="50000"/>
                  </a:schemeClr>
                </a:solidFill>
              </a:rPr>
              <a:t> </a:t>
            </a:r>
            <a:r>
              <a:rPr lang="en-US" dirty="0" err="1">
                <a:solidFill>
                  <a:schemeClr val="tx2">
                    <a:lumMod val="50000"/>
                  </a:schemeClr>
                </a:solidFill>
              </a:rPr>
              <a:t>mạng</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có</a:t>
            </a:r>
            <a:r>
              <a:rPr lang="en-US" dirty="0">
                <a:solidFill>
                  <a:schemeClr val="tx2">
                    <a:lumMod val="50000"/>
                  </a:schemeClr>
                </a:solidFill>
              </a:rPr>
              <a:t> </a:t>
            </a:r>
            <a:r>
              <a:rPr lang="en-US" dirty="0" err="1">
                <a:solidFill>
                  <a:schemeClr val="tx2">
                    <a:lumMod val="50000"/>
                  </a:schemeClr>
                </a:solidFill>
              </a:rPr>
              <a:t>tác</a:t>
            </a:r>
            <a:r>
              <a:rPr lang="en-US" dirty="0">
                <a:solidFill>
                  <a:schemeClr val="tx2">
                    <a:lumMod val="50000"/>
                  </a:schemeClr>
                </a:solidFill>
              </a:rPr>
              <a:t> </a:t>
            </a:r>
            <a:r>
              <a:rPr lang="en-US" dirty="0" err="1">
                <a:solidFill>
                  <a:schemeClr val="tx2">
                    <a:lumMod val="50000"/>
                  </a:schemeClr>
                </a:solidFill>
              </a:rPr>
              <a:t>hại</a:t>
            </a:r>
            <a:r>
              <a:rPr lang="en-US" dirty="0">
                <a:solidFill>
                  <a:schemeClr val="tx2">
                    <a:lumMod val="50000"/>
                  </a:schemeClr>
                </a:solidFill>
              </a:rPr>
              <a:t> to </a:t>
            </a:r>
            <a:r>
              <a:rPr lang="en-US" dirty="0" err="1">
                <a:solidFill>
                  <a:schemeClr val="tx2">
                    <a:lumMod val="50000"/>
                  </a:schemeClr>
                </a:solidFill>
              </a:rPr>
              <a:t>lớn</a:t>
            </a:r>
            <a:r>
              <a:rPr lang="en-US" dirty="0">
                <a:solidFill>
                  <a:schemeClr val="tx2">
                    <a:lumMod val="50000"/>
                  </a:schemeClr>
                </a:solidFill>
              </a:rPr>
              <a:t>, </a:t>
            </a:r>
            <a:r>
              <a:rPr lang="en-US" dirty="0" err="1">
                <a:solidFill>
                  <a:schemeClr val="tx2">
                    <a:lumMod val="50000"/>
                  </a:schemeClr>
                </a:solidFill>
              </a:rPr>
              <a:t>ảnh</a:t>
            </a:r>
            <a:r>
              <a:rPr lang="en-US" dirty="0">
                <a:solidFill>
                  <a:schemeClr val="tx2">
                    <a:lumMod val="50000"/>
                  </a:schemeClr>
                </a:solidFill>
              </a:rPr>
              <a:t> </a:t>
            </a:r>
            <a:r>
              <a:rPr lang="en-US" dirty="0" err="1">
                <a:solidFill>
                  <a:schemeClr val="tx2">
                    <a:lumMod val="50000"/>
                  </a:schemeClr>
                </a:solidFill>
              </a:rPr>
              <a:t>hưởng</a:t>
            </a:r>
            <a:r>
              <a:rPr lang="en-US" dirty="0">
                <a:solidFill>
                  <a:schemeClr val="tx2">
                    <a:lumMod val="50000"/>
                  </a:schemeClr>
                </a:solidFill>
              </a:rPr>
              <a:t> </a:t>
            </a:r>
            <a:r>
              <a:rPr lang="en-US" dirty="0" err="1">
                <a:solidFill>
                  <a:schemeClr val="tx2">
                    <a:lumMod val="50000"/>
                  </a:schemeClr>
                </a:solidFill>
              </a:rPr>
              <a:t>sâu</a:t>
            </a:r>
            <a:r>
              <a:rPr lang="en-US" dirty="0">
                <a:solidFill>
                  <a:schemeClr val="tx2">
                    <a:lumMod val="50000"/>
                  </a:schemeClr>
                </a:solidFill>
              </a:rPr>
              <a:t> </a:t>
            </a:r>
            <a:r>
              <a:rPr lang="en-US" dirty="0" err="1">
                <a:solidFill>
                  <a:schemeClr val="tx2">
                    <a:lumMod val="50000"/>
                  </a:schemeClr>
                </a:solidFill>
              </a:rPr>
              <a:t>sắc</a:t>
            </a:r>
            <a:r>
              <a:rPr lang="en-US" dirty="0">
                <a:solidFill>
                  <a:schemeClr val="tx2">
                    <a:lumMod val="50000"/>
                  </a:schemeClr>
                </a:solidFill>
              </a:rPr>
              <a:t> </a:t>
            </a:r>
            <a:r>
              <a:rPr lang="en-US" dirty="0" err="1">
                <a:solidFill>
                  <a:schemeClr val="tx2">
                    <a:lumMod val="50000"/>
                  </a:schemeClr>
                </a:solidFill>
              </a:rPr>
              <a:t>tới</a:t>
            </a:r>
            <a:r>
              <a:rPr lang="en-US" dirty="0">
                <a:solidFill>
                  <a:schemeClr val="tx2">
                    <a:lumMod val="50000"/>
                  </a:schemeClr>
                </a:solidFill>
              </a:rPr>
              <a:t> </a:t>
            </a:r>
            <a:r>
              <a:rPr lang="en-US" dirty="0" err="1">
                <a:solidFill>
                  <a:schemeClr val="tx2">
                    <a:lumMod val="50000"/>
                  </a:schemeClr>
                </a:solidFill>
              </a:rPr>
              <a:t>lối</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một</a:t>
            </a:r>
            <a:r>
              <a:rPr lang="en-US" dirty="0">
                <a:solidFill>
                  <a:schemeClr val="tx2">
                    <a:lumMod val="50000"/>
                  </a:schemeClr>
                </a:solidFill>
              </a:rPr>
              <a:t> </a:t>
            </a:r>
            <a:r>
              <a:rPr lang="en-US" dirty="0" err="1">
                <a:solidFill>
                  <a:schemeClr val="tx2">
                    <a:lumMod val="50000"/>
                  </a:schemeClr>
                </a:solidFill>
              </a:rPr>
              <a:t>bộ</a:t>
            </a:r>
            <a:r>
              <a:rPr lang="en-US" dirty="0">
                <a:solidFill>
                  <a:schemeClr val="tx2">
                    <a:lumMod val="50000"/>
                  </a:schemeClr>
                </a:solidFill>
              </a:rPr>
              <a:t> </a:t>
            </a:r>
            <a:r>
              <a:rPr lang="en-US" dirty="0" err="1">
                <a:solidFill>
                  <a:schemeClr val="tx2">
                    <a:lumMod val="50000"/>
                  </a:schemeClr>
                </a:solidFill>
              </a:rPr>
              <a:t>phận</a:t>
            </a:r>
            <a:r>
              <a:rPr lang="en-US" dirty="0">
                <a:solidFill>
                  <a:schemeClr val="tx2">
                    <a:lumMod val="50000"/>
                  </a:schemeClr>
                </a:solidFill>
              </a:rPr>
              <a:t> </a:t>
            </a:r>
            <a:r>
              <a:rPr lang="en-US" dirty="0" err="1">
                <a:solidFill>
                  <a:schemeClr val="tx2">
                    <a:lumMod val="50000"/>
                  </a:schemeClr>
                </a:solidFill>
              </a:rPr>
              <a:t>giới</a:t>
            </a:r>
            <a:r>
              <a:rPr lang="en-US" dirty="0">
                <a:solidFill>
                  <a:schemeClr val="tx2">
                    <a:lumMod val="50000"/>
                  </a:schemeClr>
                </a:solidFill>
              </a:rPr>
              <a:t> </a:t>
            </a:r>
            <a:r>
              <a:rPr lang="en-US" dirty="0" err="1">
                <a:solidFill>
                  <a:schemeClr val="tx2">
                    <a:lumMod val="50000"/>
                  </a:schemeClr>
                </a:solidFill>
              </a:rPr>
              <a:t>trẻ</a:t>
            </a:r>
            <a:r>
              <a:rPr lang="en-US" dirty="0">
                <a:solidFill>
                  <a:schemeClr val="tx2">
                    <a:lumMod val="50000"/>
                  </a:schemeClr>
                </a:solidFill>
              </a:rPr>
              <a:t> </a:t>
            </a:r>
            <a:r>
              <a:rPr lang="en-US" dirty="0" err="1">
                <a:solidFill>
                  <a:schemeClr val="tx2">
                    <a:lumMod val="50000"/>
                  </a:schemeClr>
                </a:solidFill>
              </a:rPr>
              <a:t>hiện</a:t>
            </a:r>
            <a:r>
              <a:rPr lang="en-US" dirty="0">
                <a:solidFill>
                  <a:schemeClr val="tx2">
                    <a:lumMod val="50000"/>
                  </a:schemeClr>
                </a:solidFill>
              </a:rPr>
              <a:t> nay.</a:t>
            </a:r>
            <a:r>
              <a:rPr lang="en-US" i="1" dirty="0">
                <a:solidFill>
                  <a:schemeClr val="tx2">
                    <a:lumMod val="50000"/>
                  </a:schemeClr>
                </a:solidFill>
              </a:rPr>
              <a:t>)</a:t>
            </a:r>
          </a:p>
        </p:txBody>
      </p:sp>
      <p:sp>
        <p:nvSpPr>
          <p:cNvPr id="19" name="TextBox 18"/>
          <p:cNvSpPr txBox="1"/>
          <p:nvPr/>
        </p:nvSpPr>
        <p:spPr>
          <a:xfrm>
            <a:off x="259376" y="1885950"/>
            <a:ext cx="8577073" cy="1015663"/>
          </a:xfrm>
          <a:prstGeom prst="rect">
            <a:avLst/>
          </a:prstGeom>
          <a:noFill/>
        </p:spPr>
        <p:txBody>
          <a:bodyPr wrap="square" rtlCol="0">
            <a:spAutoFit/>
          </a:bodyPr>
          <a:lstStyle/>
          <a:p>
            <a:r>
              <a:rPr lang="en-US" sz="1500" dirty="0">
                <a:solidFill>
                  <a:srgbClr val="0000FF"/>
                </a:solidFill>
              </a:rPr>
              <a:t>2. </a:t>
            </a:r>
            <a:r>
              <a:rPr lang="en-US" sz="1500" dirty="0" err="1">
                <a:solidFill>
                  <a:srgbClr val="0000FF"/>
                </a:solidFill>
              </a:rPr>
              <a:t>Giải</a:t>
            </a:r>
            <a:r>
              <a:rPr lang="en-US" sz="1500" dirty="0">
                <a:solidFill>
                  <a:srgbClr val="0000FF"/>
                </a:solidFill>
              </a:rPr>
              <a:t> </a:t>
            </a:r>
            <a:r>
              <a:rPr lang="en-US" sz="1500" dirty="0" err="1">
                <a:solidFill>
                  <a:srgbClr val="0000FF"/>
                </a:solidFill>
              </a:rPr>
              <a:t>thích</a:t>
            </a:r>
            <a:r>
              <a:rPr lang="en-US" sz="1500" dirty="0">
                <a:solidFill>
                  <a:srgbClr val="0000FF"/>
                </a:solidFill>
              </a:rPr>
              <a:t> </a:t>
            </a:r>
            <a:r>
              <a:rPr lang="en-US" sz="1500" dirty="0" err="1">
                <a:solidFill>
                  <a:srgbClr val="0000FF"/>
                </a:solidFill>
              </a:rPr>
              <a:t>vấn</a:t>
            </a:r>
            <a:r>
              <a:rPr lang="en-US" sz="1500" dirty="0">
                <a:solidFill>
                  <a:srgbClr val="0000FF"/>
                </a:solidFill>
              </a:rPr>
              <a:t> </a:t>
            </a:r>
            <a:r>
              <a:rPr lang="en-US" sz="1500" dirty="0" err="1">
                <a:solidFill>
                  <a:srgbClr val="0000FF"/>
                </a:solidFill>
              </a:rPr>
              <a:t>đề</a:t>
            </a:r>
            <a:r>
              <a:rPr lang="en-US" sz="1500" dirty="0">
                <a:solidFill>
                  <a:srgbClr val="0000FF"/>
                </a:solidFill>
              </a:rPr>
              <a:t>: </a:t>
            </a:r>
            <a:r>
              <a:rPr lang="en-US" sz="1500" dirty="0" err="1">
                <a:solidFill>
                  <a:srgbClr val="0000FF"/>
                </a:solidFill>
              </a:rPr>
              <a:t>trào</a:t>
            </a:r>
            <a:r>
              <a:rPr lang="en-US" sz="1500" dirty="0">
                <a:solidFill>
                  <a:srgbClr val="0000FF"/>
                </a:solidFill>
              </a:rPr>
              <a:t> </a:t>
            </a:r>
            <a:r>
              <a:rPr lang="en-US" sz="1500" dirty="0" err="1">
                <a:solidFill>
                  <a:srgbClr val="0000FF"/>
                </a:solidFill>
              </a:rPr>
              <a:t>lưu</a:t>
            </a:r>
            <a:r>
              <a:rPr lang="en-US" sz="1500" dirty="0">
                <a:solidFill>
                  <a:srgbClr val="0000FF"/>
                </a:solidFill>
              </a:rPr>
              <a:t> </a:t>
            </a:r>
            <a:r>
              <a:rPr lang="en-US" sz="1500" dirty="0" err="1">
                <a:solidFill>
                  <a:srgbClr val="0000FF"/>
                </a:solidFill>
              </a:rPr>
              <a:t>sống</a:t>
            </a:r>
            <a:r>
              <a:rPr lang="en-US" sz="1500" dirty="0">
                <a:solidFill>
                  <a:srgbClr val="0000FF"/>
                </a:solidFill>
              </a:rPr>
              <a:t> </a:t>
            </a:r>
            <a:r>
              <a:rPr lang="en-US" sz="1500" dirty="0" err="1">
                <a:solidFill>
                  <a:srgbClr val="0000FF"/>
                </a:solidFill>
              </a:rPr>
              <a:t>ảo</a:t>
            </a:r>
            <a:r>
              <a:rPr lang="en-US" sz="1500" dirty="0">
                <a:solidFill>
                  <a:srgbClr val="0000FF"/>
                </a:solidFill>
              </a:rPr>
              <a:t> </a:t>
            </a:r>
            <a:r>
              <a:rPr lang="en-US" sz="1500" dirty="0" err="1">
                <a:solidFill>
                  <a:srgbClr val="0000FF"/>
                </a:solidFill>
              </a:rPr>
              <a:t>trên</a:t>
            </a:r>
            <a:r>
              <a:rPr lang="en-US" sz="1500" dirty="0">
                <a:solidFill>
                  <a:srgbClr val="0000FF"/>
                </a:solidFill>
              </a:rPr>
              <a:t> </a:t>
            </a:r>
            <a:r>
              <a:rPr lang="en-US" sz="1500" dirty="0" err="1">
                <a:solidFill>
                  <a:srgbClr val="0000FF"/>
                </a:solidFill>
              </a:rPr>
              <a:t>mạng</a:t>
            </a:r>
            <a:r>
              <a:rPr lang="en-US" sz="1500" dirty="0">
                <a:solidFill>
                  <a:srgbClr val="0000FF"/>
                </a:solidFill>
              </a:rPr>
              <a:t> </a:t>
            </a:r>
            <a:r>
              <a:rPr lang="en-US" sz="1500" dirty="0" err="1">
                <a:solidFill>
                  <a:srgbClr val="0000FF"/>
                </a:solidFill>
              </a:rPr>
              <a:t>xã</a:t>
            </a:r>
            <a:r>
              <a:rPr lang="en-US" sz="1500" dirty="0">
                <a:solidFill>
                  <a:srgbClr val="0000FF"/>
                </a:solidFill>
              </a:rPr>
              <a:t> </a:t>
            </a:r>
            <a:r>
              <a:rPr lang="en-US" sz="1500" dirty="0" err="1">
                <a:solidFill>
                  <a:srgbClr val="0000FF"/>
                </a:solidFill>
              </a:rPr>
              <a:t>hội</a:t>
            </a:r>
            <a:r>
              <a:rPr lang="en-US" sz="1500" dirty="0">
                <a:solidFill>
                  <a:srgbClr val="0000FF"/>
                </a:solidFill>
              </a:rPr>
              <a:t>?</a:t>
            </a:r>
          </a:p>
          <a:p>
            <a:r>
              <a:rPr lang="en-US" sz="1500" i="1" dirty="0">
                <a:solidFill>
                  <a:schemeClr val="tx1"/>
                </a:solidFill>
              </a:rPr>
              <a:t>(</a:t>
            </a:r>
            <a:r>
              <a:rPr lang="vi-VN" sz="1500" dirty="0"/>
              <a:t> </a:t>
            </a:r>
            <a:r>
              <a:rPr lang="en-US" sz="1500" dirty="0" err="1"/>
              <a:t>Trào</a:t>
            </a:r>
            <a:r>
              <a:rPr lang="en-US" sz="1500" dirty="0"/>
              <a:t> </a:t>
            </a:r>
            <a:r>
              <a:rPr lang="en-US" sz="1500" dirty="0" err="1"/>
              <a:t>lưu</a:t>
            </a:r>
            <a:r>
              <a:rPr lang="en-US" sz="1500" dirty="0"/>
              <a:t> </a:t>
            </a:r>
            <a:r>
              <a:rPr lang="vi-VN" sz="1500" dirty="0"/>
              <a:t>sống ảo là </a:t>
            </a:r>
            <a:r>
              <a:rPr lang="en-US" sz="1500" dirty="0" err="1"/>
              <a:t>hiện</a:t>
            </a:r>
            <a:r>
              <a:rPr lang="en-US" sz="1500" dirty="0"/>
              <a:t> </a:t>
            </a:r>
            <a:r>
              <a:rPr lang="en-US" sz="1500" dirty="0" err="1"/>
              <a:t>tượng</a:t>
            </a:r>
            <a:r>
              <a:rPr lang="en-US" sz="1500" dirty="0"/>
              <a:t> </a:t>
            </a:r>
            <a:r>
              <a:rPr lang="en-US" sz="1500" dirty="0" err="1"/>
              <a:t>hàng</a:t>
            </a:r>
            <a:r>
              <a:rPr lang="en-US" sz="1500" dirty="0"/>
              <a:t> </a:t>
            </a:r>
            <a:r>
              <a:rPr lang="en-US" sz="1500" dirty="0" err="1"/>
              <a:t>loạt</a:t>
            </a:r>
            <a:r>
              <a:rPr lang="en-US" sz="1500" dirty="0"/>
              <a:t> </a:t>
            </a:r>
            <a:r>
              <a:rPr lang="en-US" sz="1500" dirty="0" err="1"/>
              <a:t>người</a:t>
            </a:r>
            <a:r>
              <a:rPr lang="en-US" sz="1500" dirty="0"/>
              <a:t> </a:t>
            </a:r>
            <a:r>
              <a:rPr lang="en-US" sz="1500" dirty="0" err="1"/>
              <a:t>có</a:t>
            </a:r>
            <a:r>
              <a:rPr lang="en-US" sz="1500" dirty="0"/>
              <a:t> </a:t>
            </a:r>
            <a:r>
              <a:rPr lang="vi-VN" sz="1500" dirty="0"/>
              <a:t>hành động, việc làm xa rời với thực tế, tự tạo ra niềm vui cho riêng mình qua những lượt tương tác trên mạng xã hội như câu like, thả tim, lượt theo dõi</a:t>
            </a:r>
            <a:r>
              <a:rPr lang="en-US" sz="1500" dirty="0"/>
              <a:t> </a:t>
            </a:r>
            <a:r>
              <a:rPr lang="en-US" sz="1500" dirty="0" err="1"/>
              <a:t>và</a:t>
            </a:r>
            <a:r>
              <a:rPr lang="en-US" sz="1500" dirty="0"/>
              <a:t> </a:t>
            </a:r>
            <a:r>
              <a:rPr lang="en-US" sz="1500" dirty="0" err="1"/>
              <a:t>đắm</a:t>
            </a:r>
            <a:r>
              <a:rPr lang="en-US" sz="1500" dirty="0"/>
              <a:t> </a:t>
            </a:r>
            <a:r>
              <a:rPr lang="en-US" sz="1500" dirty="0" err="1"/>
              <a:t>chìm</a:t>
            </a:r>
            <a:r>
              <a:rPr lang="en-US" sz="1500" dirty="0"/>
              <a:t> </a:t>
            </a:r>
            <a:r>
              <a:rPr lang="en-US" sz="1500" dirty="0" err="1"/>
              <a:t>trong</a:t>
            </a:r>
            <a:r>
              <a:rPr lang="en-US" sz="1500" dirty="0"/>
              <a:t> </a:t>
            </a:r>
            <a:r>
              <a:rPr lang="en-US" sz="1500" dirty="0" err="1"/>
              <a:t>thế</a:t>
            </a:r>
            <a:r>
              <a:rPr lang="en-US" sz="1500" dirty="0"/>
              <a:t> </a:t>
            </a:r>
            <a:r>
              <a:rPr lang="en-US" sz="1500" dirty="0" err="1"/>
              <a:t>giới</a:t>
            </a:r>
            <a:r>
              <a:rPr lang="en-US" sz="1500" dirty="0"/>
              <a:t> </a:t>
            </a:r>
            <a:r>
              <a:rPr lang="en-US" sz="1500" dirty="0" err="1"/>
              <a:t>không</a:t>
            </a:r>
            <a:r>
              <a:rPr lang="en-US" sz="1500" dirty="0"/>
              <a:t> </a:t>
            </a:r>
            <a:r>
              <a:rPr lang="en-US" sz="1500" dirty="0" err="1"/>
              <a:t>có</a:t>
            </a:r>
            <a:r>
              <a:rPr lang="en-US" sz="1500" dirty="0"/>
              <a:t> </a:t>
            </a:r>
            <a:r>
              <a:rPr lang="en-US" sz="1500" dirty="0" err="1"/>
              <a:t>thật</a:t>
            </a:r>
            <a:r>
              <a:rPr lang="en-US" sz="1500" dirty="0"/>
              <a:t> </a:t>
            </a:r>
            <a:r>
              <a:rPr lang="en-US" sz="1500" dirty="0" err="1"/>
              <a:t>ấy</a:t>
            </a:r>
            <a:r>
              <a:rPr lang="en-US" sz="1500" dirty="0"/>
              <a:t>.)</a:t>
            </a:r>
            <a:endParaRPr lang="en-US" sz="1500" i="1" dirty="0">
              <a:solidFill>
                <a:schemeClr val="tx1"/>
              </a:solidFill>
            </a:endParaRPr>
          </a:p>
        </p:txBody>
      </p:sp>
      <p:sp>
        <p:nvSpPr>
          <p:cNvPr id="21" name="TextBox 20"/>
          <p:cNvSpPr txBox="1"/>
          <p:nvPr/>
        </p:nvSpPr>
        <p:spPr>
          <a:xfrm>
            <a:off x="255659" y="2810291"/>
            <a:ext cx="8900458" cy="1384995"/>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tác</a:t>
            </a:r>
            <a:r>
              <a:rPr lang="en-US" dirty="0">
                <a:solidFill>
                  <a:srgbClr val="0000FF"/>
                </a:solidFill>
              </a:rPr>
              <a:t> </a:t>
            </a:r>
            <a:r>
              <a:rPr lang="en-US" dirty="0" err="1">
                <a:solidFill>
                  <a:srgbClr val="0000FF"/>
                </a:solidFill>
              </a:rPr>
              <a:t>hại</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trào</a:t>
            </a:r>
            <a:r>
              <a:rPr lang="en-US" dirty="0">
                <a:solidFill>
                  <a:srgbClr val="0000FF"/>
                </a:solidFill>
              </a:rPr>
              <a:t> </a:t>
            </a:r>
            <a:r>
              <a:rPr lang="en-US" dirty="0" err="1">
                <a:solidFill>
                  <a:srgbClr val="0000FF"/>
                </a:solidFill>
              </a:rPr>
              <a:t>lưu</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ảo</a:t>
            </a:r>
            <a:r>
              <a:rPr lang="en-US" dirty="0">
                <a:solidFill>
                  <a:srgbClr val="0000FF"/>
                </a:solidFill>
              </a:rPr>
              <a:t> </a:t>
            </a:r>
            <a:r>
              <a:rPr lang="en-US" dirty="0" err="1">
                <a:solidFill>
                  <a:srgbClr val="0000FF"/>
                </a:solidFill>
              </a:rPr>
              <a:t>trên</a:t>
            </a:r>
            <a:r>
              <a:rPr lang="en-US" dirty="0">
                <a:solidFill>
                  <a:srgbClr val="0000FF"/>
                </a:solidFill>
              </a:rPr>
              <a:t> </a:t>
            </a:r>
            <a:r>
              <a:rPr lang="en-US" dirty="0" err="1">
                <a:solidFill>
                  <a:srgbClr val="0000FF"/>
                </a:solidFill>
              </a:rPr>
              <a:t>mạng</a:t>
            </a:r>
            <a:r>
              <a:rPr lang="en-US" dirty="0">
                <a:solidFill>
                  <a:srgbClr val="0000FF"/>
                </a:solidFill>
              </a:rPr>
              <a:t> </a:t>
            </a:r>
            <a:r>
              <a:rPr lang="en-US" dirty="0" err="1">
                <a:solidFill>
                  <a:srgbClr val="0000FF"/>
                </a:solidFill>
              </a:rPr>
              <a:t>xã</a:t>
            </a:r>
            <a:r>
              <a:rPr lang="en-US" dirty="0">
                <a:solidFill>
                  <a:srgbClr val="0000FF"/>
                </a:solidFill>
              </a:rPr>
              <a:t> </a:t>
            </a:r>
            <a:r>
              <a:rPr lang="en-US" dirty="0" err="1">
                <a:solidFill>
                  <a:srgbClr val="0000FF"/>
                </a:solidFill>
              </a:rPr>
              <a:t>hội</a:t>
            </a:r>
            <a:r>
              <a:rPr lang="en-US" dirty="0">
                <a:solidFill>
                  <a:srgbClr val="0000FF"/>
                </a:solidFill>
              </a:rPr>
              <a:t> </a:t>
            </a:r>
          </a:p>
          <a:p>
            <a:r>
              <a:rPr lang="vi-VN" dirty="0"/>
              <a:t>+ </a:t>
            </a:r>
            <a:r>
              <a:rPr lang="en-US" dirty="0" err="1"/>
              <a:t>Khiến</a:t>
            </a:r>
            <a:r>
              <a:rPr lang="en-US" dirty="0"/>
              <a:t> con </a:t>
            </a:r>
            <a:r>
              <a:rPr lang="en-US" dirty="0" err="1"/>
              <a:t>người</a:t>
            </a:r>
            <a:r>
              <a:rPr lang="en-US" dirty="0"/>
              <a:t> </a:t>
            </a:r>
            <a:r>
              <a:rPr lang="en-US" dirty="0" err="1"/>
              <a:t>mất</a:t>
            </a:r>
            <a:r>
              <a:rPr lang="en-US" dirty="0"/>
              <a:t> </a:t>
            </a:r>
            <a:r>
              <a:rPr lang="en-US" dirty="0" err="1"/>
              <a:t>thời</a:t>
            </a:r>
            <a:r>
              <a:rPr lang="en-US" dirty="0"/>
              <a:t> </a:t>
            </a:r>
            <a:r>
              <a:rPr lang="en-US" dirty="0" err="1"/>
              <a:t>gian</a:t>
            </a:r>
            <a:r>
              <a:rPr lang="en-US" dirty="0"/>
              <a:t>, </a:t>
            </a:r>
            <a:r>
              <a:rPr lang="en-US" dirty="0" err="1"/>
              <a:t>không</a:t>
            </a:r>
            <a:r>
              <a:rPr lang="en-US" dirty="0"/>
              <a:t> </a:t>
            </a:r>
            <a:r>
              <a:rPr lang="en-US" dirty="0" err="1"/>
              <a:t>quan</a:t>
            </a:r>
            <a:r>
              <a:rPr lang="en-US" dirty="0"/>
              <a:t> </a:t>
            </a:r>
            <a:r>
              <a:rPr lang="en-US" dirty="0" err="1"/>
              <a:t>tâm</a:t>
            </a:r>
            <a:r>
              <a:rPr lang="en-US" dirty="0"/>
              <a:t> </a:t>
            </a:r>
            <a:r>
              <a:rPr lang="en-US" dirty="0" err="1"/>
              <a:t>đến</a:t>
            </a:r>
            <a:r>
              <a:rPr lang="en-US" dirty="0"/>
              <a:t> </a:t>
            </a:r>
            <a:r>
              <a:rPr lang="en-US" dirty="0" err="1"/>
              <a:t>những</a:t>
            </a:r>
            <a:r>
              <a:rPr lang="en-US" dirty="0"/>
              <a:t> </a:t>
            </a:r>
            <a:r>
              <a:rPr lang="en-US" dirty="0" err="1"/>
              <a:t>việc</a:t>
            </a:r>
            <a:r>
              <a:rPr lang="en-US" dirty="0"/>
              <a:t> </a:t>
            </a:r>
            <a:r>
              <a:rPr lang="en-US" dirty="0" err="1"/>
              <a:t>ngoài</a:t>
            </a:r>
            <a:r>
              <a:rPr lang="en-US" dirty="0"/>
              <a:t> </a:t>
            </a:r>
            <a:r>
              <a:rPr lang="en-US" dirty="0" err="1"/>
              <a:t>đời</a:t>
            </a:r>
            <a:r>
              <a:rPr lang="en-US" dirty="0"/>
              <a:t> </a:t>
            </a:r>
            <a:r>
              <a:rPr lang="en-US" dirty="0" err="1"/>
              <a:t>thực</a:t>
            </a:r>
            <a:r>
              <a:rPr lang="en-US" dirty="0"/>
              <a:t>.</a:t>
            </a:r>
            <a:endParaRPr lang="vi-VN" dirty="0"/>
          </a:p>
          <a:p>
            <a:r>
              <a:rPr lang="vi-VN" dirty="0"/>
              <a:t>+ </a:t>
            </a:r>
            <a:r>
              <a:rPr lang="en-US" dirty="0" err="1"/>
              <a:t>Người</a:t>
            </a:r>
            <a:r>
              <a:rPr lang="en-US" dirty="0"/>
              <a:t> </a:t>
            </a:r>
            <a:r>
              <a:rPr lang="en-US" dirty="0" err="1"/>
              <a:t>nghiện</a:t>
            </a:r>
            <a:r>
              <a:rPr lang="en-US" dirty="0"/>
              <a:t> </a:t>
            </a:r>
            <a:r>
              <a:rPr lang="en-US" dirty="0" err="1"/>
              <a:t>sống</a:t>
            </a:r>
            <a:r>
              <a:rPr lang="en-US" dirty="0"/>
              <a:t> </a:t>
            </a:r>
            <a:r>
              <a:rPr lang="en-US" dirty="0" err="1"/>
              <a:t>ảo</a:t>
            </a:r>
            <a:r>
              <a:rPr lang="en-US" dirty="0"/>
              <a:t> </a:t>
            </a:r>
            <a:r>
              <a:rPr lang="en-US" dirty="0" err="1"/>
              <a:t>sẽ</a:t>
            </a:r>
            <a:r>
              <a:rPr lang="en-US" dirty="0"/>
              <a:t> </a:t>
            </a:r>
            <a:r>
              <a:rPr lang="en-US" dirty="0" err="1"/>
              <a:t>ngại</a:t>
            </a:r>
            <a:r>
              <a:rPr lang="en-US" dirty="0"/>
              <a:t> </a:t>
            </a:r>
            <a:r>
              <a:rPr lang="en-US" dirty="0" err="1"/>
              <a:t>giao</a:t>
            </a:r>
            <a:r>
              <a:rPr lang="en-US" dirty="0"/>
              <a:t> </a:t>
            </a:r>
            <a:r>
              <a:rPr lang="en-US" dirty="0" err="1"/>
              <a:t>tiếp</a:t>
            </a:r>
            <a:r>
              <a:rPr lang="en-US" dirty="0"/>
              <a:t> </a:t>
            </a:r>
            <a:r>
              <a:rPr lang="en-US" dirty="0" err="1"/>
              <a:t>ngaoì</a:t>
            </a:r>
            <a:r>
              <a:rPr lang="en-US" dirty="0"/>
              <a:t> </a:t>
            </a:r>
            <a:r>
              <a:rPr lang="en-US" dirty="0" err="1"/>
              <a:t>đời</a:t>
            </a:r>
            <a:r>
              <a:rPr lang="en-US" dirty="0"/>
              <a:t> </a:t>
            </a:r>
            <a:r>
              <a:rPr lang="en-US" dirty="0" err="1"/>
              <a:t>thực</a:t>
            </a:r>
            <a:r>
              <a:rPr lang="en-US" dirty="0"/>
              <a:t>, </a:t>
            </a:r>
            <a:r>
              <a:rPr lang="en-US" dirty="0" err="1"/>
              <a:t>dần</a:t>
            </a:r>
            <a:r>
              <a:rPr lang="en-US" dirty="0"/>
              <a:t> </a:t>
            </a:r>
            <a:r>
              <a:rPr lang="en-US" dirty="0" err="1"/>
              <a:t>trở</a:t>
            </a:r>
            <a:r>
              <a:rPr lang="en-US" dirty="0"/>
              <a:t> </a:t>
            </a:r>
            <a:r>
              <a:rPr lang="en-US" dirty="0" err="1"/>
              <a:t>nên</a:t>
            </a:r>
            <a:r>
              <a:rPr lang="en-US" dirty="0"/>
              <a:t> </a:t>
            </a:r>
            <a:r>
              <a:rPr lang="en-US" dirty="0" err="1"/>
              <a:t>tự</a:t>
            </a:r>
            <a:r>
              <a:rPr lang="en-US" dirty="0"/>
              <a:t> </a:t>
            </a:r>
            <a:r>
              <a:rPr lang="en-US" dirty="0" err="1"/>
              <a:t>ti</a:t>
            </a:r>
            <a:r>
              <a:rPr lang="en-US" dirty="0"/>
              <a:t>, </a:t>
            </a:r>
            <a:r>
              <a:rPr lang="en-US" dirty="0" err="1"/>
              <a:t>trầm</a:t>
            </a:r>
            <a:r>
              <a:rPr lang="en-US" dirty="0"/>
              <a:t> </a:t>
            </a:r>
            <a:r>
              <a:rPr lang="en-US" dirty="0" err="1"/>
              <a:t>cảm</a:t>
            </a:r>
            <a:r>
              <a:rPr lang="en-US" dirty="0"/>
              <a:t>… </a:t>
            </a:r>
          </a:p>
          <a:p>
            <a:r>
              <a:rPr lang="en-US" dirty="0">
                <a:solidFill>
                  <a:schemeClr val="tx2">
                    <a:lumMod val="50000"/>
                  </a:schemeClr>
                </a:solidFill>
              </a:rPr>
              <a:t>+ </a:t>
            </a:r>
            <a:r>
              <a:rPr lang="en-US" dirty="0" err="1">
                <a:solidFill>
                  <a:schemeClr val="tx2">
                    <a:lumMod val="50000"/>
                  </a:schemeClr>
                </a:solidFill>
              </a:rPr>
              <a:t>Tạo</a:t>
            </a:r>
            <a:r>
              <a:rPr lang="en-US" dirty="0">
                <a:solidFill>
                  <a:schemeClr val="tx2">
                    <a:lumMod val="50000"/>
                  </a:schemeClr>
                </a:solidFill>
              </a:rPr>
              <a:t> </a:t>
            </a:r>
            <a:r>
              <a:rPr lang="en-US" dirty="0" err="1">
                <a:solidFill>
                  <a:schemeClr val="tx2">
                    <a:lumMod val="50000"/>
                  </a:schemeClr>
                </a:solidFill>
              </a:rPr>
              <a:t>ra</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mối</a:t>
            </a:r>
            <a:r>
              <a:rPr lang="en-US" dirty="0">
                <a:solidFill>
                  <a:schemeClr val="tx2">
                    <a:lumMod val="50000"/>
                  </a:schemeClr>
                </a:solidFill>
              </a:rPr>
              <a:t> </a:t>
            </a:r>
            <a:r>
              <a:rPr lang="en-US" dirty="0" err="1">
                <a:solidFill>
                  <a:schemeClr val="tx2">
                    <a:lumMod val="50000"/>
                  </a:schemeClr>
                </a:solidFill>
              </a:rPr>
              <a:t>quan</a:t>
            </a:r>
            <a:r>
              <a:rPr lang="en-US" dirty="0">
                <a:solidFill>
                  <a:schemeClr val="tx2">
                    <a:lumMod val="50000"/>
                  </a:schemeClr>
                </a:solidFill>
              </a:rPr>
              <a:t> </a:t>
            </a:r>
            <a:r>
              <a:rPr lang="en-US" dirty="0" err="1">
                <a:solidFill>
                  <a:schemeClr val="tx2">
                    <a:lumMod val="50000"/>
                  </a:schemeClr>
                </a:solidFill>
              </a:rPr>
              <a:t>hệ</a:t>
            </a:r>
            <a:r>
              <a:rPr lang="en-US" dirty="0">
                <a:solidFill>
                  <a:schemeClr val="tx2">
                    <a:lumMod val="50000"/>
                  </a:schemeClr>
                </a:solidFill>
              </a:rPr>
              <a:t> </a:t>
            </a:r>
            <a:r>
              <a:rPr lang="en-US" dirty="0" err="1">
                <a:solidFill>
                  <a:schemeClr val="tx2">
                    <a:lumMod val="50000"/>
                  </a:schemeClr>
                </a:solidFill>
              </a:rPr>
              <a:t>ảo</a:t>
            </a:r>
            <a:r>
              <a:rPr lang="en-US" dirty="0">
                <a:solidFill>
                  <a:schemeClr val="tx2">
                    <a:lumMod val="50000"/>
                  </a:schemeClr>
                </a:solidFill>
              </a:rPr>
              <a:t>, </a:t>
            </a:r>
            <a:r>
              <a:rPr lang="en-US" dirty="0" err="1">
                <a:solidFill>
                  <a:schemeClr val="tx2">
                    <a:lumMod val="50000"/>
                  </a:schemeClr>
                </a:solidFill>
              </a:rPr>
              <a:t>dễ</a:t>
            </a:r>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dụ</a:t>
            </a:r>
            <a:r>
              <a:rPr lang="en-US" dirty="0">
                <a:solidFill>
                  <a:schemeClr val="tx2">
                    <a:lumMod val="50000"/>
                  </a:schemeClr>
                </a:solidFill>
              </a:rPr>
              <a:t> </a:t>
            </a:r>
            <a:r>
              <a:rPr lang="en-US" dirty="0" err="1">
                <a:solidFill>
                  <a:schemeClr val="tx2">
                    <a:lumMod val="50000"/>
                  </a:schemeClr>
                </a:solidFill>
              </a:rPr>
              <a:t>dỗ</a:t>
            </a:r>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lợi</a:t>
            </a:r>
            <a:r>
              <a:rPr lang="en-US" dirty="0">
                <a:solidFill>
                  <a:schemeClr val="tx2">
                    <a:lumMod val="50000"/>
                  </a:schemeClr>
                </a:solidFill>
              </a:rPr>
              <a:t> </a:t>
            </a:r>
            <a:r>
              <a:rPr lang="en-US" dirty="0" err="1">
                <a:solidFill>
                  <a:schemeClr val="tx2">
                    <a:lumMod val="50000"/>
                  </a:schemeClr>
                </a:solidFill>
              </a:rPr>
              <a:t>dụng</a:t>
            </a:r>
            <a:r>
              <a:rPr lang="en-US" dirty="0">
                <a:solidFill>
                  <a:schemeClr val="tx2">
                    <a:lumMod val="50000"/>
                  </a:schemeClr>
                </a:solidFill>
              </a:rPr>
              <a:t>…</a:t>
            </a:r>
            <a:endParaRPr lang="vi-VN" dirty="0">
              <a:solidFill>
                <a:schemeClr val="tx2">
                  <a:lumMod val="50000"/>
                </a:schemeClr>
              </a:solidFill>
            </a:endParaRPr>
          </a:p>
          <a:p>
            <a:r>
              <a:rPr lang="en-US" dirty="0">
                <a:solidFill>
                  <a:schemeClr val="tx2">
                    <a:lumMod val="50000"/>
                  </a:schemeClr>
                </a:solidFill>
              </a:rPr>
              <a:t>+ </a:t>
            </a:r>
            <a:r>
              <a:rPr lang="en-US" dirty="0" err="1">
                <a:solidFill>
                  <a:schemeClr val="tx2">
                    <a:lumMod val="50000"/>
                  </a:schemeClr>
                </a:solidFill>
              </a:rPr>
              <a:t>Suy</a:t>
            </a:r>
            <a:r>
              <a:rPr lang="en-US" dirty="0">
                <a:solidFill>
                  <a:schemeClr val="tx2">
                    <a:lumMod val="50000"/>
                  </a:schemeClr>
                </a:solidFill>
              </a:rPr>
              <a:t> </a:t>
            </a:r>
            <a:r>
              <a:rPr lang="en-US" dirty="0" err="1">
                <a:solidFill>
                  <a:schemeClr val="tx2">
                    <a:lumMod val="50000"/>
                  </a:schemeClr>
                </a:solidFill>
              </a:rPr>
              <a:t>nghĩ</a:t>
            </a:r>
            <a:r>
              <a:rPr lang="en-US" dirty="0">
                <a:solidFill>
                  <a:schemeClr val="tx2">
                    <a:lumMod val="50000"/>
                  </a:schemeClr>
                </a:solidFill>
              </a:rPr>
              <a:t> </a:t>
            </a:r>
            <a:r>
              <a:rPr lang="en-US" dirty="0" err="1">
                <a:solidFill>
                  <a:schemeClr val="tx2">
                    <a:lumMod val="50000"/>
                  </a:schemeClr>
                </a:solidFill>
              </a:rPr>
              <a:t>tiêu</a:t>
            </a:r>
            <a:r>
              <a:rPr lang="en-US" dirty="0">
                <a:solidFill>
                  <a:schemeClr val="tx2">
                    <a:lumMod val="50000"/>
                  </a:schemeClr>
                </a:solidFill>
              </a:rPr>
              <a:t> </a:t>
            </a:r>
            <a:r>
              <a:rPr lang="en-US" dirty="0" err="1">
                <a:solidFill>
                  <a:schemeClr val="tx2">
                    <a:lumMod val="50000"/>
                  </a:schemeClr>
                </a:solidFill>
              </a:rPr>
              <a:t>cực</a:t>
            </a:r>
            <a:r>
              <a:rPr lang="en-US" dirty="0">
                <a:solidFill>
                  <a:schemeClr val="tx2">
                    <a:lumMod val="50000"/>
                  </a:schemeClr>
                </a:solidFill>
              </a:rPr>
              <a:t>, quay </a:t>
            </a:r>
            <a:r>
              <a:rPr lang="en-US" dirty="0" err="1">
                <a:solidFill>
                  <a:schemeClr val="tx2">
                    <a:lumMod val="50000"/>
                  </a:schemeClr>
                </a:solidFill>
              </a:rPr>
              <a:t>lưng</a:t>
            </a:r>
            <a:r>
              <a:rPr lang="en-US" dirty="0">
                <a:solidFill>
                  <a:schemeClr val="tx2">
                    <a:lumMod val="50000"/>
                  </a:schemeClr>
                </a:solidFill>
              </a:rPr>
              <a:t> </a:t>
            </a:r>
            <a:r>
              <a:rPr lang="en-US" dirty="0" err="1">
                <a:solidFill>
                  <a:schemeClr val="tx2">
                    <a:lumMod val="50000"/>
                  </a:schemeClr>
                </a:solidFill>
              </a:rPr>
              <a:t>với</a:t>
            </a:r>
            <a:r>
              <a:rPr lang="en-US" dirty="0">
                <a:solidFill>
                  <a:schemeClr val="tx2">
                    <a:lumMod val="50000"/>
                  </a:schemeClr>
                </a:solidFill>
              </a:rPr>
              <a:t> </a:t>
            </a:r>
            <a:r>
              <a:rPr lang="en-US" dirty="0" err="1">
                <a:solidFill>
                  <a:schemeClr val="tx2">
                    <a:lumMod val="50000"/>
                  </a:schemeClr>
                </a:solidFill>
              </a:rPr>
              <a:t>thế</a:t>
            </a:r>
            <a:r>
              <a:rPr lang="en-US" dirty="0">
                <a:solidFill>
                  <a:schemeClr val="tx2">
                    <a:lumMod val="50000"/>
                  </a:schemeClr>
                </a:solidFill>
              </a:rPr>
              <a:t> </a:t>
            </a:r>
            <a:r>
              <a:rPr lang="en-US" dirty="0" err="1">
                <a:solidFill>
                  <a:schemeClr val="tx2">
                    <a:lumMod val="50000"/>
                  </a:schemeClr>
                </a:solidFill>
              </a:rPr>
              <a:t>giới</a:t>
            </a:r>
            <a:r>
              <a:rPr lang="en-US" dirty="0">
                <a:solidFill>
                  <a:schemeClr val="tx2">
                    <a:lumMod val="50000"/>
                  </a:schemeClr>
                </a:solidFill>
              </a:rPr>
              <a:t> </a:t>
            </a:r>
            <a:r>
              <a:rPr lang="en-US" dirty="0" err="1">
                <a:solidFill>
                  <a:schemeClr val="tx2">
                    <a:lumMod val="50000"/>
                  </a:schemeClr>
                </a:solidFill>
              </a:rPr>
              <a:t>thực</a:t>
            </a:r>
            <a:r>
              <a:rPr lang="en-US" dirty="0">
                <a:solidFill>
                  <a:schemeClr val="tx2">
                    <a:lumMod val="50000"/>
                  </a:schemeClr>
                </a:solidFill>
              </a:rPr>
              <a:t>.</a:t>
            </a:r>
          </a:p>
          <a:p>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vụ</a:t>
            </a:r>
            <a:r>
              <a:rPr lang="en-US" dirty="0">
                <a:solidFill>
                  <a:schemeClr val="tx2">
                    <a:lumMod val="50000"/>
                  </a:schemeClr>
                </a:solidFill>
              </a:rPr>
              <a:t> </a:t>
            </a:r>
            <a:r>
              <a:rPr lang="en-US" dirty="0" err="1">
                <a:solidFill>
                  <a:schemeClr val="tx2">
                    <a:lumMod val="50000"/>
                  </a:schemeClr>
                </a:solidFill>
              </a:rPr>
              <a:t>lừa</a:t>
            </a:r>
            <a:r>
              <a:rPr lang="en-US" dirty="0">
                <a:solidFill>
                  <a:schemeClr val="tx2">
                    <a:lumMod val="50000"/>
                  </a:schemeClr>
                </a:solidFill>
              </a:rPr>
              <a:t> </a:t>
            </a:r>
            <a:r>
              <a:rPr lang="en-US" dirty="0" err="1">
                <a:solidFill>
                  <a:schemeClr val="tx2">
                    <a:lumMod val="50000"/>
                  </a:schemeClr>
                </a:solidFill>
              </a:rPr>
              <a:t>đảo</a:t>
            </a:r>
            <a:r>
              <a:rPr lang="en-US" dirty="0">
                <a:solidFill>
                  <a:schemeClr val="tx2">
                    <a:lumMod val="50000"/>
                  </a:schemeClr>
                </a:solidFill>
              </a:rPr>
              <a:t> qua </a:t>
            </a:r>
            <a:r>
              <a:rPr lang="en-US" dirty="0" err="1">
                <a:solidFill>
                  <a:schemeClr val="tx2">
                    <a:lumMod val="50000"/>
                  </a:schemeClr>
                </a:solidFill>
              </a:rPr>
              <a:t>mạng</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số</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trầm</a:t>
            </a:r>
            <a:r>
              <a:rPr lang="en-US" dirty="0">
                <a:solidFill>
                  <a:schemeClr val="tx2">
                    <a:lumMod val="50000"/>
                  </a:schemeClr>
                </a:solidFill>
              </a:rPr>
              <a:t> </a:t>
            </a:r>
            <a:r>
              <a:rPr lang="en-US" dirty="0" err="1">
                <a:solidFill>
                  <a:schemeClr val="tx2">
                    <a:lumMod val="50000"/>
                  </a:schemeClr>
                </a:solidFill>
              </a:rPr>
              <a:t>cảm</a:t>
            </a:r>
            <a:r>
              <a:rPr lang="en-US" dirty="0">
                <a:solidFill>
                  <a:schemeClr val="tx2">
                    <a:lumMod val="50000"/>
                  </a:schemeClr>
                </a:solidFill>
              </a:rPr>
              <a:t> do </a:t>
            </a:r>
            <a:r>
              <a:rPr lang="en-US" dirty="0" err="1">
                <a:solidFill>
                  <a:schemeClr val="tx2">
                    <a:lumMod val="50000"/>
                  </a:schemeClr>
                </a:solidFill>
              </a:rPr>
              <a:t>mạng</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ra</a:t>
            </a:r>
            <a:r>
              <a:rPr lang="en-US" dirty="0">
                <a:solidFill>
                  <a:schemeClr val="tx2">
                    <a:lumMod val="50000"/>
                  </a:schemeClr>
                </a:solidFill>
              </a:rPr>
              <a:t> </a:t>
            </a:r>
            <a:r>
              <a:rPr lang="en-US" dirty="0" err="1">
                <a:solidFill>
                  <a:schemeClr val="tx2">
                    <a:lumMod val="50000"/>
                  </a:schemeClr>
                </a:solidFill>
              </a:rPr>
              <a:t>tăng</a:t>
            </a:r>
            <a:r>
              <a:rPr lang="en-US" dirty="0">
                <a:solidFill>
                  <a:schemeClr val="tx2">
                    <a:lumMod val="50000"/>
                  </a:schemeClr>
                </a:solidFill>
              </a:rPr>
              <a:t>…</a:t>
            </a:r>
          </a:p>
        </p:txBody>
      </p:sp>
      <p:sp>
        <p:nvSpPr>
          <p:cNvPr id="23" name="TextBox 22"/>
          <p:cNvSpPr txBox="1"/>
          <p:nvPr/>
        </p:nvSpPr>
        <p:spPr>
          <a:xfrm>
            <a:off x="221684" y="4195286"/>
            <a:ext cx="864359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Bởi</a:t>
            </a:r>
            <a:r>
              <a:rPr lang="en-US" dirty="0">
                <a:solidFill>
                  <a:schemeClr val="tx2">
                    <a:lumMod val="50000"/>
                  </a:schemeClr>
                </a:solidFill>
              </a:rPr>
              <a:t> </a:t>
            </a:r>
            <a:r>
              <a:rPr lang="en-US" dirty="0" err="1">
                <a:solidFill>
                  <a:schemeClr val="tx2">
                    <a:lumMod val="50000"/>
                  </a:schemeClr>
                </a:solidFill>
              </a:rPr>
              <a:t>vậy</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lên</a:t>
            </a:r>
            <a:r>
              <a:rPr lang="en-US" dirty="0">
                <a:solidFill>
                  <a:schemeClr val="tx2">
                    <a:lumMod val="50000"/>
                  </a:schemeClr>
                </a:solidFill>
              </a:rPr>
              <a:t> </a:t>
            </a:r>
            <a:r>
              <a:rPr lang="en-US" dirty="0" err="1">
                <a:solidFill>
                  <a:schemeClr val="tx2">
                    <a:lumMod val="50000"/>
                  </a:schemeClr>
                </a:solidFill>
              </a:rPr>
              <a:t>án</a:t>
            </a:r>
            <a:r>
              <a:rPr lang="en-US" dirty="0">
                <a:solidFill>
                  <a:schemeClr val="tx2">
                    <a:lumMod val="50000"/>
                  </a:schemeClr>
                </a:solidFill>
              </a:rPr>
              <a:t>, </a:t>
            </a:r>
            <a:r>
              <a:rPr lang="en-US" dirty="0" err="1">
                <a:solidFill>
                  <a:schemeClr val="tx2">
                    <a:lumMod val="50000"/>
                  </a:schemeClr>
                </a:solidFill>
              </a:rPr>
              <a:t>đấu</a:t>
            </a:r>
            <a:r>
              <a:rPr lang="en-US" dirty="0">
                <a:solidFill>
                  <a:schemeClr val="tx2">
                    <a:lumMod val="50000"/>
                  </a:schemeClr>
                </a:solidFill>
              </a:rPr>
              <a:t> </a:t>
            </a:r>
            <a:r>
              <a:rPr lang="en-US" dirty="0" err="1">
                <a:solidFill>
                  <a:schemeClr val="tx2">
                    <a:lumMod val="50000"/>
                  </a:schemeClr>
                </a:solidFill>
              </a:rPr>
              <a:t>tranh</a:t>
            </a:r>
            <a:r>
              <a:rPr lang="en-US" dirty="0">
                <a:solidFill>
                  <a:schemeClr val="tx2">
                    <a:lumMod val="50000"/>
                  </a:schemeClr>
                </a:solidFill>
              </a:rPr>
              <a:t>, </a:t>
            </a:r>
            <a:r>
              <a:rPr lang="en-US" dirty="0" err="1">
                <a:solidFill>
                  <a:schemeClr val="tx2">
                    <a:lumMod val="50000"/>
                  </a:schemeClr>
                </a:solidFill>
              </a:rPr>
              <a:t>bài</a:t>
            </a:r>
            <a:r>
              <a:rPr lang="en-US" dirty="0">
                <a:solidFill>
                  <a:schemeClr val="tx2">
                    <a:lumMod val="50000"/>
                  </a:schemeClr>
                </a:solidFill>
              </a:rPr>
              <a:t> </a:t>
            </a:r>
            <a:r>
              <a:rPr lang="en-US" dirty="0" err="1">
                <a:solidFill>
                  <a:schemeClr val="tx2">
                    <a:lumMod val="50000"/>
                  </a:schemeClr>
                </a:solidFill>
              </a:rPr>
              <a:t>trừ</a:t>
            </a:r>
            <a:r>
              <a:rPr lang="en-US" dirty="0">
                <a:solidFill>
                  <a:schemeClr val="tx2">
                    <a:lumMod val="50000"/>
                  </a:schemeClr>
                </a:solidFill>
              </a:rPr>
              <a:t> </a:t>
            </a:r>
            <a:r>
              <a:rPr lang="en-US" dirty="0" err="1">
                <a:solidFill>
                  <a:schemeClr val="tx2">
                    <a:lumMod val="50000"/>
                  </a:schemeClr>
                </a:solidFill>
              </a:rPr>
              <a:t>lối</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ích</a:t>
            </a:r>
            <a:r>
              <a:rPr lang="en-US" dirty="0">
                <a:solidFill>
                  <a:schemeClr val="tx2">
                    <a:lumMod val="50000"/>
                  </a:schemeClr>
                </a:solidFill>
              </a:rPr>
              <a:t> </a:t>
            </a:r>
            <a:r>
              <a:rPr lang="en-US" dirty="0" err="1">
                <a:solidFill>
                  <a:schemeClr val="tx2">
                    <a:lumMod val="50000"/>
                  </a:schemeClr>
                </a:solidFill>
              </a:rPr>
              <a:t>kỉ</a:t>
            </a:r>
            <a:r>
              <a:rPr lang="en-US" dirty="0">
                <a:solidFill>
                  <a:schemeClr val="tx2">
                    <a:lumMod val="50000"/>
                  </a:schemeClr>
                </a:solidFill>
              </a:rPr>
              <a:t>, </a:t>
            </a:r>
            <a:r>
              <a:rPr lang="en-US" dirty="0" err="1">
                <a:solidFill>
                  <a:schemeClr val="tx2">
                    <a:lumMod val="50000"/>
                  </a:schemeClr>
                </a:solidFill>
              </a:rPr>
              <a:t>nêu</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 </a:t>
            </a:r>
            <a:r>
              <a:rPr lang="en-US" dirty="0" err="1">
                <a:solidFill>
                  <a:schemeClr val="tx2">
                    <a:lumMod val="50000"/>
                  </a:schemeClr>
                </a:solidFill>
              </a:rPr>
              <a:t>trách</a:t>
            </a:r>
            <a:r>
              <a:rPr lang="en-US" dirty="0">
                <a:solidFill>
                  <a:schemeClr val="tx2">
                    <a:lumMod val="50000"/>
                  </a:schemeClr>
                </a:solidFill>
              </a:rPr>
              <a:t> </a:t>
            </a:r>
            <a:r>
              <a:rPr lang="en-US" dirty="0" err="1">
                <a:solidFill>
                  <a:schemeClr val="tx2">
                    <a:lumMod val="50000"/>
                  </a:schemeClr>
                </a:solidFill>
              </a:rPr>
              <a:t>nhiệm</a:t>
            </a:r>
            <a:r>
              <a:rPr lang="en-US" dirty="0">
                <a:solidFill>
                  <a:schemeClr val="tx2">
                    <a:lumMod val="50000"/>
                  </a:schemeClr>
                </a:solidFill>
              </a:rPr>
              <a:t> </a:t>
            </a:r>
            <a:r>
              <a:rPr lang="en-US" dirty="0" err="1">
                <a:solidFill>
                  <a:schemeClr val="tx2">
                    <a:lumMod val="50000"/>
                  </a:schemeClr>
                </a:solidFill>
              </a:rPr>
              <a:t>với</a:t>
            </a:r>
            <a:r>
              <a:rPr lang="en-US" dirty="0">
                <a:solidFill>
                  <a:schemeClr val="tx2">
                    <a:lumMod val="50000"/>
                  </a:schemeClr>
                </a:solidFill>
              </a:rPr>
              <a:t> </a:t>
            </a:r>
            <a:r>
              <a:rPr lang="en-US" dirty="0" err="1">
                <a:solidFill>
                  <a:schemeClr val="tx2">
                    <a:lumMod val="50000"/>
                  </a:schemeClr>
                </a:solidFill>
              </a:rPr>
              <a:t>cộng</a:t>
            </a:r>
            <a:r>
              <a:rPr lang="en-US" dirty="0">
                <a:solidFill>
                  <a:schemeClr val="tx2">
                    <a:lumMod val="50000"/>
                  </a:schemeClr>
                </a:solidFill>
              </a:rPr>
              <a:t> </a:t>
            </a:r>
            <a:r>
              <a:rPr lang="en-US" dirty="0" err="1">
                <a:solidFill>
                  <a:schemeClr val="tx2">
                    <a:lumMod val="50000"/>
                  </a:schemeClr>
                </a:solidFill>
              </a:rPr>
              <a:t>đồng</a:t>
            </a:r>
            <a:r>
              <a:rPr lang="en-US" dirty="0">
                <a:solidFill>
                  <a:schemeClr val="tx2">
                    <a:lumMod val="50000"/>
                  </a:schemeClr>
                </a:solidFill>
              </a:rPr>
              <a:t>, </a:t>
            </a:r>
            <a:r>
              <a:rPr lang="en-US" dirty="0" err="1">
                <a:solidFill>
                  <a:schemeClr val="tx2">
                    <a:lumMod val="50000"/>
                  </a:schemeClr>
                </a:solidFill>
              </a:rPr>
              <a:t>quan</a:t>
            </a:r>
            <a:r>
              <a:rPr lang="en-US" dirty="0">
                <a:solidFill>
                  <a:schemeClr val="tx2">
                    <a:lumMod val="50000"/>
                  </a:schemeClr>
                </a:solidFill>
              </a:rPr>
              <a:t> </a:t>
            </a:r>
            <a:r>
              <a:rPr lang="en-US" dirty="0" err="1">
                <a:solidFill>
                  <a:schemeClr val="tx2">
                    <a:lumMod val="50000"/>
                  </a:schemeClr>
                </a:solidFill>
              </a:rPr>
              <a:t>tâm</a:t>
            </a:r>
            <a:r>
              <a:rPr lang="en-US" dirty="0">
                <a:solidFill>
                  <a:schemeClr val="tx2">
                    <a:lumMod val="50000"/>
                  </a:schemeClr>
                </a:solidFill>
              </a:rPr>
              <a:t>, </a:t>
            </a:r>
            <a:r>
              <a:rPr lang="en-US" dirty="0" err="1">
                <a:solidFill>
                  <a:schemeClr val="tx2">
                    <a:lumMod val="50000"/>
                  </a:schemeClr>
                </a:solidFill>
              </a:rPr>
              <a:t>sẻ</a:t>
            </a:r>
            <a:r>
              <a:rPr lang="en-US" dirty="0">
                <a:solidFill>
                  <a:schemeClr val="tx2">
                    <a:lumMod val="50000"/>
                  </a:schemeClr>
                </a:solidFill>
              </a:rPr>
              <a:t> chia </a:t>
            </a:r>
            <a:r>
              <a:rPr lang="en-US" dirty="0" err="1">
                <a:solidFill>
                  <a:schemeClr val="tx2">
                    <a:lumMod val="50000"/>
                  </a:schemeClr>
                </a:solidFill>
              </a:rPr>
              <a:t>cùng</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ý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ngày</a:t>
            </a:r>
            <a:r>
              <a:rPr lang="en-US" dirty="0">
                <a:solidFill>
                  <a:schemeClr val="tx2">
                    <a:lumMod val="50000"/>
                  </a:schemeClr>
                </a:solidFill>
              </a:rPr>
              <a:t> </a:t>
            </a:r>
            <a:r>
              <a:rPr lang="en-US" dirty="0" err="1">
                <a:solidFill>
                  <a:schemeClr val="tx2">
                    <a:lumMod val="50000"/>
                  </a:schemeClr>
                </a:solidFill>
              </a:rPr>
              <a:t>càng</a:t>
            </a:r>
            <a:r>
              <a:rPr lang="en-US" dirty="0">
                <a:solidFill>
                  <a:schemeClr val="tx2">
                    <a:lumMod val="50000"/>
                  </a:schemeClr>
                </a:solidFill>
              </a:rPr>
              <a:t> </a:t>
            </a:r>
            <a:r>
              <a:rPr lang="en-US" dirty="0" err="1">
                <a:solidFill>
                  <a:schemeClr val="tx2">
                    <a:lumMod val="50000"/>
                  </a:schemeClr>
                </a:solidFill>
              </a:rPr>
              <a:t>tốt</a:t>
            </a:r>
            <a:r>
              <a:rPr lang="en-US" dirty="0">
                <a:solidFill>
                  <a:schemeClr val="tx2">
                    <a:lumMod val="50000"/>
                  </a:schemeClr>
                </a:solidFill>
              </a:rPr>
              <a:t> </a:t>
            </a:r>
            <a:r>
              <a:rPr lang="en-US" dirty="0" err="1">
                <a:solidFill>
                  <a:schemeClr val="tx2">
                    <a:lumMod val="50000"/>
                  </a:schemeClr>
                </a:solidFill>
              </a:rPr>
              <a:t>đẹp</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5</a:t>
            </a:r>
          </a:p>
        </p:txBody>
      </p:sp>
    </p:spTree>
    <p:extLst>
      <p:ext uri="{BB962C8B-B14F-4D97-AF65-F5344CB8AC3E}">
        <p14:creationId xmlns:p14="http://schemas.microsoft.com/office/powerpoint/2010/main" val="5840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xEl>
                                              <p:pRg st="5" end="5"/>
                                            </p:txEl>
                                          </p:spTgt>
                                        </p:tgtEl>
                                        <p:attrNameLst>
                                          <p:attrName>style.visibility</p:attrName>
                                        </p:attrNameLst>
                                      </p:cBhvr>
                                      <p:to>
                                        <p:strVal val="visible"/>
                                      </p:to>
                                    </p:set>
                                    <p:animEffect transition="in" filter="wipe(left)">
                                      <p:cBhvr>
                                        <p:cTn id="57" dur="500"/>
                                        <p:tgtEl>
                                          <p:spTgt spid="2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54577" y="-6920"/>
            <a:ext cx="1878081" cy="122490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2</a:t>
            </a:r>
          </a:p>
        </p:txBody>
      </p:sp>
      <p:sp>
        <p:nvSpPr>
          <p:cNvPr id="7" name="TextBox 6"/>
          <p:cNvSpPr txBox="1"/>
          <p:nvPr/>
        </p:nvSpPr>
        <p:spPr>
          <a:xfrm>
            <a:off x="1447801" y="163197"/>
            <a:ext cx="7543799" cy="338554"/>
          </a:xfrm>
          <a:prstGeom prst="rect">
            <a:avLst/>
          </a:prstGeom>
          <a:noFill/>
          <a:ln w="3175">
            <a:solidFill>
              <a:schemeClr val="tx1"/>
            </a:solidFill>
          </a:ln>
        </p:spPr>
        <p:txBody>
          <a:bodyPr wrap="square" rtlCol="0">
            <a:spAutoFit/>
          </a:bodyPr>
          <a:lstStyle/>
          <a:p>
            <a:r>
              <a:rPr lang="en-US" sz="1600" dirty="0" err="1">
                <a:solidFill>
                  <a:srgbClr val="0000FF"/>
                </a:solidFill>
              </a:rPr>
              <a:t>Tác</a:t>
            </a:r>
            <a:r>
              <a:rPr lang="en-US" sz="1600" dirty="0">
                <a:solidFill>
                  <a:srgbClr val="0000FF"/>
                </a:solidFill>
              </a:rPr>
              <a:t> </a:t>
            </a:r>
            <a:r>
              <a:rPr lang="en-US" sz="1600" dirty="0" err="1">
                <a:solidFill>
                  <a:srgbClr val="0000FF"/>
                </a:solidFill>
              </a:rPr>
              <a:t>hại</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trào</a:t>
            </a:r>
            <a:r>
              <a:rPr lang="en-US" sz="1600" dirty="0">
                <a:solidFill>
                  <a:srgbClr val="0000FF"/>
                </a:solidFill>
              </a:rPr>
              <a:t> </a:t>
            </a:r>
            <a:r>
              <a:rPr lang="en-US" sz="1600" dirty="0" err="1">
                <a:solidFill>
                  <a:srgbClr val="0000FF"/>
                </a:solidFill>
              </a:rPr>
              <a:t>lưu</a:t>
            </a:r>
            <a:r>
              <a:rPr lang="en-US" sz="1600" dirty="0">
                <a:solidFill>
                  <a:srgbClr val="0000FF"/>
                </a:solidFill>
              </a:rPr>
              <a:t> </a:t>
            </a:r>
            <a:r>
              <a:rPr lang="en-US" sz="1600" dirty="0" err="1">
                <a:solidFill>
                  <a:srgbClr val="0000FF"/>
                </a:solidFill>
              </a:rPr>
              <a:t>sống</a:t>
            </a:r>
            <a:r>
              <a:rPr lang="en-US" sz="1600" dirty="0">
                <a:solidFill>
                  <a:srgbClr val="0000FF"/>
                </a:solidFill>
              </a:rPr>
              <a:t> </a:t>
            </a:r>
            <a:r>
              <a:rPr lang="en-US" sz="1600" dirty="0" err="1">
                <a:solidFill>
                  <a:srgbClr val="0000FF"/>
                </a:solidFill>
              </a:rPr>
              <a:t>ảo</a:t>
            </a:r>
            <a:r>
              <a:rPr lang="en-US" sz="1600" dirty="0">
                <a:solidFill>
                  <a:srgbClr val="0000FF"/>
                </a:solidFill>
              </a:rPr>
              <a:t> </a:t>
            </a:r>
            <a:r>
              <a:rPr lang="en-US" sz="1600" dirty="0" err="1">
                <a:solidFill>
                  <a:srgbClr val="0000FF"/>
                </a:solidFill>
              </a:rPr>
              <a:t>trên</a:t>
            </a:r>
            <a:r>
              <a:rPr lang="en-US" sz="1600" dirty="0">
                <a:solidFill>
                  <a:srgbClr val="0000FF"/>
                </a:solidFill>
              </a:rPr>
              <a:t> </a:t>
            </a:r>
            <a:r>
              <a:rPr lang="en-US" sz="1600" dirty="0" err="1">
                <a:solidFill>
                  <a:srgbClr val="0000FF"/>
                </a:solidFill>
              </a:rPr>
              <a:t>mạng</a:t>
            </a:r>
            <a:r>
              <a:rPr lang="en-US" sz="1600" dirty="0">
                <a:solidFill>
                  <a:srgbClr val="0000FF"/>
                </a:solidFill>
              </a:rPr>
              <a:t> </a:t>
            </a:r>
            <a:r>
              <a:rPr lang="en-US" sz="1600" dirty="0" err="1">
                <a:solidFill>
                  <a:srgbClr val="0000FF"/>
                </a:solidFill>
              </a:rPr>
              <a:t>xã</a:t>
            </a:r>
            <a:r>
              <a:rPr lang="en-US" sz="1600" dirty="0">
                <a:solidFill>
                  <a:srgbClr val="0000FF"/>
                </a:solidFill>
              </a:rPr>
              <a:t> </a:t>
            </a:r>
            <a:r>
              <a:rPr lang="en-US" sz="1600" dirty="0" err="1">
                <a:solidFill>
                  <a:srgbClr val="0000FF"/>
                </a:solidFill>
              </a:rPr>
              <a:t>hội</a:t>
            </a:r>
            <a:r>
              <a:rPr lang="en-US" sz="1600" dirty="0">
                <a:solidFill>
                  <a:srgbClr val="0000FF"/>
                </a:solidFill>
              </a:rPr>
              <a:t> </a:t>
            </a:r>
            <a:r>
              <a:rPr lang="en-US" sz="1600" dirty="0" err="1">
                <a:solidFill>
                  <a:srgbClr val="0000FF"/>
                </a:solidFill>
              </a:rPr>
              <a:t>của</a:t>
            </a:r>
            <a:r>
              <a:rPr lang="en-US" sz="1600" dirty="0">
                <a:solidFill>
                  <a:srgbClr val="0000FF"/>
                </a:solidFill>
              </a:rPr>
              <a:t> </a:t>
            </a:r>
            <a:r>
              <a:rPr lang="en-US" sz="1600" dirty="0" err="1">
                <a:solidFill>
                  <a:srgbClr val="0000FF"/>
                </a:solidFill>
              </a:rPr>
              <a:t>một</a:t>
            </a:r>
            <a:r>
              <a:rPr lang="en-US" sz="1600" dirty="0">
                <a:solidFill>
                  <a:srgbClr val="0000FF"/>
                </a:solidFill>
              </a:rPr>
              <a:t> </a:t>
            </a:r>
            <a:r>
              <a:rPr lang="en-US" sz="1600" dirty="0" err="1">
                <a:solidFill>
                  <a:srgbClr val="0000FF"/>
                </a:solidFill>
              </a:rPr>
              <a:t>bộ</a:t>
            </a:r>
            <a:r>
              <a:rPr lang="en-US" sz="1600" dirty="0">
                <a:solidFill>
                  <a:srgbClr val="0000FF"/>
                </a:solidFill>
              </a:rPr>
              <a:t> </a:t>
            </a:r>
            <a:r>
              <a:rPr lang="en-US" sz="1600" dirty="0" err="1">
                <a:solidFill>
                  <a:srgbClr val="0000FF"/>
                </a:solidFill>
              </a:rPr>
              <a:t>phận</a:t>
            </a:r>
            <a:r>
              <a:rPr lang="en-US" sz="1600" dirty="0">
                <a:solidFill>
                  <a:srgbClr val="0000FF"/>
                </a:solidFill>
              </a:rPr>
              <a:t> </a:t>
            </a:r>
            <a:r>
              <a:rPr lang="en-US" sz="1600" dirty="0" err="1">
                <a:solidFill>
                  <a:srgbClr val="0000FF"/>
                </a:solidFill>
              </a:rPr>
              <a:t>giới</a:t>
            </a:r>
            <a:r>
              <a:rPr lang="en-US" sz="1600" dirty="0">
                <a:solidFill>
                  <a:srgbClr val="0000FF"/>
                </a:solidFill>
              </a:rPr>
              <a:t> </a:t>
            </a:r>
            <a:r>
              <a:rPr lang="en-US" sz="1600" dirty="0" err="1">
                <a:solidFill>
                  <a:srgbClr val="0000FF"/>
                </a:solidFill>
              </a:rPr>
              <a:t>trẻ</a:t>
            </a:r>
            <a:r>
              <a:rPr lang="en-US" sz="1600" dirty="0">
                <a:solidFill>
                  <a:srgbClr val="0000FF"/>
                </a:solidFill>
              </a:rPr>
              <a:t> </a:t>
            </a:r>
            <a:r>
              <a:rPr lang="en-US" sz="1600" dirty="0" err="1">
                <a:solidFill>
                  <a:srgbClr val="0000FF"/>
                </a:solidFill>
              </a:rPr>
              <a:t>hiện</a:t>
            </a:r>
            <a:r>
              <a:rPr lang="en-US" sz="1600" dirty="0">
                <a:solidFill>
                  <a:srgbClr val="0000FF"/>
                </a:solidFill>
              </a:rPr>
              <a:t> nay.</a:t>
            </a:r>
          </a:p>
        </p:txBody>
      </p:sp>
      <p:sp>
        <p:nvSpPr>
          <p:cNvPr id="8" name="TextBox 7"/>
          <p:cNvSpPr txBox="1"/>
          <p:nvPr/>
        </p:nvSpPr>
        <p:spPr>
          <a:xfrm>
            <a:off x="884463" y="819150"/>
            <a:ext cx="7954737" cy="3785652"/>
          </a:xfrm>
          <a:prstGeom prst="rect">
            <a:avLst/>
          </a:prstGeom>
          <a:noFill/>
          <a:ln>
            <a:solidFill>
              <a:srgbClr val="FF0000"/>
            </a:solidFill>
          </a:ln>
          <a:effectLst>
            <a:glow rad="63500">
              <a:schemeClr val="accent1">
                <a:satMod val="175000"/>
                <a:alpha val="40000"/>
              </a:schemeClr>
            </a:glow>
          </a:effectLst>
        </p:spPr>
        <p:txBody>
          <a:bodyPr wrap="square" rtlCol="0">
            <a:spAutoFit/>
          </a:bodyPr>
          <a:lstStyle/>
          <a:p>
            <a:pPr algn="just"/>
            <a:r>
              <a:rPr lang="en-US" sz="1500" dirty="0">
                <a:latin typeface="+mn-lt"/>
              </a:rPr>
              <a:t>                 </a:t>
            </a:r>
            <a:r>
              <a:rPr lang="vi-VN" sz="1500" dirty="0">
                <a:latin typeface="+mn-lt"/>
              </a:rPr>
              <a:t>Hiện tượng sống ảo</a:t>
            </a:r>
            <a:r>
              <a:rPr lang="en-US" sz="1500" dirty="0">
                <a:latin typeface="+mn-lt"/>
              </a:rPr>
              <a:t> </a:t>
            </a:r>
            <a:r>
              <a:rPr lang="en-US" sz="1500" dirty="0" err="1">
                <a:latin typeface="+mn-lt"/>
              </a:rPr>
              <a:t>trên</a:t>
            </a:r>
            <a:r>
              <a:rPr lang="en-US" sz="1500" dirty="0">
                <a:latin typeface="+mn-lt"/>
              </a:rPr>
              <a:t> </a:t>
            </a:r>
            <a:r>
              <a:rPr lang="en-US" sz="1500" dirty="0" err="1">
                <a:latin typeface="+mn-lt"/>
              </a:rPr>
              <a:t>mạng</a:t>
            </a:r>
            <a:r>
              <a:rPr lang="vi-VN" sz="1500" dirty="0">
                <a:latin typeface="+mn-lt"/>
              </a:rPr>
              <a:t> </a:t>
            </a:r>
            <a:r>
              <a:rPr lang="en-US" sz="1500" dirty="0" err="1">
                <a:latin typeface="+mn-lt"/>
              </a:rPr>
              <a:t>xã</a:t>
            </a:r>
            <a:r>
              <a:rPr lang="en-US" sz="1500" dirty="0">
                <a:latin typeface="+mn-lt"/>
              </a:rPr>
              <a:t> </a:t>
            </a:r>
            <a:r>
              <a:rPr lang="en-US" sz="1500" dirty="0" err="1">
                <a:latin typeface="+mn-lt"/>
              </a:rPr>
              <a:t>hội</a:t>
            </a:r>
            <a:r>
              <a:rPr lang="en-US" sz="1500" dirty="0">
                <a:latin typeface="+mn-lt"/>
              </a:rPr>
              <a:t> ở</a:t>
            </a:r>
            <a:r>
              <a:rPr lang="vi-VN" sz="1500" dirty="0">
                <a:latin typeface="+mn-lt"/>
              </a:rPr>
              <a:t> giới trẻ ngày nay đã dần trở nên phổ biến và đang trở thành một trào lưu</a:t>
            </a:r>
            <a:r>
              <a:rPr lang="en-US" sz="1500" dirty="0">
                <a:latin typeface="+mn-lt"/>
              </a:rPr>
              <a:t>. </a:t>
            </a:r>
            <a:r>
              <a:rPr lang="en-US" sz="1500" dirty="0" err="1">
                <a:latin typeface="+mn-lt"/>
              </a:rPr>
              <a:t>Nó</a:t>
            </a:r>
            <a:r>
              <a:rPr lang="en-US" sz="1500" dirty="0">
                <a:latin typeface="+mn-lt"/>
              </a:rPr>
              <a:t> </a:t>
            </a:r>
            <a:r>
              <a:rPr lang="en-US" sz="1500" dirty="0" err="1">
                <a:latin typeface="+mn-lt"/>
              </a:rPr>
              <a:t>gây</a:t>
            </a:r>
            <a:r>
              <a:rPr lang="en-US" sz="1500" dirty="0">
                <a:latin typeface="+mn-lt"/>
              </a:rPr>
              <a:t> </a:t>
            </a:r>
            <a:r>
              <a:rPr lang="en-US" sz="1500" dirty="0" err="1">
                <a:latin typeface="+mn-lt"/>
              </a:rPr>
              <a:t>tác</a:t>
            </a:r>
            <a:r>
              <a:rPr lang="en-US" sz="1500" dirty="0">
                <a:latin typeface="+mn-lt"/>
              </a:rPr>
              <a:t> </a:t>
            </a:r>
            <a:r>
              <a:rPr lang="en-US" sz="1500" dirty="0" err="1">
                <a:latin typeface="+mn-lt"/>
              </a:rPr>
              <a:t>hại</a:t>
            </a:r>
            <a:r>
              <a:rPr lang="en-US" sz="1500" dirty="0">
                <a:latin typeface="+mn-lt"/>
              </a:rPr>
              <a:t> </a:t>
            </a:r>
            <a:r>
              <a:rPr lang="en-US" sz="1500" dirty="0" err="1">
                <a:latin typeface="+mn-lt"/>
              </a:rPr>
              <a:t>không</a:t>
            </a:r>
            <a:r>
              <a:rPr lang="en-US" sz="1500" dirty="0">
                <a:latin typeface="+mn-lt"/>
              </a:rPr>
              <a:t> </a:t>
            </a:r>
            <a:r>
              <a:rPr lang="en-US" sz="1500" dirty="0" err="1">
                <a:latin typeface="+mn-lt"/>
              </a:rPr>
              <a:t>nhỏ</a:t>
            </a:r>
            <a:r>
              <a:rPr lang="en-US" sz="1500" dirty="0">
                <a:latin typeface="+mn-lt"/>
              </a:rPr>
              <a:t> </a:t>
            </a:r>
            <a:r>
              <a:rPr lang="en-US" sz="1500" dirty="0" err="1">
                <a:latin typeface="+mn-lt"/>
              </a:rPr>
              <a:t>đến</a:t>
            </a:r>
            <a:r>
              <a:rPr lang="en-US" sz="1500" dirty="0">
                <a:latin typeface="+mn-lt"/>
              </a:rPr>
              <a:t> </a:t>
            </a:r>
            <a:r>
              <a:rPr lang="en-US" sz="1500" dirty="0" err="1">
                <a:latin typeface="+mn-lt"/>
              </a:rPr>
              <a:t>sự</a:t>
            </a:r>
            <a:r>
              <a:rPr lang="en-US" sz="1500" dirty="0">
                <a:latin typeface="+mn-lt"/>
              </a:rPr>
              <a:t> </a:t>
            </a:r>
            <a:r>
              <a:rPr lang="en-US" sz="1500" dirty="0" err="1">
                <a:latin typeface="+mn-lt"/>
              </a:rPr>
              <a:t>phát</a:t>
            </a:r>
            <a:r>
              <a:rPr lang="en-US" sz="1500" dirty="0">
                <a:latin typeface="+mn-lt"/>
              </a:rPr>
              <a:t> </a:t>
            </a:r>
            <a:r>
              <a:rPr lang="en-US" sz="1500" dirty="0" err="1">
                <a:latin typeface="+mn-lt"/>
              </a:rPr>
              <a:t>triển</a:t>
            </a:r>
            <a:r>
              <a:rPr lang="en-US" sz="1500" dirty="0">
                <a:latin typeface="+mn-lt"/>
              </a:rPr>
              <a:t> </a:t>
            </a:r>
            <a:r>
              <a:rPr lang="en-US" sz="1500" dirty="0" err="1">
                <a:latin typeface="+mn-lt"/>
              </a:rPr>
              <a:t>nhân</a:t>
            </a:r>
            <a:r>
              <a:rPr lang="en-US" sz="1500" dirty="0">
                <a:latin typeface="+mn-lt"/>
              </a:rPr>
              <a:t> </a:t>
            </a:r>
            <a:r>
              <a:rPr lang="en-US" sz="1500" dirty="0" err="1">
                <a:latin typeface="+mn-lt"/>
              </a:rPr>
              <a:t>cách</a:t>
            </a:r>
            <a:r>
              <a:rPr lang="en-US" sz="1500" dirty="0">
                <a:latin typeface="+mn-lt"/>
              </a:rPr>
              <a:t> </a:t>
            </a:r>
            <a:r>
              <a:rPr lang="en-US" sz="1500" dirty="0" err="1">
                <a:latin typeface="+mn-lt"/>
              </a:rPr>
              <a:t>và</a:t>
            </a:r>
            <a:r>
              <a:rPr lang="en-US" sz="1500" dirty="0">
                <a:latin typeface="+mn-lt"/>
              </a:rPr>
              <a:t> </a:t>
            </a:r>
            <a:r>
              <a:rPr lang="en-US" sz="1500" dirty="0" err="1">
                <a:latin typeface="+mn-lt"/>
              </a:rPr>
              <a:t>tương</a:t>
            </a:r>
            <a:r>
              <a:rPr lang="en-US" sz="1500" dirty="0">
                <a:latin typeface="+mn-lt"/>
              </a:rPr>
              <a:t> </a:t>
            </a:r>
            <a:r>
              <a:rPr lang="en-US" sz="1500" dirty="0" err="1">
                <a:latin typeface="+mn-lt"/>
              </a:rPr>
              <a:t>lai</a:t>
            </a:r>
            <a:r>
              <a:rPr lang="en-US" sz="1500" dirty="0">
                <a:latin typeface="+mn-lt"/>
              </a:rPr>
              <a:t> </a:t>
            </a:r>
            <a:r>
              <a:rPr lang="en-US" sz="1500" dirty="0" err="1">
                <a:latin typeface="+mn-lt"/>
              </a:rPr>
              <a:t>của</a:t>
            </a:r>
            <a:r>
              <a:rPr lang="en-US" sz="1500" dirty="0">
                <a:latin typeface="+mn-lt"/>
              </a:rPr>
              <a:t> </a:t>
            </a:r>
            <a:r>
              <a:rPr lang="en-US" sz="1500" dirty="0" err="1">
                <a:latin typeface="+mn-lt"/>
              </a:rPr>
              <a:t>giới</a:t>
            </a:r>
            <a:r>
              <a:rPr lang="en-US" sz="1500" dirty="0">
                <a:latin typeface="+mn-lt"/>
              </a:rPr>
              <a:t> </a:t>
            </a:r>
            <a:r>
              <a:rPr lang="en-US" sz="1500" dirty="0" err="1">
                <a:latin typeface="+mn-lt"/>
              </a:rPr>
              <a:t>trẻ</a:t>
            </a:r>
            <a:r>
              <a:rPr lang="en-US" sz="1500" dirty="0">
                <a:latin typeface="+mn-lt"/>
              </a:rPr>
              <a:t>.</a:t>
            </a:r>
            <a:r>
              <a:rPr lang="vi-VN" sz="1500" dirty="0">
                <a:latin typeface="+mn-lt"/>
              </a:rPr>
              <a:t> Thường ngày, ở công viên hay quán cà phê, không khó để chúng ta bắt gặp hình ảnh từng nhóm bạn trẻ, mỗi người với một chiếc điện thoại thông minh trên tay đắm chìm trong các trang mạng xã hội thay vì trò chuyện cùng nhau.</a:t>
            </a:r>
            <a:r>
              <a:rPr lang="en-US" sz="1500" dirty="0">
                <a:latin typeface="+mn-lt"/>
              </a:rPr>
              <a:t> </a:t>
            </a:r>
            <a:r>
              <a:rPr lang="en-US" sz="1500" dirty="0" err="1">
                <a:latin typeface="+mn-lt"/>
              </a:rPr>
              <a:t>Họ</a:t>
            </a:r>
            <a:r>
              <a:rPr lang="en-US" sz="1500" dirty="0">
                <a:latin typeface="+mn-lt"/>
              </a:rPr>
              <a:t> </a:t>
            </a:r>
            <a:r>
              <a:rPr lang="en-US" sz="1500" dirty="0" err="1">
                <a:latin typeface="+mn-lt"/>
              </a:rPr>
              <a:t>hầu</a:t>
            </a:r>
            <a:r>
              <a:rPr lang="en-US" sz="1500" dirty="0">
                <a:latin typeface="+mn-lt"/>
              </a:rPr>
              <a:t> </a:t>
            </a:r>
            <a:r>
              <a:rPr lang="en-US" sz="1500" dirty="0" err="1">
                <a:latin typeface="+mn-lt"/>
              </a:rPr>
              <a:t>như</a:t>
            </a:r>
            <a:r>
              <a:rPr lang="en-US" sz="1500" dirty="0">
                <a:latin typeface="+mn-lt"/>
              </a:rPr>
              <a:t> </a:t>
            </a:r>
            <a:r>
              <a:rPr lang="en-US" sz="1500" dirty="0" err="1">
                <a:latin typeface="+mn-lt"/>
              </a:rPr>
              <a:t>không</a:t>
            </a:r>
            <a:r>
              <a:rPr lang="en-US" sz="1500" dirty="0">
                <a:latin typeface="+mn-lt"/>
              </a:rPr>
              <a:t> </a:t>
            </a:r>
            <a:r>
              <a:rPr lang="en-US" sz="1500" dirty="0" err="1">
                <a:latin typeface="+mn-lt"/>
              </a:rPr>
              <a:t>tương</a:t>
            </a:r>
            <a:r>
              <a:rPr lang="en-US" sz="1500" dirty="0">
                <a:latin typeface="+mn-lt"/>
              </a:rPr>
              <a:t> </a:t>
            </a:r>
            <a:r>
              <a:rPr lang="en-US" sz="1500" dirty="0" err="1">
                <a:latin typeface="+mn-lt"/>
              </a:rPr>
              <a:t>tác</a:t>
            </a:r>
            <a:r>
              <a:rPr lang="en-US" sz="1500" dirty="0">
                <a:latin typeface="+mn-lt"/>
              </a:rPr>
              <a:t> </a:t>
            </a:r>
            <a:r>
              <a:rPr lang="en-US" sz="1500" dirty="0" err="1">
                <a:latin typeface="+mn-lt"/>
              </a:rPr>
              <a:t>với</a:t>
            </a:r>
            <a:r>
              <a:rPr lang="en-US" sz="1500" dirty="0">
                <a:latin typeface="+mn-lt"/>
              </a:rPr>
              <a:t> </a:t>
            </a:r>
            <a:r>
              <a:rPr lang="en-US" sz="1500" dirty="0" err="1">
                <a:latin typeface="+mn-lt"/>
              </a:rPr>
              <a:t>thế</a:t>
            </a:r>
            <a:r>
              <a:rPr lang="en-US" sz="1500" dirty="0">
                <a:latin typeface="+mn-lt"/>
              </a:rPr>
              <a:t> </a:t>
            </a:r>
            <a:r>
              <a:rPr lang="en-US" sz="1500" dirty="0" err="1">
                <a:latin typeface="+mn-lt"/>
              </a:rPr>
              <a:t>giới</a:t>
            </a:r>
            <a:r>
              <a:rPr lang="en-US" sz="1500" dirty="0">
                <a:latin typeface="+mn-lt"/>
              </a:rPr>
              <a:t> </a:t>
            </a:r>
            <a:r>
              <a:rPr lang="en-US" sz="1500" dirty="0" err="1">
                <a:latin typeface="+mn-lt"/>
              </a:rPr>
              <a:t>thực</a:t>
            </a:r>
            <a:r>
              <a:rPr lang="en-US" sz="1500" dirty="0">
                <a:latin typeface="+mn-lt"/>
              </a:rPr>
              <a:t> </a:t>
            </a:r>
            <a:r>
              <a:rPr lang="en-US" sz="1500" dirty="0" err="1">
                <a:latin typeface="+mn-lt"/>
              </a:rPr>
              <a:t>mà</a:t>
            </a:r>
            <a:r>
              <a:rPr lang="en-US" sz="1500" dirty="0">
                <a:latin typeface="+mn-lt"/>
              </a:rPr>
              <a:t> </a:t>
            </a:r>
            <a:r>
              <a:rPr lang="en-US" sz="1500" dirty="0" err="1">
                <a:latin typeface="+mn-lt"/>
              </a:rPr>
              <a:t>chỉ</a:t>
            </a:r>
            <a:r>
              <a:rPr lang="en-US" sz="1500" dirty="0">
                <a:latin typeface="+mn-lt"/>
              </a:rPr>
              <a:t> </a:t>
            </a:r>
            <a:r>
              <a:rPr lang="en-US" sz="1500" dirty="0" err="1">
                <a:latin typeface="+mn-lt"/>
              </a:rPr>
              <a:t>quan</a:t>
            </a:r>
            <a:r>
              <a:rPr lang="en-US" sz="1500" dirty="0">
                <a:latin typeface="+mn-lt"/>
              </a:rPr>
              <a:t> </a:t>
            </a:r>
            <a:r>
              <a:rPr lang="en-US" sz="1500" dirty="0" err="1">
                <a:latin typeface="+mn-lt"/>
              </a:rPr>
              <a:t>tâm</a:t>
            </a:r>
            <a:r>
              <a:rPr lang="en-US" sz="1500" dirty="0">
                <a:latin typeface="+mn-lt"/>
              </a:rPr>
              <a:t> </a:t>
            </a:r>
            <a:r>
              <a:rPr lang="en-US" sz="1500" dirty="0" err="1">
                <a:latin typeface="+mn-lt"/>
              </a:rPr>
              <a:t>tới</a:t>
            </a:r>
            <a:r>
              <a:rPr lang="en-US" sz="1500" dirty="0">
                <a:latin typeface="+mn-lt"/>
              </a:rPr>
              <a:t> </a:t>
            </a:r>
            <a:r>
              <a:rPr lang="en-US" sz="1500" dirty="0" err="1">
                <a:latin typeface="+mn-lt"/>
              </a:rPr>
              <a:t>lượt</a:t>
            </a:r>
            <a:r>
              <a:rPr lang="en-US" sz="1500" dirty="0">
                <a:latin typeface="+mn-lt"/>
              </a:rPr>
              <a:t> like </a:t>
            </a:r>
            <a:r>
              <a:rPr lang="en-US" sz="1500" dirty="0" err="1">
                <a:latin typeface="+mn-lt"/>
              </a:rPr>
              <a:t>và</a:t>
            </a:r>
            <a:r>
              <a:rPr lang="en-US" sz="1500" dirty="0">
                <a:latin typeface="+mn-lt"/>
              </a:rPr>
              <a:t> comment, </a:t>
            </a:r>
            <a:r>
              <a:rPr lang="en-US" sz="1500" dirty="0" err="1">
                <a:latin typeface="+mn-lt"/>
              </a:rPr>
              <a:t>những</a:t>
            </a:r>
            <a:r>
              <a:rPr lang="en-US" sz="1500" dirty="0">
                <a:latin typeface="+mn-lt"/>
              </a:rPr>
              <a:t> </a:t>
            </a:r>
            <a:r>
              <a:rPr lang="en-US" sz="1500" dirty="0" err="1">
                <a:latin typeface="+mn-lt"/>
              </a:rPr>
              <a:t>mối</a:t>
            </a:r>
            <a:r>
              <a:rPr lang="en-US" sz="1500" dirty="0">
                <a:latin typeface="+mn-lt"/>
              </a:rPr>
              <a:t> </a:t>
            </a:r>
            <a:r>
              <a:rPr lang="en-US" sz="1500" dirty="0" err="1">
                <a:latin typeface="+mn-lt"/>
              </a:rPr>
              <a:t>quan</a:t>
            </a:r>
            <a:r>
              <a:rPr lang="en-US" sz="1500" dirty="0">
                <a:latin typeface="+mn-lt"/>
              </a:rPr>
              <a:t> </a:t>
            </a:r>
            <a:r>
              <a:rPr lang="en-US" sz="1500" dirty="0" err="1">
                <a:latin typeface="+mn-lt"/>
              </a:rPr>
              <a:t>hệ</a:t>
            </a:r>
            <a:r>
              <a:rPr lang="en-US" sz="1500" dirty="0">
                <a:latin typeface="+mn-lt"/>
              </a:rPr>
              <a:t> </a:t>
            </a:r>
            <a:r>
              <a:rPr lang="en-US" sz="1500" dirty="0" err="1">
                <a:latin typeface="+mn-lt"/>
              </a:rPr>
              <a:t>ảo</a:t>
            </a:r>
            <a:r>
              <a:rPr lang="en-US" sz="1500" dirty="0">
                <a:latin typeface="+mn-lt"/>
              </a:rPr>
              <a:t> </a:t>
            </a:r>
            <a:r>
              <a:rPr lang="en-US" sz="1500" dirty="0" err="1">
                <a:latin typeface="+mn-lt"/>
              </a:rPr>
              <a:t>trên</a:t>
            </a:r>
            <a:r>
              <a:rPr lang="en-US" sz="1500" dirty="0">
                <a:latin typeface="+mn-lt"/>
              </a:rPr>
              <a:t> </a:t>
            </a:r>
            <a:r>
              <a:rPr lang="en-US" sz="1500" dirty="0" err="1">
                <a:latin typeface="+mn-lt"/>
              </a:rPr>
              <a:t>facebook</a:t>
            </a:r>
            <a:r>
              <a:rPr lang="en-US" sz="1500" dirty="0">
                <a:latin typeface="+mn-lt"/>
              </a:rPr>
              <a:t>, </a:t>
            </a:r>
            <a:r>
              <a:rPr lang="en-US" sz="1500" dirty="0" err="1">
                <a:latin typeface="+mn-lt"/>
              </a:rPr>
              <a:t>zalo</a:t>
            </a:r>
            <a:r>
              <a:rPr lang="en-US" sz="1500" dirty="0">
                <a:latin typeface="+mn-lt"/>
              </a:rPr>
              <a:t> hay </a:t>
            </a:r>
            <a:r>
              <a:rPr lang="en-US" sz="1500" dirty="0" err="1">
                <a:latin typeface="+mn-lt"/>
              </a:rPr>
              <a:t>những</a:t>
            </a:r>
            <a:r>
              <a:rPr lang="en-US" sz="1500" dirty="0">
                <a:latin typeface="+mn-lt"/>
              </a:rPr>
              <a:t> </a:t>
            </a:r>
            <a:r>
              <a:rPr lang="en-US" sz="1500" dirty="0" err="1">
                <a:latin typeface="+mn-lt"/>
              </a:rPr>
              <a:t>mạng</a:t>
            </a:r>
            <a:r>
              <a:rPr lang="en-US" sz="1500" dirty="0">
                <a:latin typeface="+mn-lt"/>
              </a:rPr>
              <a:t> </a:t>
            </a:r>
            <a:r>
              <a:rPr lang="en-US" sz="1500" dirty="0" err="1">
                <a:latin typeface="+mn-lt"/>
              </a:rPr>
              <a:t>xã</a:t>
            </a:r>
            <a:r>
              <a:rPr lang="en-US" sz="1500" dirty="0">
                <a:latin typeface="+mn-lt"/>
              </a:rPr>
              <a:t> </a:t>
            </a:r>
            <a:r>
              <a:rPr lang="en-US" sz="1500" dirty="0" err="1">
                <a:latin typeface="+mn-lt"/>
              </a:rPr>
              <a:t>hội</a:t>
            </a:r>
            <a:r>
              <a:rPr lang="en-US" sz="1500" dirty="0">
                <a:latin typeface="+mn-lt"/>
              </a:rPr>
              <a:t> </a:t>
            </a:r>
            <a:r>
              <a:rPr lang="en-US" sz="1500" dirty="0" err="1">
                <a:latin typeface="+mn-lt"/>
              </a:rPr>
              <a:t>khác</a:t>
            </a:r>
            <a:r>
              <a:rPr lang="en-US" sz="1500" dirty="0">
                <a:latin typeface="+mn-lt"/>
              </a:rPr>
              <a:t>. </a:t>
            </a:r>
            <a:r>
              <a:rPr lang="en-US" sz="1500" dirty="0" err="1">
                <a:latin typeface="+mn-lt"/>
              </a:rPr>
              <a:t>Điều</a:t>
            </a:r>
            <a:r>
              <a:rPr lang="en-US" sz="1500" dirty="0">
                <a:latin typeface="+mn-lt"/>
              </a:rPr>
              <a:t> </a:t>
            </a:r>
            <a:r>
              <a:rPr lang="en-US" sz="1500" dirty="0" err="1">
                <a:latin typeface="+mn-lt"/>
              </a:rPr>
              <a:t>này</a:t>
            </a:r>
            <a:r>
              <a:rPr lang="en-US" sz="1500" dirty="0">
                <a:latin typeface="+mn-lt"/>
              </a:rPr>
              <a:t> </a:t>
            </a:r>
            <a:r>
              <a:rPr lang="en-US" sz="1500" dirty="0" err="1">
                <a:latin typeface="+mn-lt"/>
              </a:rPr>
              <a:t>vô</a:t>
            </a:r>
            <a:r>
              <a:rPr lang="en-US" sz="1500" dirty="0">
                <a:latin typeface="+mn-lt"/>
              </a:rPr>
              <a:t> </a:t>
            </a:r>
            <a:r>
              <a:rPr lang="en-US" sz="1500" dirty="0" err="1">
                <a:latin typeface="+mn-lt"/>
              </a:rPr>
              <a:t>cùng</a:t>
            </a:r>
            <a:r>
              <a:rPr lang="en-US" sz="1500" dirty="0">
                <a:latin typeface="+mn-lt"/>
              </a:rPr>
              <a:t> </a:t>
            </a:r>
            <a:r>
              <a:rPr lang="en-US" sz="1500" dirty="0" err="1">
                <a:latin typeface="+mn-lt"/>
              </a:rPr>
              <a:t>nguy</a:t>
            </a:r>
            <a:r>
              <a:rPr lang="en-US" sz="1500" dirty="0">
                <a:latin typeface="+mn-lt"/>
              </a:rPr>
              <a:t> </a:t>
            </a:r>
            <a:r>
              <a:rPr lang="en-US" sz="1500" dirty="0" err="1">
                <a:latin typeface="+mn-lt"/>
              </a:rPr>
              <a:t>hiểm</a:t>
            </a:r>
            <a:r>
              <a:rPr lang="en-US" sz="1500" dirty="0">
                <a:latin typeface="+mn-lt"/>
              </a:rPr>
              <a:t>. </a:t>
            </a:r>
            <a:r>
              <a:rPr lang="en-US" sz="1500" dirty="0" err="1">
                <a:latin typeface="+mn-lt"/>
              </a:rPr>
              <a:t>Nó</a:t>
            </a:r>
            <a:r>
              <a:rPr lang="en-US" sz="1500" dirty="0">
                <a:latin typeface="+mn-lt"/>
              </a:rPr>
              <a:t> </a:t>
            </a:r>
            <a:r>
              <a:rPr lang="en-US" sz="1500" dirty="0" err="1">
                <a:latin typeface="+mn-lt"/>
              </a:rPr>
              <a:t>khiến</a:t>
            </a:r>
            <a:r>
              <a:rPr lang="en-US" sz="1500" dirty="0">
                <a:latin typeface="+mn-lt"/>
              </a:rPr>
              <a:t> </a:t>
            </a:r>
            <a:r>
              <a:rPr lang="en-US" sz="1500" dirty="0" err="1">
                <a:latin typeface="+mn-lt"/>
              </a:rPr>
              <a:t>các</a:t>
            </a:r>
            <a:r>
              <a:rPr lang="en-US" sz="1500" dirty="0">
                <a:latin typeface="+mn-lt"/>
              </a:rPr>
              <a:t> </a:t>
            </a:r>
            <a:r>
              <a:rPr lang="en-US" sz="1500" dirty="0" err="1">
                <a:latin typeface="+mn-lt"/>
              </a:rPr>
              <a:t>bạn</a:t>
            </a:r>
            <a:r>
              <a:rPr lang="en-US" sz="1500" dirty="0">
                <a:latin typeface="+mn-lt"/>
              </a:rPr>
              <a:t> </a:t>
            </a:r>
            <a:r>
              <a:rPr lang="en-US" sz="1500" dirty="0" err="1">
                <a:latin typeface="+mn-lt"/>
              </a:rPr>
              <a:t>trẻ</a:t>
            </a:r>
            <a:r>
              <a:rPr lang="en-US" sz="1500" dirty="0">
                <a:latin typeface="+mn-lt"/>
              </a:rPr>
              <a:t> </a:t>
            </a:r>
            <a:r>
              <a:rPr lang="en-US" sz="1500" dirty="0" err="1">
                <a:latin typeface="+mn-lt"/>
              </a:rPr>
              <a:t>mất</a:t>
            </a:r>
            <a:r>
              <a:rPr lang="en-US" sz="1500" dirty="0">
                <a:latin typeface="+mn-lt"/>
              </a:rPr>
              <a:t> </a:t>
            </a:r>
            <a:r>
              <a:rPr lang="en-US" sz="1500" dirty="0" err="1">
                <a:latin typeface="+mn-lt"/>
              </a:rPr>
              <a:t>rất</a:t>
            </a:r>
            <a:r>
              <a:rPr lang="en-US" sz="1500" dirty="0">
                <a:latin typeface="+mn-lt"/>
              </a:rPr>
              <a:t> </a:t>
            </a:r>
            <a:r>
              <a:rPr lang="en-US" sz="1500" dirty="0" err="1">
                <a:latin typeface="+mn-lt"/>
              </a:rPr>
              <a:t>nhiều</a:t>
            </a:r>
            <a:r>
              <a:rPr lang="en-US" sz="1500" dirty="0">
                <a:latin typeface="+mn-lt"/>
              </a:rPr>
              <a:t> </a:t>
            </a:r>
            <a:r>
              <a:rPr lang="en-US" sz="1500" dirty="0" err="1">
                <a:latin typeface="+mn-lt"/>
              </a:rPr>
              <a:t>thời</a:t>
            </a:r>
            <a:r>
              <a:rPr lang="en-US" sz="1500" dirty="0">
                <a:latin typeface="+mn-lt"/>
              </a:rPr>
              <a:t> </a:t>
            </a:r>
            <a:r>
              <a:rPr lang="en-US" sz="1500" dirty="0" err="1">
                <a:latin typeface="+mn-lt"/>
              </a:rPr>
              <a:t>gian</a:t>
            </a:r>
            <a:r>
              <a:rPr lang="en-US" sz="1500" dirty="0">
                <a:latin typeface="+mn-lt"/>
              </a:rPr>
              <a:t>, </a:t>
            </a:r>
            <a:r>
              <a:rPr lang="en-US" sz="1500" dirty="0" err="1">
                <a:latin typeface="+mn-lt"/>
              </a:rPr>
              <a:t>mất</a:t>
            </a:r>
            <a:r>
              <a:rPr lang="en-US" sz="1500" dirty="0">
                <a:latin typeface="+mn-lt"/>
              </a:rPr>
              <a:t> </a:t>
            </a:r>
            <a:r>
              <a:rPr lang="en-US" sz="1500" dirty="0" err="1">
                <a:latin typeface="+mn-lt"/>
              </a:rPr>
              <a:t>phương</a:t>
            </a:r>
            <a:r>
              <a:rPr lang="en-US" sz="1500" dirty="0">
                <a:latin typeface="+mn-lt"/>
              </a:rPr>
              <a:t> </a:t>
            </a:r>
            <a:r>
              <a:rPr lang="en-US" sz="1500" dirty="0" err="1">
                <a:latin typeface="+mn-lt"/>
              </a:rPr>
              <a:t>hướng</a:t>
            </a:r>
            <a:r>
              <a:rPr lang="en-US" sz="1500" dirty="0">
                <a:latin typeface="+mn-lt"/>
              </a:rPr>
              <a:t> </a:t>
            </a:r>
            <a:r>
              <a:rPr lang="en-US" sz="1500" dirty="0" err="1">
                <a:latin typeface="+mn-lt"/>
              </a:rPr>
              <a:t>phấn</a:t>
            </a:r>
            <a:r>
              <a:rPr lang="en-US" sz="1500" dirty="0">
                <a:latin typeface="+mn-lt"/>
              </a:rPr>
              <a:t> </a:t>
            </a:r>
            <a:r>
              <a:rPr lang="en-US" sz="1500" dirty="0" err="1">
                <a:latin typeface="+mn-lt"/>
              </a:rPr>
              <a:t>đấu</a:t>
            </a:r>
            <a:r>
              <a:rPr lang="en-US" sz="1500" dirty="0">
                <a:latin typeface="+mn-lt"/>
              </a:rPr>
              <a:t>, </a:t>
            </a:r>
            <a:r>
              <a:rPr lang="en-US" sz="1500" dirty="0" err="1">
                <a:latin typeface="+mn-lt"/>
              </a:rPr>
              <a:t>thậm</a:t>
            </a:r>
            <a:r>
              <a:rPr lang="en-US" sz="1500" dirty="0">
                <a:latin typeface="+mn-lt"/>
              </a:rPr>
              <a:t> </a:t>
            </a:r>
            <a:r>
              <a:rPr lang="en-US" sz="1500" dirty="0" err="1">
                <a:latin typeface="+mn-lt"/>
              </a:rPr>
              <a:t>chí</a:t>
            </a:r>
            <a:r>
              <a:rPr lang="en-US" sz="1500" dirty="0">
                <a:latin typeface="+mn-lt"/>
              </a:rPr>
              <a:t> </a:t>
            </a:r>
            <a:r>
              <a:rPr lang="en-US" sz="1500" dirty="0" err="1">
                <a:latin typeface="+mn-lt"/>
              </a:rPr>
              <a:t>sẽ</a:t>
            </a:r>
            <a:r>
              <a:rPr lang="en-US" sz="1500" dirty="0">
                <a:latin typeface="+mn-lt"/>
              </a:rPr>
              <a:t> </a:t>
            </a:r>
            <a:r>
              <a:rPr lang="en-US" sz="1500" dirty="0" err="1">
                <a:latin typeface="+mn-lt"/>
              </a:rPr>
              <a:t>bị</a:t>
            </a:r>
            <a:r>
              <a:rPr lang="en-US" sz="1500" dirty="0">
                <a:latin typeface="+mn-lt"/>
              </a:rPr>
              <a:t> </a:t>
            </a:r>
            <a:r>
              <a:rPr lang="en-US" sz="1500" dirty="0" err="1">
                <a:latin typeface="+mn-lt"/>
              </a:rPr>
              <a:t>lôi</a:t>
            </a:r>
            <a:r>
              <a:rPr lang="en-US" sz="1500" dirty="0">
                <a:latin typeface="+mn-lt"/>
              </a:rPr>
              <a:t> </a:t>
            </a:r>
            <a:r>
              <a:rPr lang="en-US" sz="1500" dirty="0" err="1">
                <a:latin typeface="+mn-lt"/>
              </a:rPr>
              <a:t>kéo</a:t>
            </a:r>
            <a:r>
              <a:rPr lang="en-US" sz="1500" dirty="0">
                <a:latin typeface="+mn-lt"/>
              </a:rPr>
              <a:t>, </a:t>
            </a:r>
            <a:r>
              <a:rPr lang="en-US" sz="1500" dirty="0" err="1">
                <a:latin typeface="+mn-lt"/>
              </a:rPr>
              <a:t>dụ</a:t>
            </a:r>
            <a:r>
              <a:rPr lang="en-US" sz="1500" dirty="0">
                <a:latin typeface="+mn-lt"/>
              </a:rPr>
              <a:t> </a:t>
            </a:r>
            <a:r>
              <a:rPr lang="en-US" sz="1500" dirty="0" err="1">
                <a:latin typeface="+mn-lt"/>
              </a:rPr>
              <a:t>dỗ</a:t>
            </a:r>
            <a:r>
              <a:rPr lang="en-US" sz="1500" dirty="0">
                <a:latin typeface="+mn-lt"/>
              </a:rPr>
              <a:t> </a:t>
            </a:r>
            <a:r>
              <a:rPr lang="en-US" sz="1500" dirty="0" err="1">
                <a:latin typeface="+mn-lt"/>
              </a:rPr>
              <a:t>vào</a:t>
            </a:r>
            <a:r>
              <a:rPr lang="en-US" sz="1500" dirty="0">
                <a:latin typeface="+mn-lt"/>
              </a:rPr>
              <a:t> </a:t>
            </a:r>
            <a:r>
              <a:rPr lang="en-US" sz="1500" dirty="0" err="1">
                <a:latin typeface="+mn-lt"/>
              </a:rPr>
              <a:t>những</a:t>
            </a:r>
            <a:r>
              <a:rPr lang="en-US" sz="1500" dirty="0">
                <a:latin typeface="+mn-lt"/>
              </a:rPr>
              <a:t> </a:t>
            </a:r>
            <a:r>
              <a:rPr lang="en-US" sz="1500" dirty="0" err="1">
                <a:latin typeface="+mn-lt"/>
              </a:rPr>
              <a:t>trào</a:t>
            </a:r>
            <a:r>
              <a:rPr lang="en-US" sz="1500" dirty="0">
                <a:latin typeface="+mn-lt"/>
              </a:rPr>
              <a:t> </a:t>
            </a:r>
            <a:r>
              <a:rPr lang="en-US" sz="1500" dirty="0" err="1">
                <a:latin typeface="+mn-lt"/>
              </a:rPr>
              <a:t>lưu</a:t>
            </a:r>
            <a:r>
              <a:rPr lang="en-US" sz="1500" dirty="0">
                <a:latin typeface="+mn-lt"/>
              </a:rPr>
              <a:t> </a:t>
            </a:r>
            <a:r>
              <a:rPr lang="en-US" sz="1500" dirty="0" err="1">
                <a:latin typeface="+mn-lt"/>
              </a:rPr>
              <a:t>xấu</a:t>
            </a:r>
            <a:r>
              <a:rPr lang="en-US" sz="1500" dirty="0">
                <a:latin typeface="+mn-lt"/>
              </a:rPr>
              <a:t>, </a:t>
            </a:r>
            <a:r>
              <a:rPr lang="en-US" sz="1500" dirty="0" err="1">
                <a:latin typeface="+mn-lt"/>
              </a:rPr>
              <a:t>những</a:t>
            </a:r>
            <a:r>
              <a:rPr lang="en-US" sz="1500" dirty="0">
                <a:latin typeface="+mn-lt"/>
              </a:rPr>
              <a:t> </a:t>
            </a:r>
            <a:r>
              <a:rPr lang="en-US" sz="1500" dirty="0" err="1">
                <a:latin typeface="+mn-lt"/>
              </a:rPr>
              <a:t>việc</a:t>
            </a:r>
            <a:r>
              <a:rPr lang="en-US" sz="1500" dirty="0">
                <a:latin typeface="+mn-lt"/>
              </a:rPr>
              <a:t> </a:t>
            </a:r>
            <a:r>
              <a:rPr lang="en-US" sz="1500" dirty="0" err="1">
                <a:latin typeface="+mn-lt"/>
              </a:rPr>
              <a:t>làm</a:t>
            </a:r>
            <a:r>
              <a:rPr lang="en-US" sz="1500" dirty="0">
                <a:latin typeface="+mn-lt"/>
              </a:rPr>
              <a:t> phi </a:t>
            </a:r>
            <a:r>
              <a:rPr lang="en-US" sz="1500" dirty="0" err="1">
                <a:latin typeface="+mn-lt"/>
              </a:rPr>
              <a:t>pháp</a:t>
            </a:r>
            <a:r>
              <a:rPr lang="en-US" sz="1500" dirty="0">
                <a:latin typeface="+mn-lt"/>
              </a:rPr>
              <a:t> </a:t>
            </a:r>
            <a:r>
              <a:rPr lang="en-US" sz="1500" dirty="0" err="1">
                <a:latin typeface="+mn-lt"/>
              </a:rPr>
              <a:t>hoặc</a:t>
            </a:r>
            <a:r>
              <a:rPr lang="en-US" sz="1500" dirty="0">
                <a:latin typeface="+mn-lt"/>
              </a:rPr>
              <a:t> </a:t>
            </a:r>
            <a:r>
              <a:rPr lang="en-US" sz="1500" dirty="0" err="1">
                <a:latin typeface="+mn-lt"/>
              </a:rPr>
              <a:t>bị</a:t>
            </a:r>
            <a:r>
              <a:rPr lang="en-US" sz="1500" dirty="0">
                <a:latin typeface="+mn-lt"/>
              </a:rPr>
              <a:t> </a:t>
            </a:r>
            <a:r>
              <a:rPr lang="en-US" sz="1500" dirty="0" err="1">
                <a:latin typeface="+mn-lt"/>
              </a:rPr>
              <a:t>lừa</a:t>
            </a:r>
            <a:r>
              <a:rPr lang="en-US" sz="1500" dirty="0">
                <a:latin typeface="+mn-lt"/>
              </a:rPr>
              <a:t> </a:t>
            </a:r>
            <a:r>
              <a:rPr lang="en-US" sz="1500" dirty="0" err="1">
                <a:latin typeface="+mn-lt"/>
              </a:rPr>
              <a:t>đảo</a:t>
            </a:r>
            <a:r>
              <a:rPr lang="en-US" sz="1500" dirty="0">
                <a:latin typeface="+mn-lt"/>
              </a:rPr>
              <a:t>. </a:t>
            </a:r>
            <a:r>
              <a:rPr lang="en-US" sz="1500" dirty="0" err="1">
                <a:latin typeface="+mn-lt"/>
              </a:rPr>
              <a:t>Thực</a:t>
            </a:r>
            <a:r>
              <a:rPr lang="en-US" sz="1500" dirty="0">
                <a:latin typeface="+mn-lt"/>
              </a:rPr>
              <a:t> </a:t>
            </a:r>
            <a:r>
              <a:rPr lang="en-US" sz="1500" dirty="0" err="1">
                <a:latin typeface="+mn-lt"/>
              </a:rPr>
              <a:t>tế</a:t>
            </a:r>
            <a:r>
              <a:rPr lang="en-US" sz="1500" dirty="0">
                <a:latin typeface="+mn-lt"/>
              </a:rPr>
              <a:t> </a:t>
            </a:r>
            <a:r>
              <a:rPr lang="en-US" sz="1500" dirty="0" err="1">
                <a:latin typeface="+mn-lt"/>
              </a:rPr>
              <a:t>cho</a:t>
            </a:r>
            <a:r>
              <a:rPr lang="en-US" sz="1500" dirty="0">
                <a:latin typeface="+mn-lt"/>
              </a:rPr>
              <a:t> </a:t>
            </a:r>
            <a:r>
              <a:rPr lang="en-US" sz="1500" dirty="0" err="1">
                <a:latin typeface="+mn-lt"/>
              </a:rPr>
              <a:t>thấy</a:t>
            </a:r>
            <a:r>
              <a:rPr lang="en-US" sz="1500" dirty="0">
                <a:latin typeface="+mn-lt"/>
              </a:rPr>
              <a:t>, c</a:t>
            </a:r>
            <a:r>
              <a:rPr lang="vi-VN" sz="1500" dirty="0">
                <a:latin typeface="+mn-lt"/>
              </a:rPr>
              <a:t>ó </a:t>
            </a:r>
            <a:r>
              <a:rPr lang="en-US" sz="1500" dirty="0" err="1">
                <a:latin typeface="+mn-lt"/>
              </a:rPr>
              <a:t>những</a:t>
            </a:r>
            <a:r>
              <a:rPr lang="en-US" sz="1500" dirty="0">
                <a:latin typeface="+mn-lt"/>
              </a:rPr>
              <a:t> </a:t>
            </a:r>
            <a:r>
              <a:rPr lang="en-US" sz="1500" dirty="0" err="1">
                <a:latin typeface="+mn-lt"/>
              </a:rPr>
              <a:t>bạn</a:t>
            </a:r>
            <a:r>
              <a:rPr lang="en-US" sz="1500" dirty="0">
                <a:latin typeface="+mn-lt"/>
              </a:rPr>
              <a:t> </a:t>
            </a:r>
            <a:r>
              <a:rPr lang="en-US" sz="1500" dirty="0" err="1">
                <a:latin typeface="+mn-lt"/>
              </a:rPr>
              <a:t>trẻ</a:t>
            </a:r>
            <a:r>
              <a:rPr lang="en-US" sz="1500" dirty="0">
                <a:latin typeface="+mn-lt"/>
              </a:rPr>
              <a:t> </a:t>
            </a:r>
            <a:r>
              <a:rPr lang="en-US" sz="1500" dirty="0" err="1">
                <a:latin typeface="+mn-lt"/>
              </a:rPr>
              <a:t>dễ</a:t>
            </a:r>
            <a:r>
              <a:rPr lang="en-US" sz="1500" dirty="0">
                <a:latin typeface="+mn-lt"/>
              </a:rPr>
              <a:t> </a:t>
            </a:r>
            <a:r>
              <a:rPr lang="en-US" sz="1500" dirty="0" err="1">
                <a:latin typeface="+mn-lt"/>
              </a:rPr>
              <a:t>dàng</a:t>
            </a:r>
            <a:r>
              <a:rPr lang="en-US" sz="1500" dirty="0">
                <a:latin typeface="+mn-lt"/>
              </a:rPr>
              <a:t> tin </a:t>
            </a:r>
            <a:r>
              <a:rPr lang="en-US" sz="1500" dirty="0" err="1">
                <a:latin typeface="+mn-lt"/>
              </a:rPr>
              <a:t>tưởng</a:t>
            </a:r>
            <a:r>
              <a:rPr lang="en-US" sz="1500" dirty="0">
                <a:latin typeface="+mn-lt"/>
              </a:rPr>
              <a:t> </a:t>
            </a:r>
            <a:r>
              <a:rPr lang="en-US" sz="1500" dirty="0" err="1">
                <a:latin typeface="+mn-lt"/>
              </a:rPr>
              <a:t>người</a:t>
            </a:r>
            <a:r>
              <a:rPr lang="en-US" sz="1500" dirty="0">
                <a:latin typeface="+mn-lt"/>
              </a:rPr>
              <a:t> </a:t>
            </a:r>
            <a:r>
              <a:rPr lang="en-US" sz="1500" dirty="0" err="1">
                <a:latin typeface="+mn-lt"/>
              </a:rPr>
              <a:t>trong</a:t>
            </a:r>
            <a:r>
              <a:rPr lang="en-US" sz="1500" dirty="0">
                <a:latin typeface="+mn-lt"/>
              </a:rPr>
              <a:t> </a:t>
            </a:r>
            <a:r>
              <a:rPr lang="en-US" sz="1500" dirty="0" err="1">
                <a:latin typeface="+mn-lt"/>
              </a:rPr>
              <a:t>thế</a:t>
            </a:r>
            <a:r>
              <a:rPr lang="en-US" sz="1500" dirty="0">
                <a:latin typeface="+mn-lt"/>
              </a:rPr>
              <a:t> </a:t>
            </a:r>
            <a:r>
              <a:rPr lang="en-US" sz="1500" dirty="0" err="1">
                <a:latin typeface="+mn-lt"/>
              </a:rPr>
              <a:t>giới</a:t>
            </a:r>
            <a:r>
              <a:rPr lang="en-US" sz="1500" dirty="0">
                <a:latin typeface="+mn-lt"/>
              </a:rPr>
              <a:t> </a:t>
            </a:r>
            <a:r>
              <a:rPr lang="en-US" sz="1500" dirty="0" err="1">
                <a:latin typeface="+mn-lt"/>
              </a:rPr>
              <a:t>ảo</a:t>
            </a:r>
            <a:r>
              <a:rPr lang="en-US" sz="1500" dirty="0">
                <a:latin typeface="+mn-lt"/>
              </a:rPr>
              <a:t> </a:t>
            </a:r>
            <a:r>
              <a:rPr lang="en-US" sz="1500" dirty="0" err="1">
                <a:latin typeface="+mn-lt"/>
              </a:rPr>
              <a:t>mà</a:t>
            </a:r>
            <a:r>
              <a:rPr lang="en-US" sz="1500" dirty="0">
                <a:latin typeface="+mn-lt"/>
              </a:rPr>
              <a:t> </a:t>
            </a:r>
            <a:r>
              <a:rPr lang="en-US" sz="1500" dirty="0" err="1">
                <a:latin typeface="+mn-lt"/>
              </a:rPr>
              <a:t>trao</a:t>
            </a:r>
            <a:r>
              <a:rPr lang="en-US" sz="1500" dirty="0">
                <a:latin typeface="+mn-lt"/>
              </a:rPr>
              <a:t> </a:t>
            </a:r>
            <a:r>
              <a:rPr lang="en-US" sz="1500" dirty="0" err="1">
                <a:latin typeface="+mn-lt"/>
              </a:rPr>
              <a:t>gửi</a:t>
            </a:r>
            <a:r>
              <a:rPr lang="en-US" sz="1500" dirty="0">
                <a:latin typeface="+mn-lt"/>
              </a:rPr>
              <a:t> </a:t>
            </a:r>
            <a:r>
              <a:rPr lang="en-US" sz="1500" dirty="0" err="1">
                <a:latin typeface="+mn-lt"/>
              </a:rPr>
              <a:t>vật</a:t>
            </a:r>
            <a:r>
              <a:rPr lang="en-US" sz="1500" dirty="0">
                <a:latin typeface="+mn-lt"/>
              </a:rPr>
              <a:t> </a:t>
            </a:r>
            <a:r>
              <a:rPr lang="en-US" sz="1500" dirty="0" err="1">
                <a:latin typeface="+mn-lt"/>
              </a:rPr>
              <a:t>chất</a:t>
            </a:r>
            <a:r>
              <a:rPr lang="en-US" sz="1500" dirty="0">
                <a:latin typeface="+mn-lt"/>
              </a:rPr>
              <a:t>, </a:t>
            </a:r>
            <a:r>
              <a:rPr lang="en-US" sz="1500" dirty="0" err="1">
                <a:latin typeface="+mn-lt"/>
              </a:rPr>
              <a:t>tình</a:t>
            </a:r>
            <a:r>
              <a:rPr lang="en-US" sz="1500" dirty="0">
                <a:latin typeface="+mn-lt"/>
              </a:rPr>
              <a:t> </a:t>
            </a:r>
            <a:r>
              <a:rPr lang="en-US" sz="1500" dirty="0" err="1">
                <a:latin typeface="+mn-lt"/>
              </a:rPr>
              <a:t>cảm</a:t>
            </a:r>
            <a:r>
              <a:rPr lang="vi-VN" sz="1500" dirty="0">
                <a:latin typeface="+mn-lt"/>
              </a:rPr>
              <a:t>.</a:t>
            </a:r>
            <a:r>
              <a:rPr lang="en-US" sz="1500" dirty="0">
                <a:latin typeface="+mn-lt"/>
              </a:rPr>
              <a:t> </a:t>
            </a:r>
            <a:r>
              <a:rPr lang="en-US" sz="1500" dirty="0" err="1">
                <a:latin typeface="+mn-lt"/>
              </a:rPr>
              <a:t>Kết</a:t>
            </a:r>
            <a:r>
              <a:rPr lang="en-US" sz="1500" dirty="0">
                <a:latin typeface="+mn-lt"/>
              </a:rPr>
              <a:t> </a:t>
            </a:r>
            <a:r>
              <a:rPr lang="en-US" sz="1500" dirty="0" err="1">
                <a:latin typeface="+mn-lt"/>
              </a:rPr>
              <a:t>cục</a:t>
            </a:r>
            <a:r>
              <a:rPr lang="en-US" sz="1500" dirty="0">
                <a:latin typeface="+mn-lt"/>
              </a:rPr>
              <a:t> </a:t>
            </a:r>
            <a:r>
              <a:rPr lang="en-US" sz="1500" dirty="0" err="1">
                <a:latin typeface="+mn-lt"/>
              </a:rPr>
              <a:t>phần</a:t>
            </a:r>
            <a:r>
              <a:rPr lang="en-US" sz="1500" dirty="0">
                <a:latin typeface="+mn-lt"/>
              </a:rPr>
              <a:t> </a:t>
            </a:r>
            <a:r>
              <a:rPr lang="en-US" sz="1500" dirty="0" err="1">
                <a:latin typeface="+mn-lt"/>
              </a:rPr>
              <a:t>lớn</a:t>
            </a:r>
            <a:r>
              <a:rPr lang="en-US" sz="1500" dirty="0">
                <a:latin typeface="+mn-lt"/>
              </a:rPr>
              <a:t> </a:t>
            </a:r>
            <a:r>
              <a:rPr lang="en-US" sz="1500" dirty="0" err="1">
                <a:latin typeface="+mn-lt"/>
              </a:rPr>
              <a:t>đều</a:t>
            </a:r>
            <a:r>
              <a:rPr lang="en-US" sz="1500" dirty="0">
                <a:latin typeface="+mn-lt"/>
              </a:rPr>
              <a:t> </a:t>
            </a:r>
            <a:r>
              <a:rPr lang="en-US" sz="1500" dirty="0" err="1">
                <a:latin typeface="+mn-lt"/>
              </a:rPr>
              <a:t>rất</a:t>
            </a:r>
            <a:r>
              <a:rPr lang="en-US" sz="1500" dirty="0">
                <a:latin typeface="+mn-lt"/>
              </a:rPr>
              <a:t> bi </a:t>
            </a:r>
            <a:r>
              <a:rPr lang="en-US" sz="1500" dirty="0" err="1">
                <a:latin typeface="+mn-lt"/>
              </a:rPr>
              <a:t>đát</a:t>
            </a:r>
            <a:r>
              <a:rPr lang="en-US" sz="1500" dirty="0">
                <a:latin typeface="+mn-lt"/>
              </a:rPr>
              <a:t>. </a:t>
            </a:r>
            <a:r>
              <a:rPr lang="en-US" sz="1500" dirty="0" err="1">
                <a:latin typeface="+mn-lt"/>
              </a:rPr>
              <a:t>Khi</a:t>
            </a:r>
            <a:r>
              <a:rPr lang="en-US" sz="1500" dirty="0">
                <a:latin typeface="+mn-lt"/>
              </a:rPr>
              <a:t> </a:t>
            </a:r>
            <a:r>
              <a:rPr lang="en-US" sz="1500" dirty="0" err="1">
                <a:latin typeface="+mn-lt"/>
              </a:rPr>
              <a:t>bạn</a:t>
            </a:r>
            <a:r>
              <a:rPr lang="en-US" sz="1500" dirty="0">
                <a:latin typeface="+mn-lt"/>
              </a:rPr>
              <a:t> </a:t>
            </a:r>
            <a:r>
              <a:rPr lang="en-US" sz="1500" dirty="0" err="1">
                <a:latin typeface="+mn-lt"/>
              </a:rPr>
              <a:t>đắm</a:t>
            </a:r>
            <a:r>
              <a:rPr lang="en-US" sz="1500" dirty="0">
                <a:latin typeface="+mn-lt"/>
              </a:rPr>
              <a:t> </a:t>
            </a:r>
            <a:r>
              <a:rPr lang="en-US" sz="1500" dirty="0" err="1">
                <a:latin typeface="+mn-lt"/>
              </a:rPr>
              <a:t>chìm</a:t>
            </a:r>
            <a:r>
              <a:rPr lang="en-US" sz="1500" dirty="0">
                <a:latin typeface="+mn-lt"/>
              </a:rPr>
              <a:t> </a:t>
            </a:r>
            <a:r>
              <a:rPr lang="en-US" sz="1500" dirty="0" err="1">
                <a:latin typeface="+mn-lt"/>
              </a:rPr>
              <a:t>vào</a:t>
            </a:r>
            <a:r>
              <a:rPr lang="en-US" sz="1500" dirty="0">
                <a:latin typeface="+mn-lt"/>
              </a:rPr>
              <a:t> </a:t>
            </a:r>
            <a:r>
              <a:rPr lang="en-US" sz="1500" dirty="0" err="1">
                <a:latin typeface="+mn-lt"/>
              </a:rPr>
              <a:t>thế</a:t>
            </a:r>
            <a:r>
              <a:rPr lang="en-US" sz="1500" dirty="0">
                <a:latin typeface="+mn-lt"/>
              </a:rPr>
              <a:t> </a:t>
            </a:r>
            <a:r>
              <a:rPr lang="en-US" sz="1500" dirty="0" err="1">
                <a:latin typeface="+mn-lt"/>
              </a:rPr>
              <a:t>giới</a:t>
            </a:r>
            <a:r>
              <a:rPr lang="en-US" sz="1500" dirty="0">
                <a:latin typeface="+mn-lt"/>
              </a:rPr>
              <a:t> </a:t>
            </a:r>
            <a:r>
              <a:rPr lang="en-US" sz="1500" dirty="0" err="1">
                <a:latin typeface="+mn-lt"/>
              </a:rPr>
              <a:t>ảo</a:t>
            </a:r>
            <a:r>
              <a:rPr lang="en-US" sz="1500" dirty="0">
                <a:latin typeface="+mn-lt"/>
              </a:rPr>
              <a:t>, </a:t>
            </a:r>
            <a:r>
              <a:rPr lang="en-US" sz="1500" dirty="0" err="1">
                <a:latin typeface="+mn-lt"/>
              </a:rPr>
              <a:t>bạn</a:t>
            </a:r>
            <a:r>
              <a:rPr lang="en-US" sz="1500" dirty="0">
                <a:latin typeface="+mn-lt"/>
              </a:rPr>
              <a:t> </a:t>
            </a:r>
            <a:r>
              <a:rPr lang="en-US" sz="1500" dirty="0" err="1">
                <a:latin typeface="+mn-lt"/>
              </a:rPr>
              <a:t>không</a:t>
            </a:r>
            <a:r>
              <a:rPr lang="en-US" sz="1500" dirty="0">
                <a:latin typeface="+mn-lt"/>
              </a:rPr>
              <a:t> </a:t>
            </a:r>
            <a:r>
              <a:rPr lang="en-US" sz="1500" dirty="0" err="1">
                <a:latin typeface="+mn-lt"/>
              </a:rPr>
              <a:t>còn</a:t>
            </a:r>
            <a:r>
              <a:rPr lang="en-US" sz="1500" dirty="0">
                <a:latin typeface="+mn-lt"/>
              </a:rPr>
              <a:t> </a:t>
            </a:r>
            <a:r>
              <a:rPr lang="en-US" sz="1500" dirty="0" err="1">
                <a:latin typeface="+mn-lt"/>
              </a:rPr>
              <a:t>mấy</a:t>
            </a:r>
            <a:r>
              <a:rPr lang="en-US" sz="1500" dirty="0">
                <a:latin typeface="+mn-lt"/>
              </a:rPr>
              <a:t> </a:t>
            </a:r>
            <a:r>
              <a:rPr lang="en-US" sz="1500" dirty="0" err="1">
                <a:latin typeface="+mn-lt"/>
              </a:rPr>
              <a:t>quan</a:t>
            </a:r>
            <a:r>
              <a:rPr lang="en-US" sz="1500" dirty="0">
                <a:latin typeface="+mn-lt"/>
              </a:rPr>
              <a:t> </a:t>
            </a:r>
            <a:r>
              <a:rPr lang="en-US" sz="1500" dirty="0" err="1">
                <a:latin typeface="+mn-lt"/>
              </a:rPr>
              <a:t>tâm</a:t>
            </a:r>
            <a:r>
              <a:rPr lang="en-US" sz="1500" dirty="0">
                <a:latin typeface="+mn-lt"/>
              </a:rPr>
              <a:t> </a:t>
            </a:r>
            <a:r>
              <a:rPr lang="en-US" sz="1500" dirty="0" err="1">
                <a:latin typeface="+mn-lt"/>
              </a:rPr>
              <a:t>tới</a:t>
            </a:r>
            <a:r>
              <a:rPr lang="en-US" sz="1500" dirty="0">
                <a:latin typeface="+mn-lt"/>
              </a:rPr>
              <a:t> </a:t>
            </a:r>
            <a:r>
              <a:rPr lang="en-US" sz="1500" dirty="0" err="1">
                <a:latin typeface="+mn-lt"/>
              </a:rPr>
              <a:t>những</a:t>
            </a:r>
            <a:r>
              <a:rPr lang="en-US" sz="1500" dirty="0">
                <a:latin typeface="+mn-lt"/>
              </a:rPr>
              <a:t> </a:t>
            </a:r>
            <a:r>
              <a:rPr lang="en-US" sz="1500" dirty="0" err="1">
                <a:latin typeface="+mn-lt"/>
              </a:rPr>
              <a:t>người</a:t>
            </a:r>
            <a:r>
              <a:rPr lang="en-US" sz="1500" dirty="0">
                <a:latin typeface="+mn-lt"/>
              </a:rPr>
              <a:t> </a:t>
            </a:r>
            <a:r>
              <a:rPr lang="en-US" sz="1500" dirty="0" err="1">
                <a:latin typeface="+mn-lt"/>
              </a:rPr>
              <a:t>thân</a:t>
            </a:r>
            <a:r>
              <a:rPr lang="en-US" sz="1500" dirty="0">
                <a:latin typeface="+mn-lt"/>
              </a:rPr>
              <a:t> </a:t>
            </a:r>
            <a:r>
              <a:rPr lang="en-US" sz="1500" dirty="0" err="1">
                <a:latin typeface="+mn-lt"/>
              </a:rPr>
              <a:t>yêu</a:t>
            </a:r>
            <a:r>
              <a:rPr lang="en-US" sz="1500" dirty="0">
                <a:latin typeface="+mn-lt"/>
              </a:rPr>
              <a:t> </a:t>
            </a:r>
            <a:r>
              <a:rPr lang="en-US" sz="1500" dirty="0" err="1">
                <a:latin typeface="+mn-lt"/>
              </a:rPr>
              <a:t>xung</a:t>
            </a:r>
            <a:r>
              <a:rPr lang="en-US" sz="1500" dirty="0">
                <a:latin typeface="+mn-lt"/>
              </a:rPr>
              <a:t> </a:t>
            </a:r>
            <a:r>
              <a:rPr lang="en-US" sz="1500" dirty="0" err="1">
                <a:latin typeface="+mn-lt"/>
              </a:rPr>
              <a:t>quanh</a:t>
            </a:r>
            <a:r>
              <a:rPr lang="en-US" sz="1500" dirty="0">
                <a:latin typeface="+mn-lt"/>
              </a:rPr>
              <a:t> </a:t>
            </a:r>
            <a:r>
              <a:rPr lang="en-US" sz="1500" dirty="0" err="1">
                <a:latin typeface="+mn-lt"/>
              </a:rPr>
              <a:t>bạn</a:t>
            </a:r>
            <a:r>
              <a:rPr lang="en-US" sz="1500" dirty="0">
                <a:latin typeface="+mn-lt"/>
              </a:rPr>
              <a:t>. </a:t>
            </a:r>
            <a:r>
              <a:rPr lang="en-US" sz="1500" dirty="0" err="1">
                <a:latin typeface="+mn-lt"/>
              </a:rPr>
              <a:t>Các</a:t>
            </a:r>
            <a:r>
              <a:rPr lang="en-US" sz="1500" dirty="0">
                <a:latin typeface="+mn-lt"/>
              </a:rPr>
              <a:t> </a:t>
            </a:r>
            <a:r>
              <a:rPr lang="en-US" sz="1500" dirty="0" err="1">
                <a:latin typeface="+mn-lt"/>
              </a:rPr>
              <a:t>mối</a:t>
            </a:r>
            <a:r>
              <a:rPr lang="en-US" sz="1500" dirty="0">
                <a:latin typeface="+mn-lt"/>
              </a:rPr>
              <a:t> </a:t>
            </a:r>
            <a:r>
              <a:rPr lang="en-US" sz="1500" dirty="0" err="1">
                <a:latin typeface="+mn-lt"/>
              </a:rPr>
              <a:t>quan</a:t>
            </a:r>
            <a:r>
              <a:rPr lang="en-US" sz="1500" dirty="0">
                <a:latin typeface="+mn-lt"/>
              </a:rPr>
              <a:t> </a:t>
            </a:r>
            <a:r>
              <a:rPr lang="en-US" sz="1500" dirty="0" err="1">
                <a:latin typeface="+mn-lt"/>
              </a:rPr>
              <a:t>hệ</a:t>
            </a:r>
            <a:r>
              <a:rPr lang="en-US" sz="1500" dirty="0">
                <a:latin typeface="+mn-lt"/>
              </a:rPr>
              <a:t> </a:t>
            </a:r>
            <a:r>
              <a:rPr lang="en-US" sz="1500" dirty="0" err="1">
                <a:latin typeface="+mn-lt"/>
              </a:rPr>
              <a:t>từ</a:t>
            </a:r>
            <a:r>
              <a:rPr lang="en-US" sz="1500" dirty="0">
                <a:latin typeface="+mn-lt"/>
              </a:rPr>
              <a:t> </a:t>
            </a:r>
            <a:r>
              <a:rPr lang="en-US" sz="1500" dirty="0" err="1">
                <a:latin typeface="+mn-lt"/>
              </a:rPr>
              <a:t>đời</a:t>
            </a:r>
            <a:r>
              <a:rPr lang="en-US" sz="1500" dirty="0">
                <a:latin typeface="+mn-lt"/>
              </a:rPr>
              <a:t> </a:t>
            </a:r>
            <a:r>
              <a:rPr lang="en-US" sz="1500" dirty="0" err="1">
                <a:latin typeface="+mn-lt"/>
              </a:rPr>
              <a:t>thực</a:t>
            </a:r>
            <a:r>
              <a:rPr lang="en-US" sz="1500" dirty="0">
                <a:latin typeface="+mn-lt"/>
              </a:rPr>
              <a:t> </a:t>
            </a:r>
            <a:r>
              <a:rPr lang="en-US" sz="1500" dirty="0" err="1">
                <a:latin typeface="+mn-lt"/>
              </a:rPr>
              <a:t>sẽ</a:t>
            </a:r>
            <a:r>
              <a:rPr lang="en-US" sz="1500" dirty="0">
                <a:latin typeface="+mn-lt"/>
              </a:rPr>
              <a:t> </a:t>
            </a:r>
            <a:r>
              <a:rPr lang="en-US" sz="1500" dirty="0" err="1">
                <a:latin typeface="+mn-lt"/>
              </a:rPr>
              <a:t>dần</a:t>
            </a:r>
            <a:r>
              <a:rPr lang="en-US" sz="1500" dirty="0">
                <a:latin typeface="+mn-lt"/>
              </a:rPr>
              <a:t> </a:t>
            </a:r>
            <a:r>
              <a:rPr lang="en-US" sz="1500" dirty="0" err="1">
                <a:latin typeface="+mn-lt"/>
              </a:rPr>
              <a:t>lỏng</a:t>
            </a:r>
            <a:r>
              <a:rPr lang="en-US" sz="1500" dirty="0">
                <a:latin typeface="+mn-lt"/>
              </a:rPr>
              <a:t> </a:t>
            </a:r>
            <a:r>
              <a:rPr lang="en-US" sz="1500" dirty="0" err="1">
                <a:latin typeface="+mn-lt"/>
              </a:rPr>
              <a:t>lẻo</a:t>
            </a:r>
            <a:r>
              <a:rPr lang="en-US" sz="1500" dirty="0">
                <a:latin typeface="+mn-lt"/>
              </a:rPr>
              <a:t> </a:t>
            </a:r>
            <a:r>
              <a:rPr lang="en-US" sz="1500" dirty="0" err="1">
                <a:latin typeface="+mn-lt"/>
              </a:rPr>
              <a:t>và</a:t>
            </a:r>
            <a:r>
              <a:rPr lang="en-US" sz="1500" dirty="0">
                <a:latin typeface="+mn-lt"/>
              </a:rPr>
              <a:t> </a:t>
            </a:r>
            <a:r>
              <a:rPr lang="en-US" sz="1500" dirty="0" err="1">
                <a:latin typeface="+mn-lt"/>
              </a:rPr>
              <a:t>bạn</a:t>
            </a:r>
            <a:r>
              <a:rPr lang="en-US" sz="1500" dirty="0">
                <a:latin typeface="+mn-lt"/>
              </a:rPr>
              <a:t> </a:t>
            </a:r>
            <a:r>
              <a:rPr lang="en-US" sz="1500" dirty="0" err="1">
                <a:latin typeface="+mn-lt"/>
              </a:rPr>
              <a:t>rơi</a:t>
            </a:r>
            <a:r>
              <a:rPr lang="en-US" sz="1500" dirty="0">
                <a:latin typeface="+mn-lt"/>
              </a:rPr>
              <a:t> </a:t>
            </a:r>
            <a:r>
              <a:rPr lang="en-US" sz="1500" dirty="0" err="1">
                <a:latin typeface="+mn-lt"/>
              </a:rPr>
              <a:t>vào</a:t>
            </a:r>
            <a:r>
              <a:rPr lang="en-US" sz="1500" dirty="0">
                <a:latin typeface="+mn-lt"/>
              </a:rPr>
              <a:t> </a:t>
            </a:r>
            <a:r>
              <a:rPr lang="en-US" sz="1500" dirty="0" err="1">
                <a:latin typeface="+mn-lt"/>
              </a:rPr>
              <a:t>cô</a:t>
            </a:r>
            <a:r>
              <a:rPr lang="en-US" sz="1500" dirty="0">
                <a:latin typeface="+mn-lt"/>
              </a:rPr>
              <a:t> </a:t>
            </a:r>
            <a:r>
              <a:rPr lang="en-US" sz="1500" dirty="0" err="1">
                <a:latin typeface="+mn-lt"/>
              </a:rPr>
              <a:t>đơn</a:t>
            </a:r>
            <a:r>
              <a:rPr lang="en-US" sz="1500" dirty="0">
                <a:latin typeface="+mn-lt"/>
              </a:rPr>
              <a:t>, </a:t>
            </a:r>
            <a:r>
              <a:rPr lang="en-US" sz="1500" dirty="0" err="1">
                <a:latin typeface="+mn-lt"/>
              </a:rPr>
              <a:t>cô</a:t>
            </a:r>
            <a:r>
              <a:rPr lang="en-US" sz="1500" dirty="0">
                <a:latin typeface="+mn-lt"/>
              </a:rPr>
              <a:t> </a:t>
            </a:r>
            <a:r>
              <a:rPr lang="en-US" sz="1500" dirty="0" err="1">
                <a:latin typeface="+mn-lt"/>
              </a:rPr>
              <a:t>lập</a:t>
            </a:r>
            <a:r>
              <a:rPr lang="en-US" sz="1500" dirty="0">
                <a:latin typeface="+mn-lt"/>
              </a:rPr>
              <a:t>. </a:t>
            </a:r>
            <a:r>
              <a:rPr lang="en-US" sz="1500" dirty="0" err="1">
                <a:latin typeface="+mn-lt"/>
              </a:rPr>
              <a:t>Và</a:t>
            </a:r>
            <a:r>
              <a:rPr lang="en-US" sz="1500" dirty="0">
                <a:latin typeface="+mn-lt"/>
              </a:rPr>
              <a:t> </a:t>
            </a:r>
            <a:r>
              <a:rPr lang="en-US" sz="1500" dirty="0" err="1">
                <a:latin typeface="+mn-lt"/>
              </a:rPr>
              <a:t>bạn</a:t>
            </a:r>
            <a:r>
              <a:rPr lang="en-US" sz="1500" dirty="0">
                <a:latin typeface="+mn-lt"/>
              </a:rPr>
              <a:t> </a:t>
            </a:r>
            <a:r>
              <a:rPr lang="en-US" sz="1500" dirty="0" err="1">
                <a:latin typeface="+mn-lt"/>
              </a:rPr>
              <a:t>sẽ</a:t>
            </a:r>
            <a:r>
              <a:rPr lang="en-US" sz="1500" dirty="0">
                <a:latin typeface="+mn-lt"/>
              </a:rPr>
              <a:t> </a:t>
            </a:r>
            <a:r>
              <a:rPr lang="en-US" sz="1500" dirty="0" err="1">
                <a:latin typeface="+mn-lt"/>
              </a:rPr>
              <a:t>sụp</a:t>
            </a:r>
            <a:r>
              <a:rPr lang="en-US" sz="1500" dirty="0">
                <a:latin typeface="+mn-lt"/>
              </a:rPr>
              <a:t> </a:t>
            </a:r>
            <a:r>
              <a:rPr lang="en-US" sz="1500" dirty="0" err="1">
                <a:latin typeface="+mn-lt"/>
              </a:rPr>
              <a:t>đổ</a:t>
            </a:r>
            <a:r>
              <a:rPr lang="en-US" sz="1500" dirty="0">
                <a:latin typeface="+mn-lt"/>
              </a:rPr>
              <a:t> </a:t>
            </a:r>
            <a:r>
              <a:rPr lang="en-US" sz="1500" dirty="0" err="1">
                <a:latin typeface="+mn-lt"/>
              </a:rPr>
              <a:t>nếu</a:t>
            </a:r>
            <a:r>
              <a:rPr lang="en-US" sz="1500" dirty="0">
                <a:latin typeface="+mn-lt"/>
              </a:rPr>
              <a:t> </a:t>
            </a:r>
            <a:r>
              <a:rPr lang="en-US" sz="1500" dirty="0" err="1">
                <a:latin typeface="+mn-lt"/>
              </a:rPr>
              <a:t>gặp</a:t>
            </a:r>
            <a:r>
              <a:rPr lang="en-US" sz="1500" dirty="0">
                <a:latin typeface="+mn-lt"/>
              </a:rPr>
              <a:t> </a:t>
            </a:r>
            <a:r>
              <a:rPr lang="en-US" sz="1500" dirty="0" err="1">
                <a:latin typeface="+mn-lt"/>
              </a:rPr>
              <a:t>phải</a:t>
            </a:r>
            <a:r>
              <a:rPr lang="en-US" sz="1500" dirty="0">
                <a:latin typeface="+mn-lt"/>
              </a:rPr>
              <a:t> </a:t>
            </a:r>
            <a:r>
              <a:rPr lang="en-US" sz="1500" dirty="0" err="1">
                <a:latin typeface="+mn-lt"/>
              </a:rPr>
              <a:t>vấn</a:t>
            </a:r>
            <a:r>
              <a:rPr lang="en-US" sz="1500" dirty="0">
                <a:latin typeface="+mn-lt"/>
              </a:rPr>
              <a:t> </a:t>
            </a:r>
            <a:r>
              <a:rPr lang="en-US" sz="1500" dirty="0" err="1">
                <a:latin typeface="+mn-lt"/>
              </a:rPr>
              <a:t>đề</a:t>
            </a:r>
            <a:r>
              <a:rPr lang="en-US" sz="1500" dirty="0">
                <a:latin typeface="+mn-lt"/>
              </a:rPr>
              <a:t> </a:t>
            </a:r>
            <a:r>
              <a:rPr lang="en-US" sz="1500" dirty="0" err="1">
                <a:latin typeface="+mn-lt"/>
              </a:rPr>
              <a:t>khó</a:t>
            </a:r>
            <a:r>
              <a:rPr lang="en-US" sz="1500" dirty="0">
                <a:latin typeface="+mn-lt"/>
              </a:rPr>
              <a:t> </a:t>
            </a:r>
            <a:r>
              <a:rPr lang="en-US" sz="1500" dirty="0" err="1">
                <a:latin typeface="+mn-lt"/>
              </a:rPr>
              <a:t>giải</a:t>
            </a:r>
            <a:r>
              <a:rPr lang="en-US" sz="1500" dirty="0">
                <a:latin typeface="+mn-lt"/>
              </a:rPr>
              <a:t> </a:t>
            </a:r>
            <a:r>
              <a:rPr lang="en-US" sz="1500" dirty="0" err="1">
                <a:latin typeface="+mn-lt"/>
              </a:rPr>
              <a:t>quyết</a:t>
            </a:r>
            <a:r>
              <a:rPr lang="en-US" sz="1500" dirty="0">
                <a:latin typeface="+mn-lt"/>
              </a:rPr>
              <a:t>. </a:t>
            </a:r>
            <a:r>
              <a:rPr lang="en-US" sz="1500" dirty="0" err="1">
                <a:latin typeface="+mn-lt"/>
              </a:rPr>
              <a:t>Người</a:t>
            </a:r>
            <a:r>
              <a:rPr lang="en-US" sz="1500" dirty="0">
                <a:latin typeface="+mn-lt"/>
              </a:rPr>
              <a:t> </a:t>
            </a:r>
            <a:r>
              <a:rPr lang="en-US" sz="1500" dirty="0" err="1">
                <a:latin typeface="+mn-lt"/>
              </a:rPr>
              <a:t>sống</a:t>
            </a:r>
            <a:r>
              <a:rPr lang="en-US" sz="1500" dirty="0">
                <a:latin typeface="+mn-lt"/>
              </a:rPr>
              <a:t> </a:t>
            </a:r>
            <a:r>
              <a:rPr lang="en-US" sz="1500" dirty="0" err="1">
                <a:latin typeface="+mn-lt"/>
              </a:rPr>
              <a:t>ảo</a:t>
            </a:r>
            <a:r>
              <a:rPr lang="en-US" sz="1500" dirty="0">
                <a:latin typeface="+mn-lt"/>
              </a:rPr>
              <a:t> </a:t>
            </a:r>
            <a:r>
              <a:rPr lang="en-US" sz="1500" dirty="0" err="1">
                <a:latin typeface="+mn-lt"/>
              </a:rPr>
              <a:t>không</a:t>
            </a:r>
            <a:r>
              <a:rPr lang="en-US" sz="1500" dirty="0">
                <a:latin typeface="+mn-lt"/>
              </a:rPr>
              <a:t> </a:t>
            </a:r>
            <a:r>
              <a:rPr lang="en-US" sz="1500" dirty="0" err="1">
                <a:latin typeface="+mn-lt"/>
              </a:rPr>
              <a:t>thể</a:t>
            </a:r>
            <a:r>
              <a:rPr lang="en-US" sz="1500" dirty="0">
                <a:latin typeface="+mn-lt"/>
              </a:rPr>
              <a:t> </a:t>
            </a:r>
            <a:r>
              <a:rPr lang="en-US" sz="1500" dirty="0" err="1">
                <a:latin typeface="+mn-lt"/>
              </a:rPr>
              <a:t>biến</a:t>
            </a:r>
            <a:r>
              <a:rPr lang="en-US" sz="1500" dirty="0">
                <a:latin typeface="+mn-lt"/>
              </a:rPr>
              <a:t> </a:t>
            </a:r>
            <a:r>
              <a:rPr lang="en-US" sz="1500" dirty="0" err="1">
                <a:latin typeface="+mn-lt"/>
              </a:rPr>
              <a:t>ước</a:t>
            </a:r>
            <a:r>
              <a:rPr lang="en-US" sz="1500" dirty="0">
                <a:latin typeface="+mn-lt"/>
              </a:rPr>
              <a:t> </a:t>
            </a:r>
            <a:r>
              <a:rPr lang="en-US" sz="1500" dirty="0" err="1">
                <a:latin typeface="+mn-lt"/>
              </a:rPr>
              <a:t>mơ</a:t>
            </a:r>
            <a:r>
              <a:rPr lang="en-US" sz="1500" dirty="0">
                <a:latin typeface="+mn-lt"/>
              </a:rPr>
              <a:t> </a:t>
            </a:r>
            <a:r>
              <a:rPr lang="en-US" sz="1500" dirty="0" err="1">
                <a:latin typeface="+mn-lt"/>
              </a:rPr>
              <a:t>thành</a:t>
            </a:r>
            <a:r>
              <a:rPr lang="en-US" sz="1500" dirty="0">
                <a:latin typeface="+mn-lt"/>
              </a:rPr>
              <a:t> </a:t>
            </a:r>
            <a:r>
              <a:rPr lang="en-US" sz="1500" dirty="0" err="1">
                <a:latin typeface="+mn-lt"/>
              </a:rPr>
              <a:t>hiện</a:t>
            </a:r>
            <a:r>
              <a:rPr lang="en-US" sz="1500" dirty="0">
                <a:latin typeface="+mn-lt"/>
              </a:rPr>
              <a:t> </a:t>
            </a:r>
            <a:r>
              <a:rPr lang="en-US" sz="1500" dirty="0" err="1">
                <a:latin typeface="+mn-lt"/>
              </a:rPr>
              <a:t>thực</a:t>
            </a:r>
            <a:r>
              <a:rPr lang="en-US" sz="1500" dirty="0">
                <a:latin typeface="+mn-lt"/>
              </a:rPr>
              <a:t>, </a:t>
            </a:r>
            <a:r>
              <a:rPr lang="en-US" sz="1500" dirty="0" err="1">
                <a:latin typeface="+mn-lt"/>
              </a:rPr>
              <a:t>bởi</a:t>
            </a:r>
            <a:r>
              <a:rPr lang="en-US" sz="1500" dirty="0">
                <a:latin typeface="+mn-lt"/>
              </a:rPr>
              <a:t> con </a:t>
            </a:r>
            <a:r>
              <a:rPr lang="en-US" sz="1500" dirty="0" err="1">
                <a:latin typeface="+mn-lt"/>
              </a:rPr>
              <a:t>đường</a:t>
            </a:r>
            <a:r>
              <a:rPr lang="en-US" sz="1500" dirty="0">
                <a:latin typeface="+mn-lt"/>
              </a:rPr>
              <a:t> </a:t>
            </a:r>
            <a:r>
              <a:rPr lang="en-US" sz="1500" dirty="0" err="1">
                <a:latin typeface="+mn-lt"/>
              </a:rPr>
              <a:t>thực</a:t>
            </a:r>
            <a:r>
              <a:rPr lang="en-US" sz="1500" dirty="0">
                <a:latin typeface="+mn-lt"/>
              </a:rPr>
              <a:t> </a:t>
            </a:r>
            <a:r>
              <a:rPr lang="en-US" sz="1500" dirty="0" err="1">
                <a:latin typeface="+mn-lt"/>
              </a:rPr>
              <a:t>hiện</a:t>
            </a:r>
            <a:r>
              <a:rPr lang="en-US" sz="1500" dirty="0">
                <a:latin typeface="+mn-lt"/>
              </a:rPr>
              <a:t> </a:t>
            </a:r>
            <a:r>
              <a:rPr lang="en-US" sz="1500" dirty="0" err="1">
                <a:latin typeface="+mn-lt"/>
              </a:rPr>
              <a:t>ước</a:t>
            </a:r>
            <a:r>
              <a:rPr lang="en-US" sz="1500" dirty="0">
                <a:latin typeface="+mn-lt"/>
              </a:rPr>
              <a:t> </a:t>
            </a:r>
            <a:r>
              <a:rPr lang="en-US" sz="1500" dirty="0" err="1">
                <a:latin typeface="+mn-lt"/>
              </a:rPr>
              <a:t>mơ</a:t>
            </a:r>
            <a:r>
              <a:rPr lang="en-US" sz="1500" dirty="0">
                <a:latin typeface="+mn-lt"/>
              </a:rPr>
              <a:t> </a:t>
            </a:r>
            <a:r>
              <a:rPr lang="en-US" sz="1500" dirty="0" err="1">
                <a:latin typeface="+mn-lt"/>
              </a:rPr>
              <a:t>chỉ</a:t>
            </a:r>
            <a:r>
              <a:rPr lang="en-US" sz="1500" dirty="0">
                <a:latin typeface="+mn-lt"/>
              </a:rPr>
              <a:t> </a:t>
            </a:r>
            <a:r>
              <a:rPr lang="en-US" sz="1500" dirty="0" err="1">
                <a:latin typeface="+mn-lt"/>
              </a:rPr>
              <a:t>có</a:t>
            </a:r>
            <a:r>
              <a:rPr lang="en-US" sz="1500" dirty="0">
                <a:latin typeface="+mn-lt"/>
              </a:rPr>
              <a:t> ở </a:t>
            </a:r>
            <a:r>
              <a:rPr lang="en-US" sz="1500" dirty="0" err="1">
                <a:latin typeface="+mn-lt"/>
              </a:rPr>
              <a:t>thế</a:t>
            </a:r>
            <a:r>
              <a:rPr lang="en-US" sz="1500" dirty="0">
                <a:latin typeface="+mn-lt"/>
              </a:rPr>
              <a:t> </a:t>
            </a:r>
            <a:r>
              <a:rPr lang="en-US" sz="1500" dirty="0" err="1">
                <a:latin typeface="+mn-lt"/>
              </a:rPr>
              <a:t>giới</a:t>
            </a:r>
            <a:r>
              <a:rPr lang="en-US" sz="1500" dirty="0">
                <a:latin typeface="+mn-lt"/>
              </a:rPr>
              <a:t> </a:t>
            </a:r>
            <a:r>
              <a:rPr lang="en-US" sz="1500" dirty="0" err="1">
                <a:latin typeface="+mn-lt"/>
              </a:rPr>
              <a:t>thực</a:t>
            </a:r>
            <a:r>
              <a:rPr lang="en-US" sz="1500" dirty="0">
                <a:latin typeface="+mn-lt"/>
              </a:rPr>
              <a:t>. </a:t>
            </a:r>
            <a:r>
              <a:rPr lang="en-US" sz="1500" dirty="0" err="1">
                <a:latin typeface="+mn-lt"/>
              </a:rPr>
              <a:t>Đừng</a:t>
            </a:r>
            <a:r>
              <a:rPr lang="en-US" sz="1500" dirty="0">
                <a:latin typeface="+mn-lt"/>
              </a:rPr>
              <a:t> </a:t>
            </a:r>
            <a:r>
              <a:rPr lang="en-US" sz="1500" dirty="0" err="1">
                <a:latin typeface="+mn-lt"/>
              </a:rPr>
              <a:t>lãng</a:t>
            </a:r>
            <a:r>
              <a:rPr lang="en-US" sz="1500" dirty="0">
                <a:latin typeface="+mn-lt"/>
              </a:rPr>
              <a:t> </a:t>
            </a:r>
            <a:r>
              <a:rPr lang="en-US" sz="1500" dirty="0" err="1">
                <a:latin typeface="+mn-lt"/>
              </a:rPr>
              <a:t>phí</a:t>
            </a:r>
            <a:r>
              <a:rPr lang="en-US" sz="1500" dirty="0">
                <a:latin typeface="+mn-lt"/>
              </a:rPr>
              <a:t> </a:t>
            </a:r>
            <a:r>
              <a:rPr lang="en-US" sz="1500" dirty="0" err="1">
                <a:latin typeface="+mn-lt"/>
              </a:rPr>
              <a:t>thời</a:t>
            </a:r>
            <a:r>
              <a:rPr lang="en-US" sz="1500" dirty="0">
                <a:latin typeface="+mn-lt"/>
              </a:rPr>
              <a:t> </a:t>
            </a:r>
            <a:r>
              <a:rPr lang="en-US" sz="1500" dirty="0" err="1">
                <a:latin typeface="+mn-lt"/>
              </a:rPr>
              <a:t>gian</a:t>
            </a:r>
            <a:r>
              <a:rPr lang="en-US" sz="1500" dirty="0">
                <a:latin typeface="+mn-lt"/>
              </a:rPr>
              <a:t> </a:t>
            </a:r>
            <a:r>
              <a:rPr lang="en-US" sz="1500" dirty="0" err="1">
                <a:latin typeface="+mn-lt"/>
              </a:rPr>
              <a:t>cho</a:t>
            </a:r>
            <a:r>
              <a:rPr lang="en-US" sz="1500" dirty="0">
                <a:latin typeface="+mn-lt"/>
              </a:rPr>
              <a:t> </a:t>
            </a:r>
            <a:r>
              <a:rPr lang="en-US" sz="1500" dirty="0" err="1">
                <a:latin typeface="+mn-lt"/>
              </a:rPr>
              <a:t>những</a:t>
            </a:r>
            <a:r>
              <a:rPr lang="en-US" sz="1500" dirty="0">
                <a:latin typeface="+mn-lt"/>
              </a:rPr>
              <a:t> </a:t>
            </a:r>
            <a:r>
              <a:rPr lang="en-US" sz="1500" dirty="0" err="1">
                <a:latin typeface="+mn-lt"/>
              </a:rPr>
              <a:t>điều</a:t>
            </a:r>
            <a:r>
              <a:rPr lang="en-US" sz="1500" dirty="0">
                <a:latin typeface="+mn-lt"/>
              </a:rPr>
              <a:t> </a:t>
            </a:r>
            <a:r>
              <a:rPr lang="en-US" sz="1500" dirty="0" err="1">
                <a:latin typeface="+mn-lt"/>
              </a:rPr>
              <a:t>không</a:t>
            </a:r>
            <a:r>
              <a:rPr lang="en-US" sz="1500" dirty="0">
                <a:latin typeface="+mn-lt"/>
              </a:rPr>
              <a:t> </a:t>
            </a:r>
            <a:r>
              <a:rPr lang="en-US" sz="1500" dirty="0" err="1">
                <a:latin typeface="+mn-lt"/>
              </a:rPr>
              <a:t>có</a:t>
            </a:r>
            <a:r>
              <a:rPr lang="en-US" sz="1500" dirty="0">
                <a:latin typeface="+mn-lt"/>
              </a:rPr>
              <a:t> </a:t>
            </a:r>
            <a:r>
              <a:rPr lang="en-US" sz="1500" dirty="0" err="1">
                <a:latin typeface="+mn-lt"/>
              </a:rPr>
              <a:t>thật</a:t>
            </a:r>
            <a:r>
              <a:rPr lang="en-US" sz="1500" dirty="0">
                <a:latin typeface="+mn-lt"/>
              </a:rPr>
              <a:t>. </a:t>
            </a:r>
            <a:r>
              <a:rPr lang="en-US" sz="1500" dirty="0" err="1">
                <a:latin typeface="+mn-lt"/>
              </a:rPr>
              <a:t>Hãy</a:t>
            </a:r>
            <a:r>
              <a:rPr lang="en-US" sz="1500" dirty="0">
                <a:latin typeface="+mn-lt"/>
              </a:rPr>
              <a:t> </a:t>
            </a:r>
            <a:r>
              <a:rPr lang="en-US" sz="1500" dirty="0" err="1">
                <a:latin typeface="+mn-lt"/>
              </a:rPr>
              <a:t>tắt</a:t>
            </a:r>
            <a:r>
              <a:rPr lang="en-US" sz="1500" dirty="0">
                <a:latin typeface="+mn-lt"/>
              </a:rPr>
              <a:t> </a:t>
            </a:r>
            <a:r>
              <a:rPr lang="en-US" sz="1500" dirty="0" err="1">
                <a:latin typeface="+mn-lt"/>
              </a:rPr>
              <a:t>điện</a:t>
            </a:r>
            <a:r>
              <a:rPr lang="en-US" sz="1500" dirty="0">
                <a:latin typeface="+mn-lt"/>
              </a:rPr>
              <a:t> </a:t>
            </a:r>
            <a:r>
              <a:rPr lang="en-US" sz="1500" dirty="0" err="1">
                <a:latin typeface="+mn-lt"/>
              </a:rPr>
              <a:t>thoại</a:t>
            </a:r>
            <a:r>
              <a:rPr lang="en-US" sz="1500" dirty="0">
                <a:latin typeface="+mn-lt"/>
              </a:rPr>
              <a:t>, </a:t>
            </a:r>
            <a:r>
              <a:rPr lang="en-US" sz="1500" dirty="0" err="1">
                <a:latin typeface="+mn-lt"/>
              </a:rPr>
              <a:t>gập</a:t>
            </a:r>
            <a:r>
              <a:rPr lang="en-US" sz="1500" dirty="0">
                <a:latin typeface="+mn-lt"/>
              </a:rPr>
              <a:t> </a:t>
            </a:r>
            <a:r>
              <a:rPr lang="en-US" sz="1500" dirty="0" err="1">
                <a:latin typeface="+mn-lt"/>
              </a:rPr>
              <a:t>máy</a:t>
            </a:r>
            <a:r>
              <a:rPr lang="en-US" sz="1500" dirty="0">
                <a:latin typeface="+mn-lt"/>
              </a:rPr>
              <a:t> </a:t>
            </a:r>
            <a:r>
              <a:rPr lang="en-US" sz="1500" dirty="0" err="1">
                <a:latin typeface="+mn-lt"/>
              </a:rPr>
              <a:t>tính</a:t>
            </a:r>
            <a:r>
              <a:rPr lang="en-US" sz="1500" dirty="0">
                <a:latin typeface="+mn-lt"/>
              </a:rPr>
              <a:t> </a:t>
            </a:r>
            <a:r>
              <a:rPr lang="en-US" sz="1500" dirty="0" err="1">
                <a:latin typeface="+mn-lt"/>
              </a:rPr>
              <a:t>lại</a:t>
            </a:r>
            <a:r>
              <a:rPr lang="en-US" sz="1500" dirty="0">
                <a:latin typeface="+mn-lt"/>
              </a:rPr>
              <a:t> </a:t>
            </a:r>
            <a:r>
              <a:rPr lang="en-US" sz="1500" dirty="0" err="1">
                <a:latin typeface="+mn-lt"/>
              </a:rPr>
              <a:t>để</a:t>
            </a:r>
            <a:r>
              <a:rPr lang="en-US" sz="1500" dirty="0">
                <a:latin typeface="+mn-lt"/>
              </a:rPr>
              <a:t> </a:t>
            </a:r>
            <a:r>
              <a:rPr lang="en-US" sz="1500" dirty="0" err="1">
                <a:latin typeface="+mn-lt"/>
              </a:rPr>
              <a:t>bước</a:t>
            </a:r>
            <a:r>
              <a:rPr lang="en-US" sz="1500" dirty="0">
                <a:latin typeface="+mn-lt"/>
              </a:rPr>
              <a:t> </a:t>
            </a:r>
            <a:r>
              <a:rPr lang="en-US" sz="1500" dirty="0" err="1">
                <a:latin typeface="+mn-lt"/>
              </a:rPr>
              <a:t>ra</a:t>
            </a:r>
            <a:r>
              <a:rPr lang="en-US" sz="1500" dirty="0">
                <a:latin typeface="+mn-lt"/>
              </a:rPr>
              <a:t> </a:t>
            </a:r>
            <a:r>
              <a:rPr lang="en-US" sz="1500" dirty="0" err="1">
                <a:latin typeface="+mn-lt"/>
              </a:rPr>
              <a:t>đời</a:t>
            </a:r>
            <a:r>
              <a:rPr lang="en-US" sz="1500" dirty="0">
                <a:latin typeface="+mn-lt"/>
              </a:rPr>
              <a:t> </a:t>
            </a:r>
            <a:r>
              <a:rPr lang="en-US" sz="1500" dirty="0" err="1">
                <a:latin typeface="+mn-lt"/>
              </a:rPr>
              <a:t>thực</a:t>
            </a:r>
            <a:r>
              <a:rPr lang="en-US" sz="1500" dirty="0">
                <a:latin typeface="+mn-lt"/>
              </a:rPr>
              <a:t> </a:t>
            </a:r>
            <a:r>
              <a:rPr lang="en-US" sz="1500" dirty="0" err="1">
                <a:latin typeface="+mn-lt"/>
              </a:rPr>
              <a:t>để</a:t>
            </a:r>
            <a:r>
              <a:rPr lang="en-US" sz="1500" dirty="0">
                <a:latin typeface="+mn-lt"/>
              </a:rPr>
              <a:t> </a:t>
            </a:r>
            <a:r>
              <a:rPr lang="en-US" sz="1500" dirty="0" err="1">
                <a:latin typeface="+mn-lt"/>
              </a:rPr>
              <a:t>thực</a:t>
            </a:r>
            <a:r>
              <a:rPr lang="en-US" sz="1500" dirty="0">
                <a:latin typeface="+mn-lt"/>
              </a:rPr>
              <a:t> </a:t>
            </a:r>
            <a:r>
              <a:rPr lang="en-US" sz="1500" dirty="0" err="1">
                <a:latin typeface="+mn-lt"/>
              </a:rPr>
              <a:t>hiện</a:t>
            </a:r>
            <a:r>
              <a:rPr lang="en-US" sz="1500" dirty="0">
                <a:latin typeface="+mn-lt"/>
              </a:rPr>
              <a:t> </a:t>
            </a:r>
            <a:r>
              <a:rPr lang="en-US" sz="1500" dirty="0" err="1">
                <a:latin typeface="+mn-lt"/>
              </a:rPr>
              <a:t>những</a:t>
            </a:r>
            <a:r>
              <a:rPr lang="en-US" sz="1500" dirty="0">
                <a:latin typeface="+mn-lt"/>
              </a:rPr>
              <a:t> </a:t>
            </a:r>
            <a:r>
              <a:rPr lang="en-US" sz="1500" dirty="0" err="1">
                <a:latin typeface="+mn-lt"/>
              </a:rPr>
              <a:t>ước</a:t>
            </a:r>
            <a:r>
              <a:rPr lang="en-US" sz="1500" dirty="0">
                <a:latin typeface="+mn-lt"/>
              </a:rPr>
              <a:t> </a:t>
            </a:r>
            <a:r>
              <a:rPr lang="en-US" sz="1500" dirty="0" err="1">
                <a:latin typeface="+mn-lt"/>
              </a:rPr>
              <a:t>mơ</a:t>
            </a:r>
            <a:r>
              <a:rPr lang="en-US" sz="1500" dirty="0">
                <a:latin typeface="+mn-lt"/>
              </a:rPr>
              <a:t> </a:t>
            </a:r>
            <a:r>
              <a:rPr lang="en-US" sz="1500" dirty="0" err="1">
                <a:latin typeface="+mn-lt"/>
              </a:rPr>
              <a:t>có</a:t>
            </a:r>
            <a:r>
              <a:rPr lang="en-US" sz="1500" dirty="0">
                <a:latin typeface="+mn-lt"/>
              </a:rPr>
              <a:t> </a:t>
            </a:r>
            <a:r>
              <a:rPr lang="en-US" sz="1500" dirty="0" err="1">
                <a:latin typeface="+mn-lt"/>
              </a:rPr>
              <a:t>thật</a:t>
            </a:r>
            <a:r>
              <a:rPr lang="en-US" sz="1500" dirty="0">
                <a:latin typeface="+mn-lt"/>
              </a:rPr>
              <a:t>! </a:t>
            </a:r>
            <a:endParaRPr lang="en-US" sz="1500" i="1" dirty="0">
              <a:latin typeface="+mn-lt"/>
              <a:cs typeface="Arial" panose="020B0604020202020204" pitchFamily="34" charset="0"/>
            </a:endParaRPr>
          </a:p>
        </p:txBody>
      </p:sp>
      <p:sp>
        <p:nvSpPr>
          <p:cNvPr id="3" name="Left Brace 2"/>
          <p:cNvSpPr/>
          <p:nvPr/>
        </p:nvSpPr>
        <p:spPr>
          <a:xfrm>
            <a:off x="1752600" y="819150"/>
            <a:ext cx="76200"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Left Brace 18"/>
          <p:cNvSpPr/>
          <p:nvPr/>
        </p:nvSpPr>
        <p:spPr>
          <a:xfrm flipH="1">
            <a:off x="3047999" y="1288895"/>
            <a:ext cx="152401"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loud Callout 19"/>
          <p:cNvSpPr/>
          <p:nvPr/>
        </p:nvSpPr>
        <p:spPr>
          <a:xfrm>
            <a:off x="3505200" y="2216676"/>
            <a:ext cx="4191000" cy="990600"/>
          </a:xfrm>
          <a:prstGeom prst="cloudCallout">
            <a:avLst>
              <a:gd name="adj1" fmla="val -59415"/>
              <a:gd name="adj2" fmla="val -1198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Giới</a:t>
            </a:r>
            <a:r>
              <a:rPr lang="en-US" sz="2800" b="1" dirty="0">
                <a:solidFill>
                  <a:srgbClr val="FFFF00"/>
                </a:solidFill>
              </a:rPr>
              <a:t> </a:t>
            </a:r>
            <a:r>
              <a:rPr lang="en-US" sz="2800" b="1" dirty="0" err="1">
                <a:solidFill>
                  <a:srgbClr val="FFFF00"/>
                </a:solidFill>
              </a:rPr>
              <a:t>thiệu</a:t>
            </a:r>
            <a:r>
              <a:rPr lang="en-US" sz="2800" b="1" dirty="0">
                <a:solidFill>
                  <a:srgbClr val="FFFF00"/>
                </a:solidFill>
              </a:rPr>
              <a:t> </a:t>
            </a:r>
          </a:p>
          <a:p>
            <a:pPr algn="ctr"/>
            <a:r>
              <a:rPr lang="en-US" sz="2800" b="1" dirty="0" err="1">
                <a:solidFill>
                  <a:srgbClr val="FFFF00"/>
                </a:solidFill>
              </a:rPr>
              <a:t>vấn</a:t>
            </a:r>
            <a:r>
              <a:rPr lang="en-US" sz="2800" b="1" dirty="0">
                <a:solidFill>
                  <a:srgbClr val="FFFF00"/>
                </a:solidFill>
              </a:rPr>
              <a:t> </a:t>
            </a:r>
            <a:r>
              <a:rPr lang="en-US" sz="2800" b="1" dirty="0" err="1">
                <a:solidFill>
                  <a:srgbClr val="FFFF00"/>
                </a:solidFill>
              </a:rPr>
              <a:t>đề</a:t>
            </a:r>
            <a:endParaRPr lang="en-US" sz="2800" b="1" dirty="0">
              <a:solidFill>
                <a:srgbClr val="FFFF00"/>
              </a:solidFill>
            </a:endParaRPr>
          </a:p>
        </p:txBody>
      </p:sp>
      <p:sp>
        <p:nvSpPr>
          <p:cNvPr id="21" name="Left Brace 20"/>
          <p:cNvSpPr/>
          <p:nvPr/>
        </p:nvSpPr>
        <p:spPr>
          <a:xfrm>
            <a:off x="3048000" y="1288895"/>
            <a:ext cx="76200"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flipH="1">
            <a:off x="7848600" y="2216676"/>
            <a:ext cx="152401"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Cloud Callout 22"/>
          <p:cNvSpPr/>
          <p:nvPr/>
        </p:nvSpPr>
        <p:spPr>
          <a:xfrm>
            <a:off x="3276600" y="3028950"/>
            <a:ext cx="4191000" cy="990600"/>
          </a:xfrm>
          <a:prstGeom prst="cloudCallout">
            <a:avLst>
              <a:gd name="adj1" fmla="val 55796"/>
              <a:gd name="adj2" fmla="val -1142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Giải</a:t>
            </a:r>
            <a:r>
              <a:rPr lang="en-US" sz="2800" b="1" dirty="0">
                <a:solidFill>
                  <a:srgbClr val="FFFF00"/>
                </a:solidFill>
              </a:rPr>
              <a:t> </a:t>
            </a:r>
            <a:r>
              <a:rPr lang="en-US" sz="2800" b="1" dirty="0" err="1">
                <a:solidFill>
                  <a:srgbClr val="FFFF00"/>
                </a:solidFill>
              </a:rPr>
              <a:t>thích</a:t>
            </a:r>
            <a:endParaRPr lang="en-US" sz="2800" b="1" dirty="0">
              <a:solidFill>
                <a:srgbClr val="FFFF00"/>
              </a:solidFill>
            </a:endParaRPr>
          </a:p>
        </p:txBody>
      </p:sp>
      <p:sp>
        <p:nvSpPr>
          <p:cNvPr id="26" name="Left Brace 25"/>
          <p:cNvSpPr/>
          <p:nvPr/>
        </p:nvSpPr>
        <p:spPr>
          <a:xfrm>
            <a:off x="7918295" y="2209425"/>
            <a:ext cx="76200"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Left Brace 26"/>
          <p:cNvSpPr/>
          <p:nvPr/>
        </p:nvSpPr>
        <p:spPr>
          <a:xfrm flipH="1">
            <a:off x="2819400" y="4021222"/>
            <a:ext cx="152399" cy="304800"/>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loud Callout 27"/>
          <p:cNvSpPr/>
          <p:nvPr/>
        </p:nvSpPr>
        <p:spPr>
          <a:xfrm>
            <a:off x="2286000" y="1098395"/>
            <a:ext cx="4191000" cy="990600"/>
          </a:xfrm>
          <a:prstGeom prst="cloudCallout">
            <a:avLst>
              <a:gd name="adj1" fmla="val 81073"/>
              <a:gd name="adj2" fmla="val 895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rPr>
              <a:t>Trọng</a:t>
            </a:r>
            <a:r>
              <a:rPr lang="en-US" sz="2800" b="1" dirty="0">
                <a:solidFill>
                  <a:srgbClr val="FFFF00"/>
                </a:solidFill>
              </a:rPr>
              <a:t> </a:t>
            </a:r>
            <a:r>
              <a:rPr lang="en-US" sz="2800" b="1" dirty="0" err="1">
                <a:solidFill>
                  <a:srgbClr val="FFFF00"/>
                </a:solidFill>
              </a:rPr>
              <a:t>tâm</a:t>
            </a:r>
            <a:endParaRPr lang="en-US" sz="2800" b="1" dirty="0">
              <a:solidFill>
                <a:srgbClr val="FFFF00"/>
              </a:solidFill>
            </a:endParaRPr>
          </a:p>
        </p:txBody>
      </p:sp>
    </p:spTree>
    <p:extLst>
      <p:ext uri="{BB962C8B-B14F-4D97-AF65-F5344CB8AC3E}">
        <p14:creationId xmlns:p14="http://schemas.microsoft.com/office/powerpoint/2010/main" val="3347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20"/>
                                        </p:tgtEl>
                                        <p:attrNameLst>
                                          <p:attrName>ppt_x</p:attrName>
                                        </p:attrNameLst>
                                      </p:cBhvr>
                                      <p:tavLst>
                                        <p:tav tm="0">
                                          <p:val>
                                            <p:strVal val="ppt_x"/>
                                          </p:val>
                                        </p:tav>
                                        <p:tav tm="100000">
                                          <p:val>
                                            <p:strVal val="ppt_x"/>
                                          </p:val>
                                        </p:tav>
                                      </p:tavLst>
                                    </p:anim>
                                    <p:anim calcmode="lin" valueType="num">
                                      <p:cBhvr additive="base">
                                        <p:cTn id="20" dur="500"/>
                                        <p:tgtEl>
                                          <p:spTgt spid="20"/>
                                        </p:tgtEl>
                                        <p:attrNameLst>
                                          <p:attrName>ppt_y</p:attrName>
                                        </p:attrNameLst>
                                      </p:cBhvr>
                                      <p:tavLst>
                                        <p:tav tm="0">
                                          <p:val>
                                            <p:strVal val="ppt_y"/>
                                          </p:val>
                                        </p:tav>
                                        <p:tav tm="100000">
                                          <p:val>
                                            <p:strVal val="1+ppt_h/2"/>
                                          </p:val>
                                        </p:tav>
                                      </p:tavLst>
                                    </p:anim>
                                    <p:set>
                                      <p:cBhvr>
                                        <p:cTn id="21" dur="1" fill="hold">
                                          <p:stCondLst>
                                            <p:cond delay="499"/>
                                          </p:stCondLst>
                                        </p:cTn>
                                        <p:tgtEl>
                                          <p:spTgt spid="2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23"/>
                                        </p:tgtEl>
                                        <p:attrNameLst>
                                          <p:attrName>ppt_x</p:attrName>
                                        </p:attrNameLst>
                                      </p:cBhvr>
                                      <p:tavLst>
                                        <p:tav tm="0">
                                          <p:val>
                                            <p:strVal val="ppt_x"/>
                                          </p:val>
                                        </p:tav>
                                        <p:tav tm="100000">
                                          <p:val>
                                            <p:strVal val="ppt_x"/>
                                          </p:val>
                                        </p:tav>
                                      </p:tavLst>
                                    </p:anim>
                                    <p:anim calcmode="lin" valueType="num">
                                      <p:cBhvr additive="base">
                                        <p:cTn id="45" dur="500"/>
                                        <p:tgtEl>
                                          <p:spTgt spid="23"/>
                                        </p:tgtEl>
                                        <p:attrNameLst>
                                          <p:attrName>ppt_y</p:attrName>
                                        </p:attrNameLst>
                                      </p:cBhvr>
                                      <p:tavLst>
                                        <p:tav tm="0">
                                          <p:val>
                                            <p:strVal val="ppt_y"/>
                                          </p:val>
                                        </p:tav>
                                        <p:tav tm="100000">
                                          <p:val>
                                            <p:strVal val="1+ppt_h/2"/>
                                          </p:val>
                                        </p:tav>
                                      </p:tavLst>
                                    </p:anim>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up)">
                                      <p:cBhvr>
                                        <p:cTn id="57" dur="500"/>
                                        <p:tgtEl>
                                          <p:spTgt spid="26"/>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down)">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28"/>
                                        </p:tgtEl>
                                        <p:attrNameLst>
                                          <p:attrName>ppt_x</p:attrName>
                                        </p:attrNameLst>
                                      </p:cBhvr>
                                      <p:tavLst>
                                        <p:tav tm="0">
                                          <p:val>
                                            <p:strVal val="ppt_x"/>
                                          </p:val>
                                        </p:tav>
                                        <p:tav tm="100000">
                                          <p:val>
                                            <p:strVal val="ppt_x"/>
                                          </p:val>
                                        </p:tav>
                                      </p:tavLst>
                                    </p:anim>
                                    <p:anim calcmode="lin" valueType="num">
                                      <p:cBhvr additive="base">
                                        <p:cTn id="75" dur="500"/>
                                        <p:tgtEl>
                                          <p:spTgt spid="28"/>
                                        </p:tgtEl>
                                        <p:attrNameLst>
                                          <p:attrName>ppt_y</p:attrName>
                                        </p:attrNameLst>
                                      </p:cBhvr>
                                      <p:tavLst>
                                        <p:tav tm="0">
                                          <p:val>
                                            <p:strVal val="ppt_y"/>
                                          </p:val>
                                        </p:tav>
                                        <p:tav tm="100000">
                                          <p:val>
                                            <p:strVal val="1+ppt_h/2"/>
                                          </p:val>
                                        </p:tav>
                                      </p:tavLst>
                                    </p:anim>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6" grpId="0" animBg="1"/>
      <p:bldP spid="26" grpId="1" animBg="1"/>
      <p:bldP spid="27" grpId="1" animBg="1"/>
      <p:bldP spid="27" grpId="2" animBg="1"/>
      <p:bldP spid="28" grpId="0" animBg="1"/>
      <p:bldP spid="28"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2 </a:t>
            </a:r>
          </a:p>
        </p:txBody>
      </p:sp>
      <p:sp>
        <p:nvSpPr>
          <p:cNvPr id="4" name="TextBox 3"/>
          <p:cNvSpPr txBox="1"/>
          <p:nvPr/>
        </p:nvSpPr>
        <p:spPr>
          <a:xfrm>
            <a:off x="1524001" y="438150"/>
            <a:ext cx="6858000" cy="523220"/>
          </a:xfrm>
          <a:prstGeom prst="rect">
            <a:avLst/>
          </a:prstGeom>
          <a:noFill/>
          <a:ln w="3175">
            <a:solidFill>
              <a:schemeClr val="tx1"/>
            </a:solidFill>
          </a:ln>
        </p:spPr>
        <p:txBody>
          <a:bodyPr wrap="square" rtlCol="0">
            <a:spAutoFit/>
          </a:bodyPr>
          <a:lstStyle/>
          <a:p>
            <a:r>
              <a:rPr lang="en-US" b="1" dirty="0" err="1">
                <a:solidFill>
                  <a:srgbClr val="0000FF"/>
                </a:solidFill>
              </a:rPr>
              <a:t>Viết</a:t>
            </a:r>
            <a:r>
              <a:rPr lang="en-US" b="1" dirty="0">
                <a:solidFill>
                  <a:srgbClr val="0000FF"/>
                </a:solidFill>
              </a:rPr>
              <a:t> </a:t>
            </a:r>
            <a:r>
              <a:rPr lang="en-US" b="1" dirty="0" err="1">
                <a:solidFill>
                  <a:srgbClr val="0000FF"/>
                </a:solidFill>
              </a:rPr>
              <a:t>đoạn</a:t>
            </a:r>
            <a:r>
              <a:rPr lang="en-US" b="1" dirty="0">
                <a:solidFill>
                  <a:srgbClr val="0000FF"/>
                </a:solidFill>
              </a:rPr>
              <a:t> </a:t>
            </a:r>
            <a:r>
              <a:rPr lang="en-US" b="1" dirty="0" err="1">
                <a:solidFill>
                  <a:srgbClr val="0000FF"/>
                </a:solidFill>
              </a:rPr>
              <a:t>văn</a:t>
            </a:r>
            <a:r>
              <a:rPr lang="en-US" b="1" dirty="0">
                <a:solidFill>
                  <a:srgbClr val="0000FF"/>
                </a:solidFill>
              </a:rPr>
              <a:t> (200 </a:t>
            </a:r>
            <a:r>
              <a:rPr lang="en-US" b="1" dirty="0" err="1">
                <a:solidFill>
                  <a:srgbClr val="0000FF"/>
                </a:solidFill>
              </a:rPr>
              <a:t>chữ</a:t>
            </a:r>
            <a:r>
              <a:rPr lang="en-US" b="1" dirty="0">
                <a:solidFill>
                  <a:srgbClr val="0000FF"/>
                </a:solidFill>
              </a:rPr>
              <a:t>) </a:t>
            </a:r>
            <a:r>
              <a:rPr lang="en-US" b="1" dirty="0" err="1">
                <a:solidFill>
                  <a:srgbClr val="0000FF"/>
                </a:solidFill>
              </a:rPr>
              <a:t>trình</a:t>
            </a:r>
            <a:r>
              <a:rPr lang="en-US" b="1" dirty="0">
                <a:solidFill>
                  <a:srgbClr val="0000FF"/>
                </a:solidFill>
              </a:rPr>
              <a:t> </a:t>
            </a:r>
            <a:r>
              <a:rPr lang="en-US" b="1" dirty="0" err="1">
                <a:solidFill>
                  <a:srgbClr val="0000FF"/>
                </a:solidFill>
              </a:rPr>
              <a:t>bày</a:t>
            </a:r>
            <a:r>
              <a:rPr lang="en-US" b="1" dirty="0">
                <a:solidFill>
                  <a:srgbClr val="0000FF"/>
                </a:solidFill>
              </a:rPr>
              <a:t> </a:t>
            </a:r>
            <a:r>
              <a:rPr lang="en-US" b="1" dirty="0" err="1">
                <a:solidFill>
                  <a:srgbClr val="0000FF"/>
                </a:solidFill>
              </a:rPr>
              <a:t>suy</a:t>
            </a:r>
            <a:r>
              <a:rPr lang="en-US" b="1" dirty="0">
                <a:solidFill>
                  <a:srgbClr val="0000FF"/>
                </a:solidFill>
              </a:rPr>
              <a:t> </a:t>
            </a:r>
            <a:r>
              <a:rPr lang="en-US" b="1" dirty="0" err="1">
                <a:solidFill>
                  <a:srgbClr val="0000FF"/>
                </a:solidFill>
              </a:rPr>
              <a:t>nghĩ</a:t>
            </a:r>
            <a:r>
              <a:rPr lang="en-US" b="1" dirty="0">
                <a:solidFill>
                  <a:srgbClr val="0000FF"/>
                </a:solidFill>
              </a:rPr>
              <a:t> </a:t>
            </a:r>
            <a:r>
              <a:rPr lang="en-US" b="1" dirty="0" err="1">
                <a:solidFill>
                  <a:srgbClr val="0000FF"/>
                </a:solidFill>
              </a:rPr>
              <a:t>về</a:t>
            </a:r>
            <a:r>
              <a:rPr lang="en-US" b="1" dirty="0">
                <a:solidFill>
                  <a:srgbClr val="0000FF"/>
                </a:solidFill>
              </a:rPr>
              <a:t> </a:t>
            </a:r>
            <a:r>
              <a:rPr lang="en-US" b="1" dirty="0" err="1">
                <a:solidFill>
                  <a:srgbClr val="0000FF"/>
                </a:solidFill>
              </a:rPr>
              <a:t>sự</a:t>
            </a:r>
            <a:r>
              <a:rPr lang="en-US" b="1" dirty="0">
                <a:solidFill>
                  <a:srgbClr val="0000FF"/>
                </a:solidFill>
              </a:rPr>
              <a:t> </a:t>
            </a:r>
            <a:r>
              <a:rPr lang="en-US" b="1" dirty="0" err="1">
                <a:solidFill>
                  <a:srgbClr val="0000FF"/>
                </a:solidFill>
              </a:rPr>
              <a:t>ảnh</a:t>
            </a:r>
            <a:r>
              <a:rPr lang="en-US" b="1" dirty="0">
                <a:solidFill>
                  <a:srgbClr val="0000FF"/>
                </a:solidFill>
              </a:rPr>
              <a:t> </a:t>
            </a:r>
            <a:r>
              <a:rPr lang="en-US" b="1" dirty="0" err="1">
                <a:solidFill>
                  <a:srgbClr val="0000FF"/>
                </a:solidFill>
              </a:rPr>
              <a:t>hưởng</a:t>
            </a:r>
            <a:r>
              <a:rPr lang="en-US" b="1" dirty="0">
                <a:solidFill>
                  <a:srgbClr val="0000FF"/>
                </a:solidFill>
              </a:rPr>
              <a:t> </a:t>
            </a:r>
            <a:r>
              <a:rPr lang="en-US" b="1" dirty="0" err="1">
                <a:solidFill>
                  <a:srgbClr val="0000FF"/>
                </a:solidFill>
              </a:rPr>
              <a:t>của</a:t>
            </a:r>
            <a:r>
              <a:rPr lang="en-US" b="1" dirty="0">
                <a:solidFill>
                  <a:srgbClr val="0000FF"/>
                </a:solidFill>
              </a:rPr>
              <a:t> </a:t>
            </a:r>
            <a:r>
              <a:rPr lang="en-US" b="1" dirty="0" err="1">
                <a:solidFill>
                  <a:srgbClr val="0000FF"/>
                </a:solidFill>
              </a:rPr>
              <a:t>tính</a:t>
            </a:r>
            <a:r>
              <a:rPr lang="en-US" b="1" dirty="0">
                <a:solidFill>
                  <a:srgbClr val="0000FF"/>
                </a:solidFill>
              </a:rPr>
              <a:t> </a:t>
            </a:r>
            <a:r>
              <a:rPr lang="en-US" b="1" dirty="0" err="1">
                <a:solidFill>
                  <a:srgbClr val="0000FF"/>
                </a:solidFill>
              </a:rPr>
              <a:t>đố</a:t>
            </a:r>
            <a:r>
              <a:rPr lang="en-US" b="1" dirty="0">
                <a:solidFill>
                  <a:srgbClr val="0000FF"/>
                </a:solidFill>
              </a:rPr>
              <a:t> </a:t>
            </a:r>
            <a:r>
              <a:rPr lang="en-US" b="1" dirty="0" err="1">
                <a:solidFill>
                  <a:srgbClr val="0000FF"/>
                </a:solidFill>
              </a:rPr>
              <a:t>kị</a:t>
            </a:r>
            <a:r>
              <a:rPr lang="en-US" b="1" dirty="0">
                <a:solidFill>
                  <a:srgbClr val="0000FF"/>
                </a:solidFill>
              </a:rPr>
              <a:t> </a:t>
            </a:r>
            <a:r>
              <a:rPr lang="en-US" b="1" dirty="0" err="1">
                <a:solidFill>
                  <a:srgbClr val="0000FF"/>
                </a:solidFill>
              </a:rPr>
              <a:t>đến</a:t>
            </a:r>
            <a:r>
              <a:rPr lang="en-US" b="1" dirty="0">
                <a:solidFill>
                  <a:srgbClr val="0000FF"/>
                </a:solidFill>
              </a:rPr>
              <a:t> </a:t>
            </a:r>
            <a:r>
              <a:rPr lang="en-US" b="1" dirty="0" err="1">
                <a:solidFill>
                  <a:srgbClr val="0000FF"/>
                </a:solidFill>
              </a:rPr>
              <a:t>cuộc</a:t>
            </a:r>
            <a:r>
              <a:rPr lang="en-US" b="1" dirty="0">
                <a:solidFill>
                  <a:srgbClr val="0000FF"/>
                </a:solidFill>
              </a:rPr>
              <a:t> </a:t>
            </a:r>
            <a:r>
              <a:rPr lang="en-US" b="1" dirty="0" err="1">
                <a:solidFill>
                  <a:srgbClr val="0000FF"/>
                </a:solidFill>
              </a:rPr>
              <a:t>sống</a:t>
            </a:r>
            <a:r>
              <a:rPr lang="en-US" b="1" dirty="0">
                <a:solidFill>
                  <a:srgbClr val="0000FF"/>
                </a:solidFill>
              </a:rPr>
              <a:t> </a:t>
            </a:r>
            <a:r>
              <a:rPr lang="en-US" b="1" dirty="0" err="1">
                <a:solidFill>
                  <a:srgbClr val="0000FF"/>
                </a:solidFill>
              </a:rPr>
              <a:t>của</a:t>
            </a:r>
            <a:r>
              <a:rPr lang="en-US" b="1" dirty="0">
                <a:solidFill>
                  <a:srgbClr val="0000FF"/>
                </a:solidFill>
              </a:rPr>
              <a:t> con </a:t>
            </a:r>
            <a:r>
              <a:rPr lang="en-US" b="1" dirty="0" err="1">
                <a:solidFill>
                  <a:srgbClr val="0000FF"/>
                </a:solidFill>
              </a:rPr>
              <a:t>người</a:t>
            </a:r>
            <a:r>
              <a:rPr lang="en-US" b="1" dirty="0">
                <a:solidFill>
                  <a:srgbClr val="0000FF"/>
                </a:solidFill>
              </a:rPr>
              <a:t>.</a:t>
            </a:r>
          </a:p>
        </p:txBody>
      </p:sp>
      <p:sp>
        <p:nvSpPr>
          <p:cNvPr id="5" name="TextBox 4"/>
          <p:cNvSpPr txBox="1"/>
          <p:nvPr/>
        </p:nvSpPr>
        <p:spPr>
          <a:xfrm>
            <a:off x="3813307" y="942235"/>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304800" y="1147286"/>
            <a:ext cx="8839200" cy="523220"/>
          </a:xfrm>
          <a:prstGeom prst="rect">
            <a:avLst/>
          </a:prstGeom>
          <a:noFill/>
        </p:spPr>
        <p:txBody>
          <a:bodyPr wrap="square" rtlCol="0">
            <a:spAutoFit/>
          </a:bodyPr>
          <a:lstStyle/>
          <a:p>
            <a:r>
              <a:rPr lang="en-US" dirty="0">
                <a:solidFill>
                  <a:srgbClr val="0000FF"/>
                </a:solidFill>
              </a:rPr>
              <a:t>1.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ảnh</a:t>
            </a:r>
            <a:r>
              <a:rPr lang="en-US" dirty="0">
                <a:solidFill>
                  <a:srgbClr val="0000FF"/>
                </a:solidFill>
              </a:rPr>
              <a:t> </a:t>
            </a:r>
            <a:r>
              <a:rPr lang="en-US" dirty="0" err="1">
                <a:solidFill>
                  <a:srgbClr val="0000FF"/>
                </a:solidFill>
              </a:rPr>
              <a:t>hưởng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đố</a:t>
            </a:r>
            <a:r>
              <a:rPr lang="en-US" dirty="0">
                <a:solidFill>
                  <a:srgbClr val="0000FF"/>
                </a:solidFill>
              </a:rPr>
              <a:t> </a:t>
            </a:r>
            <a:r>
              <a:rPr lang="en-US" dirty="0" err="1">
                <a:solidFill>
                  <a:srgbClr val="0000FF"/>
                </a:solidFill>
              </a:rPr>
              <a:t>kị</a:t>
            </a:r>
            <a:r>
              <a:rPr lang="en-US" dirty="0">
                <a:solidFill>
                  <a:srgbClr val="0000FF"/>
                </a:solidFill>
              </a:rPr>
              <a:t> </a:t>
            </a:r>
            <a:r>
              <a:rPr lang="en-US" dirty="0" err="1">
                <a:solidFill>
                  <a:srgbClr val="0000FF"/>
                </a:solidFill>
              </a:rPr>
              <a:t>đến</a:t>
            </a:r>
            <a:r>
              <a:rPr lang="en-US" dirty="0">
                <a:solidFill>
                  <a:srgbClr val="0000FF"/>
                </a:solidFill>
              </a:rPr>
              <a:t> </a:t>
            </a:r>
            <a:r>
              <a:rPr lang="en-US" dirty="0" err="1">
                <a:solidFill>
                  <a:srgbClr val="0000FF"/>
                </a:solidFill>
              </a:rPr>
              <a:t>cuộc</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r>
              <a:rPr lang="en-US" dirty="0">
                <a:solidFill>
                  <a:srgbClr val="0000FF"/>
                </a:solidFill>
              </a:rPr>
              <a:t>.</a:t>
            </a:r>
          </a:p>
          <a:p>
            <a:r>
              <a:rPr lang="en-US" i="1" dirty="0">
                <a:solidFill>
                  <a:srgbClr val="0000FF"/>
                </a:solidFill>
              </a:rPr>
              <a:t> </a:t>
            </a:r>
            <a:r>
              <a:rPr lang="en-US" i="1" dirty="0">
                <a:solidFill>
                  <a:schemeClr val="tx2">
                    <a:lumMod val="50000"/>
                  </a:schemeClr>
                </a:solidFill>
              </a:rPr>
              <a:t>(</a:t>
            </a:r>
            <a:r>
              <a:rPr lang="en-US" i="1" dirty="0" err="1">
                <a:solidFill>
                  <a:schemeClr val="tx2">
                    <a:lumMod val="50000"/>
                  </a:schemeClr>
                </a:solidFill>
              </a:rPr>
              <a:t>Tính</a:t>
            </a:r>
            <a:r>
              <a:rPr lang="en-US" i="1" dirty="0">
                <a:solidFill>
                  <a:schemeClr val="tx2">
                    <a:lumMod val="50000"/>
                  </a:schemeClr>
                </a:solidFill>
              </a:rPr>
              <a:t> </a:t>
            </a:r>
            <a:r>
              <a:rPr lang="en-US" i="1" dirty="0" err="1">
                <a:solidFill>
                  <a:schemeClr val="tx2">
                    <a:lumMod val="50000"/>
                  </a:schemeClr>
                </a:solidFill>
              </a:rPr>
              <a:t>đố</a:t>
            </a:r>
            <a:r>
              <a:rPr lang="en-US" i="1" dirty="0">
                <a:solidFill>
                  <a:schemeClr val="tx2">
                    <a:lumMod val="50000"/>
                  </a:schemeClr>
                </a:solidFill>
              </a:rPr>
              <a:t> </a:t>
            </a:r>
            <a:r>
              <a:rPr lang="en-US" i="1" dirty="0" err="1">
                <a:solidFill>
                  <a:schemeClr val="tx2">
                    <a:lumMod val="50000"/>
                  </a:schemeClr>
                </a:solidFill>
              </a:rPr>
              <a:t>kị</a:t>
            </a:r>
            <a:r>
              <a:rPr lang="en-US" i="1" dirty="0">
                <a:solidFill>
                  <a:schemeClr val="tx2">
                    <a:lumMod val="50000"/>
                  </a:schemeClr>
                </a:solidFill>
              </a:rPr>
              <a:t> </a:t>
            </a:r>
            <a:r>
              <a:rPr lang="en-US" i="1" dirty="0" err="1">
                <a:solidFill>
                  <a:schemeClr val="tx2">
                    <a:lumMod val="50000"/>
                  </a:schemeClr>
                </a:solidFill>
              </a:rPr>
              <a:t>có</a:t>
            </a:r>
            <a:r>
              <a:rPr lang="en-US" i="1" dirty="0">
                <a:solidFill>
                  <a:schemeClr val="tx2">
                    <a:lumMod val="50000"/>
                  </a:schemeClr>
                </a:solidFill>
              </a:rPr>
              <a:t> </a:t>
            </a:r>
            <a:r>
              <a:rPr lang="en-US" i="1" dirty="0" err="1">
                <a:solidFill>
                  <a:schemeClr val="tx2">
                    <a:lumMod val="50000"/>
                  </a:schemeClr>
                </a:solidFill>
              </a:rPr>
              <a:t>ảnh</a:t>
            </a:r>
            <a:r>
              <a:rPr lang="en-US" i="1" dirty="0">
                <a:solidFill>
                  <a:schemeClr val="tx2">
                    <a:lumMod val="50000"/>
                  </a:schemeClr>
                </a:solidFill>
              </a:rPr>
              <a:t> </a:t>
            </a:r>
            <a:r>
              <a:rPr lang="en-US" i="1" dirty="0" err="1">
                <a:solidFill>
                  <a:schemeClr val="tx2">
                    <a:lumMod val="50000"/>
                  </a:schemeClr>
                </a:solidFill>
              </a:rPr>
              <a:t>hưởng</a:t>
            </a:r>
            <a:r>
              <a:rPr lang="en-US" i="1" dirty="0">
                <a:solidFill>
                  <a:schemeClr val="tx2">
                    <a:lumMod val="50000"/>
                  </a:schemeClr>
                </a:solidFill>
              </a:rPr>
              <a:t> </a:t>
            </a:r>
            <a:r>
              <a:rPr lang="en-US" i="1" dirty="0" err="1">
                <a:solidFill>
                  <a:schemeClr val="tx2">
                    <a:lumMod val="50000"/>
                  </a:schemeClr>
                </a:solidFill>
              </a:rPr>
              <a:t>sâu</a:t>
            </a:r>
            <a:r>
              <a:rPr lang="en-US" i="1" dirty="0">
                <a:solidFill>
                  <a:schemeClr val="tx2">
                    <a:lumMod val="50000"/>
                  </a:schemeClr>
                </a:solidFill>
              </a:rPr>
              <a:t> </a:t>
            </a:r>
            <a:r>
              <a:rPr lang="en-US" i="1" dirty="0" err="1">
                <a:solidFill>
                  <a:schemeClr val="tx2">
                    <a:lumMod val="50000"/>
                  </a:schemeClr>
                </a:solidFill>
              </a:rPr>
              <a:t>sắc</a:t>
            </a:r>
            <a:r>
              <a:rPr lang="en-US" i="1" dirty="0">
                <a:solidFill>
                  <a:schemeClr val="tx2">
                    <a:lumMod val="50000"/>
                  </a:schemeClr>
                </a:solidFill>
              </a:rPr>
              <a:t> </a:t>
            </a:r>
            <a:r>
              <a:rPr lang="en-US" i="1" dirty="0" err="1">
                <a:solidFill>
                  <a:schemeClr val="tx2">
                    <a:lumMod val="50000"/>
                  </a:schemeClr>
                </a:solidFill>
              </a:rPr>
              <a:t>tới</a:t>
            </a:r>
            <a:r>
              <a:rPr lang="en-US" i="1" dirty="0">
                <a:solidFill>
                  <a:schemeClr val="tx2">
                    <a:lumMod val="50000"/>
                  </a:schemeClr>
                </a:solidFill>
              </a:rPr>
              <a:t> </a:t>
            </a:r>
            <a:r>
              <a:rPr lang="en-US" i="1" dirty="0" err="1">
                <a:solidFill>
                  <a:schemeClr val="tx2">
                    <a:lumMod val="50000"/>
                  </a:schemeClr>
                </a:solidFill>
              </a:rPr>
              <a:t>cuộc</a:t>
            </a:r>
            <a:r>
              <a:rPr lang="en-US" i="1" dirty="0">
                <a:solidFill>
                  <a:schemeClr val="tx2">
                    <a:lumMod val="50000"/>
                  </a:schemeClr>
                </a:solidFill>
              </a:rPr>
              <a:t> </a:t>
            </a:r>
            <a:r>
              <a:rPr lang="en-US" i="1" dirty="0" err="1">
                <a:solidFill>
                  <a:schemeClr val="tx2">
                    <a:lumMod val="50000"/>
                  </a:schemeClr>
                </a:solidFill>
              </a:rPr>
              <a:t>sống</a:t>
            </a:r>
            <a:r>
              <a:rPr lang="en-US" i="1" dirty="0">
                <a:solidFill>
                  <a:schemeClr val="tx2">
                    <a:lumMod val="50000"/>
                  </a:schemeClr>
                </a:solidFill>
              </a:rPr>
              <a:t> </a:t>
            </a:r>
            <a:r>
              <a:rPr lang="en-US" i="1" dirty="0" err="1">
                <a:solidFill>
                  <a:schemeClr val="tx2">
                    <a:lumMod val="50000"/>
                  </a:schemeClr>
                </a:solidFill>
              </a:rPr>
              <a:t>của</a:t>
            </a:r>
            <a:r>
              <a:rPr lang="en-US" i="1" dirty="0">
                <a:solidFill>
                  <a:schemeClr val="tx2">
                    <a:lumMod val="50000"/>
                  </a:schemeClr>
                </a:solidFill>
              </a:rPr>
              <a:t> con </a:t>
            </a:r>
            <a:r>
              <a:rPr lang="en-US" i="1" dirty="0" err="1">
                <a:solidFill>
                  <a:schemeClr val="tx2">
                    <a:lumMod val="50000"/>
                  </a:schemeClr>
                </a:solidFill>
              </a:rPr>
              <a:t>người</a:t>
            </a:r>
            <a:r>
              <a:rPr lang="en-US" i="1" dirty="0">
                <a:solidFill>
                  <a:schemeClr val="tx2">
                    <a:lumMod val="50000"/>
                  </a:schemeClr>
                </a:solidFill>
              </a:rPr>
              <a:t>.)</a:t>
            </a:r>
          </a:p>
        </p:txBody>
      </p:sp>
      <p:sp>
        <p:nvSpPr>
          <p:cNvPr id="19" name="TextBox 18"/>
          <p:cNvSpPr txBox="1"/>
          <p:nvPr/>
        </p:nvSpPr>
        <p:spPr>
          <a:xfrm>
            <a:off x="268885" y="1683051"/>
            <a:ext cx="8577073" cy="754053"/>
          </a:xfrm>
          <a:prstGeom prst="rect">
            <a:avLst/>
          </a:prstGeom>
          <a:noFill/>
        </p:spPr>
        <p:txBody>
          <a:bodyPr wrap="squar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đố</a:t>
            </a:r>
            <a:r>
              <a:rPr lang="en-US" dirty="0">
                <a:solidFill>
                  <a:srgbClr val="0000FF"/>
                </a:solidFill>
              </a:rPr>
              <a:t> </a:t>
            </a:r>
            <a:r>
              <a:rPr lang="en-US" dirty="0" err="1">
                <a:solidFill>
                  <a:srgbClr val="0000FF"/>
                </a:solidFill>
              </a:rPr>
              <a:t>kị</a:t>
            </a:r>
            <a:r>
              <a:rPr lang="en-US" dirty="0">
                <a:solidFill>
                  <a:srgbClr val="0000FF"/>
                </a:solidFill>
              </a:rPr>
              <a:t>.</a:t>
            </a:r>
          </a:p>
          <a:p>
            <a:r>
              <a:rPr lang="en-US" dirty="0">
                <a:solidFill>
                  <a:schemeClr val="tx1"/>
                </a:solidFill>
              </a:rPr>
              <a:t>(</a:t>
            </a:r>
            <a:r>
              <a:rPr lang="vi-VN" dirty="0"/>
              <a:t>  “Đố kỵ” là một thói xấu phổ biến trong xã hội. Đó là cảm giác ghen ghét, hậm hực, uất ức trước sự thành công, trước sự uy việt hoặc trước uy tín của người khác.</a:t>
            </a:r>
            <a:r>
              <a:rPr lang="en-US" dirty="0"/>
              <a:t>.)</a:t>
            </a:r>
            <a:endParaRPr lang="en-US" dirty="0">
              <a:solidFill>
                <a:schemeClr val="tx1"/>
              </a:solidFill>
            </a:endParaRPr>
          </a:p>
        </p:txBody>
      </p:sp>
      <p:sp>
        <p:nvSpPr>
          <p:cNvPr id="21" name="TextBox 20"/>
          <p:cNvSpPr txBox="1"/>
          <p:nvPr/>
        </p:nvSpPr>
        <p:spPr>
          <a:xfrm>
            <a:off x="341971" y="2437104"/>
            <a:ext cx="8900458" cy="1600438"/>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chứng</a:t>
            </a:r>
            <a:r>
              <a:rPr lang="en-US" dirty="0">
                <a:solidFill>
                  <a:srgbClr val="0000FF"/>
                </a:solidFill>
              </a:rPr>
              <a:t> minh,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sự</a:t>
            </a:r>
            <a:r>
              <a:rPr lang="en-US" dirty="0">
                <a:solidFill>
                  <a:srgbClr val="0000FF"/>
                </a:solidFill>
              </a:rPr>
              <a:t> </a:t>
            </a:r>
            <a:r>
              <a:rPr lang="en-US" dirty="0" err="1">
                <a:solidFill>
                  <a:srgbClr val="0000FF"/>
                </a:solidFill>
              </a:rPr>
              <a:t>ảnh</a:t>
            </a:r>
            <a:r>
              <a:rPr lang="en-US" dirty="0">
                <a:solidFill>
                  <a:srgbClr val="0000FF"/>
                </a:solidFill>
              </a:rPr>
              <a:t> </a:t>
            </a:r>
            <a:r>
              <a:rPr lang="en-US" dirty="0" err="1">
                <a:solidFill>
                  <a:srgbClr val="0000FF"/>
                </a:solidFill>
              </a:rPr>
              <a:t>hưởng</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đố</a:t>
            </a:r>
            <a:r>
              <a:rPr lang="en-US" dirty="0">
                <a:solidFill>
                  <a:srgbClr val="0000FF"/>
                </a:solidFill>
              </a:rPr>
              <a:t> </a:t>
            </a:r>
            <a:r>
              <a:rPr lang="en-US" dirty="0" err="1">
                <a:solidFill>
                  <a:srgbClr val="0000FF"/>
                </a:solidFill>
              </a:rPr>
              <a:t>kị</a:t>
            </a:r>
            <a:r>
              <a:rPr lang="en-US" dirty="0">
                <a:solidFill>
                  <a:srgbClr val="0000FF"/>
                </a:solidFill>
              </a:rPr>
              <a:t> </a:t>
            </a:r>
            <a:r>
              <a:rPr lang="en-US" dirty="0" err="1">
                <a:solidFill>
                  <a:srgbClr val="0000FF"/>
                </a:solidFill>
              </a:rPr>
              <a:t>đến</a:t>
            </a:r>
            <a:r>
              <a:rPr lang="en-US" dirty="0">
                <a:solidFill>
                  <a:srgbClr val="0000FF"/>
                </a:solidFill>
              </a:rPr>
              <a:t> </a:t>
            </a:r>
            <a:r>
              <a:rPr lang="en-US" dirty="0" err="1">
                <a:solidFill>
                  <a:srgbClr val="0000FF"/>
                </a:solidFill>
              </a:rPr>
              <a:t>cuộc</a:t>
            </a:r>
            <a:r>
              <a:rPr lang="en-US" dirty="0">
                <a:solidFill>
                  <a:srgbClr val="0000FF"/>
                </a:solidFill>
              </a:rPr>
              <a:t> </a:t>
            </a:r>
            <a:r>
              <a:rPr lang="en-US" dirty="0" err="1">
                <a:solidFill>
                  <a:srgbClr val="0000FF"/>
                </a:solidFill>
              </a:rPr>
              <a:t>sống</a:t>
            </a:r>
            <a:r>
              <a:rPr lang="en-US" dirty="0">
                <a:solidFill>
                  <a:srgbClr val="0000FF"/>
                </a:solidFill>
              </a:rPr>
              <a:t> </a:t>
            </a:r>
            <a:r>
              <a:rPr lang="en-US" dirty="0" err="1">
                <a:solidFill>
                  <a:srgbClr val="0000FF"/>
                </a:solidFill>
              </a:rPr>
              <a:t>của</a:t>
            </a:r>
            <a:r>
              <a:rPr lang="en-US" dirty="0">
                <a:solidFill>
                  <a:srgbClr val="0000FF"/>
                </a:solidFill>
              </a:rPr>
              <a:t> con </a:t>
            </a:r>
            <a:r>
              <a:rPr lang="en-US" dirty="0" err="1">
                <a:solidFill>
                  <a:srgbClr val="0000FF"/>
                </a:solidFill>
              </a:rPr>
              <a:t>người</a:t>
            </a:r>
            <a:r>
              <a:rPr lang="en-US" dirty="0">
                <a:solidFill>
                  <a:srgbClr val="0000FF"/>
                </a:solidFill>
              </a:rPr>
              <a:t>.</a:t>
            </a:r>
          </a:p>
          <a:p>
            <a:r>
              <a:rPr lang="vi-VN" dirty="0"/>
              <a:t>+ </a:t>
            </a:r>
            <a:r>
              <a:rPr lang="en-US" dirty="0" err="1"/>
              <a:t>Bản</a:t>
            </a:r>
            <a:r>
              <a:rPr lang="en-US" dirty="0"/>
              <a:t> </a:t>
            </a:r>
            <a:r>
              <a:rPr lang="en-US" dirty="0" err="1"/>
              <a:t>thân</a:t>
            </a:r>
            <a:r>
              <a:rPr lang="en-US" dirty="0"/>
              <a:t> </a:t>
            </a:r>
            <a:r>
              <a:rPr lang="en-US" dirty="0" err="1"/>
              <a:t>sẽ</a:t>
            </a:r>
            <a:r>
              <a:rPr lang="en-US" dirty="0"/>
              <a:t> </a:t>
            </a:r>
            <a:r>
              <a:rPr lang="en-US" dirty="0" err="1"/>
              <a:t>luôn</a:t>
            </a:r>
            <a:r>
              <a:rPr lang="en-US" dirty="0"/>
              <a:t> </a:t>
            </a:r>
            <a:r>
              <a:rPr lang="en-US" dirty="0" err="1"/>
              <a:t>rơi</a:t>
            </a:r>
            <a:r>
              <a:rPr lang="en-US" dirty="0"/>
              <a:t> </a:t>
            </a:r>
            <a:r>
              <a:rPr lang="en-US" dirty="0" err="1"/>
              <a:t>vào</a:t>
            </a:r>
            <a:r>
              <a:rPr lang="en-US" dirty="0"/>
              <a:t> </a:t>
            </a:r>
            <a:r>
              <a:rPr lang="en-US" dirty="0" err="1"/>
              <a:t>tâm</a:t>
            </a:r>
            <a:r>
              <a:rPr lang="en-US" dirty="0"/>
              <a:t> </a:t>
            </a:r>
            <a:r>
              <a:rPr lang="en-US" dirty="0" err="1"/>
              <a:t>trạng</a:t>
            </a:r>
            <a:r>
              <a:rPr lang="en-US" dirty="0"/>
              <a:t> </a:t>
            </a:r>
            <a:r>
              <a:rPr lang="en-US" dirty="0" err="1"/>
              <a:t>tiêu</a:t>
            </a:r>
            <a:r>
              <a:rPr lang="en-US" dirty="0"/>
              <a:t> </a:t>
            </a:r>
            <a:r>
              <a:rPr lang="en-US" dirty="0" err="1"/>
              <a:t>cực</a:t>
            </a:r>
            <a:r>
              <a:rPr lang="en-US" dirty="0"/>
              <a:t>: </a:t>
            </a:r>
            <a:r>
              <a:rPr lang="en-US" dirty="0" err="1"/>
              <a:t>hậm</a:t>
            </a:r>
            <a:r>
              <a:rPr lang="en-US" dirty="0"/>
              <a:t> </a:t>
            </a:r>
            <a:r>
              <a:rPr lang="en-US" dirty="0" err="1"/>
              <a:t>hực</a:t>
            </a:r>
            <a:r>
              <a:rPr lang="en-US" dirty="0"/>
              <a:t>, </a:t>
            </a:r>
            <a:r>
              <a:rPr lang="en-US" dirty="0" err="1"/>
              <a:t>tức</a:t>
            </a:r>
            <a:r>
              <a:rPr lang="en-US" dirty="0"/>
              <a:t> </a:t>
            </a:r>
            <a:r>
              <a:rPr lang="en-US" dirty="0" err="1"/>
              <a:t>tối</a:t>
            </a:r>
            <a:r>
              <a:rPr lang="en-US" dirty="0"/>
              <a:t>, </a:t>
            </a:r>
            <a:r>
              <a:rPr lang="en-US" dirty="0" err="1"/>
              <a:t>ghen</a:t>
            </a:r>
            <a:r>
              <a:rPr lang="en-US" dirty="0"/>
              <a:t> </a:t>
            </a:r>
            <a:r>
              <a:rPr lang="en-US" dirty="0" err="1"/>
              <a:t>ghét</a:t>
            </a:r>
            <a:r>
              <a:rPr lang="en-US" dirty="0"/>
              <a:t>, </a:t>
            </a:r>
            <a:r>
              <a:rPr lang="en-US" dirty="0" err="1"/>
              <a:t>căm</a:t>
            </a:r>
            <a:r>
              <a:rPr lang="en-US" dirty="0"/>
              <a:t> </a:t>
            </a:r>
            <a:r>
              <a:rPr lang="en-US" dirty="0" err="1"/>
              <a:t>thù</a:t>
            </a:r>
            <a:r>
              <a:rPr lang="en-US" dirty="0"/>
              <a:t>… </a:t>
            </a:r>
            <a:endParaRPr lang="vi-VN" dirty="0"/>
          </a:p>
          <a:p>
            <a:r>
              <a:rPr lang="vi-VN" dirty="0"/>
              <a:t>+ </a:t>
            </a:r>
            <a:r>
              <a:rPr lang="en-US" dirty="0" err="1"/>
              <a:t>Nảy</a:t>
            </a:r>
            <a:r>
              <a:rPr lang="en-US" dirty="0"/>
              <a:t> </a:t>
            </a:r>
            <a:r>
              <a:rPr lang="en-US" dirty="0" err="1"/>
              <a:t>sinh</a:t>
            </a:r>
            <a:r>
              <a:rPr lang="en-US" dirty="0"/>
              <a:t> </a:t>
            </a:r>
            <a:r>
              <a:rPr lang="en-US" dirty="0" err="1"/>
              <a:t>những</a:t>
            </a:r>
            <a:r>
              <a:rPr lang="en-US" dirty="0"/>
              <a:t> </a:t>
            </a:r>
            <a:r>
              <a:rPr lang="en-US" dirty="0" err="1"/>
              <a:t>suy</a:t>
            </a:r>
            <a:r>
              <a:rPr lang="en-US" dirty="0"/>
              <a:t> </a:t>
            </a:r>
            <a:r>
              <a:rPr lang="en-US" dirty="0" err="1"/>
              <a:t>nghĩ</a:t>
            </a:r>
            <a:r>
              <a:rPr lang="en-US" dirty="0"/>
              <a:t>, </a:t>
            </a:r>
            <a:r>
              <a:rPr lang="en-US" dirty="0" err="1"/>
              <a:t>hành</a:t>
            </a:r>
            <a:r>
              <a:rPr lang="en-US" dirty="0"/>
              <a:t> </a:t>
            </a:r>
            <a:r>
              <a:rPr lang="en-US" dirty="0" err="1"/>
              <a:t>động</a:t>
            </a:r>
            <a:r>
              <a:rPr lang="en-US" dirty="0"/>
              <a:t> </a:t>
            </a:r>
            <a:r>
              <a:rPr lang="en-US" dirty="0" err="1"/>
              <a:t>tiêu</a:t>
            </a:r>
            <a:r>
              <a:rPr lang="en-US" dirty="0"/>
              <a:t> </a:t>
            </a:r>
            <a:r>
              <a:rPr lang="en-US" dirty="0" err="1"/>
              <a:t>cực</a:t>
            </a:r>
            <a:r>
              <a:rPr lang="en-US" dirty="0"/>
              <a:t>: </a:t>
            </a:r>
            <a:r>
              <a:rPr lang="en-US" dirty="0" err="1"/>
              <a:t>tự</a:t>
            </a:r>
            <a:r>
              <a:rPr lang="en-US" dirty="0"/>
              <a:t> </a:t>
            </a:r>
            <a:r>
              <a:rPr lang="en-US" dirty="0" err="1"/>
              <a:t>ti</a:t>
            </a:r>
            <a:r>
              <a:rPr lang="en-US" dirty="0"/>
              <a:t> </a:t>
            </a:r>
            <a:r>
              <a:rPr lang="en-US" dirty="0" err="1"/>
              <a:t>về</a:t>
            </a:r>
            <a:r>
              <a:rPr lang="en-US" dirty="0"/>
              <a:t> </a:t>
            </a:r>
            <a:r>
              <a:rPr lang="en-US" dirty="0" err="1"/>
              <a:t>bản</a:t>
            </a:r>
            <a:r>
              <a:rPr lang="en-US" dirty="0"/>
              <a:t> </a:t>
            </a:r>
            <a:r>
              <a:rPr lang="en-US" dirty="0" err="1"/>
              <a:t>thân</a:t>
            </a:r>
            <a:r>
              <a:rPr lang="en-US" dirty="0"/>
              <a:t> </a:t>
            </a:r>
            <a:r>
              <a:rPr lang="en-US" dirty="0" err="1"/>
              <a:t>mình</a:t>
            </a:r>
            <a:r>
              <a:rPr lang="en-US" dirty="0"/>
              <a:t>, </a:t>
            </a:r>
            <a:r>
              <a:rPr lang="en-US" dirty="0" err="1"/>
              <a:t>nói</a:t>
            </a:r>
            <a:r>
              <a:rPr lang="en-US" dirty="0"/>
              <a:t> </a:t>
            </a:r>
            <a:r>
              <a:rPr lang="en-US" dirty="0" err="1"/>
              <a:t>xấu</a:t>
            </a:r>
            <a:r>
              <a:rPr lang="en-US" dirty="0"/>
              <a:t>, </a:t>
            </a:r>
            <a:r>
              <a:rPr lang="en-US" dirty="0" err="1"/>
              <a:t>dối</a:t>
            </a:r>
            <a:r>
              <a:rPr lang="en-US" dirty="0"/>
              <a:t> </a:t>
            </a:r>
            <a:r>
              <a:rPr lang="en-US" dirty="0" err="1"/>
              <a:t>trá</a:t>
            </a:r>
            <a:r>
              <a:rPr lang="en-US" dirty="0"/>
              <a:t>, </a:t>
            </a:r>
            <a:r>
              <a:rPr lang="en-US" dirty="0" err="1"/>
              <a:t>đặt</a:t>
            </a:r>
            <a:r>
              <a:rPr lang="en-US" dirty="0"/>
              <a:t> </a:t>
            </a:r>
            <a:r>
              <a:rPr lang="en-US" dirty="0" err="1"/>
              <a:t>điều</a:t>
            </a:r>
            <a:r>
              <a:rPr lang="en-US" dirty="0"/>
              <a:t> </a:t>
            </a:r>
            <a:r>
              <a:rPr lang="en-US" dirty="0" err="1"/>
              <a:t>hạ</a:t>
            </a:r>
            <a:r>
              <a:rPr lang="en-US" dirty="0"/>
              <a:t> </a:t>
            </a:r>
            <a:r>
              <a:rPr lang="en-US" dirty="0" err="1"/>
              <a:t>bệ</a:t>
            </a:r>
            <a:r>
              <a:rPr lang="en-US" dirty="0"/>
              <a:t>, </a:t>
            </a:r>
            <a:r>
              <a:rPr lang="en-US" dirty="0" err="1"/>
              <a:t>hãm</a:t>
            </a:r>
            <a:r>
              <a:rPr lang="en-US" dirty="0"/>
              <a:t> </a:t>
            </a:r>
            <a:r>
              <a:rPr lang="en-US" dirty="0" err="1"/>
              <a:t>hại</a:t>
            </a:r>
            <a:r>
              <a:rPr lang="en-US" dirty="0"/>
              <a:t> </a:t>
            </a:r>
            <a:r>
              <a:rPr lang="en-US" dirty="0" err="1"/>
              <a:t>người</a:t>
            </a:r>
            <a:r>
              <a:rPr lang="en-US" dirty="0"/>
              <a:t> </a:t>
            </a:r>
            <a:r>
              <a:rPr lang="en-US" dirty="0" err="1"/>
              <a:t>khác</a:t>
            </a:r>
            <a:r>
              <a:rPr lang="en-US" dirty="0"/>
              <a:t>. </a:t>
            </a:r>
          </a:p>
          <a:p>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xa</a:t>
            </a:r>
            <a:r>
              <a:rPr lang="en-US" dirty="0">
                <a:solidFill>
                  <a:schemeClr val="tx2">
                    <a:lumMod val="50000"/>
                  </a:schemeClr>
                </a:solidFill>
              </a:rPr>
              <a:t> </a:t>
            </a:r>
            <a:r>
              <a:rPr lang="en-US" dirty="0" err="1">
                <a:solidFill>
                  <a:schemeClr val="tx2">
                    <a:lumMod val="50000"/>
                  </a:schemeClr>
                </a:solidFill>
              </a:rPr>
              <a:t>lánh</a:t>
            </a:r>
            <a:r>
              <a:rPr lang="en-US" dirty="0">
                <a:solidFill>
                  <a:schemeClr val="tx2">
                    <a:lumMod val="50000"/>
                  </a:schemeClr>
                </a:solidFill>
              </a:rPr>
              <a:t>, </a:t>
            </a:r>
            <a:r>
              <a:rPr lang="en-US" dirty="0" err="1">
                <a:solidFill>
                  <a:schemeClr val="tx2">
                    <a:lumMod val="50000"/>
                  </a:schemeClr>
                </a:solidFill>
              </a:rPr>
              <a:t>ghét</a:t>
            </a:r>
            <a:r>
              <a:rPr lang="en-US" dirty="0">
                <a:solidFill>
                  <a:schemeClr val="tx2">
                    <a:lumMod val="50000"/>
                  </a:schemeClr>
                </a:solidFill>
              </a:rPr>
              <a:t> </a:t>
            </a:r>
            <a:r>
              <a:rPr lang="en-US" dirty="0" err="1">
                <a:solidFill>
                  <a:schemeClr val="tx2">
                    <a:lumMod val="50000"/>
                  </a:schemeClr>
                </a:solidFill>
              </a:rPr>
              <a:t>bỏ</a:t>
            </a:r>
            <a:r>
              <a:rPr lang="en-US" dirty="0">
                <a:solidFill>
                  <a:schemeClr val="tx2">
                    <a:lumMod val="50000"/>
                  </a:schemeClr>
                </a:solidFill>
              </a:rPr>
              <a:t>, </a:t>
            </a:r>
            <a:r>
              <a:rPr lang="en-US" dirty="0" err="1">
                <a:solidFill>
                  <a:schemeClr val="tx2">
                    <a:lumMod val="50000"/>
                  </a:schemeClr>
                </a:solidFill>
              </a:rPr>
              <a:t>bị</a:t>
            </a:r>
            <a:r>
              <a:rPr lang="en-US" dirty="0">
                <a:solidFill>
                  <a:schemeClr val="tx2">
                    <a:lumMod val="50000"/>
                  </a:schemeClr>
                </a:solidFill>
              </a:rPr>
              <a:t> </a:t>
            </a:r>
            <a:r>
              <a:rPr lang="en-US" dirty="0" err="1">
                <a:solidFill>
                  <a:schemeClr val="tx2">
                    <a:lumMod val="50000"/>
                  </a:schemeClr>
                </a:solidFill>
              </a:rPr>
              <a:t>cô</a:t>
            </a:r>
            <a:r>
              <a:rPr lang="en-US" dirty="0">
                <a:solidFill>
                  <a:schemeClr val="tx2">
                    <a:lumMod val="50000"/>
                  </a:schemeClr>
                </a:solidFill>
              </a:rPr>
              <a:t> </a:t>
            </a:r>
            <a:r>
              <a:rPr lang="en-US" dirty="0" err="1">
                <a:solidFill>
                  <a:schemeClr val="tx2">
                    <a:lumMod val="50000"/>
                  </a:schemeClr>
                </a:solidFill>
              </a:rPr>
              <a:t>lập</a:t>
            </a:r>
            <a:r>
              <a:rPr lang="en-US" dirty="0">
                <a:solidFill>
                  <a:schemeClr val="tx2">
                    <a:lumMod val="50000"/>
                  </a:schemeClr>
                </a:solidFill>
              </a:rPr>
              <a:t>, </a:t>
            </a:r>
            <a:r>
              <a:rPr lang="en-US" dirty="0" err="1">
                <a:solidFill>
                  <a:schemeClr val="tx2">
                    <a:lumMod val="50000"/>
                  </a:schemeClr>
                </a:solidFill>
              </a:rPr>
              <a:t>đơn</a:t>
            </a:r>
            <a:r>
              <a:rPr lang="en-US" dirty="0">
                <a:solidFill>
                  <a:schemeClr val="tx2">
                    <a:lumMod val="50000"/>
                  </a:schemeClr>
                </a:solidFill>
              </a:rPr>
              <a:t> </a:t>
            </a:r>
            <a:r>
              <a:rPr lang="en-US" dirty="0" err="1">
                <a:solidFill>
                  <a:schemeClr val="tx2">
                    <a:lumMod val="50000"/>
                  </a:schemeClr>
                </a:solidFill>
              </a:rPr>
              <a:t>độc</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hạnh</a:t>
            </a:r>
            <a:r>
              <a:rPr lang="en-US" dirty="0">
                <a:solidFill>
                  <a:schemeClr val="tx2">
                    <a:lumMod val="50000"/>
                  </a:schemeClr>
                </a:solidFill>
              </a:rPr>
              <a:t> </a:t>
            </a:r>
            <a:r>
              <a:rPr lang="en-US" dirty="0" err="1">
                <a:solidFill>
                  <a:schemeClr val="tx2">
                    <a:lumMod val="50000"/>
                  </a:schemeClr>
                </a:solidFill>
              </a:rPr>
              <a:t>phúc</a:t>
            </a:r>
            <a:r>
              <a:rPr lang="en-US" dirty="0">
                <a:solidFill>
                  <a:schemeClr val="tx2">
                    <a:lumMod val="50000"/>
                  </a:schemeClr>
                </a:solidFill>
              </a:rPr>
              <a:t>, </a:t>
            </a:r>
            <a:r>
              <a:rPr lang="en-US" dirty="0" err="1">
                <a:solidFill>
                  <a:schemeClr val="tx2">
                    <a:lumMod val="50000"/>
                  </a:schemeClr>
                </a:solidFill>
              </a:rPr>
              <a:t>không</a:t>
            </a:r>
            <a:r>
              <a:rPr lang="en-US" dirty="0">
                <a:solidFill>
                  <a:schemeClr val="tx2">
                    <a:lumMod val="50000"/>
                  </a:schemeClr>
                </a:solidFill>
              </a:rPr>
              <a:t> </a:t>
            </a:r>
            <a:r>
              <a:rPr lang="en-US" dirty="0" err="1">
                <a:solidFill>
                  <a:schemeClr val="tx2">
                    <a:lumMod val="50000"/>
                  </a:schemeClr>
                </a:solidFill>
              </a:rPr>
              <a:t>thành</a:t>
            </a:r>
            <a:r>
              <a:rPr lang="en-US" dirty="0">
                <a:solidFill>
                  <a:schemeClr val="tx2">
                    <a:lumMod val="50000"/>
                  </a:schemeClr>
                </a:solidFill>
              </a:rPr>
              <a:t> </a:t>
            </a:r>
            <a:r>
              <a:rPr lang="en-US" dirty="0" err="1">
                <a:solidFill>
                  <a:schemeClr val="tx2">
                    <a:lumMod val="50000"/>
                  </a:schemeClr>
                </a:solidFill>
              </a:rPr>
              <a:t>công</a:t>
            </a:r>
            <a:r>
              <a:rPr lang="en-US" dirty="0">
                <a:solidFill>
                  <a:schemeClr val="tx2">
                    <a:lumMod val="50000"/>
                  </a:schemeClr>
                </a:solidFill>
              </a:rPr>
              <a:t>.</a:t>
            </a:r>
            <a:endParaRPr lang="vi-VN" dirty="0">
              <a:solidFill>
                <a:schemeClr val="tx2">
                  <a:lumMod val="50000"/>
                </a:schemeClr>
              </a:solidFill>
            </a:endParaRPr>
          </a:p>
          <a:p>
            <a:r>
              <a:rPr lang="en-US" dirty="0">
                <a:solidFill>
                  <a:schemeClr val="tx2">
                    <a:lumMod val="50000"/>
                  </a:schemeClr>
                </a:solidFill>
              </a:rPr>
              <a:t>+ </a:t>
            </a:r>
            <a:r>
              <a:rPr lang="en-US" dirty="0" err="1">
                <a:solidFill>
                  <a:schemeClr val="tx2">
                    <a:lumMod val="50000"/>
                  </a:schemeClr>
                </a:solidFill>
              </a:rPr>
              <a:t>Kìm</a:t>
            </a:r>
            <a:r>
              <a:rPr lang="en-US" dirty="0">
                <a:solidFill>
                  <a:schemeClr val="tx2">
                    <a:lumMod val="50000"/>
                  </a:schemeClr>
                </a:solidFill>
              </a:rPr>
              <a:t> </a:t>
            </a:r>
            <a:r>
              <a:rPr lang="en-US" dirty="0" err="1">
                <a:solidFill>
                  <a:schemeClr val="tx2">
                    <a:lumMod val="50000"/>
                  </a:schemeClr>
                </a:solidFill>
              </a:rPr>
              <a:t>hãm</a:t>
            </a:r>
            <a:r>
              <a:rPr lang="en-US" dirty="0">
                <a:solidFill>
                  <a:schemeClr val="tx2">
                    <a:lumMod val="50000"/>
                  </a:schemeClr>
                </a:solidFill>
              </a:rPr>
              <a:t> </a:t>
            </a:r>
            <a:r>
              <a:rPr lang="en-US" dirty="0" err="1">
                <a:solidFill>
                  <a:schemeClr val="tx2">
                    <a:lumMod val="50000"/>
                  </a:schemeClr>
                </a:solidFill>
              </a:rPr>
              <a:t>sự</a:t>
            </a:r>
            <a:r>
              <a:rPr lang="en-US" dirty="0">
                <a:solidFill>
                  <a:schemeClr val="tx2">
                    <a:lumMod val="50000"/>
                  </a:schemeClr>
                </a:solidFill>
              </a:rPr>
              <a:t> </a:t>
            </a:r>
            <a:r>
              <a:rPr lang="en-US" dirty="0" err="1">
                <a:solidFill>
                  <a:schemeClr val="tx2">
                    <a:lumMod val="50000"/>
                  </a:schemeClr>
                </a:solidFill>
              </a:rPr>
              <a:t>phát</a:t>
            </a:r>
            <a:r>
              <a:rPr lang="en-US" dirty="0">
                <a:solidFill>
                  <a:schemeClr val="tx2">
                    <a:lumMod val="50000"/>
                  </a:schemeClr>
                </a:solidFill>
              </a:rPr>
              <a:t> </a:t>
            </a:r>
            <a:r>
              <a:rPr lang="en-US" dirty="0" err="1">
                <a:solidFill>
                  <a:schemeClr val="tx2">
                    <a:lumMod val="50000"/>
                  </a:schemeClr>
                </a:solidFill>
              </a:rPr>
              <a:t>triển</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tài</a:t>
            </a:r>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xh</a:t>
            </a:r>
            <a:r>
              <a:rPr lang="en-US" dirty="0">
                <a:solidFill>
                  <a:schemeClr val="tx2">
                    <a:lumMod val="50000"/>
                  </a:schemeClr>
                </a:solidFill>
              </a:rPr>
              <a:t> </a:t>
            </a:r>
            <a:r>
              <a:rPr lang="en-US" dirty="0" err="1">
                <a:solidFill>
                  <a:schemeClr val="tx2">
                    <a:lumMod val="50000"/>
                  </a:schemeClr>
                </a:solidFill>
              </a:rPr>
              <a:t>chậm</a:t>
            </a:r>
            <a:r>
              <a:rPr lang="en-US" dirty="0">
                <a:solidFill>
                  <a:schemeClr val="tx2">
                    <a:lumMod val="50000"/>
                  </a:schemeClr>
                </a:solidFill>
              </a:rPr>
              <a:t> </a:t>
            </a:r>
            <a:r>
              <a:rPr lang="en-US" dirty="0" err="1">
                <a:solidFill>
                  <a:schemeClr val="tx2">
                    <a:lumMod val="50000"/>
                  </a:schemeClr>
                </a:solidFill>
              </a:rPr>
              <a:t>phát</a:t>
            </a:r>
            <a:r>
              <a:rPr lang="en-US" dirty="0">
                <a:solidFill>
                  <a:schemeClr val="tx2">
                    <a:lumMod val="50000"/>
                  </a:schemeClr>
                </a:solidFill>
              </a:rPr>
              <a:t> </a:t>
            </a:r>
            <a:r>
              <a:rPr lang="en-US" dirty="0" err="1">
                <a:solidFill>
                  <a:schemeClr val="tx2">
                    <a:lumMod val="50000"/>
                  </a:schemeClr>
                </a:solidFill>
              </a:rPr>
              <a:t>triển</a:t>
            </a:r>
            <a:r>
              <a:rPr lang="en-US" dirty="0">
                <a:solidFill>
                  <a:schemeClr val="tx2">
                    <a:lumMod val="50000"/>
                  </a:schemeClr>
                </a:solidFill>
              </a:rPr>
              <a:t> </a:t>
            </a:r>
            <a:r>
              <a:rPr lang="en-US" dirty="0" err="1">
                <a:solidFill>
                  <a:schemeClr val="tx2">
                    <a:lumMod val="50000"/>
                  </a:schemeClr>
                </a:solidFill>
              </a:rPr>
              <a:t>lại</a:t>
            </a:r>
            <a:r>
              <a:rPr lang="en-US" dirty="0">
                <a:solidFill>
                  <a:schemeClr val="tx2">
                    <a:lumMod val="50000"/>
                  </a:schemeClr>
                </a:solidFill>
              </a:rPr>
              <a:t>.</a:t>
            </a:r>
          </a:p>
          <a:p>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vụ</a:t>
            </a:r>
            <a:r>
              <a:rPr lang="en-US" dirty="0">
                <a:solidFill>
                  <a:schemeClr val="tx2">
                    <a:lumMod val="50000"/>
                  </a:schemeClr>
                </a:solidFill>
              </a:rPr>
              <a:t> </a:t>
            </a:r>
            <a:r>
              <a:rPr lang="en-US" dirty="0" err="1">
                <a:solidFill>
                  <a:schemeClr val="tx2">
                    <a:lumMod val="50000"/>
                  </a:schemeClr>
                </a:solidFill>
              </a:rPr>
              <a:t>phanh</a:t>
            </a:r>
            <a:r>
              <a:rPr lang="en-US" dirty="0">
                <a:solidFill>
                  <a:schemeClr val="tx2">
                    <a:lumMod val="50000"/>
                  </a:schemeClr>
                </a:solidFill>
              </a:rPr>
              <a:t> </a:t>
            </a:r>
            <a:r>
              <a:rPr lang="en-US" dirty="0" err="1">
                <a:solidFill>
                  <a:schemeClr val="tx2">
                    <a:lumMod val="50000"/>
                  </a:schemeClr>
                </a:solidFill>
              </a:rPr>
              <a:t>phui</a:t>
            </a:r>
            <a:r>
              <a:rPr lang="en-US" dirty="0">
                <a:solidFill>
                  <a:schemeClr val="tx2">
                    <a:lumMod val="50000"/>
                  </a:schemeClr>
                </a:solidFill>
              </a:rPr>
              <a:t>, </a:t>
            </a:r>
            <a:r>
              <a:rPr lang="en-US" dirty="0" err="1">
                <a:solidFill>
                  <a:schemeClr val="tx2">
                    <a:lumMod val="50000"/>
                  </a:schemeClr>
                </a:solidFill>
              </a:rPr>
              <a:t>bóc</a:t>
            </a:r>
            <a:r>
              <a:rPr lang="en-US" dirty="0">
                <a:solidFill>
                  <a:schemeClr val="tx2">
                    <a:lumMod val="50000"/>
                  </a:schemeClr>
                </a:solidFill>
              </a:rPr>
              <a:t> </a:t>
            </a:r>
            <a:r>
              <a:rPr lang="en-US" dirty="0" err="1">
                <a:solidFill>
                  <a:schemeClr val="tx2">
                    <a:lumMod val="50000"/>
                  </a:schemeClr>
                </a:solidFill>
              </a:rPr>
              <a:t>phốt</a:t>
            </a:r>
            <a:r>
              <a:rPr lang="en-US" dirty="0">
                <a:solidFill>
                  <a:schemeClr val="tx2">
                    <a:lumMod val="50000"/>
                  </a:schemeClr>
                </a:solidFill>
              </a:rPr>
              <a:t> </a:t>
            </a:r>
            <a:r>
              <a:rPr lang="en-US" dirty="0" err="1">
                <a:solidFill>
                  <a:schemeClr val="tx2">
                    <a:lumMod val="50000"/>
                  </a:schemeClr>
                </a:solidFill>
              </a:rPr>
              <a:t>trên</a:t>
            </a:r>
            <a:r>
              <a:rPr lang="en-US" dirty="0">
                <a:solidFill>
                  <a:schemeClr val="tx2">
                    <a:lumMod val="50000"/>
                  </a:schemeClr>
                </a:solidFill>
              </a:rPr>
              <a:t> </a:t>
            </a:r>
            <a:r>
              <a:rPr lang="en-US" dirty="0" err="1">
                <a:solidFill>
                  <a:schemeClr val="tx2">
                    <a:lumMod val="50000"/>
                  </a:schemeClr>
                </a:solidFill>
              </a:rPr>
              <a:t>mạng</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vụ</a:t>
            </a:r>
            <a:r>
              <a:rPr lang="en-US" dirty="0">
                <a:solidFill>
                  <a:schemeClr val="tx2">
                    <a:lumMod val="50000"/>
                  </a:schemeClr>
                </a:solidFill>
              </a:rPr>
              <a:t> </a:t>
            </a:r>
            <a:r>
              <a:rPr lang="en-US" dirty="0" err="1">
                <a:solidFill>
                  <a:schemeClr val="tx2">
                    <a:lumMod val="50000"/>
                  </a:schemeClr>
                </a:solidFill>
              </a:rPr>
              <a:t>đánh</a:t>
            </a:r>
            <a:r>
              <a:rPr lang="en-US" dirty="0">
                <a:solidFill>
                  <a:schemeClr val="tx2">
                    <a:lumMod val="50000"/>
                  </a:schemeClr>
                </a:solidFill>
              </a:rPr>
              <a:t> </a:t>
            </a:r>
            <a:r>
              <a:rPr lang="en-US" dirty="0" err="1">
                <a:solidFill>
                  <a:schemeClr val="tx2">
                    <a:lumMod val="50000"/>
                  </a:schemeClr>
                </a:solidFill>
              </a:rPr>
              <a:t>giết</a:t>
            </a:r>
            <a:r>
              <a:rPr lang="en-US" dirty="0">
                <a:solidFill>
                  <a:schemeClr val="tx2">
                    <a:lumMod val="50000"/>
                  </a:schemeClr>
                </a:solidFill>
              </a:rPr>
              <a:t> </a:t>
            </a:r>
            <a:r>
              <a:rPr lang="en-US" dirty="0" err="1">
                <a:solidFill>
                  <a:schemeClr val="tx2">
                    <a:lumMod val="50000"/>
                  </a:schemeClr>
                </a:solidFill>
              </a:rPr>
              <a:t>lẫn</a:t>
            </a:r>
            <a:r>
              <a:rPr lang="en-US" dirty="0">
                <a:solidFill>
                  <a:schemeClr val="tx2">
                    <a:lumMod val="50000"/>
                  </a:schemeClr>
                </a:solidFill>
              </a:rPr>
              <a:t> </a:t>
            </a:r>
            <a:r>
              <a:rPr lang="en-US" dirty="0" err="1">
                <a:solidFill>
                  <a:schemeClr val="tx2">
                    <a:lumMod val="50000"/>
                  </a:schemeClr>
                </a:solidFill>
              </a:rPr>
              <a:t>nhau</a:t>
            </a:r>
            <a:r>
              <a:rPr lang="en-US" dirty="0">
                <a:solidFill>
                  <a:schemeClr val="tx2">
                    <a:lumMod val="50000"/>
                  </a:schemeClr>
                </a:solidFill>
              </a:rPr>
              <a:t> </a:t>
            </a:r>
            <a:r>
              <a:rPr lang="en-US" dirty="0" err="1">
                <a:solidFill>
                  <a:schemeClr val="tx2">
                    <a:lumMod val="50000"/>
                  </a:schemeClr>
                </a:solidFill>
              </a:rPr>
              <a:t>vì</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 </a:t>
            </a:r>
            <a:r>
              <a:rPr lang="en-US" dirty="0" err="1">
                <a:solidFill>
                  <a:schemeClr val="tx2">
                    <a:lumMod val="50000"/>
                  </a:schemeClr>
                </a:solidFill>
              </a:rPr>
              <a:t>thua</a:t>
            </a:r>
            <a:r>
              <a:rPr lang="en-US" dirty="0">
                <a:solidFill>
                  <a:schemeClr val="tx2">
                    <a:lumMod val="50000"/>
                  </a:schemeClr>
                </a:solidFill>
              </a:rPr>
              <a:t>… </a:t>
            </a:r>
          </a:p>
        </p:txBody>
      </p:sp>
      <p:sp>
        <p:nvSpPr>
          <p:cNvPr id="23" name="TextBox 22"/>
          <p:cNvSpPr txBox="1"/>
          <p:nvPr/>
        </p:nvSpPr>
        <p:spPr>
          <a:xfrm>
            <a:off x="235621" y="4037542"/>
            <a:ext cx="864359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Bởi</a:t>
            </a:r>
            <a:r>
              <a:rPr lang="en-US" dirty="0">
                <a:solidFill>
                  <a:schemeClr val="tx2">
                    <a:lumMod val="50000"/>
                  </a:schemeClr>
                </a:solidFill>
              </a:rPr>
              <a:t> </a:t>
            </a:r>
            <a:r>
              <a:rPr lang="en-US" dirty="0" err="1">
                <a:solidFill>
                  <a:schemeClr val="tx2">
                    <a:lumMod val="50000"/>
                  </a:schemeClr>
                </a:solidFill>
              </a:rPr>
              <a:t>vậy</a:t>
            </a:r>
            <a:r>
              <a:rPr lang="en-US" dirty="0">
                <a:solidFill>
                  <a:schemeClr val="tx2">
                    <a:lumMod val="50000"/>
                  </a:schemeClr>
                </a:solidFill>
              </a:rPr>
              <a:t> </a:t>
            </a:r>
            <a:r>
              <a:rPr lang="en-US" dirty="0" err="1">
                <a:solidFill>
                  <a:schemeClr val="tx2">
                    <a:lumMod val="50000"/>
                  </a:schemeClr>
                </a:solidFill>
              </a:rPr>
              <a:t>chúng</a:t>
            </a:r>
            <a:r>
              <a:rPr lang="en-US" dirty="0">
                <a:solidFill>
                  <a:schemeClr val="tx2">
                    <a:lumMod val="50000"/>
                  </a:schemeClr>
                </a:solidFill>
              </a:rPr>
              <a:t>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lên</a:t>
            </a:r>
            <a:r>
              <a:rPr lang="en-US" dirty="0">
                <a:solidFill>
                  <a:schemeClr val="tx2">
                    <a:lumMod val="50000"/>
                  </a:schemeClr>
                </a:solidFill>
              </a:rPr>
              <a:t> </a:t>
            </a:r>
            <a:r>
              <a:rPr lang="en-US" dirty="0" err="1">
                <a:solidFill>
                  <a:schemeClr val="tx2">
                    <a:lumMod val="50000"/>
                  </a:schemeClr>
                </a:solidFill>
              </a:rPr>
              <a:t>án</a:t>
            </a:r>
            <a:r>
              <a:rPr lang="en-US" dirty="0">
                <a:solidFill>
                  <a:schemeClr val="tx2">
                    <a:lumMod val="50000"/>
                  </a:schemeClr>
                </a:solidFill>
              </a:rPr>
              <a:t>, </a:t>
            </a:r>
            <a:r>
              <a:rPr lang="en-US" dirty="0" err="1">
                <a:solidFill>
                  <a:schemeClr val="tx2">
                    <a:lumMod val="50000"/>
                  </a:schemeClr>
                </a:solidFill>
              </a:rPr>
              <a:t>đấu</a:t>
            </a:r>
            <a:r>
              <a:rPr lang="en-US" dirty="0">
                <a:solidFill>
                  <a:schemeClr val="tx2">
                    <a:lumMod val="50000"/>
                  </a:schemeClr>
                </a:solidFill>
              </a:rPr>
              <a:t> </a:t>
            </a:r>
            <a:r>
              <a:rPr lang="en-US" dirty="0" err="1">
                <a:solidFill>
                  <a:schemeClr val="tx2">
                    <a:lumMod val="50000"/>
                  </a:schemeClr>
                </a:solidFill>
              </a:rPr>
              <a:t>tranh</a:t>
            </a:r>
            <a:r>
              <a:rPr lang="en-US" dirty="0">
                <a:solidFill>
                  <a:schemeClr val="tx2">
                    <a:lumMod val="50000"/>
                  </a:schemeClr>
                </a:solidFill>
              </a:rPr>
              <a:t>, </a:t>
            </a:r>
            <a:r>
              <a:rPr lang="en-US" dirty="0" err="1">
                <a:solidFill>
                  <a:schemeClr val="tx2">
                    <a:lumMod val="50000"/>
                  </a:schemeClr>
                </a:solidFill>
              </a:rPr>
              <a:t>bài</a:t>
            </a:r>
            <a:r>
              <a:rPr lang="en-US" dirty="0">
                <a:solidFill>
                  <a:schemeClr val="tx2">
                    <a:lumMod val="50000"/>
                  </a:schemeClr>
                </a:solidFill>
              </a:rPr>
              <a:t> </a:t>
            </a:r>
            <a:r>
              <a:rPr lang="en-US" dirty="0" err="1">
                <a:solidFill>
                  <a:schemeClr val="tx2">
                    <a:lumMod val="50000"/>
                  </a:schemeClr>
                </a:solidFill>
              </a:rPr>
              <a:t>trừ</a:t>
            </a:r>
            <a:r>
              <a:rPr lang="en-US" dirty="0">
                <a:solidFill>
                  <a:schemeClr val="tx2">
                    <a:lumMod val="50000"/>
                  </a:schemeClr>
                </a:solidFill>
              </a:rPr>
              <a:t> </a:t>
            </a:r>
            <a:r>
              <a:rPr lang="en-US" dirty="0" err="1">
                <a:solidFill>
                  <a:schemeClr val="tx2">
                    <a:lumMod val="50000"/>
                  </a:schemeClr>
                </a:solidFill>
              </a:rPr>
              <a:t>thói</a:t>
            </a:r>
            <a:r>
              <a:rPr lang="en-US" dirty="0">
                <a:solidFill>
                  <a:schemeClr val="tx2">
                    <a:lumMod val="50000"/>
                  </a:schemeClr>
                </a:solidFill>
              </a:rPr>
              <a:t> </a:t>
            </a:r>
            <a:r>
              <a:rPr lang="en-US" dirty="0" err="1">
                <a:solidFill>
                  <a:schemeClr val="tx2">
                    <a:lumMod val="50000"/>
                  </a:schemeClr>
                </a:solidFill>
              </a:rPr>
              <a:t>đố</a:t>
            </a:r>
            <a:r>
              <a:rPr lang="en-US" dirty="0">
                <a:solidFill>
                  <a:schemeClr val="tx2">
                    <a:lumMod val="50000"/>
                  </a:schemeClr>
                </a:solidFill>
              </a:rPr>
              <a:t> </a:t>
            </a:r>
            <a:r>
              <a:rPr lang="en-US" dirty="0" err="1">
                <a:solidFill>
                  <a:schemeClr val="tx2">
                    <a:lumMod val="50000"/>
                  </a:schemeClr>
                </a:solidFill>
              </a:rPr>
              <a:t>kị</a:t>
            </a:r>
            <a:r>
              <a:rPr lang="en-US" dirty="0">
                <a:solidFill>
                  <a:schemeClr val="tx2">
                    <a:lumMod val="50000"/>
                  </a:schemeClr>
                </a:solidFill>
              </a:rPr>
              <a:t> </a:t>
            </a:r>
            <a:r>
              <a:rPr lang="en-US" dirty="0" err="1">
                <a:solidFill>
                  <a:schemeClr val="tx2">
                    <a:lumMod val="50000"/>
                  </a:schemeClr>
                </a:solidFill>
              </a:rPr>
              <a:t>nêu</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 </a:t>
            </a:r>
            <a:r>
              <a:rPr lang="en-US" dirty="0" err="1">
                <a:solidFill>
                  <a:schemeClr val="tx2">
                    <a:lumMod val="50000"/>
                  </a:schemeClr>
                </a:solidFill>
              </a:rPr>
              <a:t>lối</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tương</a:t>
            </a:r>
            <a:r>
              <a:rPr lang="en-US" dirty="0">
                <a:solidFill>
                  <a:schemeClr val="tx2">
                    <a:lumMod val="50000"/>
                  </a:schemeClr>
                </a:solidFill>
              </a:rPr>
              <a:t> </a:t>
            </a:r>
            <a:r>
              <a:rPr lang="en-US" dirty="0" err="1">
                <a:solidFill>
                  <a:schemeClr val="tx2">
                    <a:lumMod val="50000"/>
                  </a:schemeClr>
                </a:solidFill>
              </a:rPr>
              <a:t>trợ</a:t>
            </a:r>
            <a:r>
              <a:rPr lang="en-US" dirty="0">
                <a:solidFill>
                  <a:schemeClr val="tx2">
                    <a:lumMod val="50000"/>
                  </a:schemeClr>
                </a:solidFill>
              </a:rPr>
              <a:t>, </a:t>
            </a:r>
            <a:r>
              <a:rPr lang="en-US" dirty="0" err="1">
                <a:solidFill>
                  <a:schemeClr val="tx2">
                    <a:lumMod val="50000"/>
                  </a:schemeClr>
                </a:solidFill>
              </a:rPr>
              <a:t>giúp</a:t>
            </a:r>
            <a:r>
              <a:rPr lang="en-US" dirty="0">
                <a:solidFill>
                  <a:schemeClr val="tx2">
                    <a:lumMod val="50000"/>
                  </a:schemeClr>
                </a:solidFill>
              </a:rPr>
              <a:t> </a:t>
            </a:r>
            <a:r>
              <a:rPr lang="en-US" dirty="0" err="1">
                <a:solidFill>
                  <a:schemeClr val="tx2">
                    <a:lumMod val="50000"/>
                  </a:schemeClr>
                </a:solidFill>
              </a:rPr>
              <a:t>đỡ</a:t>
            </a:r>
            <a:r>
              <a:rPr lang="en-US" dirty="0">
                <a:solidFill>
                  <a:schemeClr val="tx2">
                    <a:lumMod val="50000"/>
                  </a:schemeClr>
                </a:solidFill>
              </a:rPr>
              <a:t> </a:t>
            </a:r>
            <a:r>
              <a:rPr lang="en-US" dirty="0" err="1">
                <a:solidFill>
                  <a:schemeClr val="tx2">
                    <a:lumMod val="50000"/>
                  </a:schemeClr>
                </a:solidFill>
              </a:rPr>
              <a:t>lẫn</a:t>
            </a:r>
            <a:r>
              <a:rPr lang="en-US" dirty="0">
                <a:solidFill>
                  <a:schemeClr val="tx2">
                    <a:lumMod val="50000"/>
                  </a:schemeClr>
                </a:solidFill>
              </a:rPr>
              <a:t> </a:t>
            </a:r>
            <a:r>
              <a:rPr lang="en-US" dirty="0" err="1">
                <a:solidFill>
                  <a:schemeClr val="tx2">
                    <a:lumMod val="50000"/>
                  </a:schemeClr>
                </a:solidFill>
              </a:rPr>
              <a:t>nhau</a:t>
            </a:r>
            <a:r>
              <a:rPr lang="en-US" dirty="0">
                <a:solidFill>
                  <a:schemeClr val="tx2">
                    <a:lumMod val="50000"/>
                  </a:schemeClr>
                </a:solidFill>
              </a:rPr>
              <a:t>, </a:t>
            </a:r>
            <a:r>
              <a:rPr lang="en-US" dirty="0" err="1">
                <a:solidFill>
                  <a:schemeClr val="tx2">
                    <a:lumMod val="50000"/>
                  </a:schemeClr>
                </a:solidFill>
              </a:rPr>
              <a:t>sẻ</a:t>
            </a:r>
            <a:r>
              <a:rPr lang="en-US" dirty="0">
                <a:solidFill>
                  <a:schemeClr val="tx2">
                    <a:lumMod val="50000"/>
                  </a:schemeClr>
                </a:solidFill>
              </a:rPr>
              <a:t> chia </a:t>
            </a:r>
            <a:r>
              <a:rPr lang="en-US" dirty="0" err="1">
                <a:solidFill>
                  <a:schemeClr val="tx2">
                    <a:lumMod val="50000"/>
                  </a:schemeClr>
                </a:solidFill>
              </a:rPr>
              <a:t>cùng</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cuộc</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ý </a:t>
            </a:r>
            <a:r>
              <a:rPr lang="en-US" dirty="0" err="1">
                <a:solidFill>
                  <a:schemeClr val="tx2">
                    <a:lumMod val="50000"/>
                  </a:schemeClr>
                </a:solidFill>
              </a:rPr>
              <a:t>nghĩa</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 </a:t>
            </a:r>
            <a:r>
              <a:rPr lang="en-US" dirty="0" err="1">
                <a:solidFill>
                  <a:schemeClr val="tx2">
                    <a:lumMod val="50000"/>
                  </a:schemeClr>
                </a:solidFill>
              </a:rPr>
              <a:t>xã</a:t>
            </a:r>
            <a:r>
              <a:rPr lang="en-US" dirty="0">
                <a:solidFill>
                  <a:schemeClr val="tx2">
                    <a:lumMod val="50000"/>
                  </a:schemeClr>
                </a:solidFill>
              </a:rPr>
              <a:t> </a:t>
            </a:r>
            <a:r>
              <a:rPr lang="en-US" dirty="0" err="1">
                <a:solidFill>
                  <a:schemeClr val="tx2">
                    <a:lumMod val="50000"/>
                  </a:schemeClr>
                </a:solidFill>
              </a:rPr>
              <a:t>hội</a:t>
            </a:r>
            <a:r>
              <a:rPr lang="en-US" dirty="0">
                <a:solidFill>
                  <a:schemeClr val="tx2">
                    <a:lumMod val="50000"/>
                  </a:schemeClr>
                </a:solidFill>
              </a:rPr>
              <a:t> </a:t>
            </a:r>
            <a:r>
              <a:rPr lang="en-US" dirty="0" err="1">
                <a:solidFill>
                  <a:schemeClr val="tx2">
                    <a:lumMod val="50000"/>
                  </a:schemeClr>
                </a:solidFill>
              </a:rPr>
              <a:t>ngày</a:t>
            </a:r>
            <a:r>
              <a:rPr lang="en-US" dirty="0">
                <a:solidFill>
                  <a:schemeClr val="tx2">
                    <a:lumMod val="50000"/>
                  </a:schemeClr>
                </a:solidFill>
              </a:rPr>
              <a:t> </a:t>
            </a:r>
            <a:r>
              <a:rPr lang="en-US" dirty="0" err="1">
                <a:solidFill>
                  <a:schemeClr val="tx2">
                    <a:lumMod val="50000"/>
                  </a:schemeClr>
                </a:solidFill>
              </a:rPr>
              <a:t>càng</a:t>
            </a:r>
            <a:r>
              <a:rPr lang="en-US" dirty="0">
                <a:solidFill>
                  <a:schemeClr val="tx2">
                    <a:lumMod val="50000"/>
                  </a:schemeClr>
                </a:solidFill>
              </a:rPr>
              <a:t> </a:t>
            </a:r>
            <a:r>
              <a:rPr lang="en-US" dirty="0" err="1">
                <a:solidFill>
                  <a:schemeClr val="tx2">
                    <a:lumMod val="50000"/>
                  </a:schemeClr>
                </a:solidFill>
              </a:rPr>
              <a:t>tốt</a:t>
            </a:r>
            <a:r>
              <a:rPr lang="en-US" dirty="0">
                <a:solidFill>
                  <a:schemeClr val="tx2">
                    <a:lumMod val="50000"/>
                  </a:schemeClr>
                </a:solidFill>
              </a:rPr>
              <a:t> </a:t>
            </a:r>
            <a:r>
              <a:rPr lang="en-US" dirty="0" err="1">
                <a:solidFill>
                  <a:schemeClr val="tx2">
                    <a:lumMod val="50000"/>
                  </a:schemeClr>
                </a:solidFill>
              </a:rPr>
              <a:t>đẹp</a:t>
            </a:r>
            <a:r>
              <a:rPr lang="en-US" dirty="0">
                <a:solidFill>
                  <a:schemeClr val="tx2">
                    <a:lumMod val="50000"/>
                  </a:schemeClr>
                </a:solidFill>
              </a:rPr>
              <a:t> </a:t>
            </a:r>
            <a:r>
              <a:rPr lang="en-US" dirty="0" err="1">
                <a:solidFill>
                  <a:schemeClr val="tx2">
                    <a:lumMod val="50000"/>
                  </a:schemeClr>
                </a:solidFill>
              </a:rPr>
              <a:t>hơn</a:t>
            </a:r>
            <a:r>
              <a:rPr lang="en-US" dirty="0">
                <a:solidFill>
                  <a:schemeClr val="tx2">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6</a:t>
            </a:r>
          </a:p>
        </p:txBody>
      </p:sp>
    </p:spTree>
    <p:extLst>
      <p:ext uri="{BB962C8B-B14F-4D97-AF65-F5344CB8AC3E}">
        <p14:creationId xmlns:p14="http://schemas.microsoft.com/office/powerpoint/2010/main" val="322200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
                                            <p:txEl>
                                              <p:pRg st="5" end="5"/>
                                            </p:txEl>
                                          </p:spTgt>
                                        </p:tgtEl>
                                        <p:attrNameLst>
                                          <p:attrName>style.visibility</p:attrName>
                                        </p:attrNameLst>
                                      </p:cBhvr>
                                      <p:to>
                                        <p:strVal val="visible"/>
                                      </p:to>
                                    </p:set>
                                    <p:animEffect transition="in" filter="wipe(left)">
                                      <p:cBhvr>
                                        <p:cTn id="57" dur="500"/>
                                        <p:tgtEl>
                                          <p:spTgt spid="21">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645524">
            <a:off x="133160" y="-40130"/>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3</a:t>
            </a:r>
          </a:p>
        </p:txBody>
      </p:sp>
      <p:sp>
        <p:nvSpPr>
          <p:cNvPr id="7" name="TextBox 6"/>
          <p:cNvSpPr txBox="1"/>
          <p:nvPr/>
        </p:nvSpPr>
        <p:spPr>
          <a:xfrm>
            <a:off x="1828800" y="176384"/>
            <a:ext cx="6629400" cy="369332"/>
          </a:xfrm>
          <a:prstGeom prst="rect">
            <a:avLst/>
          </a:prstGeom>
          <a:noFill/>
          <a:ln w="3175">
            <a:solidFill>
              <a:schemeClr val="tx1"/>
            </a:solidFill>
          </a:ln>
        </p:spPr>
        <p:txBody>
          <a:bodyPr wrap="square" rtlCol="0">
            <a:spAutoFit/>
          </a:bodyPr>
          <a:lstStyle/>
          <a:p>
            <a:pPr algn="ctr"/>
            <a:r>
              <a:rPr lang="en-US" sz="1800" dirty="0" err="1">
                <a:solidFill>
                  <a:srgbClr val="0000FF"/>
                </a:solidFill>
              </a:rPr>
              <a:t>Sự</a:t>
            </a:r>
            <a:r>
              <a:rPr lang="en-US" sz="1800" dirty="0">
                <a:solidFill>
                  <a:srgbClr val="0000FF"/>
                </a:solidFill>
              </a:rPr>
              <a:t> </a:t>
            </a:r>
            <a:r>
              <a:rPr lang="en-US" sz="1800" dirty="0" err="1">
                <a:solidFill>
                  <a:srgbClr val="0000FF"/>
                </a:solidFill>
              </a:rPr>
              <a:t>ảnh</a:t>
            </a:r>
            <a:r>
              <a:rPr lang="en-US" sz="1800" dirty="0">
                <a:solidFill>
                  <a:srgbClr val="0000FF"/>
                </a:solidFill>
              </a:rPr>
              <a:t> </a:t>
            </a:r>
            <a:r>
              <a:rPr lang="en-US" sz="1800" dirty="0" err="1">
                <a:solidFill>
                  <a:srgbClr val="0000FF"/>
                </a:solidFill>
              </a:rPr>
              <a:t>hưởng</a:t>
            </a:r>
            <a:r>
              <a:rPr lang="en-US" sz="1800" dirty="0">
                <a:solidFill>
                  <a:srgbClr val="0000FF"/>
                </a:solidFill>
              </a:rPr>
              <a:t> </a:t>
            </a:r>
            <a:r>
              <a:rPr lang="en-US" sz="1800" dirty="0" err="1">
                <a:solidFill>
                  <a:srgbClr val="0000FF"/>
                </a:solidFill>
              </a:rPr>
              <a:t>của</a:t>
            </a:r>
            <a:r>
              <a:rPr lang="en-US" sz="1800" dirty="0">
                <a:solidFill>
                  <a:srgbClr val="0000FF"/>
                </a:solidFill>
              </a:rPr>
              <a:t> </a:t>
            </a:r>
            <a:r>
              <a:rPr lang="en-US" sz="1800" dirty="0" err="1">
                <a:solidFill>
                  <a:srgbClr val="0000FF"/>
                </a:solidFill>
              </a:rPr>
              <a:t>tính</a:t>
            </a:r>
            <a:r>
              <a:rPr lang="en-US" sz="1800" dirty="0">
                <a:solidFill>
                  <a:srgbClr val="0000FF"/>
                </a:solidFill>
              </a:rPr>
              <a:t> </a:t>
            </a:r>
            <a:r>
              <a:rPr lang="en-US" sz="1800" dirty="0" err="1">
                <a:solidFill>
                  <a:srgbClr val="0000FF"/>
                </a:solidFill>
              </a:rPr>
              <a:t>đố</a:t>
            </a:r>
            <a:r>
              <a:rPr lang="en-US" sz="1800" dirty="0">
                <a:solidFill>
                  <a:srgbClr val="0000FF"/>
                </a:solidFill>
              </a:rPr>
              <a:t> </a:t>
            </a:r>
            <a:r>
              <a:rPr lang="en-US" sz="1800" dirty="0" err="1">
                <a:solidFill>
                  <a:srgbClr val="0000FF"/>
                </a:solidFill>
              </a:rPr>
              <a:t>kị</a:t>
            </a:r>
            <a:r>
              <a:rPr lang="en-US" sz="1800" dirty="0">
                <a:solidFill>
                  <a:srgbClr val="0000FF"/>
                </a:solidFill>
              </a:rPr>
              <a:t> </a:t>
            </a:r>
            <a:r>
              <a:rPr lang="en-US" sz="1800" dirty="0" err="1">
                <a:solidFill>
                  <a:srgbClr val="0000FF"/>
                </a:solidFill>
              </a:rPr>
              <a:t>đến</a:t>
            </a:r>
            <a:r>
              <a:rPr lang="en-US" sz="1800" dirty="0">
                <a:solidFill>
                  <a:srgbClr val="0000FF"/>
                </a:solidFill>
              </a:rPr>
              <a:t> </a:t>
            </a:r>
            <a:r>
              <a:rPr lang="en-US" sz="1800" dirty="0" err="1">
                <a:solidFill>
                  <a:srgbClr val="0000FF"/>
                </a:solidFill>
              </a:rPr>
              <a:t>cuộc</a:t>
            </a:r>
            <a:r>
              <a:rPr lang="en-US" sz="1800" dirty="0">
                <a:solidFill>
                  <a:srgbClr val="0000FF"/>
                </a:solidFill>
              </a:rPr>
              <a:t> </a:t>
            </a:r>
            <a:r>
              <a:rPr lang="en-US" sz="1800" dirty="0" err="1">
                <a:solidFill>
                  <a:srgbClr val="0000FF"/>
                </a:solidFill>
              </a:rPr>
              <a:t>sống</a:t>
            </a:r>
            <a:r>
              <a:rPr lang="en-US" sz="1800" dirty="0">
                <a:solidFill>
                  <a:srgbClr val="0000FF"/>
                </a:solidFill>
              </a:rPr>
              <a:t> </a:t>
            </a:r>
            <a:r>
              <a:rPr lang="en-US" sz="1800" dirty="0" err="1">
                <a:solidFill>
                  <a:srgbClr val="0000FF"/>
                </a:solidFill>
              </a:rPr>
              <a:t>của</a:t>
            </a:r>
            <a:r>
              <a:rPr lang="en-US" sz="1800" dirty="0">
                <a:solidFill>
                  <a:srgbClr val="0000FF"/>
                </a:solidFill>
              </a:rPr>
              <a:t> con </a:t>
            </a:r>
            <a:r>
              <a:rPr lang="en-US" sz="1800" dirty="0" err="1">
                <a:solidFill>
                  <a:srgbClr val="0000FF"/>
                </a:solidFill>
              </a:rPr>
              <a:t>người</a:t>
            </a:r>
            <a:r>
              <a:rPr lang="en-US" sz="1800" dirty="0">
                <a:solidFill>
                  <a:srgbClr val="0000FF"/>
                </a:solidFill>
              </a:rPr>
              <a:t>.</a:t>
            </a:r>
          </a:p>
        </p:txBody>
      </p:sp>
      <p:sp>
        <p:nvSpPr>
          <p:cNvPr id="8" name="TextBox 7"/>
          <p:cNvSpPr txBox="1"/>
          <p:nvPr/>
        </p:nvSpPr>
        <p:spPr>
          <a:xfrm>
            <a:off x="725758" y="742950"/>
            <a:ext cx="8149683" cy="4278094"/>
          </a:xfrm>
          <a:prstGeom prst="rect">
            <a:avLst/>
          </a:prstGeom>
          <a:noFill/>
          <a:ln>
            <a:solidFill>
              <a:srgbClr val="FF0000"/>
            </a:solidFill>
          </a:ln>
          <a:effectLst>
            <a:glow rad="63500">
              <a:schemeClr val="accent1">
                <a:satMod val="175000"/>
                <a:alpha val="40000"/>
              </a:schemeClr>
            </a:glow>
          </a:effectLst>
        </p:spPr>
        <p:txBody>
          <a:bodyPr wrap="square" rtlCol="0">
            <a:spAutoFit/>
          </a:bodyPr>
          <a:lstStyle/>
          <a:p>
            <a:pPr algn="just"/>
            <a:r>
              <a:rPr lang="en-US" sz="1500" dirty="0">
                <a:latin typeface="+mn-lt"/>
                <a:cs typeface="Arial" panose="020B0604020202020204" pitchFamily="34" charset="0"/>
              </a:rPr>
              <a:t>	</a:t>
            </a:r>
            <a:r>
              <a:rPr lang="vi-VN" sz="1600" dirty="0"/>
              <a:t>Mỗi chúng ta không phải đều được tạo nên từ những phần tươi đẹp, có những góc tối u ám mà mỗi người luôn cố gắng khắc phục. Và có lẽ, hai chữ “đố kỵ” là điều mà không ai mong muốn nhưng nó lại luôn hiện hữu mạnh mẽ trong ta. “Đố kỵ” là một thói xấu phổ biến trong xã hội. Đó là cảm giác ghen ghét, hậm hực, uất ức trước sự thành công, trước sự uy việt hoặc trước uy tín của người khác. Đố kỵ gây ra vô vàn những hậu quả. Đối với cá nhân, nó làm thui chột những tình cảm tốt đẹp, nhiều mối quan hệ thiêng liêng, làm cho con người trở nên nhạt nhẽo, tầm thường, thậm chí độc ác, ích kỉ. </a:t>
            </a:r>
            <a:r>
              <a:rPr lang="en-US" sz="1600" dirty="0"/>
              <a:t>N</a:t>
            </a:r>
            <a:r>
              <a:rPr lang="vi-VN" sz="1600" dirty="0"/>
              <a:t>gười có thói đố kị sẽ khó có thể thành công</a:t>
            </a:r>
            <a:r>
              <a:rPr lang="en-US" sz="1600" dirty="0"/>
              <a:t>, </a:t>
            </a:r>
            <a:r>
              <a:rPr lang="en-US" sz="1600" dirty="0" err="1"/>
              <a:t>bởi</a:t>
            </a:r>
            <a:r>
              <a:rPr lang="en-US" sz="1600" dirty="0"/>
              <a:t> </a:t>
            </a:r>
            <a:r>
              <a:rPr lang="en-US" sz="1600" dirty="0" err="1"/>
              <a:t>tính</a:t>
            </a:r>
            <a:r>
              <a:rPr lang="en-US" sz="1600" dirty="0"/>
              <a:t> </a:t>
            </a:r>
            <a:r>
              <a:rPr lang="en-US" sz="1600" dirty="0" err="1"/>
              <a:t>đố</a:t>
            </a:r>
            <a:r>
              <a:rPr lang="en-US" sz="1600" dirty="0"/>
              <a:t> </a:t>
            </a:r>
            <a:r>
              <a:rPr lang="en-US" sz="1600" dirty="0" err="1"/>
              <a:t>kị</a:t>
            </a:r>
            <a:r>
              <a:rPr lang="en-US" sz="1600" dirty="0"/>
              <a:t> </a:t>
            </a:r>
            <a:r>
              <a:rPr lang="en-US" sz="1600" dirty="0" err="1"/>
              <a:t>làm</a:t>
            </a:r>
            <a:r>
              <a:rPr lang="en-US" sz="1600" dirty="0"/>
              <a:t> </a:t>
            </a:r>
            <a:r>
              <a:rPr lang="vi-VN" sz="1600" dirty="0"/>
              <a:t>lu mờ</a:t>
            </a:r>
            <a:r>
              <a:rPr lang="en-US" sz="1600" dirty="0"/>
              <a:t> </a:t>
            </a:r>
            <a:r>
              <a:rPr lang="en-US" sz="1600" dirty="0" err="1"/>
              <a:t>những</a:t>
            </a:r>
            <a:r>
              <a:rPr lang="en-US" sz="1600" dirty="0"/>
              <a:t> </a:t>
            </a:r>
            <a:r>
              <a:rPr lang="en-US" sz="1600" dirty="0" err="1"/>
              <a:t>phẩm</a:t>
            </a:r>
            <a:r>
              <a:rPr lang="en-US" sz="1600" dirty="0"/>
              <a:t> </a:t>
            </a:r>
            <a:r>
              <a:rPr lang="en-US" sz="1600" dirty="0" err="1"/>
              <a:t>hcất</a:t>
            </a:r>
            <a:r>
              <a:rPr lang="en-US" sz="1600" dirty="0"/>
              <a:t> </a:t>
            </a:r>
            <a:r>
              <a:rPr lang="en-US" sz="1600" dirty="0" err="1"/>
              <a:t>tốt</a:t>
            </a:r>
            <a:r>
              <a:rPr lang="en-US" sz="1600" dirty="0"/>
              <a:t> </a:t>
            </a:r>
            <a:r>
              <a:rPr lang="en-US" sz="1600" dirty="0" err="1"/>
              <a:t>đẹp</a:t>
            </a:r>
            <a:r>
              <a:rPr lang="vi-VN" sz="1600" dirty="0"/>
              <a:t>, </a:t>
            </a:r>
            <a:r>
              <a:rPr lang="en-US" sz="1600" dirty="0" err="1"/>
              <a:t>khiến</a:t>
            </a:r>
            <a:r>
              <a:rPr lang="vi-VN" sz="1600" dirty="0"/>
              <a:t> con người trở nên xấu xí, đáng chê trách. </a:t>
            </a:r>
            <a:r>
              <a:rPr lang="en-US" sz="1600" dirty="0" err="1"/>
              <a:t>Họ</a:t>
            </a:r>
            <a:r>
              <a:rPr lang="en-US" sz="1600" dirty="0"/>
              <a:t> </a:t>
            </a:r>
            <a:r>
              <a:rPr lang="en-US" sz="1600" dirty="0" err="1"/>
              <a:t>thường</a:t>
            </a:r>
            <a:r>
              <a:rPr lang="en-US" sz="1600" dirty="0"/>
              <a:t> </a:t>
            </a:r>
            <a:r>
              <a:rPr lang="en-US" sz="1600" dirty="0" err="1"/>
              <a:t>có</a:t>
            </a:r>
            <a:r>
              <a:rPr lang="en-US" sz="1600" dirty="0"/>
              <a:t> </a:t>
            </a:r>
            <a:r>
              <a:rPr lang="vi-VN" sz="1600" dirty="0"/>
              <a:t>những hành động xấu như bôi nhọ, tìm cách dìm dập, hạ bệ đối phương, điều đó khiến cho con người và tập thể rơi vào một vòng tranh đấu mà không thể tập trung phát triển. Những người đố kị thường bị thành tích và lợi ích làm mờ mắt dẫn đến những hành động không sáng suốt, không thể nhìn xa trông rộng mà chỉ quanh co trong một lối mòn.</a:t>
            </a:r>
            <a:r>
              <a:rPr lang="en-US" sz="1600" dirty="0"/>
              <a:t> </a:t>
            </a:r>
            <a:r>
              <a:rPr lang="vi-VN" sz="1600" dirty="0"/>
              <a:t>“Đừng để cho con rắn ghen tị luồn vào trong tim. Đó là một con rắn độc, nó gặm mòn khối óc và làm đồi bại trái tim” (Ét-môn-đô A-mi-xi). Thay vì ghen ghét, hãy coi thành công của người khác là tấm gương để chúng ta học tập, noi theo, phấn đấu. Cuộc sống sẽ rạng rỡ, tươi đẹp hơn nếu không còn sự hiện hữu của “đố kỵ”. </a:t>
            </a:r>
            <a:endParaRPr lang="en-US" sz="1500" dirty="0">
              <a:latin typeface="+mn-lt"/>
              <a:cs typeface="Arial" panose="020B0604020202020204" pitchFamily="34" charset="0"/>
            </a:endParaRPr>
          </a:p>
        </p:txBody>
      </p:sp>
    </p:spTree>
    <p:extLst>
      <p:ext uri="{BB962C8B-B14F-4D97-AF65-F5344CB8AC3E}">
        <p14:creationId xmlns:p14="http://schemas.microsoft.com/office/powerpoint/2010/main" val="113812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90800" y="230269"/>
            <a:ext cx="3887603" cy="400110"/>
          </a:xfrm>
          <a:prstGeom prst="rect">
            <a:avLst/>
          </a:prstGeom>
          <a:noFill/>
        </p:spPr>
        <p:txBody>
          <a:bodyPr wrap="none" rtlCol="0">
            <a:spAutoFit/>
          </a:bodyPr>
          <a:lstStyle/>
          <a:p>
            <a:r>
              <a:rPr lang="en-US" sz="2000" b="1" dirty="0">
                <a:solidFill>
                  <a:srgbClr val="FF0000"/>
                </a:solidFill>
              </a:rPr>
              <a:t>MỘT SỐ LƯU Ý QUAN TRỌNG</a:t>
            </a:r>
          </a:p>
        </p:txBody>
      </p:sp>
      <p:sp>
        <p:nvSpPr>
          <p:cNvPr id="3" name="TextBox 2"/>
          <p:cNvSpPr txBox="1"/>
          <p:nvPr/>
        </p:nvSpPr>
        <p:spPr>
          <a:xfrm>
            <a:off x="624468" y="742950"/>
            <a:ext cx="7605132" cy="954107"/>
          </a:xfrm>
          <a:prstGeom prst="rect">
            <a:avLst/>
          </a:prstGeom>
          <a:noFill/>
          <a:ln w="28575">
            <a:solidFill>
              <a:schemeClr val="tx1"/>
            </a:solidFill>
          </a:ln>
        </p:spPr>
        <p:txBody>
          <a:bodyPr wrap="square" rtlCol="0">
            <a:spAutoFit/>
          </a:bodyPr>
          <a:lstStyle/>
          <a:p>
            <a:pPr algn="ctr"/>
            <a:r>
              <a:rPr lang="en-US" b="1" u="sng" dirty="0" err="1">
                <a:solidFill>
                  <a:srgbClr val="0000FF"/>
                </a:solidFill>
              </a:rPr>
              <a:t>Câu</a:t>
            </a:r>
            <a:r>
              <a:rPr lang="en-US" b="1" u="sng" dirty="0">
                <a:solidFill>
                  <a:srgbClr val="0000FF"/>
                </a:solidFill>
              </a:rPr>
              <a:t> </a:t>
            </a:r>
            <a:r>
              <a:rPr lang="en-US" b="1" u="sng" dirty="0" err="1">
                <a:solidFill>
                  <a:srgbClr val="0000FF"/>
                </a:solidFill>
              </a:rPr>
              <a:t>hỏi</a:t>
            </a:r>
            <a:r>
              <a:rPr lang="en-US" b="1" u="sng" dirty="0">
                <a:solidFill>
                  <a:srgbClr val="0000FF"/>
                </a:solidFill>
              </a:rPr>
              <a:t>:</a:t>
            </a:r>
          </a:p>
          <a:p>
            <a:r>
              <a:rPr lang="en-US" dirty="0"/>
              <a:t>          </a:t>
            </a:r>
            <a:r>
              <a:rPr lang="en-US" dirty="0" err="1"/>
              <a:t>Từ</a:t>
            </a:r>
            <a:r>
              <a:rPr lang="en-US" dirty="0"/>
              <a:t> </a:t>
            </a:r>
            <a:r>
              <a:rPr lang="en-US" dirty="0" err="1"/>
              <a:t>nội</a:t>
            </a:r>
            <a:r>
              <a:rPr lang="en-US" dirty="0"/>
              <a:t> dung </a:t>
            </a:r>
            <a:r>
              <a:rPr lang="en-US" dirty="0" err="1"/>
              <a:t>đoạn</a:t>
            </a:r>
            <a:r>
              <a:rPr lang="en-US" dirty="0"/>
              <a:t> </a:t>
            </a:r>
            <a:r>
              <a:rPr lang="en-US" dirty="0" err="1"/>
              <a:t>văn</a:t>
            </a:r>
            <a:r>
              <a:rPr lang="en-US" dirty="0"/>
              <a:t> </a:t>
            </a:r>
            <a:r>
              <a:rPr lang="en-US" dirty="0" err="1"/>
              <a:t>bản</a:t>
            </a:r>
            <a:r>
              <a:rPr lang="en-US" dirty="0"/>
              <a:t> </a:t>
            </a:r>
            <a:r>
              <a:rPr lang="en-US" dirty="0" err="1"/>
              <a:t>trên</a:t>
            </a:r>
            <a:r>
              <a:rPr lang="en-US" dirty="0"/>
              <a:t>, </a:t>
            </a:r>
            <a:r>
              <a:rPr lang="en-US" dirty="0" err="1"/>
              <a:t>hãy</a:t>
            </a:r>
            <a:r>
              <a:rPr lang="en-US" dirty="0"/>
              <a:t> </a:t>
            </a:r>
            <a:r>
              <a:rPr lang="en-US" dirty="0" err="1"/>
              <a:t>viết</a:t>
            </a:r>
            <a:r>
              <a:rPr lang="en-US" dirty="0"/>
              <a:t> </a:t>
            </a:r>
            <a:r>
              <a:rPr lang="en-US" dirty="0" err="1"/>
              <a:t>đoạn</a:t>
            </a:r>
            <a:r>
              <a:rPr lang="en-US" dirty="0"/>
              <a:t> </a:t>
            </a:r>
            <a:r>
              <a:rPr lang="en-US" dirty="0" err="1"/>
              <a:t>nghị</a:t>
            </a:r>
            <a:r>
              <a:rPr lang="en-US" dirty="0"/>
              <a:t> </a:t>
            </a:r>
            <a:r>
              <a:rPr lang="en-US" dirty="0" err="1"/>
              <a:t>luận</a:t>
            </a:r>
            <a:r>
              <a:rPr lang="en-US" dirty="0"/>
              <a:t> </a:t>
            </a:r>
            <a:r>
              <a:rPr lang="en-US" dirty="0" err="1"/>
              <a:t>xã</a:t>
            </a:r>
            <a:r>
              <a:rPr lang="en-US" dirty="0"/>
              <a:t> </a:t>
            </a:r>
            <a:r>
              <a:rPr lang="en-US" dirty="0" err="1"/>
              <a:t>hội</a:t>
            </a:r>
            <a:r>
              <a:rPr lang="en-US" dirty="0"/>
              <a:t> (</a:t>
            </a:r>
            <a:r>
              <a:rPr lang="en-US" dirty="0" err="1"/>
              <a:t>khoảng</a:t>
            </a:r>
            <a:r>
              <a:rPr lang="en-US" dirty="0"/>
              <a:t> 200 </a:t>
            </a:r>
            <a:r>
              <a:rPr lang="en-US" dirty="0" err="1"/>
              <a:t>chữ</a:t>
            </a:r>
            <a:r>
              <a:rPr lang="en-US" dirty="0"/>
              <a:t>) </a:t>
            </a:r>
            <a:r>
              <a:rPr lang="en-US" dirty="0" err="1"/>
              <a:t>trình</a:t>
            </a:r>
            <a:r>
              <a:rPr lang="en-US" dirty="0"/>
              <a:t> </a:t>
            </a:r>
            <a:r>
              <a:rPr lang="en-US" dirty="0" err="1"/>
              <a:t>bày</a:t>
            </a:r>
            <a:r>
              <a:rPr lang="en-US" dirty="0"/>
              <a:t> </a:t>
            </a:r>
            <a:r>
              <a:rPr lang="en-US" dirty="0" err="1"/>
              <a:t>suy</a:t>
            </a:r>
            <a:r>
              <a:rPr lang="en-US" dirty="0"/>
              <a:t> </a:t>
            </a:r>
            <a:r>
              <a:rPr lang="en-US" dirty="0" err="1"/>
              <a:t>nghĩ</a:t>
            </a:r>
            <a:r>
              <a:rPr lang="en-US" dirty="0"/>
              <a:t> </a:t>
            </a:r>
            <a:r>
              <a:rPr lang="en-US" dirty="0" err="1"/>
              <a:t>của</a:t>
            </a:r>
            <a:r>
              <a:rPr lang="en-US" dirty="0"/>
              <a:t> </a:t>
            </a:r>
            <a:r>
              <a:rPr lang="en-US" dirty="0" err="1"/>
              <a:t>em</a:t>
            </a:r>
            <a:r>
              <a:rPr lang="en-US" dirty="0"/>
              <a:t> </a:t>
            </a:r>
            <a:r>
              <a:rPr lang="en-US" dirty="0" err="1"/>
              <a:t>về</a:t>
            </a:r>
            <a:r>
              <a:rPr lang="en-US" dirty="0"/>
              <a:t> </a:t>
            </a:r>
            <a:r>
              <a:rPr lang="en-US" dirty="0" err="1"/>
              <a:t>một</a:t>
            </a:r>
            <a:r>
              <a:rPr lang="en-US" dirty="0"/>
              <a:t> </a:t>
            </a:r>
            <a:r>
              <a:rPr lang="en-US" dirty="0" err="1"/>
              <a:t>khía</a:t>
            </a:r>
            <a:r>
              <a:rPr lang="en-US" dirty="0"/>
              <a:t> </a:t>
            </a:r>
            <a:r>
              <a:rPr lang="en-US" dirty="0" err="1"/>
              <a:t>cạnh</a:t>
            </a:r>
            <a:r>
              <a:rPr lang="en-US" dirty="0"/>
              <a:t> </a:t>
            </a:r>
            <a:r>
              <a:rPr lang="en-US" dirty="0" err="1"/>
              <a:t>của</a:t>
            </a:r>
            <a:r>
              <a:rPr lang="en-US" dirty="0"/>
              <a:t> A (A </a:t>
            </a:r>
            <a:r>
              <a:rPr lang="en-US" dirty="0" err="1"/>
              <a:t>là</a:t>
            </a:r>
            <a:r>
              <a:rPr lang="en-US" dirty="0"/>
              <a:t> </a:t>
            </a:r>
            <a:r>
              <a:rPr lang="en-US" dirty="0" err="1"/>
              <a:t>một</a:t>
            </a:r>
            <a:r>
              <a:rPr lang="en-US" dirty="0"/>
              <a:t> </a:t>
            </a:r>
            <a:r>
              <a:rPr lang="en-US" dirty="0" err="1"/>
              <a:t>phẩm</a:t>
            </a:r>
            <a:r>
              <a:rPr lang="en-US" dirty="0"/>
              <a:t> </a:t>
            </a:r>
            <a:r>
              <a:rPr lang="en-US" dirty="0" err="1"/>
              <a:t>chất</a:t>
            </a:r>
            <a:r>
              <a:rPr lang="en-US" dirty="0"/>
              <a:t>, </a:t>
            </a:r>
            <a:r>
              <a:rPr lang="en-US" dirty="0" err="1"/>
              <a:t>lối</a:t>
            </a:r>
            <a:r>
              <a:rPr lang="en-US" dirty="0"/>
              <a:t> </a:t>
            </a:r>
            <a:r>
              <a:rPr lang="en-US" dirty="0" err="1"/>
              <a:t>sống</a:t>
            </a:r>
            <a:r>
              <a:rPr lang="en-US" dirty="0"/>
              <a:t>, </a:t>
            </a:r>
            <a:r>
              <a:rPr lang="en-US" dirty="0" err="1"/>
              <a:t>tư</a:t>
            </a:r>
            <a:r>
              <a:rPr lang="en-US" dirty="0"/>
              <a:t> </a:t>
            </a:r>
            <a:r>
              <a:rPr lang="en-US" dirty="0" err="1"/>
              <a:t>tưởng</a:t>
            </a:r>
            <a:r>
              <a:rPr lang="en-US" dirty="0"/>
              <a:t> </a:t>
            </a:r>
            <a:r>
              <a:rPr lang="en-US" dirty="0" err="1"/>
              <a:t>đạo</a:t>
            </a:r>
            <a:r>
              <a:rPr lang="en-US" dirty="0"/>
              <a:t> </a:t>
            </a:r>
            <a:r>
              <a:rPr lang="en-US" dirty="0" err="1"/>
              <a:t>lí</a:t>
            </a:r>
            <a:r>
              <a:rPr lang="en-US" dirty="0"/>
              <a:t>, </a:t>
            </a:r>
            <a:r>
              <a:rPr lang="en-US" dirty="0" err="1"/>
              <a:t>hiện</a:t>
            </a:r>
            <a:r>
              <a:rPr lang="en-US" dirty="0"/>
              <a:t> </a:t>
            </a:r>
            <a:r>
              <a:rPr lang="en-US" dirty="0" err="1"/>
              <a:t>tượng</a:t>
            </a:r>
            <a:r>
              <a:rPr lang="en-US" dirty="0"/>
              <a:t> </a:t>
            </a:r>
            <a:r>
              <a:rPr lang="en-US" dirty="0" err="1"/>
              <a:t>đời</a:t>
            </a:r>
            <a:r>
              <a:rPr lang="en-US" dirty="0"/>
              <a:t> </a:t>
            </a:r>
            <a:r>
              <a:rPr lang="en-US" dirty="0" err="1"/>
              <a:t>sống</a:t>
            </a:r>
            <a:r>
              <a:rPr lang="en-US" dirty="0"/>
              <a:t>…) </a:t>
            </a:r>
          </a:p>
        </p:txBody>
      </p:sp>
      <p:cxnSp>
        <p:nvCxnSpPr>
          <p:cNvPr id="6" name="Straight Connector 5"/>
          <p:cNvCxnSpPr/>
          <p:nvPr/>
        </p:nvCxnSpPr>
        <p:spPr>
          <a:xfrm>
            <a:off x="1219200" y="1200150"/>
            <a:ext cx="23622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Curved Right Arrow 6"/>
          <p:cNvSpPr/>
          <p:nvPr/>
        </p:nvSpPr>
        <p:spPr>
          <a:xfrm>
            <a:off x="176561" y="1112282"/>
            <a:ext cx="447907" cy="88796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61070" y="1657350"/>
            <a:ext cx="7605132" cy="738664"/>
          </a:xfrm>
          <a:prstGeom prst="rect">
            <a:avLst/>
          </a:prstGeom>
          <a:noFill/>
        </p:spPr>
        <p:txBody>
          <a:bodyPr wrap="square" rtlCol="0">
            <a:spAutoFit/>
          </a:bodyPr>
          <a:lstStyle/>
          <a:p>
            <a:r>
              <a:rPr lang="en-US" b="1" u="sng" dirty="0" err="1"/>
              <a:t>Lưu</a:t>
            </a:r>
            <a:r>
              <a:rPr lang="en-US" b="1" u="sng" dirty="0"/>
              <a:t> ý 1.</a:t>
            </a:r>
          </a:p>
          <a:p>
            <a:r>
              <a:rPr lang="en-US" dirty="0" err="1"/>
              <a:t>Nội</a:t>
            </a:r>
            <a:r>
              <a:rPr lang="en-US" dirty="0"/>
              <a:t> dung </a:t>
            </a:r>
            <a:r>
              <a:rPr lang="en-US" dirty="0" err="1"/>
              <a:t>đoạn</a:t>
            </a:r>
            <a:r>
              <a:rPr lang="en-US" dirty="0"/>
              <a:t> </a:t>
            </a:r>
            <a:r>
              <a:rPr lang="en-US" dirty="0" err="1"/>
              <a:t>văn</a:t>
            </a:r>
            <a:r>
              <a:rPr lang="en-US" dirty="0"/>
              <a:t> </a:t>
            </a:r>
            <a:r>
              <a:rPr lang="en-US" dirty="0" err="1"/>
              <a:t>bản</a:t>
            </a:r>
            <a:r>
              <a:rPr lang="en-US" dirty="0"/>
              <a:t> </a:t>
            </a:r>
            <a:r>
              <a:rPr lang="en-US" dirty="0" err="1"/>
              <a:t>tạo</a:t>
            </a:r>
            <a:r>
              <a:rPr lang="en-US" dirty="0"/>
              <a:t> </a:t>
            </a:r>
            <a:r>
              <a:rPr lang="en-US" dirty="0" err="1"/>
              <a:t>lập</a:t>
            </a:r>
            <a:r>
              <a:rPr lang="en-US" dirty="0"/>
              <a:t> </a:t>
            </a:r>
            <a:r>
              <a:rPr lang="en-US" dirty="0" err="1"/>
              <a:t>liên</a:t>
            </a:r>
            <a:r>
              <a:rPr lang="en-US" dirty="0"/>
              <a:t> </a:t>
            </a:r>
            <a:r>
              <a:rPr lang="en-US" dirty="0" err="1"/>
              <a:t>quan</a:t>
            </a:r>
            <a:r>
              <a:rPr lang="en-US" dirty="0"/>
              <a:t> </a:t>
            </a:r>
            <a:r>
              <a:rPr lang="en-US" dirty="0" err="1"/>
              <a:t>mật</a:t>
            </a:r>
            <a:r>
              <a:rPr lang="en-US" dirty="0"/>
              <a:t> </a:t>
            </a:r>
            <a:r>
              <a:rPr lang="en-US" dirty="0" err="1"/>
              <a:t>thiết</a:t>
            </a:r>
            <a:r>
              <a:rPr lang="en-US" dirty="0"/>
              <a:t> </a:t>
            </a:r>
            <a:r>
              <a:rPr lang="en-US" dirty="0" err="1"/>
              <a:t>tới</a:t>
            </a:r>
            <a:r>
              <a:rPr lang="en-US" dirty="0"/>
              <a:t> </a:t>
            </a:r>
            <a:r>
              <a:rPr lang="en-US" dirty="0" err="1"/>
              <a:t>đoạn</a:t>
            </a:r>
            <a:r>
              <a:rPr lang="en-US" dirty="0"/>
              <a:t> </a:t>
            </a:r>
            <a:r>
              <a:rPr lang="en-US" dirty="0" err="1"/>
              <a:t>văn</a:t>
            </a:r>
            <a:r>
              <a:rPr lang="en-US" dirty="0"/>
              <a:t> </a:t>
            </a:r>
            <a:r>
              <a:rPr lang="en-US" dirty="0" err="1"/>
              <a:t>bản</a:t>
            </a:r>
            <a:r>
              <a:rPr lang="en-US" dirty="0"/>
              <a:t> </a:t>
            </a:r>
            <a:r>
              <a:rPr lang="en-US" dirty="0" err="1"/>
              <a:t>ngữ</a:t>
            </a:r>
            <a:r>
              <a:rPr lang="en-US" dirty="0"/>
              <a:t> </a:t>
            </a:r>
            <a:r>
              <a:rPr lang="en-US" dirty="0" err="1"/>
              <a:t>liệu</a:t>
            </a:r>
            <a:r>
              <a:rPr lang="en-US" dirty="0"/>
              <a:t>. HS </a:t>
            </a:r>
            <a:r>
              <a:rPr lang="en-US" dirty="0" err="1"/>
              <a:t>có</a:t>
            </a:r>
            <a:r>
              <a:rPr lang="en-US" dirty="0"/>
              <a:t> </a:t>
            </a:r>
            <a:r>
              <a:rPr lang="en-US" dirty="0" err="1"/>
              <a:t>thể</a:t>
            </a:r>
            <a:r>
              <a:rPr lang="en-US" dirty="0"/>
              <a:t> </a:t>
            </a:r>
            <a:r>
              <a:rPr lang="en-US" dirty="0" err="1"/>
              <a:t>khai</a:t>
            </a:r>
            <a:r>
              <a:rPr lang="en-US" dirty="0"/>
              <a:t> </a:t>
            </a:r>
            <a:r>
              <a:rPr lang="en-US" dirty="0" err="1"/>
              <a:t>thác</a:t>
            </a:r>
            <a:r>
              <a:rPr lang="en-US" dirty="0"/>
              <a:t> </a:t>
            </a:r>
            <a:r>
              <a:rPr lang="en-US" dirty="0" err="1"/>
              <a:t>dẫn</a:t>
            </a:r>
            <a:r>
              <a:rPr lang="en-US" dirty="0"/>
              <a:t> </a:t>
            </a:r>
            <a:r>
              <a:rPr lang="en-US" dirty="0" err="1"/>
              <a:t>chứng</a:t>
            </a:r>
            <a:r>
              <a:rPr lang="en-US" dirty="0"/>
              <a:t>, </a:t>
            </a:r>
            <a:r>
              <a:rPr lang="en-US" dirty="0" err="1"/>
              <a:t>quan</a:t>
            </a:r>
            <a:r>
              <a:rPr lang="en-US" dirty="0"/>
              <a:t> </a:t>
            </a:r>
            <a:r>
              <a:rPr lang="en-US" dirty="0" err="1"/>
              <a:t>điểm</a:t>
            </a:r>
            <a:r>
              <a:rPr lang="en-US" dirty="0"/>
              <a:t> </a:t>
            </a:r>
            <a:r>
              <a:rPr lang="en-US" dirty="0" err="1"/>
              <a:t>và</a:t>
            </a:r>
            <a:r>
              <a:rPr lang="en-US" dirty="0"/>
              <a:t> </a:t>
            </a:r>
            <a:r>
              <a:rPr lang="en-US" dirty="0" err="1"/>
              <a:t>cách</a:t>
            </a:r>
            <a:r>
              <a:rPr lang="en-US" dirty="0"/>
              <a:t> </a:t>
            </a:r>
            <a:r>
              <a:rPr lang="en-US" dirty="0" err="1"/>
              <a:t>lập</a:t>
            </a:r>
            <a:r>
              <a:rPr lang="en-US" dirty="0"/>
              <a:t> </a:t>
            </a:r>
            <a:r>
              <a:rPr lang="en-US" dirty="0" err="1"/>
              <a:t>luận</a:t>
            </a:r>
            <a:r>
              <a:rPr lang="en-US" dirty="0"/>
              <a:t> </a:t>
            </a:r>
            <a:r>
              <a:rPr lang="en-US" dirty="0" err="1"/>
              <a:t>từ</a:t>
            </a:r>
            <a:r>
              <a:rPr lang="en-US" dirty="0"/>
              <a:t> </a:t>
            </a:r>
            <a:r>
              <a:rPr lang="en-US" dirty="0" err="1"/>
              <a:t>đó</a:t>
            </a:r>
            <a:r>
              <a:rPr lang="en-US" dirty="0"/>
              <a:t>.</a:t>
            </a:r>
          </a:p>
        </p:txBody>
      </p:sp>
      <p:sp>
        <p:nvSpPr>
          <p:cNvPr id="9" name="TextBox 8"/>
          <p:cNvSpPr txBox="1"/>
          <p:nvPr/>
        </p:nvSpPr>
        <p:spPr>
          <a:xfrm>
            <a:off x="777797" y="2548414"/>
            <a:ext cx="7605132" cy="523220"/>
          </a:xfrm>
          <a:prstGeom prst="rect">
            <a:avLst/>
          </a:prstGeom>
          <a:noFill/>
        </p:spPr>
        <p:txBody>
          <a:bodyPr wrap="square" rtlCol="0">
            <a:spAutoFit/>
          </a:bodyPr>
          <a:lstStyle/>
          <a:p>
            <a:r>
              <a:rPr lang="en-US" b="1" u="sng" dirty="0" err="1"/>
              <a:t>Lưu</a:t>
            </a:r>
            <a:r>
              <a:rPr lang="en-US" b="1" u="sng" dirty="0"/>
              <a:t> ý 2.</a:t>
            </a:r>
          </a:p>
          <a:p>
            <a:r>
              <a:rPr lang="en-US" dirty="0"/>
              <a:t>Dung </a:t>
            </a:r>
            <a:r>
              <a:rPr lang="en-US" dirty="0" err="1"/>
              <a:t>lượng</a:t>
            </a:r>
            <a:r>
              <a:rPr lang="en-US" dirty="0"/>
              <a:t>: </a:t>
            </a:r>
            <a:r>
              <a:rPr lang="en-US" dirty="0" err="1"/>
              <a:t>khoảng</a:t>
            </a:r>
            <a:r>
              <a:rPr lang="en-US" dirty="0"/>
              <a:t> 200 </a:t>
            </a:r>
            <a:r>
              <a:rPr lang="en-US" dirty="0" err="1"/>
              <a:t>chữ</a:t>
            </a:r>
            <a:r>
              <a:rPr lang="en-US" dirty="0"/>
              <a:t> - </a:t>
            </a:r>
            <a:r>
              <a:rPr lang="en-US" dirty="0" err="1"/>
              <a:t>tương</a:t>
            </a:r>
            <a:r>
              <a:rPr lang="en-US" dirty="0"/>
              <a:t> </a:t>
            </a:r>
            <a:r>
              <a:rPr lang="en-US" dirty="0" err="1"/>
              <a:t>ứng</a:t>
            </a:r>
            <a:r>
              <a:rPr lang="en-US" dirty="0"/>
              <a:t> </a:t>
            </a:r>
            <a:r>
              <a:rPr lang="en-US" dirty="0" err="1"/>
              <a:t>với</a:t>
            </a:r>
            <a:r>
              <a:rPr lang="en-US" dirty="0"/>
              <a:t> 20-25 </a:t>
            </a:r>
            <a:r>
              <a:rPr lang="en-US" dirty="0" err="1"/>
              <a:t>dòng</a:t>
            </a:r>
            <a:r>
              <a:rPr lang="en-US" dirty="0"/>
              <a:t> (2/3 </a:t>
            </a:r>
            <a:r>
              <a:rPr lang="en-US" dirty="0" err="1"/>
              <a:t>trang</a:t>
            </a:r>
            <a:r>
              <a:rPr lang="en-US" dirty="0"/>
              <a:t> </a:t>
            </a:r>
            <a:r>
              <a:rPr lang="en-US" dirty="0" err="1"/>
              <a:t>giấy</a:t>
            </a:r>
            <a:r>
              <a:rPr lang="en-US" dirty="0"/>
              <a:t> </a:t>
            </a:r>
            <a:r>
              <a:rPr lang="en-US" dirty="0" err="1"/>
              <a:t>thi</a:t>
            </a:r>
            <a:r>
              <a:rPr lang="en-US" dirty="0"/>
              <a:t>)</a:t>
            </a:r>
          </a:p>
        </p:txBody>
      </p:sp>
      <p:sp>
        <p:nvSpPr>
          <p:cNvPr id="10" name="TextBox 9"/>
          <p:cNvSpPr txBox="1"/>
          <p:nvPr/>
        </p:nvSpPr>
        <p:spPr>
          <a:xfrm>
            <a:off x="777797" y="3181350"/>
            <a:ext cx="7605132" cy="523220"/>
          </a:xfrm>
          <a:prstGeom prst="rect">
            <a:avLst/>
          </a:prstGeom>
          <a:noFill/>
        </p:spPr>
        <p:txBody>
          <a:bodyPr wrap="square" rtlCol="0">
            <a:spAutoFit/>
          </a:bodyPr>
          <a:lstStyle/>
          <a:p>
            <a:r>
              <a:rPr lang="en-US" b="1" u="sng" dirty="0" err="1"/>
              <a:t>Lưu</a:t>
            </a:r>
            <a:r>
              <a:rPr lang="en-US" b="1" u="sng" dirty="0"/>
              <a:t> ý 3.</a:t>
            </a:r>
          </a:p>
          <a:p>
            <a:r>
              <a:rPr lang="en-US" dirty="0"/>
              <a:t>A </a:t>
            </a:r>
            <a:r>
              <a:rPr lang="en-US" dirty="0" err="1"/>
              <a:t>là</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mang</a:t>
            </a:r>
            <a:r>
              <a:rPr lang="en-US" dirty="0"/>
              <a:t> </a:t>
            </a:r>
            <a:r>
              <a:rPr lang="en-US" dirty="0" err="1"/>
              <a:t>tính</a:t>
            </a:r>
            <a:r>
              <a:rPr lang="en-US" dirty="0"/>
              <a:t> </a:t>
            </a:r>
            <a:r>
              <a:rPr lang="en-US" dirty="0" err="1"/>
              <a:t>xã</a:t>
            </a:r>
            <a:r>
              <a:rPr lang="en-US" dirty="0"/>
              <a:t> </a:t>
            </a:r>
            <a:r>
              <a:rPr lang="en-US" dirty="0" err="1"/>
              <a:t>hội</a:t>
            </a:r>
            <a:r>
              <a:rPr lang="en-US" dirty="0"/>
              <a:t> </a:t>
            </a:r>
            <a:r>
              <a:rPr lang="en-US" dirty="0" err="1"/>
              <a:t>nổi</a:t>
            </a:r>
            <a:r>
              <a:rPr lang="en-US" dirty="0"/>
              <a:t> </a:t>
            </a:r>
            <a:r>
              <a:rPr lang="en-US" dirty="0" err="1"/>
              <a:t>bật</a:t>
            </a:r>
            <a:r>
              <a:rPr lang="en-US" dirty="0"/>
              <a:t> </a:t>
            </a:r>
            <a:r>
              <a:rPr lang="en-US" dirty="0" err="1"/>
              <a:t>và</a:t>
            </a:r>
            <a:r>
              <a:rPr lang="en-US" dirty="0"/>
              <a:t> </a:t>
            </a:r>
            <a:r>
              <a:rPr lang="en-US" dirty="0" err="1"/>
              <a:t>có</a:t>
            </a:r>
            <a:r>
              <a:rPr lang="en-US" dirty="0"/>
              <a:t> </a:t>
            </a:r>
            <a:r>
              <a:rPr lang="en-US" dirty="0" err="1"/>
              <a:t>sức</a:t>
            </a:r>
            <a:r>
              <a:rPr lang="en-US" dirty="0"/>
              <a:t> </a:t>
            </a:r>
            <a:r>
              <a:rPr lang="en-US" dirty="0" err="1"/>
              <a:t>ảnh</a:t>
            </a:r>
            <a:r>
              <a:rPr lang="en-US" dirty="0"/>
              <a:t> </a:t>
            </a:r>
            <a:r>
              <a:rPr lang="en-US" dirty="0" err="1"/>
              <a:t>hưởng</a:t>
            </a:r>
            <a:r>
              <a:rPr lang="en-US" dirty="0"/>
              <a:t> </a:t>
            </a:r>
            <a:r>
              <a:rPr lang="en-US" dirty="0" err="1"/>
              <a:t>lớn</a:t>
            </a:r>
            <a:r>
              <a:rPr lang="en-US" dirty="0"/>
              <a:t> </a:t>
            </a:r>
            <a:r>
              <a:rPr lang="en-US" dirty="0" err="1"/>
              <a:t>đến</a:t>
            </a:r>
            <a:r>
              <a:rPr lang="en-US" dirty="0"/>
              <a:t> </a:t>
            </a:r>
            <a:r>
              <a:rPr lang="en-US" dirty="0" err="1"/>
              <a:t>bản</a:t>
            </a:r>
            <a:r>
              <a:rPr lang="en-US" dirty="0"/>
              <a:t> </a:t>
            </a:r>
            <a:r>
              <a:rPr lang="en-US" dirty="0" err="1"/>
              <a:t>thân</a:t>
            </a:r>
            <a:r>
              <a:rPr lang="en-US" dirty="0"/>
              <a:t> </a:t>
            </a:r>
            <a:r>
              <a:rPr lang="en-US" dirty="0" err="1"/>
              <a:t>và</a:t>
            </a:r>
            <a:r>
              <a:rPr lang="en-US" dirty="0"/>
              <a:t> </a:t>
            </a:r>
            <a:r>
              <a:rPr lang="en-US" dirty="0" err="1"/>
              <a:t>xã</a:t>
            </a:r>
            <a:r>
              <a:rPr lang="en-US" dirty="0"/>
              <a:t> </a:t>
            </a:r>
            <a:r>
              <a:rPr lang="en-US" dirty="0" err="1"/>
              <a:t>hội</a:t>
            </a:r>
            <a:endParaRPr lang="en-US" dirty="0"/>
          </a:p>
        </p:txBody>
      </p:sp>
      <p:sp>
        <p:nvSpPr>
          <p:cNvPr id="11" name="TextBox 10"/>
          <p:cNvSpPr txBox="1"/>
          <p:nvPr/>
        </p:nvSpPr>
        <p:spPr>
          <a:xfrm>
            <a:off x="733894" y="3704570"/>
            <a:ext cx="7605132" cy="523220"/>
          </a:xfrm>
          <a:prstGeom prst="rect">
            <a:avLst/>
          </a:prstGeom>
          <a:noFill/>
        </p:spPr>
        <p:txBody>
          <a:bodyPr wrap="square" rtlCol="0">
            <a:spAutoFit/>
          </a:bodyPr>
          <a:lstStyle/>
          <a:p>
            <a:r>
              <a:rPr lang="en-US" b="1" u="sng" dirty="0" err="1"/>
              <a:t>Lưu</a:t>
            </a:r>
            <a:r>
              <a:rPr lang="en-US" b="1" u="sng" dirty="0"/>
              <a:t> ý 4</a:t>
            </a:r>
          </a:p>
          <a:p>
            <a:r>
              <a:rPr lang="en-US" dirty="0" err="1"/>
              <a:t>Chỉ</a:t>
            </a:r>
            <a:r>
              <a:rPr lang="en-US" dirty="0"/>
              <a:t> </a:t>
            </a:r>
            <a:r>
              <a:rPr lang="en-US" dirty="0" err="1"/>
              <a:t>tập</a:t>
            </a:r>
            <a:r>
              <a:rPr lang="en-US" dirty="0"/>
              <a:t> </a:t>
            </a:r>
            <a:r>
              <a:rPr lang="en-US" dirty="0" err="1"/>
              <a:t>trung</a:t>
            </a:r>
            <a:r>
              <a:rPr lang="en-US" dirty="0"/>
              <a:t> </a:t>
            </a:r>
            <a:r>
              <a:rPr lang="en-US" dirty="0" err="1"/>
              <a:t>bàn</a:t>
            </a:r>
            <a:r>
              <a:rPr lang="en-US" dirty="0"/>
              <a:t> </a:t>
            </a:r>
            <a:r>
              <a:rPr lang="en-US" dirty="0" err="1"/>
              <a:t>luận</a:t>
            </a:r>
            <a:r>
              <a:rPr lang="en-US" dirty="0"/>
              <a:t> </a:t>
            </a:r>
            <a:r>
              <a:rPr lang="en-US" dirty="0" err="1"/>
              <a:t>vào</a:t>
            </a:r>
            <a:r>
              <a:rPr lang="en-US" dirty="0"/>
              <a:t> </a:t>
            </a:r>
            <a:r>
              <a:rPr lang="en-US" dirty="0" err="1"/>
              <a:t>một</a:t>
            </a:r>
            <a:r>
              <a:rPr lang="en-US" dirty="0"/>
              <a:t> </a:t>
            </a:r>
            <a:r>
              <a:rPr lang="en-US" dirty="0" err="1"/>
              <a:t>khía</a:t>
            </a:r>
            <a:r>
              <a:rPr lang="en-US" dirty="0"/>
              <a:t> </a:t>
            </a:r>
            <a:r>
              <a:rPr lang="en-US" dirty="0" err="1"/>
              <a:t>cạnh</a:t>
            </a:r>
            <a:r>
              <a:rPr lang="en-US" dirty="0"/>
              <a:t> </a:t>
            </a:r>
            <a:r>
              <a:rPr lang="en-US" dirty="0" err="1"/>
              <a:t>của</a:t>
            </a:r>
            <a:r>
              <a:rPr lang="en-US" dirty="0"/>
              <a:t> A.</a:t>
            </a:r>
          </a:p>
        </p:txBody>
      </p:sp>
      <p:cxnSp>
        <p:nvCxnSpPr>
          <p:cNvPr id="12" name="Straight Connector 11"/>
          <p:cNvCxnSpPr/>
          <p:nvPr/>
        </p:nvCxnSpPr>
        <p:spPr>
          <a:xfrm>
            <a:off x="6248400" y="1225705"/>
            <a:ext cx="1295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59671" y="1428750"/>
            <a:ext cx="35651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90800" y="1428750"/>
            <a:ext cx="1181100" cy="32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7797" y="4322027"/>
            <a:ext cx="7605132" cy="523220"/>
          </a:xfrm>
          <a:prstGeom prst="rect">
            <a:avLst/>
          </a:prstGeom>
          <a:noFill/>
        </p:spPr>
        <p:txBody>
          <a:bodyPr wrap="square" rtlCol="0">
            <a:spAutoFit/>
          </a:bodyPr>
          <a:lstStyle/>
          <a:p>
            <a:r>
              <a:rPr lang="en-US" b="1" u="sng" dirty="0" err="1"/>
              <a:t>Lưu</a:t>
            </a:r>
            <a:r>
              <a:rPr lang="en-US" b="1" u="sng" dirty="0"/>
              <a:t> ý 5</a:t>
            </a:r>
          </a:p>
          <a:p>
            <a:r>
              <a:rPr lang="en-US" dirty="0" err="1"/>
              <a:t>Nên</a:t>
            </a:r>
            <a:r>
              <a:rPr lang="en-US" dirty="0"/>
              <a:t> </a:t>
            </a:r>
            <a:r>
              <a:rPr lang="en-US" dirty="0" err="1"/>
              <a:t>lập</a:t>
            </a:r>
            <a:r>
              <a:rPr lang="en-US" dirty="0"/>
              <a:t> </a:t>
            </a:r>
            <a:r>
              <a:rPr lang="en-US" dirty="0" err="1"/>
              <a:t>luận</a:t>
            </a:r>
            <a:r>
              <a:rPr lang="en-US" dirty="0"/>
              <a:t> </a:t>
            </a:r>
            <a:r>
              <a:rPr lang="en-US" dirty="0" err="1"/>
              <a:t>theo</a:t>
            </a:r>
            <a:r>
              <a:rPr lang="en-US" dirty="0"/>
              <a:t> </a:t>
            </a:r>
            <a:r>
              <a:rPr lang="en-US" dirty="0" err="1"/>
              <a:t>lối</a:t>
            </a:r>
            <a:r>
              <a:rPr lang="en-US" dirty="0"/>
              <a:t> </a:t>
            </a:r>
            <a:r>
              <a:rPr lang="en-US" dirty="0" err="1"/>
              <a:t>Tổng-Phân-Hợp</a:t>
            </a:r>
            <a:r>
              <a:rPr lang="en-US" dirty="0"/>
              <a:t> </a:t>
            </a:r>
            <a:r>
              <a:rPr lang="en-US" dirty="0" err="1"/>
              <a:t>để</a:t>
            </a:r>
            <a:r>
              <a:rPr lang="en-US" dirty="0"/>
              <a:t> </a:t>
            </a:r>
            <a:r>
              <a:rPr lang="en-US" dirty="0" err="1"/>
              <a:t>đảm</a:t>
            </a:r>
            <a:r>
              <a:rPr lang="en-US" dirty="0"/>
              <a:t> </a:t>
            </a:r>
            <a:r>
              <a:rPr lang="en-US" dirty="0" err="1"/>
              <a:t>bảo</a:t>
            </a:r>
            <a:r>
              <a:rPr lang="en-US" dirty="0"/>
              <a:t> </a:t>
            </a:r>
            <a:r>
              <a:rPr lang="en-US" dirty="0" err="1"/>
              <a:t>tính</a:t>
            </a:r>
            <a:r>
              <a:rPr lang="en-US" dirty="0"/>
              <a:t> </a:t>
            </a:r>
            <a:r>
              <a:rPr lang="en-US" dirty="0" err="1"/>
              <a:t>chặt</a:t>
            </a:r>
            <a:r>
              <a:rPr lang="en-US" dirty="0"/>
              <a:t> </a:t>
            </a:r>
            <a:r>
              <a:rPr lang="en-US" dirty="0" err="1"/>
              <a:t>chẽ</a:t>
            </a:r>
            <a:r>
              <a:rPr lang="en-US" dirty="0"/>
              <a:t>, </a:t>
            </a:r>
            <a:r>
              <a:rPr lang="en-US" dirty="0" err="1"/>
              <a:t>độc</a:t>
            </a:r>
            <a:r>
              <a:rPr lang="en-US" dirty="0"/>
              <a:t> </a:t>
            </a:r>
            <a:r>
              <a:rPr lang="en-US" dirty="0" err="1"/>
              <a:t>lập</a:t>
            </a:r>
            <a:r>
              <a:rPr lang="en-US" dirty="0"/>
              <a:t> </a:t>
            </a:r>
            <a:r>
              <a:rPr lang="en-US" dirty="0" err="1"/>
              <a:t>của</a:t>
            </a:r>
            <a:r>
              <a:rPr lang="en-US" dirty="0"/>
              <a:t> </a:t>
            </a:r>
            <a:r>
              <a:rPr lang="en-US" dirty="0" err="1"/>
              <a:t>đoạn</a:t>
            </a:r>
            <a:r>
              <a:rPr lang="en-US" dirty="0"/>
              <a:t> </a:t>
            </a:r>
            <a:r>
              <a:rPr lang="en-US" dirty="0" err="1"/>
              <a:t>văn</a:t>
            </a:r>
            <a:r>
              <a:rPr lang="en-US" dirty="0"/>
              <a:t> </a:t>
            </a:r>
          </a:p>
        </p:txBody>
      </p:sp>
    </p:spTree>
    <p:extLst>
      <p:ext uri="{BB962C8B-B14F-4D97-AF65-F5344CB8AC3E}">
        <p14:creationId xmlns:p14="http://schemas.microsoft.com/office/powerpoint/2010/main" val="293896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par>
                                <p:cTn id="28" presetID="22" presetClass="entr" presetSubtype="8"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9" grpId="0"/>
      <p:bldP spid="10" grpId="0"/>
      <p:bldP spid="11"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7" y="44662"/>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3</a:t>
            </a:r>
          </a:p>
        </p:txBody>
      </p:sp>
      <p:sp>
        <p:nvSpPr>
          <p:cNvPr id="3" name="TextBox 2"/>
          <p:cNvSpPr txBox="1"/>
          <p:nvPr/>
        </p:nvSpPr>
        <p:spPr>
          <a:xfrm>
            <a:off x="2057400" y="356381"/>
            <a:ext cx="7019870" cy="338554"/>
          </a:xfrm>
          <a:prstGeom prst="rect">
            <a:avLst/>
          </a:prstGeom>
          <a:solidFill>
            <a:srgbClr val="FFFF00"/>
          </a:solid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bàn</a:t>
            </a:r>
            <a:r>
              <a:rPr lang="en-US" sz="1600" i="1" dirty="0"/>
              <a:t> </a:t>
            </a:r>
            <a:r>
              <a:rPr lang="en-US" sz="1600" i="1" dirty="0" err="1"/>
              <a:t>về</a:t>
            </a:r>
            <a:r>
              <a:rPr lang="en-US" sz="1600" i="1" dirty="0"/>
              <a:t> </a:t>
            </a:r>
            <a:r>
              <a:rPr lang="en-US" sz="1600" i="1" dirty="0" err="1"/>
              <a:t>giải</a:t>
            </a:r>
            <a:r>
              <a:rPr lang="en-US" sz="1600" i="1" dirty="0"/>
              <a:t> </a:t>
            </a:r>
            <a:r>
              <a:rPr lang="en-US" sz="1600" i="1" dirty="0" err="1"/>
              <a:t>pháp</a:t>
            </a:r>
            <a:r>
              <a:rPr lang="en-US" sz="1600" i="1" dirty="0"/>
              <a:t> </a:t>
            </a:r>
            <a:r>
              <a:rPr lang="en-US" sz="1600" i="1" dirty="0" err="1"/>
              <a:t>để</a:t>
            </a:r>
            <a:r>
              <a:rPr lang="en-US" sz="1600" i="1" dirty="0"/>
              <a:t> </a:t>
            </a:r>
            <a:r>
              <a:rPr lang="en-US" sz="1600" i="1" dirty="0" err="1"/>
              <a:t>trở</a:t>
            </a:r>
            <a:r>
              <a:rPr lang="en-US" sz="1600" i="1" dirty="0"/>
              <a:t> </a:t>
            </a:r>
            <a:r>
              <a:rPr lang="en-US" sz="1600" i="1" dirty="0" err="1"/>
              <a:t>thành</a:t>
            </a:r>
            <a:r>
              <a:rPr lang="en-US" sz="1600" i="1" dirty="0"/>
              <a:t> (</a:t>
            </a:r>
            <a:r>
              <a:rPr lang="en-US" sz="1600" i="1" dirty="0" err="1"/>
              <a:t>khắc</a:t>
            </a:r>
            <a:r>
              <a:rPr lang="en-US" sz="1600" i="1" dirty="0"/>
              <a:t> </a:t>
            </a:r>
            <a:r>
              <a:rPr lang="en-US" sz="1600" i="1" dirty="0" err="1"/>
              <a:t>phục</a:t>
            </a:r>
            <a:r>
              <a:rPr lang="en-US" sz="1600" i="1" dirty="0"/>
              <a:t>) A</a:t>
            </a:r>
          </a:p>
        </p:txBody>
      </p:sp>
      <p:cxnSp>
        <p:nvCxnSpPr>
          <p:cNvPr id="5" name="Straight Arrow Connector 4"/>
          <p:cNvCxnSpPr/>
          <p:nvPr/>
        </p:nvCxnSpPr>
        <p:spPr>
          <a:xfrm flipH="1">
            <a:off x="3352800" y="726609"/>
            <a:ext cx="2819401" cy="137167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715000" y="694935"/>
            <a:ext cx="8106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37072" y="2419350"/>
            <a:ext cx="1949128" cy="307777"/>
          </a:xfrm>
          <a:prstGeom prst="rect">
            <a:avLst/>
          </a:prstGeom>
          <a:noFill/>
        </p:spPr>
        <p:txBody>
          <a:bodyPr wrap="square" rtlCol="0">
            <a:spAutoFit/>
          </a:bodyPr>
          <a:lstStyle/>
          <a:p>
            <a:r>
              <a:rPr lang="en-US" b="1" dirty="0" err="1"/>
              <a:t>Những</a:t>
            </a:r>
            <a:r>
              <a:rPr lang="en-US" b="1" dirty="0"/>
              <a:t> </a:t>
            </a:r>
            <a:r>
              <a:rPr lang="en-US" b="1" dirty="0" err="1"/>
              <a:t>việc</a:t>
            </a:r>
            <a:r>
              <a:rPr lang="en-US" b="1" dirty="0"/>
              <a:t> </a:t>
            </a:r>
            <a:r>
              <a:rPr lang="en-US" b="1" dirty="0" err="1"/>
              <a:t>cần</a:t>
            </a:r>
            <a:r>
              <a:rPr lang="en-US" b="1" dirty="0"/>
              <a:t> </a:t>
            </a:r>
            <a:r>
              <a:rPr lang="en-US" b="1" dirty="0" err="1"/>
              <a:t>làm</a:t>
            </a:r>
            <a:endParaRPr lang="en-US" b="1" dirty="0"/>
          </a:p>
        </p:txBody>
      </p:sp>
      <p:sp>
        <p:nvSpPr>
          <p:cNvPr id="10" name="TextBox 9"/>
          <p:cNvSpPr txBox="1"/>
          <p:nvPr/>
        </p:nvSpPr>
        <p:spPr>
          <a:xfrm>
            <a:off x="2286000" y="3441180"/>
            <a:ext cx="1828800" cy="307777"/>
          </a:xfrm>
          <a:prstGeom prst="rect">
            <a:avLst/>
          </a:prstGeom>
          <a:noFill/>
        </p:spPr>
        <p:txBody>
          <a:bodyPr wrap="square" rtlCol="0">
            <a:spAutoFit/>
          </a:bodyPr>
          <a:lstStyle/>
          <a:p>
            <a:r>
              <a:rPr lang="en-US" b="1" dirty="0" err="1"/>
              <a:t>Cần</a:t>
            </a:r>
            <a:r>
              <a:rPr lang="en-US" b="1" dirty="0"/>
              <a:t> </a:t>
            </a:r>
            <a:r>
              <a:rPr lang="en-US" b="1" dirty="0" err="1"/>
              <a:t>làm</a:t>
            </a:r>
            <a:r>
              <a:rPr lang="en-US" b="1" dirty="0"/>
              <a:t> </a:t>
            </a:r>
            <a:r>
              <a:rPr lang="en-US" b="1" dirty="0" err="1"/>
              <a:t>gì</a:t>
            </a:r>
            <a:endParaRPr lang="en-US" b="1" dirty="0"/>
          </a:p>
        </p:txBody>
      </p:sp>
      <p:sp>
        <p:nvSpPr>
          <p:cNvPr id="11" name="TextBox 10"/>
          <p:cNvSpPr txBox="1"/>
          <p:nvPr/>
        </p:nvSpPr>
        <p:spPr>
          <a:xfrm>
            <a:off x="1973853" y="2800350"/>
            <a:ext cx="1875565" cy="307777"/>
          </a:xfrm>
          <a:prstGeom prst="rect">
            <a:avLst/>
          </a:prstGeom>
          <a:noFill/>
        </p:spPr>
        <p:txBody>
          <a:bodyPr wrap="square" rtlCol="0">
            <a:spAutoFit/>
          </a:bodyPr>
          <a:lstStyle/>
          <a:p>
            <a:r>
              <a:rPr lang="en-US" b="1" dirty="0" err="1"/>
              <a:t>Đề</a:t>
            </a:r>
            <a:r>
              <a:rPr lang="en-US" b="1" dirty="0"/>
              <a:t> </a:t>
            </a:r>
            <a:r>
              <a:rPr lang="en-US" b="1" dirty="0" err="1"/>
              <a:t>xuất</a:t>
            </a:r>
            <a:r>
              <a:rPr lang="en-US" b="1" dirty="0"/>
              <a:t> </a:t>
            </a:r>
            <a:r>
              <a:rPr lang="en-US" b="1" dirty="0" err="1"/>
              <a:t>giải</a:t>
            </a:r>
            <a:r>
              <a:rPr lang="en-US" b="1" dirty="0"/>
              <a:t> </a:t>
            </a:r>
            <a:r>
              <a:rPr lang="en-US" b="1" dirty="0" err="1"/>
              <a:t>pháp</a:t>
            </a:r>
            <a:endParaRPr lang="en-US" b="1" dirty="0"/>
          </a:p>
        </p:txBody>
      </p:sp>
      <p:sp>
        <p:nvSpPr>
          <p:cNvPr id="14" name="Oval 13"/>
          <p:cNvSpPr/>
          <p:nvPr/>
        </p:nvSpPr>
        <p:spPr>
          <a:xfrm>
            <a:off x="1806735" y="2114550"/>
            <a:ext cx="2105413" cy="17688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Callout 16"/>
          <p:cNvSpPr/>
          <p:nvPr/>
        </p:nvSpPr>
        <p:spPr>
          <a:xfrm>
            <a:off x="381000" y="2495549"/>
            <a:ext cx="1371600" cy="1287692"/>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1" y="2640962"/>
            <a:ext cx="967678" cy="954107"/>
          </a:xfrm>
          <a:prstGeom prst="rect">
            <a:avLst/>
          </a:prstGeom>
        </p:spPr>
        <p:txBody>
          <a:bodyPr wrap="square">
            <a:spAutoFit/>
          </a:bodyPr>
          <a:lstStyle/>
          <a:p>
            <a:r>
              <a:rPr lang="en-US" b="1" dirty="0" err="1">
                <a:solidFill>
                  <a:srgbClr val="FF0000"/>
                </a:solidFill>
              </a:rPr>
              <a:t>Xuất</a:t>
            </a:r>
            <a:r>
              <a:rPr lang="en-US" b="1" dirty="0">
                <a:solidFill>
                  <a:srgbClr val="FF0000"/>
                </a:solidFill>
              </a:rPr>
              <a:t> </a:t>
            </a:r>
            <a:r>
              <a:rPr lang="en-US" b="1" dirty="0" err="1">
                <a:solidFill>
                  <a:srgbClr val="FF0000"/>
                </a:solidFill>
              </a:rPr>
              <a:t>hiện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từ</a:t>
            </a:r>
            <a:r>
              <a:rPr lang="en-US" b="1" dirty="0">
                <a:solidFill>
                  <a:srgbClr val="FF0000"/>
                </a:solidFill>
              </a:rPr>
              <a:t>: </a:t>
            </a:r>
          </a:p>
        </p:txBody>
      </p:sp>
      <p:sp>
        <p:nvSpPr>
          <p:cNvPr id="19" name="Down Arrow 18"/>
          <p:cNvSpPr/>
          <p:nvPr/>
        </p:nvSpPr>
        <p:spPr>
          <a:xfrm rot="15282098">
            <a:off x="4270194" y="1895213"/>
            <a:ext cx="613180" cy="1355148"/>
          </a:xfrm>
          <a:prstGeom prst="downArrow">
            <a:avLst>
              <a:gd name="adj1" fmla="val 50000"/>
              <a:gd name="adj2" fmla="val 681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20522297">
            <a:off x="3885271" y="2389420"/>
            <a:ext cx="1451517" cy="307777"/>
          </a:xfrm>
          <a:prstGeom prst="rect">
            <a:avLst/>
          </a:prstGeom>
        </p:spPr>
        <p:txBody>
          <a:bodyPr wrap="square">
            <a:spAutoFit/>
          </a:bodyPr>
          <a:lstStyle/>
          <a:p>
            <a:r>
              <a:rPr lang="en-US" b="1" dirty="0" err="1">
                <a:solidFill>
                  <a:srgbClr val="FF0000"/>
                </a:solidFill>
              </a:rPr>
              <a:t>Để</a:t>
            </a:r>
            <a:r>
              <a:rPr lang="en-US" b="1" dirty="0">
                <a:solidFill>
                  <a:srgbClr val="FF0000"/>
                </a:solidFill>
              </a:rPr>
              <a:t> </a:t>
            </a:r>
            <a:r>
              <a:rPr lang="en-US" b="1" dirty="0" err="1">
                <a:solidFill>
                  <a:srgbClr val="FF0000"/>
                </a:solidFill>
              </a:rPr>
              <a:t>khắc</a:t>
            </a:r>
            <a:r>
              <a:rPr lang="en-US" b="1" dirty="0">
                <a:solidFill>
                  <a:srgbClr val="FF0000"/>
                </a:solidFill>
              </a:rPr>
              <a:t> </a:t>
            </a:r>
            <a:r>
              <a:rPr lang="en-US" b="1" dirty="0" err="1">
                <a:solidFill>
                  <a:srgbClr val="FF0000"/>
                </a:solidFill>
              </a:rPr>
              <a:t>phục</a:t>
            </a:r>
            <a:endParaRPr lang="en-US" b="1" dirty="0">
              <a:solidFill>
                <a:srgbClr val="FF0000"/>
              </a:solidFill>
            </a:endParaRPr>
          </a:p>
        </p:txBody>
      </p:sp>
      <p:sp>
        <p:nvSpPr>
          <p:cNvPr id="23" name="TextBox 22"/>
          <p:cNvSpPr txBox="1"/>
          <p:nvPr/>
        </p:nvSpPr>
        <p:spPr>
          <a:xfrm>
            <a:off x="6172200" y="925840"/>
            <a:ext cx="2438400" cy="3477875"/>
          </a:xfrm>
          <a:prstGeom prst="rect">
            <a:avLst/>
          </a:prstGeom>
          <a:noFill/>
        </p:spPr>
        <p:txBody>
          <a:bodyPr wrap="square" rtlCol="0">
            <a:spAutoFit/>
          </a:bodyPr>
          <a:lstStyle/>
          <a:p>
            <a:pPr marL="342900" indent="-342900">
              <a:buAutoNum type="arabicPeriod"/>
            </a:pPr>
            <a:r>
              <a:rPr lang="en-US" sz="1100" dirty="0" err="1">
                <a:latin typeface="+mj-lt"/>
                <a:cs typeface="Times New Roman" panose="02020603050405020304" pitchFamily="18" charset="0"/>
              </a:rPr>
              <a:t>Thói</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vô</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cảm</a:t>
            </a:r>
            <a:endParaRPr lang="en-US" sz="1100" dirty="0">
              <a:latin typeface="+mj-lt"/>
              <a:cs typeface="Times New Roman" panose="02020603050405020304" pitchFamily="18" charset="0"/>
            </a:endParaRPr>
          </a:p>
          <a:p>
            <a:pPr marL="342900" indent="-342900">
              <a:buAutoNum type="arabicPeriod"/>
            </a:pPr>
            <a:r>
              <a:rPr lang="en-US" sz="1100" dirty="0" err="1">
                <a:latin typeface="+mj-lt"/>
                <a:cs typeface="Times New Roman" panose="02020603050405020304" pitchFamily="18" charset="0"/>
              </a:rPr>
              <a:t>Thói</a:t>
            </a:r>
            <a:r>
              <a:rPr lang="en-US" sz="1100" dirty="0">
                <a:latin typeface="+mj-lt"/>
                <a:cs typeface="Times New Roman" panose="02020603050405020304" pitchFamily="18" charset="0"/>
              </a:rPr>
              <a:t> ỉ </a:t>
            </a:r>
            <a:r>
              <a:rPr lang="en-US" sz="1100" dirty="0" err="1">
                <a:latin typeface="+mj-lt"/>
                <a:cs typeface="Times New Roman" panose="02020603050405020304" pitchFamily="18" charset="0"/>
              </a:rPr>
              <a:t>lại</a:t>
            </a:r>
            <a:r>
              <a:rPr lang="en-US" sz="1100" dirty="0">
                <a:latin typeface="+mj-lt"/>
                <a:cs typeface="Times New Roman" panose="02020603050405020304" pitchFamily="18" charset="0"/>
              </a:rPr>
              <a:t> </a:t>
            </a:r>
          </a:p>
          <a:p>
            <a:pPr marL="342900" indent="-342900">
              <a:buAutoNum type="arabicPeriod"/>
            </a:pPr>
            <a:r>
              <a:rPr lang="en-US" sz="1100" dirty="0" err="1">
                <a:latin typeface="+mj-lt"/>
                <a:cs typeface="Times New Roman" panose="02020603050405020304" pitchFamily="18" charset="0"/>
              </a:rPr>
              <a:t>Sự</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vô</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ơn</a:t>
            </a:r>
            <a:r>
              <a:rPr lang="en-US" sz="1100" dirty="0">
                <a:latin typeface="+mj-lt"/>
                <a:cs typeface="Times New Roman" panose="02020603050405020304" pitchFamily="18" charset="0"/>
              </a:rPr>
              <a:t> </a:t>
            </a:r>
          </a:p>
          <a:p>
            <a:pPr marL="342900" indent="-342900">
              <a:buAutoNum type="arabicPeriod"/>
            </a:pPr>
            <a:r>
              <a:rPr lang="en-US" sz="1100" dirty="0" err="1">
                <a:latin typeface="+mj-lt"/>
                <a:cs typeface="Times New Roman" panose="02020603050405020304" pitchFamily="18" charset="0"/>
              </a:rPr>
              <a:t>Tính</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ích</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kỉ</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vị</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kỉ</a:t>
            </a:r>
            <a:endParaRPr lang="en-US" sz="1100" dirty="0">
              <a:latin typeface="+mj-lt"/>
              <a:cs typeface="Times New Roman" panose="02020603050405020304" pitchFamily="18" charset="0"/>
            </a:endParaRPr>
          </a:p>
          <a:p>
            <a:pPr marL="342900" indent="-342900">
              <a:buAutoNum type="arabicPeriod"/>
            </a:pPr>
            <a:r>
              <a:rPr lang="en-US" sz="1100" dirty="0" err="1">
                <a:latin typeface="+mj-lt"/>
                <a:cs typeface="Times New Roman" panose="02020603050405020304" pitchFamily="18" charset="0"/>
              </a:rPr>
              <a:t>Tính</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đố</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kị</a:t>
            </a:r>
            <a:endParaRPr lang="en-US" sz="1100" dirty="0">
              <a:latin typeface="+mj-lt"/>
              <a:cs typeface="Times New Roman" panose="02020603050405020304" pitchFamily="18" charset="0"/>
            </a:endParaRPr>
          </a:p>
          <a:p>
            <a:pPr marL="342900" indent="-342900">
              <a:buAutoNum type="arabicPeriod"/>
            </a:pPr>
            <a:r>
              <a:rPr lang="en-US" sz="1100" dirty="0" err="1">
                <a:latin typeface="+mj-lt"/>
                <a:cs typeface="Times New Roman" panose="02020603050405020304" pitchFamily="18" charset="0"/>
              </a:rPr>
              <a:t>Sự</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dối</a:t>
            </a:r>
            <a:r>
              <a:rPr lang="en-US" sz="1100" dirty="0">
                <a:latin typeface="+mj-lt"/>
                <a:cs typeface="Times New Roman" panose="02020603050405020304" pitchFamily="18" charset="0"/>
              </a:rPr>
              <a:t> </a:t>
            </a:r>
            <a:r>
              <a:rPr lang="en-US" sz="1100" dirty="0" err="1">
                <a:latin typeface="+mj-lt"/>
                <a:cs typeface="Times New Roman" panose="02020603050405020304" pitchFamily="18" charset="0"/>
              </a:rPr>
              <a:t>trá</a:t>
            </a:r>
            <a:endParaRPr lang="en-US" sz="1100" dirty="0">
              <a:latin typeface="+mj-lt"/>
              <a:cs typeface="Times New Roman" panose="02020603050405020304" pitchFamily="18" charset="0"/>
            </a:endParaRPr>
          </a:p>
          <a:p>
            <a:pPr marL="342900" indent="-342900">
              <a:buFont typeface="+mj-lt"/>
              <a:buAutoNum type="arabicPeriod"/>
            </a:pPr>
            <a:r>
              <a:rPr lang="en-US" sz="1100" dirty="0">
                <a:latin typeface="+mn-lt"/>
                <a:cs typeface="Times New Roman" panose="02020603050405020304" pitchFamily="18" charset="0"/>
              </a:rPr>
              <a:t>Ô </a:t>
            </a:r>
            <a:r>
              <a:rPr lang="en-US" sz="1100" dirty="0" err="1">
                <a:latin typeface="+mn-lt"/>
                <a:cs typeface="Times New Roman" panose="02020603050405020304" pitchFamily="18" charset="0"/>
              </a:rPr>
              <a:t>nhiễm</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môi</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trường</a:t>
            </a:r>
            <a:endParaRPr lang="en-US" sz="1100" dirty="0">
              <a:latin typeface="+mn-lt"/>
              <a:cs typeface="Times New Roman" panose="02020603050405020304" pitchFamily="18" charset="0"/>
            </a:endParaRPr>
          </a:p>
          <a:p>
            <a:pPr marL="342900" indent="-342900">
              <a:buFont typeface="+mj-lt"/>
              <a:buAutoNum type="arabicPeriod"/>
            </a:pPr>
            <a:r>
              <a:rPr lang="en-US" sz="1100" dirty="0">
                <a:latin typeface="+mn-lt"/>
                <a:cs typeface="Times New Roman" panose="02020603050405020304" pitchFamily="18" charset="0"/>
              </a:rPr>
              <a:t>Tai </a:t>
            </a:r>
            <a:r>
              <a:rPr lang="en-US" sz="1100" dirty="0" err="1">
                <a:latin typeface="+mn-lt"/>
                <a:cs typeface="Times New Roman" panose="02020603050405020304" pitchFamily="18" charset="0"/>
              </a:rPr>
              <a:t>nạn</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giao</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thông</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Bạo</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lực</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học</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đường</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Bạo</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lực</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gia</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đình</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Nghiện</a:t>
            </a:r>
            <a:r>
              <a:rPr lang="en-US" sz="1100" dirty="0">
                <a:latin typeface="+mn-lt"/>
                <a:cs typeface="Times New Roman" panose="02020603050405020304" pitchFamily="18" charset="0"/>
              </a:rPr>
              <a:t> internet</a:t>
            </a:r>
          </a:p>
          <a:p>
            <a:pPr marL="342900" indent="-342900">
              <a:buFont typeface="+mj-lt"/>
              <a:buAutoNum type="arabicPeriod"/>
            </a:pPr>
            <a:r>
              <a:rPr lang="en-US" sz="1100" dirty="0" err="1">
                <a:latin typeface="+mn-lt"/>
                <a:cs typeface="Times New Roman" panose="02020603050405020304" pitchFamily="18" charset="0"/>
              </a:rPr>
              <a:t>Sống</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ảo</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Đua</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theo</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trào</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lưu</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Sống</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buông</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thả</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hưởng</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thụ</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Sự</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vô</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cảm</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vô</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trách</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nhiệm</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Nghiện</a:t>
            </a:r>
            <a:r>
              <a:rPr lang="en-US" sz="1100" dirty="0">
                <a:latin typeface="+mn-lt"/>
                <a:cs typeface="Times New Roman" panose="02020603050405020304" pitchFamily="18" charset="0"/>
              </a:rPr>
              <a:t> ma </a:t>
            </a:r>
            <a:r>
              <a:rPr lang="en-US" sz="1100" dirty="0" err="1">
                <a:latin typeface="+mn-lt"/>
                <a:cs typeface="Times New Roman" panose="02020603050405020304" pitchFamily="18" charset="0"/>
              </a:rPr>
              <a:t>túy</a:t>
            </a:r>
            <a:endParaRPr lang="en-US" sz="1100" dirty="0">
              <a:latin typeface="+mn-lt"/>
              <a:cs typeface="Times New Roman" panose="02020603050405020304" pitchFamily="18" charset="0"/>
            </a:endParaRPr>
          </a:p>
          <a:p>
            <a:pPr marL="342900" indent="-342900">
              <a:buFont typeface="+mj-lt"/>
              <a:buAutoNum type="arabicPeriod"/>
            </a:pPr>
            <a:r>
              <a:rPr lang="en-US" sz="1100" dirty="0" err="1">
                <a:latin typeface="+mn-lt"/>
                <a:cs typeface="Times New Roman" panose="02020603050405020304" pitchFamily="18" charset="0"/>
              </a:rPr>
              <a:t>Ăn</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mặc</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phản</a:t>
            </a:r>
            <a:r>
              <a:rPr lang="en-US" sz="1100" dirty="0">
                <a:latin typeface="+mn-lt"/>
                <a:cs typeface="Times New Roman" panose="02020603050405020304" pitchFamily="18" charset="0"/>
              </a:rPr>
              <a:t> </a:t>
            </a:r>
            <a:r>
              <a:rPr lang="en-US" sz="1100" dirty="0" err="1">
                <a:latin typeface="+mn-lt"/>
                <a:cs typeface="Times New Roman" panose="02020603050405020304" pitchFamily="18" charset="0"/>
              </a:rPr>
              <a:t>cảm</a:t>
            </a:r>
            <a:endParaRPr lang="en-US" sz="1100" dirty="0">
              <a:latin typeface="+mn-lt"/>
              <a:cs typeface="Times New Roman" panose="02020603050405020304" pitchFamily="18" charset="0"/>
            </a:endParaRPr>
          </a:p>
          <a:p>
            <a:pPr marL="342900" indent="-342900">
              <a:buFont typeface="+mj-lt"/>
              <a:buAutoNum type="arabicPeriod"/>
            </a:pPr>
            <a:r>
              <a:rPr lang="en-US" sz="1100" dirty="0">
                <a:latin typeface="+mn-lt"/>
                <a:cs typeface="Times New Roman" panose="02020603050405020304" pitchFamily="18" charset="0"/>
              </a:rPr>
              <a:t>…</a:t>
            </a:r>
          </a:p>
          <a:p>
            <a:pPr marL="342900" indent="-342900">
              <a:buAutoNum type="arabicPeriod"/>
            </a:pPr>
            <a:endParaRPr lang="en-US" sz="1100" dirty="0">
              <a:latin typeface="+mj-lt"/>
              <a:cs typeface="Times New Roman" panose="02020603050405020304" pitchFamily="18" charset="0"/>
            </a:endParaRPr>
          </a:p>
          <a:p>
            <a:pPr marL="342900" indent="-342900">
              <a:buAutoNum type="arabicPeriod"/>
            </a:pPr>
            <a:endParaRPr lang="en-US" sz="1100" dirty="0">
              <a:latin typeface="+mj-lt"/>
              <a:cs typeface="Times New Roman" panose="02020603050405020304" pitchFamily="18" charset="0"/>
            </a:endParaRPr>
          </a:p>
        </p:txBody>
      </p:sp>
      <p:sp>
        <p:nvSpPr>
          <p:cNvPr id="8" name="Left Brace 7"/>
          <p:cNvSpPr/>
          <p:nvPr/>
        </p:nvSpPr>
        <p:spPr>
          <a:xfrm>
            <a:off x="5348872" y="1025733"/>
            <a:ext cx="823329" cy="284141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Down Arrow 21"/>
          <p:cNvSpPr/>
          <p:nvPr/>
        </p:nvSpPr>
        <p:spPr>
          <a:xfrm rot="18714780">
            <a:off x="4230704" y="3118403"/>
            <a:ext cx="613180" cy="1355148"/>
          </a:xfrm>
          <a:prstGeom prst="downArrow">
            <a:avLst>
              <a:gd name="adj1" fmla="val 50000"/>
              <a:gd name="adj2" fmla="val 681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354979">
            <a:off x="3845781" y="3612610"/>
            <a:ext cx="1451517" cy="307777"/>
          </a:xfrm>
          <a:prstGeom prst="rect">
            <a:avLst/>
          </a:prstGeom>
        </p:spPr>
        <p:txBody>
          <a:bodyPr wrap="square">
            <a:spAutoFit/>
          </a:bodyPr>
          <a:lstStyle/>
          <a:p>
            <a:r>
              <a:rPr lang="en-US" b="1" dirty="0" err="1">
                <a:solidFill>
                  <a:srgbClr val="FF0000"/>
                </a:solidFill>
              </a:rPr>
              <a:t>Để</a:t>
            </a:r>
            <a:r>
              <a:rPr lang="en-US" b="1" dirty="0">
                <a:solidFill>
                  <a:srgbClr val="FF0000"/>
                </a:solidFill>
              </a:rPr>
              <a:t> </a:t>
            </a:r>
            <a:r>
              <a:rPr lang="en-US" b="1" dirty="0" err="1">
                <a:solidFill>
                  <a:srgbClr val="FF0000"/>
                </a:solidFill>
              </a:rPr>
              <a:t>trở</a:t>
            </a:r>
            <a:r>
              <a:rPr lang="en-US" b="1" dirty="0">
                <a:solidFill>
                  <a:srgbClr val="FF0000"/>
                </a:solidFill>
              </a:rPr>
              <a:t> </a:t>
            </a:r>
            <a:r>
              <a:rPr lang="en-US" b="1" dirty="0" err="1">
                <a:solidFill>
                  <a:srgbClr val="FF0000"/>
                </a:solidFill>
              </a:rPr>
              <a:t>thành</a:t>
            </a:r>
            <a:endParaRPr lang="en-US" b="1" dirty="0">
              <a:solidFill>
                <a:srgbClr val="FF0000"/>
              </a:solidFill>
            </a:endParaRPr>
          </a:p>
        </p:txBody>
      </p:sp>
      <p:sp>
        <p:nvSpPr>
          <p:cNvPr id="13" name="Left Brace 12"/>
          <p:cNvSpPr/>
          <p:nvPr/>
        </p:nvSpPr>
        <p:spPr>
          <a:xfrm>
            <a:off x="5322852" y="4138168"/>
            <a:ext cx="244483" cy="65475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567335" y="4096214"/>
            <a:ext cx="1972015" cy="738664"/>
          </a:xfrm>
          <a:prstGeom prst="rect">
            <a:avLst/>
          </a:prstGeom>
          <a:noFill/>
        </p:spPr>
        <p:txBody>
          <a:bodyPr wrap="none" rtlCol="0">
            <a:spAutoFit/>
          </a:bodyPr>
          <a:lstStyle/>
          <a:p>
            <a:pPr marL="342900" indent="-342900">
              <a:buAutoNum type="arabicPeriod"/>
            </a:pPr>
            <a:r>
              <a:rPr lang="en-US" dirty="0" err="1"/>
              <a:t>Người</a:t>
            </a:r>
            <a:r>
              <a:rPr lang="en-US" dirty="0"/>
              <a:t> </a:t>
            </a:r>
            <a:r>
              <a:rPr lang="en-US" dirty="0" err="1"/>
              <a:t>thành</a:t>
            </a:r>
            <a:r>
              <a:rPr lang="en-US" dirty="0"/>
              <a:t> </a:t>
            </a:r>
            <a:r>
              <a:rPr lang="en-US" dirty="0" err="1"/>
              <a:t>công</a:t>
            </a:r>
            <a:endParaRPr lang="en-US" dirty="0"/>
          </a:p>
          <a:p>
            <a:pPr marL="342900" indent="-342900">
              <a:buAutoNum type="arabicPeriod"/>
            </a:pPr>
            <a:r>
              <a:rPr lang="en-US" dirty="0" err="1"/>
              <a:t>Người</a:t>
            </a:r>
            <a:r>
              <a:rPr lang="en-US" dirty="0"/>
              <a:t> </a:t>
            </a:r>
            <a:r>
              <a:rPr lang="en-US" dirty="0" err="1"/>
              <a:t>tử</a:t>
            </a:r>
            <a:r>
              <a:rPr lang="en-US" dirty="0"/>
              <a:t> </a:t>
            </a:r>
            <a:r>
              <a:rPr lang="en-US" dirty="0" err="1"/>
              <a:t>tế</a:t>
            </a:r>
            <a:endParaRPr lang="en-US" dirty="0"/>
          </a:p>
          <a:p>
            <a:pPr marL="342900" indent="-342900">
              <a:buAutoNum type="arabicPeriod"/>
            </a:pPr>
            <a:r>
              <a:rPr lang="en-US" dirty="0" err="1"/>
              <a:t>Người</a:t>
            </a:r>
            <a:r>
              <a:rPr lang="en-US" dirty="0"/>
              <a:t> </a:t>
            </a:r>
            <a:r>
              <a:rPr lang="en-US" dirty="0" err="1"/>
              <a:t>hạnh</a:t>
            </a:r>
            <a:r>
              <a:rPr lang="en-US" dirty="0"/>
              <a:t> </a:t>
            </a:r>
            <a:r>
              <a:rPr lang="en-US" dirty="0" err="1"/>
              <a:t>phúc</a:t>
            </a:r>
            <a:endParaRPr lang="en-US" dirty="0"/>
          </a:p>
        </p:txBody>
      </p:sp>
      <p:sp>
        <p:nvSpPr>
          <p:cNvPr id="26" name="TextBox 25"/>
          <p:cNvSpPr txBox="1"/>
          <p:nvPr/>
        </p:nvSpPr>
        <p:spPr>
          <a:xfrm>
            <a:off x="2032921" y="3089848"/>
            <a:ext cx="1828800" cy="307777"/>
          </a:xfrm>
          <a:prstGeom prst="rect">
            <a:avLst/>
          </a:prstGeom>
          <a:noFill/>
        </p:spPr>
        <p:txBody>
          <a:bodyPr wrap="square" rtlCol="0">
            <a:spAutoFit/>
          </a:bodyPr>
          <a:lstStyle/>
          <a:p>
            <a:r>
              <a:rPr lang="en-US" b="1" dirty="0" err="1"/>
              <a:t>Làm</a:t>
            </a:r>
            <a:r>
              <a:rPr lang="en-US" b="1" dirty="0"/>
              <a:t> </a:t>
            </a:r>
            <a:r>
              <a:rPr lang="en-US" b="1" dirty="0" err="1"/>
              <a:t>thế</a:t>
            </a:r>
            <a:r>
              <a:rPr lang="en-US" b="1" dirty="0"/>
              <a:t> </a:t>
            </a:r>
            <a:r>
              <a:rPr lang="en-US" b="1" dirty="0" err="1"/>
              <a:t>nào</a:t>
            </a:r>
            <a:r>
              <a:rPr lang="en-US" b="1" dirty="0"/>
              <a:t> </a:t>
            </a:r>
            <a:r>
              <a:rPr lang="en-US" b="1" dirty="0" err="1"/>
              <a:t>để</a:t>
            </a:r>
            <a:endParaRPr lang="en-US" b="1" dirty="0"/>
          </a:p>
        </p:txBody>
      </p:sp>
    </p:spTree>
    <p:extLst>
      <p:ext uri="{BB962C8B-B14F-4D97-AF65-F5344CB8AC3E}">
        <p14:creationId xmlns:p14="http://schemas.microsoft.com/office/powerpoint/2010/main" val="33127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wipe(down)">
                                      <p:cBhvr>
                                        <p:cTn id="63" dur="500"/>
                                        <p:tgtEl>
                                          <p:spTgt spid="2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up)">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Effect transition="in" filter="wipe(left)">
                                      <p:cBhvr>
                                        <p:cTn id="73" dur="500"/>
                                        <p:tgtEl>
                                          <p:spTgt spid="23">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3">
                                            <p:txEl>
                                              <p:pRg st="1" end="1"/>
                                            </p:txEl>
                                          </p:spTgt>
                                        </p:tgtEl>
                                        <p:attrNameLst>
                                          <p:attrName>style.visibility</p:attrName>
                                        </p:attrNameLst>
                                      </p:cBhvr>
                                      <p:to>
                                        <p:strVal val="visible"/>
                                      </p:to>
                                    </p:set>
                                    <p:animEffect transition="in" filter="wipe(left)">
                                      <p:cBhvr>
                                        <p:cTn id="78" dur="500"/>
                                        <p:tgtEl>
                                          <p:spTgt spid="23">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3">
                                            <p:txEl>
                                              <p:pRg st="2" end="2"/>
                                            </p:txEl>
                                          </p:spTgt>
                                        </p:tgtEl>
                                        <p:attrNameLst>
                                          <p:attrName>style.visibility</p:attrName>
                                        </p:attrNameLst>
                                      </p:cBhvr>
                                      <p:to>
                                        <p:strVal val="visible"/>
                                      </p:to>
                                    </p:set>
                                    <p:animEffect transition="in" filter="wipe(left)">
                                      <p:cBhvr>
                                        <p:cTn id="83" dur="500"/>
                                        <p:tgtEl>
                                          <p:spTgt spid="23">
                                            <p:txEl>
                                              <p:pRg st="2" end="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3">
                                            <p:txEl>
                                              <p:pRg st="3" end="3"/>
                                            </p:txEl>
                                          </p:spTgt>
                                        </p:tgtEl>
                                        <p:attrNameLst>
                                          <p:attrName>style.visibility</p:attrName>
                                        </p:attrNameLst>
                                      </p:cBhvr>
                                      <p:to>
                                        <p:strVal val="visible"/>
                                      </p:to>
                                    </p:set>
                                    <p:animEffect transition="in" filter="wipe(left)">
                                      <p:cBhvr>
                                        <p:cTn id="88" dur="500"/>
                                        <p:tgtEl>
                                          <p:spTgt spid="23">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3">
                                            <p:txEl>
                                              <p:pRg st="4" end="4"/>
                                            </p:txEl>
                                          </p:spTgt>
                                        </p:tgtEl>
                                        <p:attrNameLst>
                                          <p:attrName>style.visibility</p:attrName>
                                        </p:attrNameLst>
                                      </p:cBhvr>
                                      <p:to>
                                        <p:strVal val="visible"/>
                                      </p:to>
                                    </p:set>
                                    <p:animEffect transition="in" filter="wipe(left)">
                                      <p:cBhvr>
                                        <p:cTn id="93" dur="500"/>
                                        <p:tgtEl>
                                          <p:spTgt spid="23">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23">
                                            <p:txEl>
                                              <p:pRg st="5" end="5"/>
                                            </p:txEl>
                                          </p:spTgt>
                                        </p:tgtEl>
                                        <p:attrNameLst>
                                          <p:attrName>style.visibility</p:attrName>
                                        </p:attrNameLst>
                                      </p:cBhvr>
                                      <p:to>
                                        <p:strVal val="visible"/>
                                      </p:to>
                                    </p:set>
                                    <p:animEffect transition="in" filter="wipe(left)">
                                      <p:cBhvr>
                                        <p:cTn id="98" dur="500"/>
                                        <p:tgtEl>
                                          <p:spTgt spid="23">
                                            <p:txEl>
                                              <p:pRg st="5" end="5"/>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wipe(left)">
                                      <p:cBhvr>
                                        <p:cTn id="103" dur="500"/>
                                        <p:tgtEl>
                                          <p:spTgt spid="23">
                                            <p:txEl>
                                              <p:pRg st="6" end="6"/>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23">
                                            <p:txEl>
                                              <p:pRg st="7" end="7"/>
                                            </p:txEl>
                                          </p:spTgt>
                                        </p:tgtEl>
                                        <p:attrNameLst>
                                          <p:attrName>style.visibility</p:attrName>
                                        </p:attrNameLst>
                                      </p:cBhvr>
                                      <p:to>
                                        <p:strVal val="visible"/>
                                      </p:to>
                                    </p:set>
                                    <p:animEffect transition="in" filter="wipe(left)">
                                      <p:cBhvr>
                                        <p:cTn id="108" dur="500"/>
                                        <p:tgtEl>
                                          <p:spTgt spid="23">
                                            <p:txEl>
                                              <p:pRg st="7" end="7"/>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23">
                                            <p:txEl>
                                              <p:pRg st="8" end="8"/>
                                            </p:txEl>
                                          </p:spTgt>
                                        </p:tgtEl>
                                        <p:attrNameLst>
                                          <p:attrName>style.visibility</p:attrName>
                                        </p:attrNameLst>
                                      </p:cBhvr>
                                      <p:to>
                                        <p:strVal val="visible"/>
                                      </p:to>
                                    </p:set>
                                    <p:animEffect transition="in" filter="wipe(left)">
                                      <p:cBhvr>
                                        <p:cTn id="113" dur="500"/>
                                        <p:tgtEl>
                                          <p:spTgt spid="23">
                                            <p:txEl>
                                              <p:pRg st="8" end="8"/>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23">
                                            <p:txEl>
                                              <p:pRg st="9" end="9"/>
                                            </p:txEl>
                                          </p:spTgt>
                                        </p:tgtEl>
                                        <p:attrNameLst>
                                          <p:attrName>style.visibility</p:attrName>
                                        </p:attrNameLst>
                                      </p:cBhvr>
                                      <p:to>
                                        <p:strVal val="visible"/>
                                      </p:to>
                                    </p:set>
                                    <p:animEffect transition="in" filter="wipe(left)">
                                      <p:cBhvr>
                                        <p:cTn id="118" dur="500"/>
                                        <p:tgtEl>
                                          <p:spTgt spid="23">
                                            <p:txEl>
                                              <p:pRg st="9" end="9"/>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23">
                                            <p:txEl>
                                              <p:pRg st="10" end="10"/>
                                            </p:txEl>
                                          </p:spTgt>
                                        </p:tgtEl>
                                        <p:attrNameLst>
                                          <p:attrName>style.visibility</p:attrName>
                                        </p:attrNameLst>
                                      </p:cBhvr>
                                      <p:to>
                                        <p:strVal val="visible"/>
                                      </p:to>
                                    </p:set>
                                    <p:animEffect transition="in" filter="wipe(left)">
                                      <p:cBhvr>
                                        <p:cTn id="123" dur="500"/>
                                        <p:tgtEl>
                                          <p:spTgt spid="23">
                                            <p:txEl>
                                              <p:pRg st="10" end="1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23">
                                            <p:txEl>
                                              <p:pRg st="11" end="11"/>
                                            </p:txEl>
                                          </p:spTgt>
                                        </p:tgtEl>
                                        <p:attrNameLst>
                                          <p:attrName>style.visibility</p:attrName>
                                        </p:attrNameLst>
                                      </p:cBhvr>
                                      <p:to>
                                        <p:strVal val="visible"/>
                                      </p:to>
                                    </p:set>
                                    <p:animEffect transition="in" filter="wipe(left)">
                                      <p:cBhvr>
                                        <p:cTn id="128" dur="500"/>
                                        <p:tgtEl>
                                          <p:spTgt spid="23">
                                            <p:txEl>
                                              <p:pRg st="11" end="11"/>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23">
                                            <p:txEl>
                                              <p:pRg st="12" end="12"/>
                                            </p:txEl>
                                          </p:spTgt>
                                        </p:tgtEl>
                                        <p:attrNameLst>
                                          <p:attrName>style.visibility</p:attrName>
                                        </p:attrNameLst>
                                      </p:cBhvr>
                                      <p:to>
                                        <p:strVal val="visible"/>
                                      </p:to>
                                    </p:set>
                                    <p:animEffect transition="in" filter="wipe(left)">
                                      <p:cBhvr>
                                        <p:cTn id="133" dur="500"/>
                                        <p:tgtEl>
                                          <p:spTgt spid="23">
                                            <p:txEl>
                                              <p:pRg st="12" end="12"/>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23">
                                            <p:txEl>
                                              <p:pRg st="13" end="13"/>
                                            </p:txEl>
                                          </p:spTgt>
                                        </p:tgtEl>
                                        <p:attrNameLst>
                                          <p:attrName>style.visibility</p:attrName>
                                        </p:attrNameLst>
                                      </p:cBhvr>
                                      <p:to>
                                        <p:strVal val="visible"/>
                                      </p:to>
                                    </p:set>
                                    <p:animEffect transition="in" filter="wipe(left)">
                                      <p:cBhvr>
                                        <p:cTn id="138" dur="500"/>
                                        <p:tgtEl>
                                          <p:spTgt spid="23">
                                            <p:txEl>
                                              <p:pRg st="13" end="13"/>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childTnLst>
                                    <p:set>
                                      <p:cBhvr>
                                        <p:cTn id="142" dur="1" fill="hold">
                                          <p:stCondLst>
                                            <p:cond delay="0"/>
                                          </p:stCondLst>
                                        </p:cTn>
                                        <p:tgtEl>
                                          <p:spTgt spid="23">
                                            <p:txEl>
                                              <p:pRg st="14" end="14"/>
                                            </p:txEl>
                                          </p:spTgt>
                                        </p:tgtEl>
                                        <p:attrNameLst>
                                          <p:attrName>style.visibility</p:attrName>
                                        </p:attrNameLst>
                                      </p:cBhvr>
                                      <p:to>
                                        <p:strVal val="visible"/>
                                      </p:to>
                                    </p:set>
                                    <p:animEffect transition="in" filter="wipe(left)">
                                      <p:cBhvr>
                                        <p:cTn id="143" dur="500"/>
                                        <p:tgtEl>
                                          <p:spTgt spid="23">
                                            <p:txEl>
                                              <p:pRg st="14" end="14"/>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childTnLst>
                                    <p:set>
                                      <p:cBhvr>
                                        <p:cTn id="147" dur="1" fill="hold">
                                          <p:stCondLst>
                                            <p:cond delay="0"/>
                                          </p:stCondLst>
                                        </p:cTn>
                                        <p:tgtEl>
                                          <p:spTgt spid="23">
                                            <p:txEl>
                                              <p:pRg st="15" end="15"/>
                                            </p:txEl>
                                          </p:spTgt>
                                        </p:tgtEl>
                                        <p:attrNameLst>
                                          <p:attrName>style.visibility</p:attrName>
                                        </p:attrNameLst>
                                      </p:cBhvr>
                                      <p:to>
                                        <p:strVal val="visible"/>
                                      </p:to>
                                    </p:set>
                                    <p:animEffect transition="in" filter="wipe(left)">
                                      <p:cBhvr>
                                        <p:cTn id="148" dur="500"/>
                                        <p:tgtEl>
                                          <p:spTgt spid="23">
                                            <p:txEl>
                                              <p:pRg st="15" end="15"/>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23">
                                            <p:txEl>
                                              <p:pRg st="16" end="16"/>
                                            </p:txEl>
                                          </p:spTgt>
                                        </p:tgtEl>
                                        <p:attrNameLst>
                                          <p:attrName>style.visibility</p:attrName>
                                        </p:attrNameLst>
                                      </p:cBhvr>
                                      <p:to>
                                        <p:strVal val="visible"/>
                                      </p:to>
                                    </p:set>
                                    <p:animEffect transition="in" filter="wipe(left)">
                                      <p:cBhvr>
                                        <p:cTn id="153" dur="500"/>
                                        <p:tgtEl>
                                          <p:spTgt spid="23">
                                            <p:txEl>
                                              <p:pRg st="16" end="16"/>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8" fill="hold" nodeType="clickEffect">
                                  <p:stCondLst>
                                    <p:cond delay="0"/>
                                  </p:stCondLst>
                                  <p:childTnLst>
                                    <p:set>
                                      <p:cBhvr>
                                        <p:cTn id="157" dur="1" fill="hold">
                                          <p:stCondLst>
                                            <p:cond delay="0"/>
                                          </p:stCondLst>
                                        </p:cTn>
                                        <p:tgtEl>
                                          <p:spTgt spid="23">
                                            <p:txEl>
                                              <p:pRg st="17" end="17"/>
                                            </p:txEl>
                                          </p:spTgt>
                                        </p:tgtEl>
                                        <p:attrNameLst>
                                          <p:attrName>style.visibility</p:attrName>
                                        </p:attrNameLst>
                                      </p:cBhvr>
                                      <p:to>
                                        <p:strVal val="visible"/>
                                      </p:to>
                                    </p:set>
                                    <p:animEffect transition="in" filter="wipe(left)">
                                      <p:cBhvr>
                                        <p:cTn id="158" dur="500"/>
                                        <p:tgtEl>
                                          <p:spTgt spid="23">
                                            <p:txEl>
                                              <p:pRg st="17" end="17"/>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animEffect transition="in" filter="wipe(down)">
                                      <p:cBhvr>
                                        <p:cTn id="163" dur="500"/>
                                        <p:tgtEl>
                                          <p:spTgt spid="22"/>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24"/>
                                        </p:tgtEl>
                                        <p:attrNameLst>
                                          <p:attrName>style.visibility</p:attrName>
                                        </p:attrNameLst>
                                      </p:cBhvr>
                                      <p:to>
                                        <p:strVal val="visible"/>
                                      </p:to>
                                    </p:set>
                                    <p:animEffect transition="in" filter="wipe(down)">
                                      <p:cBhvr>
                                        <p:cTn id="168" dur="500"/>
                                        <p:tgtEl>
                                          <p:spTgt spid="24"/>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grpId="0" nodeType="clickEffect">
                                  <p:stCondLst>
                                    <p:cond delay="0"/>
                                  </p:stCondLst>
                                  <p:childTnLst>
                                    <p:set>
                                      <p:cBhvr>
                                        <p:cTn id="172" dur="1" fill="hold">
                                          <p:stCondLst>
                                            <p:cond delay="0"/>
                                          </p:stCondLst>
                                        </p:cTn>
                                        <p:tgtEl>
                                          <p:spTgt spid="13"/>
                                        </p:tgtEl>
                                        <p:attrNameLst>
                                          <p:attrName>style.visibility</p:attrName>
                                        </p:attrNameLst>
                                      </p:cBhvr>
                                      <p:to>
                                        <p:strVal val="visible"/>
                                      </p:to>
                                    </p:set>
                                    <p:animEffect transition="in" filter="wipe(up)">
                                      <p:cBhvr>
                                        <p:cTn id="173" dur="500"/>
                                        <p:tgtEl>
                                          <p:spTgt spid="13"/>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childTnLst>
                                    <p:set>
                                      <p:cBhvr>
                                        <p:cTn id="177" dur="1" fill="hold">
                                          <p:stCondLst>
                                            <p:cond delay="0"/>
                                          </p:stCondLst>
                                        </p:cTn>
                                        <p:tgtEl>
                                          <p:spTgt spid="15">
                                            <p:txEl>
                                              <p:pRg st="0" end="0"/>
                                            </p:txEl>
                                          </p:spTgt>
                                        </p:tgtEl>
                                        <p:attrNameLst>
                                          <p:attrName>style.visibility</p:attrName>
                                        </p:attrNameLst>
                                      </p:cBhvr>
                                      <p:to>
                                        <p:strVal val="visible"/>
                                      </p:to>
                                    </p:set>
                                    <p:animEffect transition="in" filter="wipe(left)">
                                      <p:cBhvr>
                                        <p:cTn id="178" dur="500"/>
                                        <p:tgtEl>
                                          <p:spTgt spid="15">
                                            <p:txEl>
                                              <p:pRg st="0" end="0"/>
                                            </p:txEl>
                                          </p:spTgt>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childTnLst>
                                    <p:set>
                                      <p:cBhvr>
                                        <p:cTn id="182" dur="1" fill="hold">
                                          <p:stCondLst>
                                            <p:cond delay="0"/>
                                          </p:stCondLst>
                                        </p:cTn>
                                        <p:tgtEl>
                                          <p:spTgt spid="15">
                                            <p:txEl>
                                              <p:pRg st="1" end="1"/>
                                            </p:txEl>
                                          </p:spTgt>
                                        </p:tgtEl>
                                        <p:attrNameLst>
                                          <p:attrName>style.visibility</p:attrName>
                                        </p:attrNameLst>
                                      </p:cBhvr>
                                      <p:to>
                                        <p:strVal val="visible"/>
                                      </p:to>
                                    </p:set>
                                    <p:animEffect transition="in" filter="wipe(left)">
                                      <p:cBhvr>
                                        <p:cTn id="183" dur="500"/>
                                        <p:tgtEl>
                                          <p:spTgt spid="15">
                                            <p:txEl>
                                              <p:pRg st="1" end="1"/>
                                            </p:txEl>
                                          </p:spTgt>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childTnLst>
                                    <p:set>
                                      <p:cBhvr>
                                        <p:cTn id="187" dur="1" fill="hold">
                                          <p:stCondLst>
                                            <p:cond delay="0"/>
                                          </p:stCondLst>
                                        </p:cTn>
                                        <p:tgtEl>
                                          <p:spTgt spid="15">
                                            <p:txEl>
                                              <p:pRg st="2" end="2"/>
                                            </p:txEl>
                                          </p:spTgt>
                                        </p:tgtEl>
                                        <p:attrNameLst>
                                          <p:attrName>style.visibility</p:attrName>
                                        </p:attrNameLst>
                                      </p:cBhvr>
                                      <p:to>
                                        <p:strVal val="visible"/>
                                      </p:to>
                                    </p:set>
                                    <p:animEffect transition="in" filter="wipe(left)">
                                      <p:cBhvr>
                                        <p:cTn id="188"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p:bldP spid="14" grpId="0" animBg="1"/>
      <p:bldP spid="17" grpId="0" animBg="1"/>
      <p:bldP spid="18" grpId="0"/>
      <p:bldP spid="19" grpId="0" animBg="1"/>
      <p:bldP spid="20" grpId="0"/>
      <p:bldP spid="8" grpId="0" animBg="1"/>
      <p:bldP spid="22" grpId="0" animBg="1"/>
      <p:bldP spid="24" grpId="0"/>
      <p:bldP spid="13" grpId="0" animBg="1"/>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17269120">
            <a:off x="-128209" y="127113"/>
            <a:ext cx="1788412" cy="140147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FFFF00"/>
                </a:solidFill>
              </a:rPr>
              <a:t>Dạng</a:t>
            </a:r>
            <a:r>
              <a:rPr lang="en-US" sz="2000" b="1" dirty="0">
                <a:solidFill>
                  <a:srgbClr val="FFFF00"/>
                </a:solidFill>
              </a:rPr>
              <a:t> 3</a:t>
            </a:r>
          </a:p>
        </p:txBody>
      </p:sp>
      <p:sp>
        <p:nvSpPr>
          <p:cNvPr id="3" name="TextBox 2"/>
          <p:cNvSpPr txBox="1"/>
          <p:nvPr/>
        </p:nvSpPr>
        <p:spPr>
          <a:xfrm>
            <a:off x="1451608" y="388055"/>
            <a:ext cx="7664278" cy="307777"/>
          </a:xfrm>
          <a:prstGeom prst="rect">
            <a:avLst/>
          </a:prstGeom>
          <a:noFill/>
        </p:spPr>
        <p:txBody>
          <a:bodyPr wrap="none" rtlCol="0">
            <a:spAutoFit/>
          </a:bodyPr>
          <a:lstStyle/>
          <a:p>
            <a:r>
              <a:rPr lang="en-US" i="1" dirty="0" err="1"/>
              <a:t>Viết</a:t>
            </a:r>
            <a:r>
              <a:rPr lang="en-US" i="1" dirty="0"/>
              <a:t> </a:t>
            </a:r>
            <a:r>
              <a:rPr lang="en-US" i="1" dirty="0" err="1"/>
              <a:t>đoạn</a:t>
            </a:r>
            <a:r>
              <a:rPr lang="en-US" i="1" dirty="0"/>
              <a:t> </a:t>
            </a:r>
            <a:r>
              <a:rPr lang="en-US" i="1" dirty="0" err="1"/>
              <a:t>văn</a:t>
            </a:r>
            <a:r>
              <a:rPr lang="en-US" i="1" dirty="0"/>
              <a:t> </a:t>
            </a:r>
            <a:r>
              <a:rPr lang="en-US" i="1" dirty="0" err="1"/>
              <a:t>khoảng</a:t>
            </a:r>
            <a:r>
              <a:rPr lang="en-US" i="1" dirty="0"/>
              <a:t> 200 </a:t>
            </a:r>
            <a:r>
              <a:rPr lang="en-US" i="1" dirty="0" err="1"/>
              <a:t>chữ</a:t>
            </a:r>
            <a:r>
              <a:rPr lang="en-US" i="1" dirty="0"/>
              <a:t>, </a:t>
            </a:r>
            <a:r>
              <a:rPr lang="en-US" i="1" dirty="0" err="1"/>
              <a:t>trình</a:t>
            </a:r>
            <a:r>
              <a:rPr lang="en-US" i="1" dirty="0"/>
              <a:t> </a:t>
            </a:r>
            <a:r>
              <a:rPr lang="en-US" i="1" dirty="0" err="1"/>
              <a:t>bày</a:t>
            </a:r>
            <a:r>
              <a:rPr lang="en-US" i="1" dirty="0"/>
              <a:t> </a:t>
            </a:r>
            <a:r>
              <a:rPr lang="en-US" i="1" dirty="0" err="1"/>
              <a:t>suy</a:t>
            </a:r>
            <a:r>
              <a:rPr lang="en-US" i="1" dirty="0"/>
              <a:t> </a:t>
            </a:r>
            <a:r>
              <a:rPr lang="en-US" i="1" dirty="0" err="1"/>
              <a:t>nghĩ</a:t>
            </a:r>
            <a:r>
              <a:rPr lang="en-US" i="1" dirty="0"/>
              <a:t> </a:t>
            </a:r>
            <a:r>
              <a:rPr lang="en-US" i="1" dirty="0" err="1"/>
              <a:t>về</a:t>
            </a:r>
            <a:r>
              <a:rPr lang="en-US" i="1" dirty="0"/>
              <a:t> </a:t>
            </a:r>
            <a:r>
              <a:rPr lang="en-US" b="1" i="1" dirty="0" err="1">
                <a:solidFill>
                  <a:srgbClr val="FF0000"/>
                </a:solidFill>
              </a:rPr>
              <a:t>giải</a:t>
            </a:r>
            <a:r>
              <a:rPr lang="en-US" b="1" i="1" dirty="0">
                <a:solidFill>
                  <a:srgbClr val="FF0000"/>
                </a:solidFill>
              </a:rPr>
              <a:t> </a:t>
            </a:r>
            <a:r>
              <a:rPr lang="en-US" b="1" i="1" dirty="0" err="1">
                <a:solidFill>
                  <a:srgbClr val="FF0000"/>
                </a:solidFill>
              </a:rPr>
              <a:t>pháp</a:t>
            </a:r>
            <a:r>
              <a:rPr lang="en-US" b="1" i="1" dirty="0">
                <a:solidFill>
                  <a:srgbClr val="FF0000"/>
                </a:solidFill>
              </a:rPr>
              <a:t> </a:t>
            </a:r>
            <a:r>
              <a:rPr lang="en-US" b="1" i="1" dirty="0" err="1">
                <a:solidFill>
                  <a:srgbClr val="FF0000"/>
                </a:solidFill>
              </a:rPr>
              <a:t>để</a:t>
            </a:r>
            <a:r>
              <a:rPr lang="en-US" b="1" i="1" dirty="0">
                <a:solidFill>
                  <a:srgbClr val="FF0000"/>
                </a:solidFill>
              </a:rPr>
              <a:t> </a:t>
            </a:r>
            <a:r>
              <a:rPr lang="en-US" b="1" i="1" dirty="0" err="1">
                <a:solidFill>
                  <a:srgbClr val="FF0000"/>
                </a:solidFill>
              </a:rPr>
              <a:t>khắc</a:t>
            </a:r>
            <a:r>
              <a:rPr lang="en-US" b="1" i="1" dirty="0">
                <a:solidFill>
                  <a:srgbClr val="FF0000"/>
                </a:solidFill>
              </a:rPr>
              <a:t> </a:t>
            </a:r>
            <a:r>
              <a:rPr lang="en-US" b="1" i="1" dirty="0" err="1">
                <a:solidFill>
                  <a:srgbClr val="FF0000"/>
                </a:solidFill>
              </a:rPr>
              <a:t>phục</a:t>
            </a:r>
            <a:r>
              <a:rPr lang="en-US" b="1" i="1" dirty="0">
                <a:solidFill>
                  <a:srgbClr val="FF0000"/>
                </a:solidFill>
              </a:rPr>
              <a:t>, (</a:t>
            </a:r>
            <a:r>
              <a:rPr lang="en-US" b="1" i="1" dirty="0" err="1">
                <a:solidFill>
                  <a:srgbClr val="FF0000"/>
                </a:solidFill>
              </a:rPr>
              <a:t>trở</a:t>
            </a:r>
            <a:r>
              <a:rPr lang="en-US" b="1" i="1" dirty="0">
                <a:solidFill>
                  <a:srgbClr val="FF0000"/>
                </a:solidFill>
              </a:rPr>
              <a:t> </a:t>
            </a:r>
            <a:r>
              <a:rPr lang="en-US" b="1" i="1" dirty="0" err="1">
                <a:solidFill>
                  <a:srgbClr val="FF0000"/>
                </a:solidFill>
              </a:rPr>
              <a:t>thành</a:t>
            </a:r>
            <a:r>
              <a:rPr lang="en-US" b="1" i="1" dirty="0">
                <a:solidFill>
                  <a:srgbClr val="FF0000"/>
                </a:solidFill>
              </a:rPr>
              <a:t>)</a:t>
            </a:r>
            <a:r>
              <a:rPr lang="en-US" i="1" dirty="0"/>
              <a:t> A. </a:t>
            </a:r>
          </a:p>
        </p:txBody>
      </p:sp>
      <p:sp>
        <p:nvSpPr>
          <p:cNvPr id="5" name="TextBox 4"/>
          <p:cNvSpPr txBox="1"/>
          <p:nvPr/>
        </p:nvSpPr>
        <p:spPr>
          <a:xfrm>
            <a:off x="4267200" y="765339"/>
            <a:ext cx="671979" cy="307777"/>
          </a:xfrm>
          <a:prstGeom prst="rect">
            <a:avLst/>
          </a:prstGeom>
          <a:noFill/>
          <a:ln w="12700">
            <a:solidFill>
              <a:schemeClr val="tx1"/>
            </a:solidFill>
          </a:ln>
        </p:spPr>
        <p:txBody>
          <a:bodyPr wrap="none" rtlCol="0">
            <a:spAutoFit/>
          </a:bodyPr>
          <a:lstStyle/>
          <a:p>
            <a:r>
              <a:rPr lang="en-US" b="1" dirty="0" err="1">
                <a:solidFill>
                  <a:srgbClr val="0000FF"/>
                </a:solidFill>
              </a:rPr>
              <a:t>Dàn</a:t>
            </a:r>
            <a:r>
              <a:rPr lang="en-US" b="1" dirty="0">
                <a:solidFill>
                  <a:srgbClr val="0000FF"/>
                </a:solidFill>
              </a:rPr>
              <a:t> ý</a:t>
            </a:r>
          </a:p>
        </p:txBody>
      </p:sp>
      <p:sp>
        <p:nvSpPr>
          <p:cNvPr id="6" name="TextBox 5"/>
          <p:cNvSpPr txBox="1"/>
          <p:nvPr/>
        </p:nvSpPr>
        <p:spPr>
          <a:xfrm>
            <a:off x="1945206" y="1047750"/>
            <a:ext cx="5945858" cy="523220"/>
          </a:xfrm>
          <a:prstGeom prst="rect">
            <a:avLst/>
          </a:prstGeom>
          <a:noFill/>
        </p:spPr>
        <p:txBody>
          <a:bodyPr wrap="none" rtlCol="0">
            <a:spAutoFit/>
          </a:bodyPr>
          <a:lstStyle/>
          <a:p>
            <a:r>
              <a:rPr lang="en-US" dirty="0">
                <a:solidFill>
                  <a:srgbClr val="0000FF"/>
                </a:solidFill>
              </a:rPr>
              <a:t>1. </a:t>
            </a:r>
            <a:r>
              <a:rPr lang="en-US" dirty="0" err="1">
                <a:solidFill>
                  <a:srgbClr val="0000FF"/>
                </a:solidFill>
              </a:rPr>
              <a:t>Câu</a:t>
            </a:r>
            <a:r>
              <a:rPr lang="en-US" dirty="0">
                <a:solidFill>
                  <a:srgbClr val="0000FF"/>
                </a:solidFill>
              </a:rPr>
              <a:t> </a:t>
            </a:r>
            <a:r>
              <a:rPr lang="en-US" dirty="0" err="1">
                <a:solidFill>
                  <a:srgbClr val="0000FF"/>
                </a:solidFill>
              </a:rPr>
              <a:t>chủ</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khẳng</a:t>
            </a:r>
            <a:r>
              <a:rPr lang="en-US" dirty="0">
                <a:solidFill>
                  <a:srgbClr val="0000FF"/>
                </a:solidFill>
              </a:rPr>
              <a:t> </a:t>
            </a:r>
            <a:r>
              <a:rPr lang="en-US" dirty="0" err="1">
                <a:solidFill>
                  <a:srgbClr val="0000FF"/>
                </a:solidFill>
              </a:rPr>
              <a:t>định</a:t>
            </a:r>
            <a:r>
              <a:rPr lang="en-US" dirty="0">
                <a:solidFill>
                  <a:srgbClr val="0000FF"/>
                </a:solidFill>
              </a:rPr>
              <a:t> </a:t>
            </a:r>
            <a:r>
              <a:rPr lang="en-US" dirty="0" err="1">
                <a:solidFill>
                  <a:srgbClr val="0000FF"/>
                </a:solidFill>
              </a:rPr>
              <a:t>tính</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cực</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a:t>
            </a:r>
          </a:p>
          <a:p>
            <a:r>
              <a:rPr lang="en-US" i="1" dirty="0">
                <a:solidFill>
                  <a:schemeClr val="tx1"/>
                </a:solidFill>
              </a:rPr>
              <a:t>   (</a:t>
            </a:r>
            <a:r>
              <a:rPr lang="en-US" b="1" i="1" dirty="0" err="1">
                <a:solidFill>
                  <a:srgbClr val="FF0000"/>
                </a:solidFill>
              </a:rPr>
              <a:t>giải</a:t>
            </a:r>
            <a:r>
              <a:rPr lang="en-US" b="1" i="1" dirty="0">
                <a:solidFill>
                  <a:srgbClr val="FF0000"/>
                </a:solidFill>
              </a:rPr>
              <a:t> </a:t>
            </a:r>
            <a:r>
              <a:rPr lang="en-US" b="1" i="1" dirty="0" err="1">
                <a:solidFill>
                  <a:srgbClr val="FF0000"/>
                </a:solidFill>
              </a:rPr>
              <a:t>pháp</a:t>
            </a:r>
            <a:r>
              <a:rPr lang="en-US" b="1" i="1" dirty="0">
                <a:solidFill>
                  <a:srgbClr val="FF0000"/>
                </a:solidFill>
              </a:rPr>
              <a:t> </a:t>
            </a:r>
            <a:r>
              <a:rPr lang="en-US" b="1" i="1" dirty="0" err="1">
                <a:solidFill>
                  <a:srgbClr val="FF0000"/>
                </a:solidFill>
              </a:rPr>
              <a:t>để</a:t>
            </a:r>
            <a:r>
              <a:rPr lang="en-US" b="1" i="1" dirty="0">
                <a:solidFill>
                  <a:srgbClr val="FF0000"/>
                </a:solidFill>
              </a:rPr>
              <a:t> </a:t>
            </a:r>
            <a:r>
              <a:rPr lang="en-US" b="1" i="1" dirty="0" err="1">
                <a:solidFill>
                  <a:srgbClr val="FF0000"/>
                </a:solidFill>
              </a:rPr>
              <a:t>khắc</a:t>
            </a:r>
            <a:r>
              <a:rPr lang="en-US" b="1" i="1" dirty="0">
                <a:solidFill>
                  <a:srgbClr val="FF0000"/>
                </a:solidFill>
              </a:rPr>
              <a:t> </a:t>
            </a:r>
            <a:r>
              <a:rPr lang="en-US" b="1" i="1" dirty="0" err="1">
                <a:solidFill>
                  <a:srgbClr val="FF0000"/>
                </a:solidFill>
              </a:rPr>
              <a:t>phục</a:t>
            </a:r>
            <a:r>
              <a:rPr lang="en-US" b="1" i="1" dirty="0">
                <a:solidFill>
                  <a:srgbClr val="FF0000"/>
                </a:solidFill>
              </a:rPr>
              <a:t>, (</a:t>
            </a:r>
            <a:r>
              <a:rPr lang="en-US" b="1" i="1" dirty="0" err="1">
                <a:solidFill>
                  <a:srgbClr val="FF0000"/>
                </a:solidFill>
              </a:rPr>
              <a:t>trở</a:t>
            </a:r>
            <a:r>
              <a:rPr lang="en-US" b="1" i="1" dirty="0">
                <a:solidFill>
                  <a:srgbClr val="FF0000"/>
                </a:solidFill>
              </a:rPr>
              <a:t> </a:t>
            </a:r>
            <a:r>
              <a:rPr lang="en-US" b="1" i="1" dirty="0" err="1">
                <a:solidFill>
                  <a:srgbClr val="FF0000"/>
                </a:solidFill>
              </a:rPr>
              <a:t>thành</a:t>
            </a:r>
            <a:r>
              <a:rPr lang="en-US" b="1" i="1" dirty="0">
                <a:solidFill>
                  <a:srgbClr val="FF0000"/>
                </a:solidFill>
              </a:rPr>
              <a:t>)</a:t>
            </a:r>
            <a:r>
              <a:rPr lang="en-US" i="1" dirty="0"/>
              <a:t> A.)</a:t>
            </a:r>
          </a:p>
        </p:txBody>
      </p:sp>
      <p:sp>
        <p:nvSpPr>
          <p:cNvPr id="32" name="TextBox 31"/>
          <p:cNvSpPr txBox="1"/>
          <p:nvPr/>
        </p:nvSpPr>
        <p:spPr>
          <a:xfrm>
            <a:off x="1945206" y="1504950"/>
            <a:ext cx="4870244" cy="523220"/>
          </a:xfrm>
          <a:prstGeom prst="rect">
            <a:avLst/>
          </a:prstGeom>
          <a:noFill/>
        </p:spPr>
        <p:txBody>
          <a:bodyPr wrap="non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 </a:t>
            </a:r>
            <a:r>
              <a:rPr lang="en-US" dirty="0" err="1">
                <a:solidFill>
                  <a:srgbClr val="0000FF"/>
                </a:solidFill>
              </a:rPr>
              <a:t>là</a:t>
            </a:r>
            <a:r>
              <a:rPr lang="en-US" dirty="0">
                <a:solidFill>
                  <a:srgbClr val="0000FF"/>
                </a:solidFill>
              </a:rPr>
              <a:t> </a:t>
            </a:r>
            <a:r>
              <a:rPr lang="en-US" dirty="0" err="1">
                <a:solidFill>
                  <a:srgbClr val="0000FF"/>
                </a:solidFill>
              </a:rPr>
              <a:t>gì</a:t>
            </a:r>
            <a:r>
              <a:rPr lang="en-US" dirty="0">
                <a:solidFill>
                  <a:srgbClr val="0000FF"/>
                </a:solidFill>
              </a:rPr>
              <a:t>?</a:t>
            </a:r>
          </a:p>
          <a:p>
            <a:r>
              <a:rPr lang="en-US" i="1" dirty="0">
                <a:solidFill>
                  <a:schemeClr val="tx2">
                    <a:lumMod val="50000"/>
                  </a:schemeClr>
                </a:solidFill>
              </a:rPr>
              <a:t>(</a:t>
            </a:r>
            <a:r>
              <a:rPr lang="en-US" i="1" dirty="0" err="1">
                <a:solidFill>
                  <a:schemeClr val="tx2">
                    <a:lumMod val="50000"/>
                  </a:schemeClr>
                </a:solidFill>
              </a:rPr>
              <a:t>Giải</a:t>
            </a:r>
            <a:r>
              <a:rPr lang="en-US" i="1" dirty="0">
                <a:solidFill>
                  <a:schemeClr val="tx2">
                    <a:lumMod val="50000"/>
                  </a:schemeClr>
                </a:solidFill>
              </a:rPr>
              <a:t> </a:t>
            </a:r>
            <a:r>
              <a:rPr lang="en-US" i="1" dirty="0" err="1">
                <a:solidFill>
                  <a:schemeClr val="tx2">
                    <a:lumMod val="50000"/>
                  </a:schemeClr>
                </a:solidFill>
              </a:rPr>
              <a:t>thích</a:t>
            </a:r>
            <a:r>
              <a:rPr lang="en-US" i="1" dirty="0">
                <a:solidFill>
                  <a:schemeClr val="tx2">
                    <a:lumMod val="50000"/>
                  </a:schemeClr>
                </a:solidFill>
              </a:rPr>
              <a:t> </a:t>
            </a:r>
            <a:r>
              <a:rPr lang="en-US" i="1" dirty="0" err="1">
                <a:solidFill>
                  <a:schemeClr val="tx2">
                    <a:lumMod val="50000"/>
                  </a:schemeClr>
                </a:solidFill>
              </a:rPr>
              <a:t>bằng</a:t>
            </a:r>
            <a:r>
              <a:rPr lang="en-US" i="1" dirty="0">
                <a:solidFill>
                  <a:schemeClr val="tx2">
                    <a:lumMod val="50000"/>
                  </a:schemeClr>
                </a:solidFill>
              </a:rPr>
              <a:t> </a:t>
            </a:r>
            <a:r>
              <a:rPr lang="en-US" i="1" dirty="0" err="1">
                <a:solidFill>
                  <a:schemeClr val="tx2">
                    <a:lumMod val="50000"/>
                  </a:schemeClr>
                </a:solidFill>
              </a:rPr>
              <a:t>cách</a:t>
            </a:r>
            <a:r>
              <a:rPr lang="en-US" i="1" dirty="0">
                <a:solidFill>
                  <a:schemeClr val="tx2">
                    <a:lumMod val="50000"/>
                  </a:schemeClr>
                </a:solidFill>
              </a:rPr>
              <a:t> </a:t>
            </a:r>
            <a:r>
              <a:rPr lang="en-US" i="1" dirty="0" err="1">
                <a:solidFill>
                  <a:schemeClr val="tx2">
                    <a:lumMod val="50000"/>
                  </a:schemeClr>
                </a:solidFill>
              </a:rPr>
              <a:t>nêu</a:t>
            </a:r>
            <a:r>
              <a:rPr lang="en-US" i="1" dirty="0">
                <a:solidFill>
                  <a:schemeClr val="tx2">
                    <a:lumMod val="50000"/>
                  </a:schemeClr>
                </a:solidFill>
              </a:rPr>
              <a:t> </a:t>
            </a:r>
            <a:r>
              <a:rPr lang="en-US" i="1" dirty="0" err="1">
                <a:solidFill>
                  <a:schemeClr val="tx2">
                    <a:lumMod val="50000"/>
                  </a:schemeClr>
                </a:solidFill>
              </a:rPr>
              <a:t>khái</a:t>
            </a:r>
            <a:r>
              <a:rPr lang="en-US" i="1" dirty="0">
                <a:solidFill>
                  <a:schemeClr val="tx2">
                    <a:lumMod val="50000"/>
                  </a:schemeClr>
                </a:solidFill>
              </a:rPr>
              <a:t> </a:t>
            </a:r>
            <a:r>
              <a:rPr lang="en-US" i="1" dirty="0" err="1">
                <a:solidFill>
                  <a:schemeClr val="tx2">
                    <a:lumMod val="50000"/>
                  </a:schemeClr>
                </a:solidFill>
              </a:rPr>
              <a:t>niệm</a:t>
            </a:r>
            <a:r>
              <a:rPr lang="en-US" i="1" dirty="0">
                <a:solidFill>
                  <a:schemeClr val="tx2">
                    <a:lumMod val="50000"/>
                  </a:schemeClr>
                </a:solidFill>
              </a:rPr>
              <a:t> </a:t>
            </a:r>
            <a:r>
              <a:rPr lang="en-US" i="1" dirty="0" err="1">
                <a:solidFill>
                  <a:schemeClr val="tx2">
                    <a:lumMod val="50000"/>
                  </a:schemeClr>
                </a:solidFill>
              </a:rPr>
              <a:t>hoặc</a:t>
            </a:r>
            <a:r>
              <a:rPr lang="en-US" i="1" dirty="0">
                <a:solidFill>
                  <a:schemeClr val="tx2">
                    <a:lumMod val="50000"/>
                  </a:schemeClr>
                </a:solidFill>
              </a:rPr>
              <a:t> </a:t>
            </a:r>
            <a:r>
              <a:rPr lang="en-US" i="1" dirty="0" err="1">
                <a:solidFill>
                  <a:schemeClr val="tx2">
                    <a:lumMod val="50000"/>
                  </a:schemeClr>
                </a:solidFill>
              </a:rPr>
              <a:t>biểu</a:t>
            </a:r>
            <a:r>
              <a:rPr lang="en-US" i="1" dirty="0">
                <a:solidFill>
                  <a:schemeClr val="tx2">
                    <a:lumMod val="50000"/>
                  </a:schemeClr>
                </a:solidFill>
              </a:rPr>
              <a:t> </a:t>
            </a:r>
            <a:r>
              <a:rPr lang="en-US" i="1" dirty="0" err="1">
                <a:solidFill>
                  <a:schemeClr val="tx2">
                    <a:lumMod val="50000"/>
                  </a:schemeClr>
                </a:solidFill>
              </a:rPr>
              <a:t>hiện</a:t>
            </a:r>
            <a:r>
              <a:rPr lang="en-US" i="1" dirty="0">
                <a:solidFill>
                  <a:schemeClr val="tx2">
                    <a:lumMod val="50000"/>
                  </a:schemeClr>
                </a:solidFill>
              </a:rPr>
              <a:t> </a:t>
            </a:r>
            <a:r>
              <a:rPr lang="en-US" i="1" dirty="0" err="1">
                <a:solidFill>
                  <a:schemeClr val="tx2">
                    <a:lumMod val="50000"/>
                  </a:schemeClr>
                </a:solidFill>
              </a:rPr>
              <a:t>của</a:t>
            </a:r>
            <a:r>
              <a:rPr lang="en-US" i="1" dirty="0">
                <a:solidFill>
                  <a:schemeClr val="tx2">
                    <a:lumMod val="50000"/>
                  </a:schemeClr>
                </a:solidFill>
              </a:rPr>
              <a:t> A.)</a:t>
            </a:r>
          </a:p>
        </p:txBody>
      </p:sp>
      <p:sp>
        <p:nvSpPr>
          <p:cNvPr id="33" name="TextBox 32"/>
          <p:cNvSpPr txBox="1"/>
          <p:nvPr/>
        </p:nvSpPr>
        <p:spPr>
          <a:xfrm>
            <a:off x="1947065" y="2038350"/>
            <a:ext cx="7168821" cy="1384995"/>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Đưa</a:t>
            </a:r>
            <a:r>
              <a:rPr lang="en-US" dirty="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giải</a:t>
            </a:r>
            <a:r>
              <a:rPr lang="en-US" dirty="0">
                <a:solidFill>
                  <a:srgbClr val="0000FF"/>
                </a:solidFill>
              </a:rPr>
              <a:t> </a:t>
            </a:r>
            <a:r>
              <a:rPr lang="en-US" dirty="0" err="1">
                <a:solidFill>
                  <a:srgbClr val="0000FF"/>
                </a:solidFill>
              </a:rPr>
              <a:t>pháp</a:t>
            </a:r>
            <a:r>
              <a:rPr lang="en-US" dirty="0">
                <a:solidFill>
                  <a:srgbClr val="0000FF"/>
                </a:solidFill>
              </a:rPr>
              <a:t> </a:t>
            </a:r>
            <a:r>
              <a:rPr lang="en-US" dirty="0" err="1">
                <a:solidFill>
                  <a:srgbClr val="0000FF"/>
                </a:solidFill>
              </a:rPr>
              <a:t>cụ</a:t>
            </a:r>
            <a:r>
              <a:rPr lang="en-US" dirty="0">
                <a:solidFill>
                  <a:srgbClr val="0000FF"/>
                </a:solidFill>
              </a:rPr>
              <a:t> </a:t>
            </a:r>
            <a:r>
              <a:rPr lang="en-US" dirty="0" err="1">
                <a:solidFill>
                  <a:srgbClr val="0000FF"/>
                </a:solidFill>
              </a:rPr>
              <a:t>thể</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khắc</a:t>
            </a:r>
            <a:r>
              <a:rPr lang="en-US" dirty="0">
                <a:solidFill>
                  <a:srgbClr val="0000FF"/>
                </a:solidFill>
              </a:rPr>
              <a:t> </a:t>
            </a:r>
            <a:r>
              <a:rPr lang="en-US" dirty="0" err="1">
                <a:solidFill>
                  <a:srgbClr val="0000FF"/>
                </a:solidFill>
              </a:rPr>
              <a:t>phục</a:t>
            </a:r>
            <a:r>
              <a:rPr lang="en-US" dirty="0">
                <a:solidFill>
                  <a:srgbClr val="0000FF"/>
                </a:solidFill>
              </a:rPr>
              <a:t> A, </a:t>
            </a:r>
            <a:r>
              <a:rPr lang="en-US" dirty="0" err="1">
                <a:solidFill>
                  <a:srgbClr val="0000FF"/>
                </a:solidFill>
              </a:rPr>
              <a:t>hoặc</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trở</a:t>
            </a:r>
            <a:r>
              <a:rPr lang="en-US" dirty="0">
                <a:solidFill>
                  <a:srgbClr val="0000FF"/>
                </a:solidFill>
              </a:rPr>
              <a:t> </a:t>
            </a:r>
            <a:r>
              <a:rPr lang="en-US" dirty="0" err="1">
                <a:solidFill>
                  <a:srgbClr val="0000FF"/>
                </a:solidFill>
              </a:rPr>
              <a:t>thành</a:t>
            </a:r>
            <a:r>
              <a:rPr lang="en-US" dirty="0">
                <a:solidFill>
                  <a:srgbClr val="0000FF"/>
                </a:solidFill>
              </a:rPr>
              <a:t> A?</a:t>
            </a:r>
          </a:p>
          <a:p>
            <a:pPr marL="285750" indent="-285750">
              <a:buFontTx/>
              <a:buChar char="-"/>
            </a:pPr>
            <a:r>
              <a:rPr lang="en-US" dirty="0" err="1">
                <a:solidFill>
                  <a:schemeClr val="tx2">
                    <a:lumMod val="50000"/>
                  </a:schemeClr>
                </a:solidFill>
              </a:rPr>
              <a:t>Nhà</a:t>
            </a:r>
            <a:r>
              <a:rPr lang="en-US" dirty="0">
                <a:solidFill>
                  <a:schemeClr val="tx2">
                    <a:lumMod val="50000"/>
                  </a:schemeClr>
                </a:solidFill>
              </a:rPr>
              <a:t> </a:t>
            </a:r>
            <a:r>
              <a:rPr lang="en-US" dirty="0" err="1">
                <a:solidFill>
                  <a:schemeClr val="tx2">
                    <a:lumMod val="50000"/>
                  </a:schemeClr>
                </a:solidFill>
              </a:rPr>
              <a:t>nước</a:t>
            </a:r>
            <a:r>
              <a:rPr lang="en-US" dirty="0">
                <a:solidFill>
                  <a:schemeClr val="tx2">
                    <a:lumMod val="50000"/>
                  </a:schemeClr>
                </a:solidFill>
              </a:rPr>
              <a:t>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có</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giải</a:t>
            </a:r>
            <a:r>
              <a:rPr lang="en-US" dirty="0">
                <a:solidFill>
                  <a:schemeClr val="tx2">
                    <a:lumMod val="50000"/>
                  </a:schemeClr>
                </a:solidFill>
              </a:rPr>
              <a:t> </a:t>
            </a:r>
            <a:r>
              <a:rPr lang="en-US" dirty="0" err="1">
                <a:solidFill>
                  <a:schemeClr val="tx2">
                    <a:lumMod val="50000"/>
                  </a:schemeClr>
                </a:solidFill>
              </a:rPr>
              <a:t>pháp</a:t>
            </a:r>
            <a:r>
              <a:rPr lang="en-US" dirty="0">
                <a:solidFill>
                  <a:schemeClr val="tx2">
                    <a:lumMod val="50000"/>
                  </a:schemeClr>
                </a:solidFill>
              </a:rPr>
              <a:t> </a:t>
            </a:r>
            <a:r>
              <a:rPr lang="en-US" dirty="0" err="1">
                <a:solidFill>
                  <a:schemeClr val="tx2">
                    <a:lumMod val="50000"/>
                  </a:schemeClr>
                </a:solidFill>
              </a:rPr>
              <a:t>gì</a:t>
            </a:r>
            <a:r>
              <a:rPr lang="en-US" dirty="0">
                <a:solidFill>
                  <a:schemeClr val="tx2">
                    <a:lumMod val="50000"/>
                  </a:schemeClr>
                </a:solidFill>
              </a:rPr>
              <a:t>?</a:t>
            </a:r>
          </a:p>
          <a:p>
            <a:pPr marL="285750" indent="-285750">
              <a:buFontTx/>
              <a:buChar char="-"/>
            </a:pP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gì</a:t>
            </a:r>
            <a:r>
              <a:rPr lang="en-US" dirty="0">
                <a:solidFill>
                  <a:schemeClr val="tx2">
                    <a:lumMod val="50000"/>
                  </a:schemeClr>
                </a:solidFill>
              </a:rPr>
              <a:t>?</a:t>
            </a:r>
          </a:p>
          <a:p>
            <a:pPr marL="285750" indent="-285750">
              <a:buFontTx/>
              <a:buChar char="-"/>
            </a:pPr>
            <a:r>
              <a:rPr lang="en-US" dirty="0" err="1">
                <a:solidFill>
                  <a:schemeClr val="tx2">
                    <a:lumMod val="50000"/>
                  </a:schemeClr>
                </a:solidFill>
              </a:rPr>
              <a:t>Bản</a:t>
            </a:r>
            <a:r>
              <a:rPr lang="en-US" dirty="0">
                <a:solidFill>
                  <a:schemeClr val="tx2">
                    <a:lumMod val="50000"/>
                  </a:schemeClr>
                </a:solidFill>
              </a:rPr>
              <a:t> </a:t>
            </a:r>
            <a:r>
              <a:rPr lang="en-US" dirty="0" err="1">
                <a:solidFill>
                  <a:schemeClr val="tx2">
                    <a:lumMod val="50000"/>
                  </a:schemeClr>
                </a:solidFill>
              </a:rPr>
              <a:t>thân</a:t>
            </a:r>
            <a:r>
              <a:rPr lang="en-US" dirty="0">
                <a:solidFill>
                  <a:schemeClr val="tx2">
                    <a:lumMod val="50000"/>
                  </a:schemeClr>
                </a:solidFill>
              </a:rPr>
              <a:t>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Rèn</a:t>
            </a:r>
            <a:r>
              <a:rPr lang="en-US" dirty="0">
                <a:solidFill>
                  <a:schemeClr val="tx2">
                    <a:lumMod val="50000"/>
                  </a:schemeClr>
                </a:solidFill>
              </a:rPr>
              <a:t> </a:t>
            </a:r>
            <a:r>
              <a:rPr lang="en-US" dirty="0" err="1">
                <a:solidFill>
                  <a:schemeClr val="tx2">
                    <a:lumMod val="50000"/>
                  </a:schemeClr>
                </a:solidFill>
              </a:rPr>
              <a:t>luyện</a:t>
            </a:r>
            <a:r>
              <a:rPr lang="en-US" dirty="0">
                <a:solidFill>
                  <a:schemeClr val="tx2">
                    <a:lumMod val="50000"/>
                  </a:schemeClr>
                </a:solidFill>
              </a:rPr>
              <a:t> </a:t>
            </a:r>
            <a:r>
              <a:rPr lang="en-US" dirty="0" err="1">
                <a:solidFill>
                  <a:schemeClr val="tx2">
                    <a:lumMod val="50000"/>
                  </a:schemeClr>
                </a:solidFill>
              </a:rPr>
              <a:t>sức</a:t>
            </a:r>
            <a:r>
              <a:rPr lang="en-US" dirty="0">
                <a:solidFill>
                  <a:schemeClr val="tx2">
                    <a:lumMod val="50000"/>
                  </a:schemeClr>
                </a:solidFill>
              </a:rPr>
              <a:t> </a:t>
            </a:r>
            <a:r>
              <a:rPr lang="en-US" dirty="0" err="1">
                <a:solidFill>
                  <a:schemeClr val="tx2">
                    <a:lumMod val="50000"/>
                  </a:schemeClr>
                </a:solidFill>
              </a:rPr>
              <a:t>khỏe</a:t>
            </a:r>
            <a:r>
              <a:rPr lang="en-US" dirty="0">
                <a:solidFill>
                  <a:schemeClr val="tx2">
                    <a:lumMod val="50000"/>
                  </a:schemeClr>
                </a:solidFill>
              </a:rPr>
              <a:t>, </a:t>
            </a:r>
            <a:r>
              <a:rPr lang="en-US" dirty="0" err="1">
                <a:solidFill>
                  <a:schemeClr val="tx2">
                    <a:lumMod val="50000"/>
                  </a:schemeClr>
                </a:solidFill>
              </a:rPr>
              <a:t>trau</a:t>
            </a:r>
            <a:r>
              <a:rPr lang="en-US" dirty="0">
                <a:solidFill>
                  <a:schemeClr val="tx2">
                    <a:lumMod val="50000"/>
                  </a:schemeClr>
                </a:solidFill>
              </a:rPr>
              <a:t> </a:t>
            </a:r>
            <a:r>
              <a:rPr lang="en-US" dirty="0" err="1">
                <a:solidFill>
                  <a:schemeClr val="tx2">
                    <a:lumMod val="50000"/>
                  </a:schemeClr>
                </a:solidFill>
              </a:rPr>
              <a:t>dồi</a:t>
            </a:r>
            <a:r>
              <a:rPr lang="en-US" dirty="0">
                <a:solidFill>
                  <a:schemeClr val="tx2">
                    <a:lumMod val="50000"/>
                  </a:schemeClr>
                </a:solidFill>
              </a:rPr>
              <a:t> </a:t>
            </a:r>
            <a:r>
              <a:rPr lang="en-US" dirty="0" err="1">
                <a:solidFill>
                  <a:schemeClr val="tx2">
                    <a:lumMod val="50000"/>
                  </a:schemeClr>
                </a:solidFill>
              </a:rPr>
              <a:t>kiến</a:t>
            </a:r>
            <a:r>
              <a:rPr lang="en-US" dirty="0">
                <a:solidFill>
                  <a:schemeClr val="tx2">
                    <a:lumMod val="50000"/>
                  </a:schemeClr>
                </a:solidFill>
              </a:rPr>
              <a:t> </a:t>
            </a:r>
            <a:r>
              <a:rPr lang="en-US" dirty="0" err="1">
                <a:solidFill>
                  <a:schemeClr val="tx2">
                    <a:lumMod val="50000"/>
                  </a:schemeClr>
                </a:solidFill>
              </a:rPr>
              <a:t>thức</a:t>
            </a:r>
            <a:r>
              <a:rPr lang="en-US" dirty="0">
                <a:solidFill>
                  <a:schemeClr val="tx2">
                    <a:lumMod val="50000"/>
                  </a:schemeClr>
                </a:solidFill>
              </a:rPr>
              <a:t>, </a:t>
            </a:r>
            <a:r>
              <a:rPr lang="en-US" dirty="0" err="1">
                <a:solidFill>
                  <a:schemeClr val="tx2">
                    <a:lumMod val="50000"/>
                  </a:schemeClr>
                </a:solidFill>
              </a:rPr>
              <a:t>kĩ</a:t>
            </a:r>
            <a:r>
              <a:rPr lang="en-US" dirty="0">
                <a:solidFill>
                  <a:schemeClr val="tx2">
                    <a:lumMod val="50000"/>
                  </a:schemeClr>
                </a:solidFill>
              </a:rPr>
              <a:t> </a:t>
            </a:r>
            <a:r>
              <a:rPr lang="en-US" dirty="0" err="1">
                <a:solidFill>
                  <a:schemeClr val="tx2">
                    <a:lumMod val="50000"/>
                  </a:schemeClr>
                </a:solidFill>
              </a:rPr>
              <a:t>năng</a:t>
            </a:r>
            <a:r>
              <a:rPr lang="en-US" dirty="0">
                <a:solidFill>
                  <a:schemeClr val="tx2">
                    <a:lumMod val="50000"/>
                  </a:schemeClr>
                </a:solidFill>
              </a:rPr>
              <a:t>, </a:t>
            </a:r>
            <a:r>
              <a:rPr lang="en-US" dirty="0" err="1">
                <a:solidFill>
                  <a:schemeClr val="tx2">
                    <a:lumMod val="50000"/>
                  </a:schemeClr>
                </a:solidFill>
              </a:rPr>
              <a:t>phẩm</a:t>
            </a:r>
            <a:r>
              <a:rPr lang="en-US" dirty="0">
                <a:solidFill>
                  <a:schemeClr val="tx2">
                    <a:lumMod val="50000"/>
                  </a:schemeClr>
                </a:solidFill>
              </a:rPr>
              <a:t> </a:t>
            </a:r>
            <a:r>
              <a:rPr lang="en-US" dirty="0" err="1">
                <a:solidFill>
                  <a:schemeClr val="tx2">
                    <a:lumMod val="50000"/>
                  </a:schemeClr>
                </a:solidFill>
              </a:rPr>
              <a:t>chất</a:t>
            </a:r>
            <a:r>
              <a:rPr lang="en-US" dirty="0">
                <a:solidFill>
                  <a:schemeClr val="tx2">
                    <a:lumMod val="50000"/>
                  </a:schemeClr>
                </a:solidFill>
              </a:rPr>
              <a:t> </a:t>
            </a:r>
            <a:r>
              <a:rPr lang="en-US" dirty="0" err="1">
                <a:solidFill>
                  <a:schemeClr val="tx2">
                    <a:lumMod val="50000"/>
                  </a:schemeClr>
                </a:solidFill>
              </a:rPr>
              <a:t>như</a:t>
            </a:r>
            <a:r>
              <a:rPr lang="en-US" dirty="0">
                <a:solidFill>
                  <a:schemeClr val="tx2">
                    <a:lumMod val="50000"/>
                  </a:schemeClr>
                </a:solidFill>
              </a:rPr>
              <a:t> </a:t>
            </a:r>
            <a:r>
              <a:rPr lang="en-US" dirty="0" err="1">
                <a:solidFill>
                  <a:schemeClr val="tx2">
                    <a:lumMod val="50000"/>
                  </a:schemeClr>
                </a:solidFill>
              </a:rPr>
              <a:t>thế</a:t>
            </a:r>
            <a:r>
              <a:rPr lang="en-US" dirty="0">
                <a:solidFill>
                  <a:schemeClr val="tx2">
                    <a:lumMod val="50000"/>
                  </a:schemeClr>
                </a:solidFill>
              </a:rPr>
              <a:t> </a:t>
            </a:r>
            <a:r>
              <a:rPr lang="en-US" dirty="0" err="1">
                <a:solidFill>
                  <a:schemeClr val="tx2">
                    <a:lumMod val="50000"/>
                  </a:schemeClr>
                </a:solidFill>
              </a:rPr>
              <a:t>nào</a:t>
            </a:r>
            <a:r>
              <a:rPr lang="en-US" dirty="0">
                <a:solidFill>
                  <a:schemeClr val="tx2">
                    <a:lumMod val="50000"/>
                  </a:schemeClr>
                </a:solidFill>
              </a:rPr>
              <a:t>?) </a:t>
            </a:r>
          </a:p>
          <a:p>
            <a:r>
              <a:rPr lang="en-US" dirty="0">
                <a:solidFill>
                  <a:schemeClr val="tx2">
                    <a:lumMod val="50000"/>
                  </a:schemeClr>
                </a:solidFill>
              </a:rPr>
              <a:t>                + </a:t>
            </a:r>
            <a:r>
              <a:rPr lang="en-US" dirty="0" err="1">
                <a:solidFill>
                  <a:schemeClr val="tx2">
                    <a:lumMod val="50000"/>
                  </a:schemeClr>
                </a:solidFill>
              </a:rPr>
              <a:t>Lấy</a:t>
            </a:r>
            <a:r>
              <a:rPr lang="en-US" dirty="0">
                <a:solidFill>
                  <a:schemeClr val="tx2">
                    <a:lumMod val="50000"/>
                  </a:schemeClr>
                </a:solidFill>
              </a:rPr>
              <a:t> 1 -2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việc</a:t>
            </a:r>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cụ</a:t>
            </a:r>
            <a:r>
              <a:rPr lang="en-US" dirty="0">
                <a:solidFill>
                  <a:schemeClr val="tx2">
                    <a:lumMod val="50000"/>
                  </a:schemeClr>
                </a:solidFill>
              </a:rPr>
              <a:t> </a:t>
            </a:r>
            <a:r>
              <a:rPr lang="en-US" dirty="0" err="1">
                <a:solidFill>
                  <a:schemeClr val="tx2">
                    <a:lumMod val="50000"/>
                  </a:schemeClr>
                </a:solidFill>
              </a:rPr>
              <a:t>thể</a:t>
            </a:r>
            <a:r>
              <a:rPr lang="en-US" dirty="0">
                <a:solidFill>
                  <a:schemeClr val="tx2">
                    <a:lumMod val="50000"/>
                  </a:schemeClr>
                </a:solidFill>
              </a:rPr>
              <a:t>, </a:t>
            </a:r>
            <a:r>
              <a:rPr lang="en-US" dirty="0" err="1">
                <a:solidFill>
                  <a:schemeClr val="tx2">
                    <a:lumMod val="50000"/>
                  </a:schemeClr>
                </a:solidFill>
              </a:rPr>
              <a:t>liên</a:t>
            </a:r>
            <a:r>
              <a:rPr lang="en-US" dirty="0">
                <a:solidFill>
                  <a:schemeClr val="tx2">
                    <a:lumMod val="50000"/>
                  </a:schemeClr>
                </a:solidFill>
              </a:rPr>
              <a:t> </a:t>
            </a:r>
            <a:r>
              <a:rPr lang="en-US" dirty="0" err="1">
                <a:solidFill>
                  <a:schemeClr val="tx2">
                    <a:lumMod val="50000"/>
                  </a:schemeClr>
                </a:solidFill>
              </a:rPr>
              <a:t>hệ</a:t>
            </a:r>
            <a:r>
              <a:rPr lang="en-US" dirty="0">
                <a:solidFill>
                  <a:schemeClr val="tx2">
                    <a:lumMod val="50000"/>
                  </a:schemeClr>
                </a:solidFill>
              </a:rPr>
              <a:t> </a:t>
            </a:r>
            <a:r>
              <a:rPr lang="en-US" dirty="0" err="1">
                <a:solidFill>
                  <a:schemeClr val="tx2">
                    <a:lumMod val="50000"/>
                  </a:schemeClr>
                </a:solidFill>
              </a:rPr>
              <a:t>bản</a:t>
            </a:r>
            <a:r>
              <a:rPr lang="en-US" dirty="0">
                <a:solidFill>
                  <a:schemeClr val="tx2">
                    <a:lumMod val="50000"/>
                  </a:schemeClr>
                </a:solidFill>
              </a:rPr>
              <a:t> </a:t>
            </a:r>
            <a:r>
              <a:rPr lang="en-US" dirty="0" err="1">
                <a:solidFill>
                  <a:schemeClr val="tx2">
                    <a:lumMod val="50000"/>
                  </a:schemeClr>
                </a:solidFill>
              </a:rPr>
              <a:t>thân</a:t>
            </a:r>
            <a:endParaRPr lang="en-US" dirty="0">
              <a:solidFill>
                <a:schemeClr val="tx2">
                  <a:lumMod val="50000"/>
                </a:schemeClr>
              </a:solidFill>
            </a:endParaRPr>
          </a:p>
        </p:txBody>
      </p:sp>
      <p:sp>
        <p:nvSpPr>
          <p:cNvPr id="35" name="TextBox 34"/>
          <p:cNvSpPr txBox="1"/>
          <p:nvPr/>
        </p:nvSpPr>
        <p:spPr>
          <a:xfrm>
            <a:off x="1978661" y="3550304"/>
            <a:ext cx="6345007" cy="523220"/>
          </a:xfrm>
          <a:prstGeom prst="rect">
            <a:avLst/>
          </a:prstGeom>
          <a:noFill/>
        </p:spPr>
        <p:txBody>
          <a:bodyPr wrap="non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Lời</a:t>
            </a:r>
            <a:r>
              <a:rPr lang="en-US" dirty="0">
                <a:solidFill>
                  <a:schemeClr val="tx2">
                    <a:lumMod val="50000"/>
                  </a:schemeClr>
                </a:solidFill>
              </a:rPr>
              <a:t> </a:t>
            </a:r>
            <a:r>
              <a:rPr lang="en-US" dirty="0" err="1">
                <a:solidFill>
                  <a:schemeClr val="tx2">
                    <a:lumMod val="50000"/>
                  </a:schemeClr>
                </a:solidFill>
              </a:rPr>
              <a:t>khích</a:t>
            </a:r>
            <a:r>
              <a:rPr lang="en-US" dirty="0">
                <a:solidFill>
                  <a:schemeClr val="tx2">
                    <a:lumMod val="50000"/>
                  </a:schemeClr>
                </a:solidFill>
              </a:rPr>
              <a:t> </a:t>
            </a:r>
            <a:r>
              <a:rPr lang="en-US" dirty="0" err="1">
                <a:solidFill>
                  <a:schemeClr val="tx2">
                    <a:lumMod val="50000"/>
                  </a:schemeClr>
                </a:solidFill>
              </a:rPr>
              <a:t>lệ</a:t>
            </a:r>
            <a:r>
              <a:rPr lang="en-US" dirty="0">
                <a:solidFill>
                  <a:schemeClr val="tx2">
                    <a:lumMod val="50000"/>
                  </a:schemeClr>
                </a:solidFill>
              </a:rPr>
              <a:t> </a:t>
            </a:r>
            <a:r>
              <a:rPr lang="en-US" dirty="0" err="1">
                <a:solidFill>
                  <a:schemeClr val="tx2">
                    <a:lumMod val="50000"/>
                  </a:schemeClr>
                </a:solidFill>
              </a:rPr>
              <a:t>mọi</a:t>
            </a:r>
            <a:r>
              <a:rPr lang="en-US" dirty="0">
                <a:solidFill>
                  <a:schemeClr val="tx2">
                    <a:lumMod val="50000"/>
                  </a:schemeClr>
                </a:solidFill>
              </a:rPr>
              <a:t> </a:t>
            </a:r>
            <a:r>
              <a:rPr lang="en-US" dirty="0" err="1">
                <a:solidFill>
                  <a:schemeClr val="tx2">
                    <a:lumMod val="50000"/>
                  </a:schemeClr>
                </a:solidFill>
              </a:rPr>
              <a:t>người</a:t>
            </a:r>
            <a:r>
              <a:rPr lang="en-US" dirty="0">
                <a:solidFill>
                  <a:schemeClr val="tx2">
                    <a:lumMod val="50000"/>
                  </a:schemeClr>
                </a:solidFill>
              </a:rPr>
              <a:t> </a:t>
            </a:r>
            <a:r>
              <a:rPr lang="en-US" dirty="0" err="1">
                <a:solidFill>
                  <a:schemeClr val="tx2">
                    <a:lumMod val="50000"/>
                  </a:schemeClr>
                </a:solidFill>
              </a:rPr>
              <a:t>hướng</a:t>
            </a:r>
            <a:r>
              <a:rPr lang="en-US" dirty="0">
                <a:solidFill>
                  <a:schemeClr val="tx2">
                    <a:lumMod val="50000"/>
                  </a:schemeClr>
                </a:solidFill>
              </a:rPr>
              <a:t> </a:t>
            </a:r>
            <a:r>
              <a:rPr lang="en-US" dirty="0" err="1">
                <a:solidFill>
                  <a:schemeClr val="tx2">
                    <a:lumMod val="50000"/>
                  </a:schemeClr>
                </a:solidFill>
              </a:rPr>
              <a:t>tới</a:t>
            </a:r>
            <a:r>
              <a:rPr lang="en-US" dirty="0">
                <a:solidFill>
                  <a:schemeClr val="tx2">
                    <a:lumMod val="50000"/>
                  </a:schemeClr>
                </a:solidFill>
              </a:rPr>
              <a:t> </a:t>
            </a:r>
            <a:r>
              <a:rPr lang="en-US" dirty="0" err="1">
                <a:solidFill>
                  <a:schemeClr val="tx2">
                    <a:lumMod val="50000"/>
                  </a:schemeClr>
                </a:solidFill>
              </a:rPr>
              <a:t>hành</a:t>
            </a:r>
            <a:r>
              <a:rPr lang="en-US" dirty="0">
                <a:solidFill>
                  <a:schemeClr val="tx2">
                    <a:lumMod val="50000"/>
                  </a:schemeClr>
                </a:solidFill>
              </a:rPr>
              <a:t> </a:t>
            </a:r>
            <a:r>
              <a:rPr lang="en-US" dirty="0" err="1">
                <a:solidFill>
                  <a:schemeClr val="tx2">
                    <a:lumMod val="50000"/>
                  </a:schemeClr>
                </a:solidFill>
              </a:rPr>
              <a:t>động</a:t>
            </a:r>
            <a:r>
              <a:rPr lang="en-US" dirty="0">
                <a:solidFill>
                  <a:schemeClr val="tx2">
                    <a:lumMod val="50000"/>
                  </a:schemeClr>
                </a:solidFill>
              </a:rPr>
              <a:t> </a:t>
            </a:r>
            <a:r>
              <a:rPr lang="en-US" dirty="0" err="1">
                <a:solidFill>
                  <a:schemeClr val="tx2">
                    <a:lumMod val="50000"/>
                  </a:schemeClr>
                </a:solidFill>
              </a:rPr>
              <a:t>bài</a:t>
            </a:r>
            <a:r>
              <a:rPr lang="en-US" dirty="0">
                <a:solidFill>
                  <a:schemeClr val="tx2">
                    <a:lumMod val="50000"/>
                  </a:schemeClr>
                </a:solidFill>
              </a:rPr>
              <a:t> </a:t>
            </a:r>
            <a:r>
              <a:rPr lang="en-US" dirty="0" err="1">
                <a:solidFill>
                  <a:schemeClr val="tx2">
                    <a:lumMod val="50000"/>
                  </a:schemeClr>
                </a:solidFill>
              </a:rPr>
              <a:t>trừ</a:t>
            </a:r>
            <a:r>
              <a:rPr lang="en-US" dirty="0">
                <a:solidFill>
                  <a:schemeClr val="tx2">
                    <a:lumMod val="50000"/>
                  </a:schemeClr>
                </a:solidFill>
              </a:rPr>
              <a:t> A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sống</a:t>
            </a:r>
            <a:r>
              <a:rPr lang="en-US" dirty="0">
                <a:solidFill>
                  <a:schemeClr val="tx2">
                    <a:lumMod val="50000"/>
                  </a:schemeClr>
                </a:solidFill>
              </a:rPr>
              <a:t> </a:t>
            </a:r>
            <a:r>
              <a:rPr lang="en-US" dirty="0" err="1">
                <a:solidFill>
                  <a:schemeClr val="tx2">
                    <a:lumMod val="50000"/>
                  </a:schemeClr>
                </a:solidFill>
              </a:rPr>
              <a:t>lành</a:t>
            </a:r>
            <a:r>
              <a:rPr lang="en-US" dirty="0">
                <a:solidFill>
                  <a:schemeClr val="tx2">
                    <a:lumMod val="50000"/>
                  </a:schemeClr>
                </a:solidFill>
              </a:rPr>
              <a:t> </a:t>
            </a:r>
            <a:r>
              <a:rPr lang="en-US" dirty="0" err="1">
                <a:solidFill>
                  <a:schemeClr val="tx2">
                    <a:lumMod val="50000"/>
                  </a:schemeClr>
                </a:solidFill>
              </a:rPr>
              <a:t>mạnh</a:t>
            </a:r>
            <a:r>
              <a:rPr lang="en-US" dirty="0">
                <a:solidFill>
                  <a:schemeClr val="tx2">
                    <a:lumMod val="50000"/>
                  </a:schemeClr>
                </a:solidFill>
              </a:rPr>
              <a:t>.</a:t>
            </a:r>
          </a:p>
        </p:txBody>
      </p:sp>
      <p:sp>
        <p:nvSpPr>
          <p:cNvPr id="7" name="Left Brace 6"/>
          <p:cNvSpPr/>
          <p:nvPr/>
        </p:nvSpPr>
        <p:spPr>
          <a:xfrm>
            <a:off x="1716606" y="2127095"/>
            <a:ext cx="340794" cy="1080806"/>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Explosion 1 36"/>
          <p:cNvSpPr/>
          <p:nvPr/>
        </p:nvSpPr>
        <p:spPr>
          <a:xfrm>
            <a:off x="68870" y="1996908"/>
            <a:ext cx="1788412" cy="151496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FF00"/>
                </a:solidFill>
              </a:rPr>
              <a:t>TRỌNG TÂM</a:t>
            </a:r>
          </a:p>
        </p:txBody>
      </p:sp>
      <p:sp>
        <p:nvSpPr>
          <p:cNvPr id="16" name="Right Arrow 15"/>
          <p:cNvSpPr/>
          <p:nvPr/>
        </p:nvSpPr>
        <p:spPr>
          <a:xfrm>
            <a:off x="1149439" y="4515684"/>
            <a:ext cx="604338"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107910" y="4476095"/>
            <a:ext cx="5620449" cy="307777"/>
          </a:xfrm>
          <a:prstGeom prst="rect">
            <a:avLst/>
          </a:prstGeom>
          <a:noFill/>
          <a:ln w="12700">
            <a:solidFill>
              <a:srgbClr val="0000FF"/>
            </a:solidFill>
          </a:ln>
        </p:spPr>
        <p:txBody>
          <a:bodyPr wrap="none" rtlCol="0">
            <a:spAutoFit/>
          </a:bodyPr>
          <a:lstStyle/>
          <a:p>
            <a:r>
              <a:rPr lang="en-US" b="1" dirty="0" err="1">
                <a:solidFill>
                  <a:srgbClr val="FF0000"/>
                </a:solidFill>
              </a:rPr>
              <a:t>Lập</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theo</a:t>
            </a:r>
            <a:r>
              <a:rPr lang="en-US" b="1" dirty="0">
                <a:solidFill>
                  <a:srgbClr val="FF0000"/>
                </a:solidFill>
              </a:rPr>
              <a:t> </a:t>
            </a:r>
            <a:r>
              <a:rPr lang="en-US" b="1" dirty="0" err="1">
                <a:solidFill>
                  <a:srgbClr val="FF0000"/>
                </a:solidFill>
              </a:rPr>
              <a:t>lối</a:t>
            </a:r>
            <a:r>
              <a:rPr lang="en-US" b="1" dirty="0">
                <a:solidFill>
                  <a:srgbClr val="FF0000"/>
                </a:solidFill>
              </a:rPr>
              <a:t> </a:t>
            </a:r>
            <a:r>
              <a:rPr lang="en-US" b="1" dirty="0" err="1">
                <a:solidFill>
                  <a:srgbClr val="FF0000"/>
                </a:solidFill>
              </a:rPr>
              <a:t>Tổng</a:t>
            </a:r>
            <a:r>
              <a:rPr lang="en-US" b="1" dirty="0">
                <a:solidFill>
                  <a:srgbClr val="FF0000"/>
                </a:solidFill>
              </a:rPr>
              <a:t> – </a:t>
            </a:r>
            <a:r>
              <a:rPr lang="en-US" b="1" dirty="0" err="1">
                <a:solidFill>
                  <a:srgbClr val="FF0000"/>
                </a:solidFill>
              </a:rPr>
              <a:t>phân</a:t>
            </a:r>
            <a:r>
              <a:rPr lang="en-US" b="1" dirty="0">
                <a:solidFill>
                  <a:srgbClr val="FF0000"/>
                </a:solidFill>
              </a:rPr>
              <a:t> - </a:t>
            </a:r>
            <a:r>
              <a:rPr lang="en-US" b="1" dirty="0" err="1">
                <a:solidFill>
                  <a:srgbClr val="FF0000"/>
                </a:solidFill>
              </a:rPr>
              <a:t>hợp</a:t>
            </a:r>
            <a:r>
              <a:rPr lang="en-US" b="1" dirty="0">
                <a:solidFill>
                  <a:srgbClr val="FF0000"/>
                </a:solidFill>
              </a:rPr>
              <a:t> </a:t>
            </a:r>
            <a:r>
              <a:rPr lang="en-US" b="1" dirty="0" err="1">
                <a:solidFill>
                  <a:srgbClr val="FF0000"/>
                </a:solidFill>
              </a:rPr>
              <a:t>lôgic</a:t>
            </a:r>
            <a:r>
              <a:rPr lang="en-US" b="1" dirty="0">
                <a:solidFill>
                  <a:srgbClr val="FF0000"/>
                </a:solidFill>
              </a:rPr>
              <a:t>, </a:t>
            </a:r>
            <a:r>
              <a:rPr lang="en-US" b="1" dirty="0" err="1">
                <a:solidFill>
                  <a:srgbClr val="FF0000"/>
                </a:solidFill>
              </a:rPr>
              <a:t>chặt</a:t>
            </a:r>
            <a:r>
              <a:rPr lang="en-US" b="1" dirty="0">
                <a:solidFill>
                  <a:srgbClr val="FF0000"/>
                </a:solidFill>
              </a:rPr>
              <a:t> </a:t>
            </a:r>
            <a:r>
              <a:rPr lang="en-US" b="1" dirty="0" err="1">
                <a:solidFill>
                  <a:srgbClr val="FF0000"/>
                </a:solidFill>
              </a:rPr>
              <a:t>chẽ</a:t>
            </a:r>
            <a:r>
              <a:rPr lang="en-US" b="1" dirty="0">
                <a:solidFill>
                  <a:srgbClr val="FF0000"/>
                </a:solidFill>
              </a:rPr>
              <a:t>, </a:t>
            </a:r>
            <a:r>
              <a:rPr lang="en-US" b="1" dirty="0" err="1">
                <a:solidFill>
                  <a:srgbClr val="FF0000"/>
                </a:solidFill>
              </a:rPr>
              <a:t>thuyết</a:t>
            </a:r>
            <a:r>
              <a:rPr lang="en-US" b="1" dirty="0">
                <a:solidFill>
                  <a:srgbClr val="FF0000"/>
                </a:solidFill>
              </a:rPr>
              <a:t> </a:t>
            </a:r>
            <a:r>
              <a:rPr lang="en-US" b="1" dirty="0" err="1">
                <a:solidFill>
                  <a:srgbClr val="FF0000"/>
                </a:solidFill>
              </a:rPr>
              <a:t>phục</a:t>
            </a:r>
            <a:endParaRPr lang="en-US" b="1" dirty="0">
              <a:solidFill>
                <a:srgbClr val="FF0000"/>
              </a:solidFill>
            </a:endParaRPr>
          </a:p>
        </p:txBody>
      </p:sp>
      <p:sp>
        <p:nvSpPr>
          <p:cNvPr id="23" name="Oval Callout 22"/>
          <p:cNvSpPr/>
          <p:nvPr/>
        </p:nvSpPr>
        <p:spPr>
          <a:xfrm>
            <a:off x="6493243" y="524994"/>
            <a:ext cx="2318487" cy="1666627"/>
          </a:xfrm>
          <a:prstGeom prst="wedgeEllipseCallout">
            <a:avLst>
              <a:gd name="adj1" fmla="val -85949"/>
              <a:gd name="adj2" fmla="val 972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FFFF00"/>
                </a:solidFill>
              </a:rPr>
              <a:t>Dẫn</a:t>
            </a:r>
            <a:r>
              <a:rPr lang="en-US" sz="1600" dirty="0">
                <a:solidFill>
                  <a:srgbClr val="FFFF00"/>
                </a:solidFill>
              </a:rPr>
              <a:t> </a:t>
            </a:r>
            <a:r>
              <a:rPr lang="en-US" sz="1600" dirty="0" err="1">
                <a:solidFill>
                  <a:srgbClr val="FFFF00"/>
                </a:solidFill>
              </a:rPr>
              <a:t>chứng</a:t>
            </a:r>
            <a:r>
              <a:rPr lang="en-US" sz="1600" dirty="0">
                <a:solidFill>
                  <a:srgbClr val="FFFF00"/>
                </a:solidFill>
              </a:rPr>
              <a:t> </a:t>
            </a:r>
            <a:r>
              <a:rPr lang="en-US" sz="1600" dirty="0" err="1">
                <a:solidFill>
                  <a:srgbClr val="FFFF00"/>
                </a:solidFill>
              </a:rPr>
              <a:t>phải</a:t>
            </a:r>
            <a:r>
              <a:rPr lang="en-US" sz="1600" dirty="0">
                <a:solidFill>
                  <a:srgbClr val="FFFF00"/>
                </a:solidFill>
              </a:rPr>
              <a:t> </a:t>
            </a:r>
            <a:r>
              <a:rPr lang="en-US" sz="1600" dirty="0" err="1">
                <a:solidFill>
                  <a:srgbClr val="FFFF00"/>
                </a:solidFill>
              </a:rPr>
              <a:t>ngắn</a:t>
            </a:r>
            <a:r>
              <a:rPr lang="en-US" sz="1600" dirty="0">
                <a:solidFill>
                  <a:srgbClr val="FFFF00"/>
                </a:solidFill>
              </a:rPr>
              <a:t> </a:t>
            </a:r>
            <a:r>
              <a:rPr lang="en-US" sz="1600" dirty="0" err="1">
                <a:solidFill>
                  <a:srgbClr val="FFFF00"/>
                </a:solidFill>
              </a:rPr>
              <a:t>gọn</a:t>
            </a:r>
            <a:r>
              <a:rPr lang="en-US" sz="1600" dirty="0">
                <a:solidFill>
                  <a:srgbClr val="FFFF00"/>
                </a:solidFill>
              </a:rPr>
              <a:t>, </a:t>
            </a:r>
            <a:r>
              <a:rPr lang="en-US" sz="1600" dirty="0" err="1">
                <a:solidFill>
                  <a:srgbClr val="FFFF00"/>
                </a:solidFill>
              </a:rPr>
              <a:t>cụ</a:t>
            </a:r>
            <a:r>
              <a:rPr lang="en-US" sz="1600" dirty="0">
                <a:solidFill>
                  <a:srgbClr val="FFFF00"/>
                </a:solidFill>
              </a:rPr>
              <a:t> </a:t>
            </a:r>
            <a:r>
              <a:rPr lang="en-US" sz="1600" dirty="0" err="1">
                <a:solidFill>
                  <a:srgbClr val="FFFF00"/>
                </a:solidFill>
              </a:rPr>
              <a:t>thể</a:t>
            </a:r>
            <a:r>
              <a:rPr lang="en-US" sz="1600" dirty="0">
                <a:solidFill>
                  <a:srgbClr val="FFFF00"/>
                </a:solidFill>
              </a:rPr>
              <a:t> </a:t>
            </a:r>
            <a:r>
              <a:rPr lang="en-US" sz="1600" dirty="0" err="1">
                <a:solidFill>
                  <a:srgbClr val="FFFF00"/>
                </a:solidFill>
              </a:rPr>
              <a:t>về</a:t>
            </a:r>
            <a:r>
              <a:rPr lang="en-US" sz="1600" dirty="0">
                <a:solidFill>
                  <a:srgbClr val="FFFF00"/>
                </a:solidFill>
              </a:rPr>
              <a:t> </a:t>
            </a:r>
            <a:r>
              <a:rPr lang="en-US" sz="1600" dirty="0" err="1">
                <a:solidFill>
                  <a:srgbClr val="FFFF00"/>
                </a:solidFill>
              </a:rPr>
              <a:t>những</a:t>
            </a:r>
            <a:r>
              <a:rPr lang="en-US" sz="1600" dirty="0">
                <a:solidFill>
                  <a:srgbClr val="FFFF00"/>
                </a:solidFill>
              </a:rPr>
              <a:t> </a:t>
            </a:r>
            <a:r>
              <a:rPr lang="en-US" sz="1600" dirty="0" err="1">
                <a:solidFill>
                  <a:srgbClr val="FFFF00"/>
                </a:solidFill>
              </a:rPr>
              <a:t>việc</a:t>
            </a:r>
            <a:r>
              <a:rPr lang="en-US" sz="1600" dirty="0">
                <a:solidFill>
                  <a:srgbClr val="FFFF00"/>
                </a:solidFill>
              </a:rPr>
              <a:t> </a:t>
            </a:r>
            <a:r>
              <a:rPr lang="en-US" sz="1600" dirty="0" err="1">
                <a:solidFill>
                  <a:srgbClr val="FFFF00"/>
                </a:solidFill>
              </a:rPr>
              <a:t>làm</a:t>
            </a:r>
            <a:r>
              <a:rPr lang="en-US" sz="1600" dirty="0">
                <a:solidFill>
                  <a:srgbClr val="FFFF00"/>
                </a:solidFill>
              </a:rPr>
              <a:t> </a:t>
            </a:r>
            <a:r>
              <a:rPr lang="en-US" sz="1600" dirty="0" err="1">
                <a:solidFill>
                  <a:srgbClr val="FFFF00"/>
                </a:solidFill>
              </a:rPr>
              <a:t>thiết</a:t>
            </a:r>
            <a:r>
              <a:rPr lang="en-US" sz="1600" dirty="0">
                <a:solidFill>
                  <a:srgbClr val="FFFF00"/>
                </a:solidFill>
              </a:rPr>
              <a:t> </a:t>
            </a:r>
            <a:r>
              <a:rPr lang="en-US" sz="1600" dirty="0" err="1">
                <a:solidFill>
                  <a:srgbClr val="FFFF00"/>
                </a:solidFill>
              </a:rPr>
              <a:t>thực</a:t>
            </a:r>
            <a:r>
              <a:rPr lang="en-US" sz="1600" dirty="0">
                <a:solidFill>
                  <a:srgbClr val="FFFF00"/>
                </a:solidFill>
              </a:rPr>
              <a:t>.</a:t>
            </a:r>
          </a:p>
        </p:txBody>
      </p:sp>
    </p:spTree>
    <p:extLst>
      <p:ext uri="{BB962C8B-B14F-4D97-AF65-F5344CB8AC3E}">
        <p14:creationId xmlns:p14="http://schemas.microsoft.com/office/powerpoint/2010/main" val="36673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ipe(left)">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xEl>
                                              <p:pRg st="0" end="0"/>
                                            </p:txEl>
                                          </p:spTgt>
                                        </p:tgtEl>
                                        <p:attrNameLst>
                                          <p:attrName>style.visibility</p:attrName>
                                        </p:attrNameLst>
                                      </p:cBhvr>
                                      <p:to>
                                        <p:strVal val="visible"/>
                                      </p:to>
                                    </p:set>
                                    <p:animEffect transition="in" filter="wipe(left)">
                                      <p:cBhvr>
                                        <p:cTn id="27" dur="500"/>
                                        <p:tgtEl>
                                          <p:spTgt spid="3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
                                            <p:txEl>
                                              <p:pRg st="1" end="1"/>
                                            </p:txEl>
                                          </p:spTgt>
                                        </p:tgtEl>
                                        <p:attrNameLst>
                                          <p:attrName>style.visibility</p:attrName>
                                        </p:attrNameLst>
                                      </p:cBhvr>
                                      <p:to>
                                        <p:strVal val="visible"/>
                                      </p:to>
                                    </p:set>
                                    <p:animEffect transition="in" filter="wipe(left)">
                                      <p:cBhvr>
                                        <p:cTn id="32" dur="500"/>
                                        <p:tgtEl>
                                          <p:spTgt spid="3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3">
                                            <p:txEl>
                                              <p:pRg st="0" end="0"/>
                                            </p:txEl>
                                          </p:spTgt>
                                        </p:tgtEl>
                                        <p:attrNameLst>
                                          <p:attrName>style.visibility</p:attrName>
                                        </p:attrNameLst>
                                      </p:cBhvr>
                                      <p:to>
                                        <p:strVal val="visible"/>
                                      </p:to>
                                    </p:set>
                                    <p:animEffect transition="in" filter="wipe(left)">
                                      <p:cBhvr>
                                        <p:cTn id="37" dur="500"/>
                                        <p:tgtEl>
                                          <p:spTgt spid="3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3">
                                            <p:txEl>
                                              <p:pRg st="1" end="1"/>
                                            </p:txEl>
                                          </p:spTgt>
                                        </p:tgtEl>
                                        <p:attrNameLst>
                                          <p:attrName>style.visibility</p:attrName>
                                        </p:attrNameLst>
                                      </p:cBhvr>
                                      <p:to>
                                        <p:strVal val="visible"/>
                                      </p:to>
                                    </p:set>
                                    <p:animEffect transition="in" filter="wipe(left)">
                                      <p:cBhvr>
                                        <p:cTn id="42" dur="500"/>
                                        <p:tgtEl>
                                          <p:spTgt spid="3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3">
                                            <p:txEl>
                                              <p:pRg st="2" end="2"/>
                                            </p:txEl>
                                          </p:spTgt>
                                        </p:tgtEl>
                                        <p:attrNameLst>
                                          <p:attrName>style.visibility</p:attrName>
                                        </p:attrNameLst>
                                      </p:cBhvr>
                                      <p:to>
                                        <p:strVal val="visible"/>
                                      </p:to>
                                    </p:set>
                                    <p:animEffect transition="in" filter="wipe(left)">
                                      <p:cBhvr>
                                        <p:cTn id="47" dur="500"/>
                                        <p:tgtEl>
                                          <p:spTgt spid="3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3">
                                            <p:txEl>
                                              <p:pRg st="3" end="3"/>
                                            </p:txEl>
                                          </p:spTgt>
                                        </p:tgtEl>
                                        <p:attrNameLst>
                                          <p:attrName>style.visibility</p:attrName>
                                        </p:attrNameLst>
                                      </p:cBhvr>
                                      <p:to>
                                        <p:strVal val="visible"/>
                                      </p:to>
                                    </p:set>
                                    <p:animEffect transition="in" filter="wipe(left)">
                                      <p:cBhvr>
                                        <p:cTn id="52" dur="500"/>
                                        <p:tgtEl>
                                          <p:spTgt spid="3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3">
                                            <p:txEl>
                                              <p:pRg st="4" end="4"/>
                                            </p:txEl>
                                          </p:spTgt>
                                        </p:tgtEl>
                                        <p:attrNameLst>
                                          <p:attrName>style.visibility</p:attrName>
                                        </p:attrNameLst>
                                      </p:cBhvr>
                                      <p:to>
                                        <p:strVal val="visible"/>
                                      </p:to>
                                    </p:set>
                                    <p:animEffect transition="in" filter="wipe(left)">
                                      <p:cBhvr>
                                        <p:cTn id="57" dur="500"/>
                                        <p:tgtEl>
                                          <p:spTgt spid="33">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5">
                                            <p:txEl>
                                              <p:pRg st="0" end="0"/>
                                            </p:txEl>
                                          </p:spTgt>
                                        </p:tgtEl>
                                        <p:attrNameLst>
                                          <p:attrName>style.visibility</p:attrName>
                                        </p:attrNameLst>
                                      </p:cBhvr>
                                      <p:to>
                                        <p:strVal val="visible"/>
                                      </p:to>
                                    </p:set>
                                    <p:animEffect transition="in" filter="wipe(left)">
                                      <p:cBhvr>
                                        <p:cTn id="62" dur="500"/>
                                        <p:tgtEl>
                                          <p:spTgt spid="35">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5">
                                            <p:txEl>
                                              <p:pRg st="1" end="1"/>
                                            </p:txEl>
                                          </p:spTgt>
                                        </p:tgtEl>
                                        <p:attrNameLst>
                                          <p:attrName>style.visibility</p:attrName>
                                        </p:attrNameLst>
                                      </p:cBhvr>
                                      <p:to>
                                        <p:strVal val="visible"/>
                                      </p:to>
                                    </p:set>
                                    <p:animEffect transition="in" filter="wipe(left)">
                                      <p:cBhvr>
                                        <p:cTn id="67" dur="500"/>
                                        <p:tgtEl>
                                          <p:spTgt spid="35">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up)">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additive="base">
                                        <p:cTn id="83" dur="500" fill="hold"/>
                                        <p:tgtEl>
                                          <p:spTgt spid="16"/>
                                        </p:tgtEl>
                                        <p:attrNameLst>
                                          <p:attrName>ppt_x</p:attrName>
                                        </p:attrNameLst>
                                      </p:cBhvr>
                                      <p:tavLst>
                                        <p:tav tm="0">
                                          <p:val>
                                            <p:strVal val="0-#ppt_w/2"/>
                                          </p:val>
                                        </p:tav>
                                        <p:tav tm="100000">
                                          <p:val>
                                            <p:strVal val="#ppt_x"/>
                                          </p:val>
                                        </p:tav>
                                      </p:tavLst>
                                    </p:anim>
                                    <p:anim calcmode="lin" valueType="num">
                                      <p:cBhvr additive="base">
                                        <p:cTn id="8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left)">
                                      <p:cBhvr>
                                        <p:cTn id="89" dur="500"/>
                                        <p:tgtEl>
                                          <p:spTgt spid="1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barn(inVertical)">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37" grpId="0" animBg="1"/>
      <p:bldP spid="16" grpId="0" animBg="1"/>
      <p:bldP spid="17" grpId="0" animBg="1"/>
      <p:bldP spid="2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3 </a:t>
            </a:r>
          </a:p>
        </p:txBody>
      </p:sp>
      <p:sp>
        <p:nvSpPr>
          <p:cNvPr id="4" name="TextBox 3"/>
          <p:cNvSpPr txBox="1"/>
          <p:nvPr/>
        </p:nvSpPr>
        <p:spPr>
          <a:xfrm>
            <a:off x="604874" y="438150"/>
            <a:ext cx="8231575" cy="307777"/>
          </a:xfrm>
          <a:prstGeom prst="rect">
            <a:avLst/>
          </a:prstGeom>
          <a:noFill/>
          <a:ln w="3175">
            <a:solidFill>
              <a:schemeClr val="tx1"/>
            </a:solidFill>
          </a:ln>
        </p:spPr>
        <p:txBody>
          <a:bodyPr wrap="square" rtlCol="0">
            <a:spAutoFit/>
          </a:bodyPr>
          <a:lstStyle/>
          <a:p>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(200 </a:t>
            </a:r>
            <a:r>
              <a:rPr lang="en-US" dirty="0" err="1">
                <a:solidFill>
                  <a:srgbClr val="0000FF"/>
                </a:solidFill>
              </a:rPr>
              <a:t>chữ</a:t>
            </a:r>
            <a:r>
              <a:rPr lang="en-US" dirty="0">
                <a:solidFill>
                  <a:srgbClr val="0000FF"/>
                </a:solidFill>
              </a:rPr>
              <a:t>) </a:t>
            </a:r>
            <a:r>
              <a:rPr lang="en-US" dirty="0" err="1">
                <a:solidFill>
                  <a:srgbClr val="0000FF"/>
                </a:solidFill>
              </a:rPr>
              <a:t>trình</a:t>
            </a:r>
            <a:r>
              <a:rPr lang="en-US" dirty="0">
                <a:solidFill>
                  <a:srgbClr val="0000FF"/>
                </a:solidFill>
              </a:rPr>
              <a:t> </a:t>
            </a:r>
            <a:r>
              <a:rPr lang="en-US" dirty="0" err="1">
                <a:solidFill>
                  <a:srgbClr val="0000FF"/>
                </a:solidFill>
              </a:rPr>
              <a:t>bày</a:t>
            </a:r>
            <a:r>
              <a:rPr lang="en-US" dirty="0">
                <a:solidFill>
                  <a:srgbClr val="0000FF"/>
                </a:solidFill>
              </a:rPr>
              <a:t> </a:t>
            </a:r>
            <a:r>
              <a:rPr lang="en-US" dirty="0" err="1">
                <a:solidFill>
                  <a:srgbClr val="0000FF"/>
                </a:solidFill>
              </a:rPr>
              <a:t>suy</a:t>
            </a:r>
            <a:r>
              <a:rPr lang="en-US" dirty="0">
                <a:solidFill>
                  <a:srgbClr val="0000FF"/>
                </a:solidFill>
              </a:rPr>
              <a:t> </a:t>
            </a:r>
            <a:r>
              <a:rPr lang="en-US" dirty="0" err="1">
                <a:solidFill>
                  <a:srgbClr val="0000FF"/>
                </a:solidFill>
              </a:rPr>
              <a:t>nghĩ</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chiến</a:t>
            </a:r>
            <a:r>
              <a:rPr lang="en-US" dirty="0">
                <a:solidFill>
                  <a:srgbClr val="0000FF"/>
                </a:solidFill>
              </a:rPr>
              <a:t> </a:t>
            </a:r>
            <a:r>
              <a:rPr lang="en-US" dirty="0" err="1">
                <a:solidFill>
                  <a:srgbClr val="0000FF"/>
                </a:solidFill>
              </a:rPr>
              <a:t>thắng</a:t>
            </a:r>
            <a:r>
              <a:rPr lang="en-US" dirty="0">
                <a:solidFill>
                  <a:srgbClr val="0000FF"/>
                </a:solidFill>
              </a:rPr>
              <a:t> </a:t>
            </a:r>
            <a:r>
              <a:rPr lang="en-US" dirty="0" err="1">
                <a:solidFill>
                  <a:srgbClr val="0000FF"/>
                </a:solidFill>
              </a:rPr>
              <a:t>dịch</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Côvid</a:t>
            </a:r>
            <a:r>
              <a:rPr lang="en-US" dirty="0">
                <a:solidFill>
                  <a:srgbClr val="0000FF"/>
                </a:solidFill>
              </a:rPr>
              <a:t> 19.</a:t>
            </a:r>
          </a:p>
        </p:txBody>
      </p:sp>
      <p:sp>
        <p:nvSpPr>
          <p:cNvPr id="5" name="TextBox 4"/>
          <p:cNvSpPr txBox="1"/>
          <p:nvPr/>
        </p:nvSpPr>
        <p:spPr>
          <a:xfrm>
            <a:off x="3799369" y="839509"/>
            <a:ext cx="744114" cy="307777"/>
          </a:xfrm>
          <a:prstGeom prst="rect">
            <a:avLst/>
          </a:prstGeom>
          <a:noFill/>
        </p:spPr>
        <p:txBody>
          <a:bodyPr wrap="none" rtlCol="0">
            <a:spAutoFit/>
          </a:bodyPr>
          <a:lstStyle/>
          <a:p>
            <a:r>
              <a:rPr lang="en-US" b="1" dirty="0">
                <a:solidFill>
                  <a:srgbClr val="FF0000"/>
                </a:solidFill>
              </a:rPr>
              <a:t>DÀN Ý</a:t>
            </a:r>
          </a:p>
        </p:txBody>
      </p:sp>
      <p:sp>
        <p:nvSpPr>
          <p:cNvPr id="18" name="TextBox 17"/>
          <p:cNvSpPr txBox="1"/>
          <p:nvPr/>
        </p:nvSpPr>
        <p:spPr>
          <a:xfrm>
            <a:off x="304800" y="1147286"/>
            <a:ext cx="8839200" cy="523220"/>
          </a:xfrm>
          <a:prstGeom prst="rect">
            <a:avLst/>
          </a:prstGeom>
          <a:noFill/>
        </p:spPr>
        <p:txBody>
          <a:bodyPr wrap="square" rtlCol="0">
            <a:spAutoFit/>
          </a:bodyPr>
          <a:lstStyle/>
          <a:p>
            <a:r>
              <a:rPr lang="en-US">
                <a:solidFill>
                  <a:srgbClr val="0000FF"/>
                </a:solidFill>
              </a:rPr>
              <a:t>1. 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chiến</a:t>
            </a:r>
            <a:r>
              <a:rPr lang="en-US" dirty="0">
                <a:solidFill>
                  <a:srgbClr val="0000FF"/>
                </a:solidFill>
              </a:rPr>
              <a:t> </a:t>
            </a:r>
            <a:r>
              <a:rPr lang="en-US" dirty="0" err="1">
                <a:solidFill>
                  <a:srgbClr val="0000FF"/>
                </a:solidFill>
              </a:rPr>
              <a:t>thắng</a:t>
            </a:r>
            <a:r>
              <a:rPr lang="en-US" dirty="0">
                <a:solidFill>
                  <a:srgbClr val="0000FF"/>
                </a:solidFill>
              </a:rPr>
              <a:t> </a:t>
            </a:r>
            <a:r>
              <a:rPr lang="en-US" dirty="0" err="1">
                <a:solidFill>
                  <a:srgbClr val="0000FF"/>
                </a:solidFill>
              </a:rPr>
              <a:t>dịch</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Côvid</a:t>
            </a:r>
            <a:r>
              <a:rPr lang="en-US" dirty="0">
                <a:solidFill>
                  <a:srgbClr val="0000FF"/>
                </a:solidFill>
              </a:rPr>
              <a:t> 19.</a:t>
            </a:r>
          </a:p>
          <a:p>
            <a:r>
              <a:rPr lang="en-US" i="1" dirty="0">
                <a:solidFill>
                  <a:srgbClr val="0000FF"/>
                </a:solidFill>
              </a:rPr>
              <a:t> </a:t>
            </a:r>
            <a:r>
              <a:rPr lang="en-US" i="1" dirty="0">
                <a:solidFill>
                  <a:schemeClr val="bg2">
                    <a:lumMod val="25000"/>
                  </a:schemeClr>
                </a:solidFill>
              </a:rPr>
              <a:t>(</a:t>
            </a:r>
            <a:r>
              <a:rPr lang="en-US" dirty="0" err="1">
                <a:solidFill>
                  <a:schemeClr val="tx2">
                    <a:lumMod val="50000"/>
                  </a:schemeClr>
                </a:solidFill>
              </a:rPr>
              <a:t>Để</a:t>
            </a:r>
            <a:r>
              <a:rPr lang="en-US" dirty="0">
                <a:solidFill>
                  <a:schemeClr val="tx2">
                    <a:lumMod val="50000"/>
                  </a:schemeClr>
                </a:solidFill>
              </a:rPr>
              <a:t> </a:t>
            </a:r>
            <a:r>
              <a:rPr lang="en-US" dirty="0" err="1">
                <a:solidFill>
                  <a:schemeClr val="tx2">
                    <a:lumMod val="50000"/>
                  </a:schemeClr>
                </a:solidFill>
              </a:rPr>
              <a:t>chiến</a:t>
            </a:r>
            <a:r>
              <a:rPr lang="en-US" dirty="0">
                <a:solidFill>
                  <a:schemeClr val="tx2">
                    <a:lumMod val="50000"/>
                  </a:schemeClr>
                </a:solidFill>
              </a:rPr>
              <a:t> </a:t>
            </a:r>
            <a:r>
              <a:rPr lang="en-US" dirty="0" err="1">
                <a:solidFill>
                  <a:schemeClr val="tx2">
                    <a:lumMod val="50000"/>
                  </a:schemeClr>
                </a:solidFill>
              </a:rPr>
              <a:t>thắng</a:t>
            </a:r>
            <a:r>
              <a:rPr lang="en-US" dirty="0">
                <a:solidFill>
                  <a:schemeClr val="tx2">
                    <a:lumMod val="50000"/>
                  </a:schemeClr>
                </a:solidFill>
              </a:rPr>
              <a:t> </a:t>
            </a:r>
            <a:r>
              <a:rPr lang="en-US" dirty="0" err="1">
                <a:solidFill>
                  <a:schemeClr val="tx2">
                    <a:lumMod val="50000"/>
                  </a:schemeClr>
                </a:solidFill>
              </a:rPr>
              <a:t>dịch</a:t>
            </a:r>
            <a:r>
              <a:rPr lang="en-US" dirty="0">
                <a:solidFill>
                  <a:schemeClr val="tx2">
                    <a:lumMod val="50000"/>
                  </a:schemeClr>
                </a:solidFill>
              </a:rPr>
              <a:t> </a:t>
            </a:r>
            <a:r>
              <a:rPr lang="en-US" dirty="0" err="1">
                <a:solidFill>
                  <a:schemeClr val="tx2">
                    <a:lumMod val="50000"/>
                  </a:schemeClr>
                </a:solidFill>
              </a:rPr>
              <a:t>bệnh</a:t>
            </a:r>
            <a:r>
              <a:rPr lang="en-US" dirty="0">
                <a:solidFill>
                  <a:schemeClr val="tx2">
                    <a:lumMod val="50000"/>
                  </a:schemeClr>
                </a:solidFill>
              </a:rPr>
              <a:t> </a:t>
            </a:r>
            <a:r>
              <a:rPr lang="en-US" dirty="0" err="1">
                <a:solidFill>
                  <a:schemeClr val="tx2">
                    <a:lumMod val="50000"/>
                  </a:schemeClr>
                </a:solidFill>
              </a:rPr>
              <a:t>Côvid</a:t>
            </a:r>
            <a:r>
              <a:rPr lang="en-US" dirty="0">
                <a:solidFill>
                  <a:schemeClr val="tx2">
                    <a:lumMod val="50000"/>
                  </a:schemeClr>
                </a:solidFill>
              </a:rPr>
              <a:t> 19 ta </a:t>
            </a:r>
            <a:r>
              <a:rPr lang="en-US" dirty="0" err="1">
                <a:solidFill>
                  <a:schemeClr val="tx2">
                    <a:lumMod val="50000"/>
                  </a:schemeClr>
                </a:solidFill>
              </a:rPr>
              <a:t>cần</a:t>
            </a:r>
            <a:r>
              <a:rPr lang="en-US" dirty="0">
                <a:solidFill>
                  <a:schemeClr val="tx2">
                    <a:lumMod val="50000"/>
                  </a:schemeClr>
                </a:solidFill>
              </a:rPr>
              <a:t> </a:t>
            </a:r>
            <a:r>
              <a:rPr lang="en-US" dirty="0" err="1">
                <a:solidFill>
                  <a:schemeClr val="tx2">
                    <a:lumMod val="50000"/>
                  </a:schemeClr>
                </a:solidFill>
              </a:rPr>
              <a:t>phải</a:t>
            </a:r>
            <a:r>
              <a:rPr lang="en-US" dirty="0">
                <a:solidFill>
                  <a:schemeClr val="tx2">
                    <a:lumMod val="50000"/>
                  </a:schemeClr>
                </a:solidFill>
              </a:rPr>
              <a:t> </a:t>
            </a:r>
            <a:r>
              <a:rPr lang="en-US" dirty="0" err="1">
                <a:solidFill>
                  <a:schemeClr val="tx2">
                    <a:lumMod val="50000"/>
                  </a:schemeClr>
                </a:solidFill>
              </a:rPr>
              <a:t>thực</a:t>
            </a:r>
            <a:r>
              <a:rPr lang="en-US" dirty="0">
                <a:solidFill>
                  <a:schemeClr val="tx2">
                    <a:lumMod val="50000"/>
                  </a:schemeClr>
                </a:solidFill>
              </a:rPr>
              <a:t> </a:t>
            </a:r>
            <a:r>
              <a:rPr lang="en-US" dirty="0" err="1">
                <a:solidFill>
                  <a:schemeClr val="tx2">
                    <a:lumMod val="50000"/>
                  </a:schemeClr>
                </a:solidFill>
              </a:rPr>
              <a:t>hiện</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việc</a:t>
            </a:r>
            <a:r>
              <a:rPr lang="en-US" dirty="0">
                <a:solidFill>
                  <a:schemeClr val="tx2">
                    <a:lumMod val="50000"/>
                  </a:schemeClr>
                </a:solidFill>
              </a:rPr>
              <a:t> </a:t>
            </a:r>
            <a:r>
              <a:rPr lang="en-US" dirty="0" err="1">
                <a:solidFill>
                  <a:schemeClr val="tx2">
                    <a:lumMod val="50000"/>
                  </a:schemeClr>
                </a:solidFill>
              </a:rPr>
              <a:t>làm</a:t>
            </a:r>
            <a:r>
              <a:rPr lang="en-US" dirty="0">
                <a:solidFill>
                  <a:schemeClr val="tx2">
                    <a:lumMod val="50000"/>
                  </a:schemeClr>
                </a:solidFill>
              </a:rPr>
              <a:t> </a:t>
            </a:r>
            <a:r>
              <a:rPr lang="en-US" dirty="0" err="1">
                <a:solidFill>
                  <a:schemeClr val="tx2">
                    <a:lumMod val="50000"/>
                  </a:schemeClr>
                </a:solidFill>
              </a:rPr>
              <a:t>cụ</a:t>
            </a:r>
            <a:r>
              <a:rPr lang="en-US" dirty="0">
                <a:solidFill>
                  <a:schemeClr val="tx2">
                    <a:lumMod val="50000"/>
                  </a:schemeClr>
                </a:solidFill>
              </a:rPr>
              <a:t> </a:t>
            </a:r>
            <a:r>
              <a:rPr lang="en-US" dirty="0" err="1">
                <a:solidFill>
                  <a:schemeClr val="tx2">
                    <a:lumMod val="50000"/>
                  </a:schemeClr>
                </a:solidFill>
              </a:rPr>
              <a:t>thể</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thiết</a:t>
            </a:r>
            <a:r>
              <a:rPr lang="en-US" dirty="0">
                <a:solidFill>
                  <a:schemeClr val="tx2">
                    <a:lumMod val="50000"/>
                  </a:schemeClr>
                </a:solidFill>
              </a:rPr>
              <a:t> </a:t>
            </a:r>
            <a:r>
              <a:rPr lang="en-US" dirty="0" err="1">
                <a:solidFill>
                  <a:schemeClr val="tx2">
                    <a:lumMod val="50000"/>
                  </a:schemeClr>
                </a:solidFill>
              </a:rPr>
              <a:t>thực</a:t>
            </a:r>
            <a:r>
              <a:rPr lang="en-US" dirty="0">
                <a:solidFill>
                  <a:schemeClr val="tx2">
                    <a:lumMod val="50000"/>
                  </a:schemeClr>
                </a:solidFill>
              </a:rPr>
              <a:t>)</a:t>
            </a:r>
            <a:endParaRPr lang="en-US" i="1" dirty="0">
              <a:solidFill>
                <a:schemeClr val="tx2">
                  <a:lumMod val="50000"/>
                </a:schemeClr>
              </a:solidFill>
            </a:endParaRPr>
          </a:p>
        </p:txBody>
      </p:sp>
      <p:sp>
        <p:nvSpPr>
          <p:cNvPr id="19" name="TextBox 18"/>
          <p:cNvSpPr txBox="1"/>
          <p:nvPr/>
        </p:nvSpPr>
        <p:spPr>
          <a:xfrm>
            <a:off x="268885" y="1636269"/>
            <a:ext cx="8577073" cy="738664"/>
          </a:xfrm>
          <a:prstGeom prst="rect">
            <a:avLst/>
          </a:prstGeom>
          <a:noFill/>
        </p:spPr>
        <p:txBody>
          <a:bodyPr wrap="square" rtlCol="0">
            <a:spAutoFit/>
          </a:bodyPr>
          <a:lstStyle/>
          <a:p>
            <a:r>
              <a:rPr lang="en-US" dirty="0">
                <a:solidFill>
                  <a:srgbClr val="0000FF"/>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dịch</a:t>
            </a:r>
            <a:r>
              <a:rPr lang="en-US" dirty="0">
                <a:solidFill>
                  <a:srgbClr val="0000FF"/>
                </a:solidFill>
              </a:rPr>
              <a:t> </a:t>
            </a:r>
            <a:r>
              <a:rPr lang="en-US" dirty="0" err="1">
                <a:solidFill>
                  <a:srgbClr val="0000FF"/>
                </a:solidFill>
              </a:rPr>
              <a:t>bệnh</a:t>
            </a:r>
            <a:r>
              <a:rPr lang="en-US" dirty="0">
                <a:solidFill>
                  <a:srgbClr val="0000FF"/>
                </a:solidFill>
              </a:rPr>
              <a:t> </a:t>
            </a:r>
            <a:r>
              <a:rPr lang="en-US" dirty="0" err="1">
                <a:solidFill>
                  <a:srgbClr val="0000FF"/>
                </a:solidFill>
              </a:rPr>
              <a:t>Côvid</a:t>
            </a:r>
            <a:r>
              <a:rPr lang="en-US" dirty="0">
                <a:solidFill>
                  <a:srgbClr val="0000FF"/>
                </a:solidFill>
              </a:rPr>
              <a:t> 19 </a:t>
            </a:r>
            <a:r>
              <a:rPr lang="en-US" dirty="0" err="1">
                <a:solidFill>
                  <a:srgbClr val="0000FF"/>
                </a:solidFill>
              </a:rPr>
              <a:t>là</a:t>
            </a:r>
            <a:r>
              <a:rPr lang="en-US" dirty="0">
                <a:solidFill>
                  <a:srgbClr val="0000FF"/>
                </a:solidFill>
              </a:rPr>
              <a:t> </a:t>
            </a:r>
            <a:r>
              <a:rPr lang="en-US" dirty="0" err="1">
                <a:solidFill>
                  <a:srgbClr val="0000FF"/>
                </a:solidFill>
              </a:rPr>
              <a:t>gì</a:t>
            </a:r>
            <a:endParaRPr lang="en-US" dirty="0">
              <a:solidFill>
                <a:srgbClr val="0000FF"/>
              </a:solidFill>
            </a:endParaRPr>
          </a:p>
          <a:p>
            <a:r>
              <a:rPr lang="en-US" dirty="0">
                <a:solidFill>
                  <a:schemeClr val="tx2">
                    <a:lumMod val="50000"/>
                  </a:schemeClr>
                </a:solidFill>
              </a:rPr>
              <a:t>(</a:t>
            </a:r>
            <a:r>
              <a:rPr lang="vi-VN" dirty="0">
                <a:solidFill>
                  <a:schemeClr val="tx2">
                    <a:lumMod val="50000"/>
                  </a:schemeClr>
                </a:solidFill>
              </a:rPr>
              <a:t>  </a:t>
            </a:r>
            <a:r>
              <a:rPr lang="en-US" dirty="0" err="1">
                <a:solidFill>
                  <a:schemeClr val="tx2">
                    <a:lumMod val="50000"/>
                  </a:schemeClr>
                </a:solidFill>
              </a:rPr>
              <a:t>dịch</a:t>
            </a:r>
            <a:r>
              <a:rPr lang="en-US" dirty="0">
                <a:solidFill>
                  <a:schemeClr val="tx2">
                    <a:lumMod val="50000"/>
                  </a:schemeClr>
                </a:solidFill>
              </a:rPr>
              <a:t> </a:t>
            </a:r>
            <a:r>
              <a:rPr lang="en-US" dirty="0" err="1">
                <a:solidFill>
                  <a:schemeClr val="tx2">
                    <a:lumMod val="50000"/>
                  </a:schemeClr>
                </a:solidFill>
              </a:rPr>
              <a:t>bệnh</a:t>
            </a:r>
            <a:r>
              <a:rPr lang="en-US" dirty="0">
                <a:solidFill>
                  <a:schemeClr val="tx2">
                    <a:lumMod val="50000"/>
                  </a:schemeClr>
                </a:solidFill>
              </a:rPr>
              <a:t> </a:t>
            </a:r>
            <a:r>
              <a:rPr lang="en-US" dirty="0" err="1">
                <a:solidFill>
                  <a:schemeClr val="tx2">
                    <a:lumMod val="50000"/>
                  </a:schemeClr>
                </a:solidFill>
              </a:rPr>
              <a:t>Côvid</a:t>
            </a:r>
            <a:r>
              <a:rPr lang="en-US" dirty="0">
                <a:solidFill>
                  <a:schemeClr val="tx2">
                    <a:lumMod val="50000"/>
                  </a:schemeClr>
                </a:solidFill>
              </a:rPr>
              <a:t> 19 </a:t>
            </a:r>
            <a:r>
              <a:rPr lang="en-US" dirty="0" err="1">
                <a:solidFill>
                  <a:schemeClr val="tx2">
                    <a:lumMod val="50000"/>
                  </a:schemeClr>
                </a:solidFill>
              </a:rPr>
              <a:t>là</a:t>
            </a:r>
            <a:r>
              <a:rPr lang="en-US" dirty="0">
                <a:solidFill>
                  <a:schemeClr val="tx2">
                    <a:lumMod val="50000"/>
                  </a:schemeClr>
                </a:solidFill>
              </a:rPr>
              <a:t> </a:t>
            </a:r>
            <a:r>
              <a:rPr lang="en-US" dirty="0" err="1">
                <a:solidFill>
                  <a:schemeClr val="tx2">
                    <a:lumMod val="50000"/>
                  </a:schemeClr>
                </a:solidFill>
              </a:rPr>
              <a:t>dịch</a:t>
            </a:r>
            <a:r>
              <a:rPr lang="en-US" dirty="0">
                <a:solidFill>
                  <a:schemeClr val="tx2">
                    <a:lumMod val="50000"/>
                  </a:schemeClr>
                </a:solidFill>
              </a:rPr>
              <a:t> </a:t>
            </a:r>
            <a:r>
              <a:rPr lang="en-US" dirty="0" err="1">
                <a:solidFill>
                  <a:schemeClr val="tx2">
                    <a:lumMod val="50000"/>
                  </a:schemeClr>
                </a:solidFill>
              </a:rPr>
              <a:t>bệnh</a:t>
            </a:r>
            <a:r>
              <a:rPr lang="en-US" dirty="0">
                <a:solidFill>
                  <a:schemeClr val="tx2">
                    <a:lumMod val="50000"/>
                  </a:schemeClr>
                </a:solidFill>
              </a:rPr>
              <a:t> </a:t>
            </a:r>
            <a:r>
              <a:rPr lang="en-US" dirty="0" err="1">
                <a:solidFill>
                  <a:schemeClr val="tx2">
                    <a:lumMod val="50000"/>
                  </a:schemeClr>
                </a:solidFill>
              </a:rPr>
              <a:t>viêm</a:t>
            </a:r>
            <a:r>
              <a:rPr lang="en-US" dirty="0">
                <a:solidFill>
                  <a:schemeClr val="tx2">
                    <a:lumMod val="50000"/>
                  </a:schemeClr>
                </a:solidFill>
              </a:rPr>
              <a:t> </a:t>
            </a:r>
            <a:r>
              <a:rPr lang="en-US" dirty="0" err="1">
                <a:solidFill>
                  <a:schemeClr val="tx2">
                    <a:lumMod val="50000"/>
                  </a:schemeClr>
                </a:solidFill>
              </a:rPr>
              <a:t>đường</a:t>
            </a:r>
            <a:r>
              <a:rPr lang="en-US" dirty="0">
                <a:solidFill>
                  <a:schemeClr val="tx2">
                    <a:lumMod val="50000"/>
                  </a:schemeClr>
                </a:solidFill>
              </a:rPr>
              <a:t> </a:t>
            </a:r>
            <a:r>
              <a:rPr lang="en-US" dirty="0" err="1">
                <a:solidFill>
                  <a:schemeClr val="tx2">
                    <a:lumMod val="50000"/>
                  </a:schemeClr>
                </a:solidFill>
              </a:rPr>
              <a:t>hô</a:t>
            </a:r>
            <a:r>
              <a:rPr lang="en-US" dirty="0">
                <a:solidFill>
                  <a:schemeClr val="tx2">
                    <a:lumMod val="50000"/>
                  </a:schemeClr>
                </a:solidFill>
              </a:rPr>
              <a:t> </a:t>
            </a:r>
            <a:r>
              <a:rPr lang="en-US" dirty="0" err="1">
                <a:solidFill>
                  <a:schemeClr val="tx2">
                    <a:lumMod val="50000"/>
                  </a:schemeClr>
                </a:solidFill>
              </a:rPr>
              <a:t>hấp</a:t>
            </a:r>
            <a:r>
              <a:rPr lang="en-US" dirty="0">
                <a:solidFill>
                  <a:schemeClr val="tx2">
                    <a:lumMod val="50000"/>
                  </a:schemeClr>
                </a:solidFill>
              </a:rPr>
              <a:t> do </a:t>
            </a:r>
            <a:r>
              <a:rPr lang="en-US" dirty="0" err="1">
                <a:solidFill>
                  <a:schemeClr val="tx2">
                    <a:lumMod val="50000"/>
                  </a:schemeClr>
                </a:solidFill>
              </a:rPr>
              <a:t>chủng</a:t>
            </a:r>
            <a:r>
              <a:rPr lang="en-US" dirty="0">
                <a:solidFill>
                  <a:schemeClr val="tx2">
                    <a:lumMod val="50000"/>
                  </a:schemeClr>
                </a:solidFill>
              </a:rPr>
              <a:t> </a:t>
            </a:r>
            <a:r>
              <a:rPr lang="en-US" dirty="0" err="1">
                <a:solidFill>
                  <a:schemeClr val="tx2">
                    <a:lumMod val="50000"/>
                  </a:schemeClr>
                </a:solidFill>
              </a:rPr>
              <a:t>mới</a:t>
            </a:r>
            <a:r>
              <a:rPr lang="en-US" dirty="0">
                <a:solidFill>
                  <a:schemeClr val="tx2">
                    <a:lumMod val="50000"/>
                  </a:schemeClr>
                </a:solidFill>
              </a:rPr>
              <a:t> </a:t>
            </a:r>
            <a:r>
              <a:rPr lang="en-US" dirty="0" err="1">
                <a:solidFill>
                  <a:schemeClr val="tx2">
                    <a:lumMod val="50000"/>
                  </a:schemeClr>
                </a:solidFill>
              </a:rPr>
              <a:t>của</a:t>
            </a:r>
            <a:r>
              <a:rPr lang="en-US" dirty="0">
                <a:solidFill>
                  <a:schemeClr val="tx2">
                    <a:lumMod val="50000"/>
                  </a:schemeClr>
                </a:solidFill>
              </a:rPr>
              <a:t> </a:t>
            </a:r>
            <a:r>
              <a:rPr lang="en-US" dirty="0" err="1">
                <a:solidFill>
                  <a:schemeClr val="tx2">
                    <a:lumMod val="50000"/>
                  </a:schemeClr>
                </a:solidFill>
              </a:rPr>
              <a:t>virut</a:t>
            </a:r>
            <a:r>
              <a:rPr lang="en-US" dirty="0">
                <a:solidFill>
                  <a:schemeClr val="tx2">
                    <a:lumMod val="50000"/>
                  </a:schemeClr>
                </a:solidFill>
              </a:rPr>
              <a:t> Corona </a:t>
            </a:r>
            <a:r>
              <a:rPr lang="en-US" dirty="0" err="1">
                <a:solidFill>
                  <a:schemeClr val="tx2">
                    <a:lumMod val="50000"/>
                  </a:schemeClr>
                </a:solidFill>
              </a:rPr>
              <a:t>gây</a:t>
            </a:r>
            <a:r>
              <a:rPr lang="en-US" dirty="0">
                <a:solidFill>
                  <a:schemeClr val="tx2">
                    <a:lumMod val="50000"/>
                  </a:schemeClr>
                </a:solidFill>
              </a:rPr>
              <a:t> </a:t>
            </a:r>
            <a:r>
              <a:rPr lang="en-US" dirty="0" err="1">
                <a:solidFill>
                  <a:schemeClr val="tx2">
                    <a:lumMod val="50000"/>
                  </a:schemeClr>
                </a:solidFill>
              </a:rPr>
              <a:t>ra</a:t>
            </a:r>
            <a:r>
              <a:rPr lang="en-US" dirty="0">
                <a:solidFill>
                  <a:schemeClr val="tx2">
                    <a:lumMod val="50000"/>
                  </a:schemeClr>
                </a:solidFill>
              </a:rPr>
              <a:t>, </a:t>
            </a:r>
            <a:r>
              <a:rPr lang="en-US" dirty="0" err="1">
                <a:solidFill>
                  <a:schemeClr val="tx2">
                    <a:lumMod val="50000"/>
                  </a:schemeClr>
                </a:solidFill>
              </a:rPr>
              <a:t>có</a:t>
            </a:r>
            <a:r>
              <a:rPr lang="en-US" dirty="0">
                <a:solidFill>
                  <a:schemeClr val="tx2">
                    <a:lumMod val="50000"/>
                  </a:schemeClr>
                </a:solidFill>
              </a:rPr>
              <a:t> </a:t>
            </a:r>
            <a:r>
              <a:rPr lang="en-US" dirty="0" err="1">
                <a:solidFill>
                  <a:schemeClr val="tx2">
                    <a:lumMod val="50000"/>
                  </a:schemeClr>
                </a:solidFill>
              </a:rPr>
              <a:t>mức</a:t>
            </a:r>
            <a:r>
              <a:rPr lang="en-US" dirty="0">
                <a:solidFill>
                  <a:schemeClr val="tx2">
                    <a:lumMod val="50000"/>
                  </a:schemeClr>
                </a:solidFill>
              </a:rPr>
              <a:t> </a:t>
            </a:r>
            <a:r>
              <a:rPr lang="en-US" dirty="0" err="1">
                <a:solidFill>
                  <a:schemeClr val="tx2">
                    <a:lumMod val="50000"/>
                  </a:schemeClr>
                </a:solidFill>
              </a:rPr>
              <a:t>độ</a:t>
            </a:r>
            <a:r>
              <a:rPr lang="en-US" dirty="0">
                <a:solidFill>
                  <a:schemeClr val="tx2">
                    <a:lumMod val="50000"/>
                  </a:schemeClr>
                </a:solidFill>
              </a:rPr>
              <a:t> </a:t>
            </a:r>
            <a:r>
              <a:rPr lang="en-US" dirty="0" err="1">
                <a:solidFill>
                  <a:schemeClr val="tx2">
                    <a:lumMod val="50000"/>
                  </a:schemeClr>
                </a:solidFill>
              </a:rPr>
              <a:t>lây</a:t>
            </a:r>
            <a:r>
              <a:rPr lang="en-US" dirty="0">
                <a:solidFill>
                  <a:schemeClr val="tx2">
                    <a:lumMod val="50000"/>
                  </a:schemeClr>
                </a:solidFill>
              </a:rPr>
              <a:t> </a:t>
            </a:r>
            <a:r>
              <a:rPr lang="en-US" dirty="0" err="1">
                <a:solidFill>
                  <a:schemeClr val="tx2">
                    <a:lumMod val="50000"/>
                  </a:schemeClr>
                </a:solidFill>
              </a:rPr>
              <a:t>lan</a:t>
            </a:r>
            <a:r>
              <a:rPr lang="en-US" dirty="0">
                <a:solidFill>
                  <a:schemeClr val="tx2">
                    <a:lumMod val="50000"/>
                  </a:schemeClr>
                </a:solidFill>
              </a:rPr>
              <a:t> </a:t>
            </a:r>
            <a:r>
              <a:rPr lang="en-US" dirty="0" err="1">
                <a:solidFill>
                  <a:schemeClr val="tx2">
                    <a:lumMod val="50000"/>
                  </a:schemeClr>
                </a:solidFill>
              </a:rPr>
              <a:t>nhanh</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a:t>
            </a:r>
            <a:r>
              <a:rPr lang="en-US" dirty="0" err="1">
                <a:solidFill>
                  <a:schemeClr val="tx2">
                    <a:lumMod val="50000"/>
                  </a:schemeClr>
                </a:solidFill>
              </a:rPr>
              <a:t>nguy</a:t>
            </a:r>
            <a:r>
              <a:rPr lang="en-US" dirty="0">
                <a:solidFill>
                  <a:schemeClr val="tx2">
                    <a:lumMod val="50000"/>
                  </a:schemeClr>
                </a:solidFill>
              </a:rPr>
              <a:t> </a:t>
            </a:r>
            <a:r>
              <a:rPr lang="en-US" dirty="0" err="1">
                <a:solidFill>
                  <a:schemeClr val="tx2">
                    <a:lumMod val="50000"/>
                  </a:schemeClr>
                </a:solidFill>
              </a:rPr>
              <a:t>cơ</a:t>
            </a:r>
            <a:r>
              <a:rPr lang="en-US" dirty="0">
                <a:solidFill>
                  <a:schemeClr val="tx2">
                    <a:lumMod val="50000"/>
                  </a:schemeClr>
                </a:solidFill>
              </a:rPr>
              <a:t> </a:t>
            </a:r>
            <a:r>
              <a:rPr lang="en-US" dirty="0" err="1">
                <a:solidFill>
                  <a:schemeClr val="tx2">
                    <a:lumMod val="50000"/>
                  </a:schemeClr>
                </a:solidFill>
              </a:rPr>
              <a:t>tử</a:t>
            </a:r>
            <a:r>
              <a:rPr lang="en-US" dirty="0">
                <a:solidFill>
                  <a:schemeClr val="tx2">
                    <a:lumMod val="50000"/>
                  </a:schemeClr>
                </a:solidFill>
              </a:rPr>
              <a:t> </a:t>
            </a:r>
            <a:r>
              <a:rPr lang="en-US" dirty="0" err="1">
                <a:solidFill>
                  <a:schemeClr val="tx2">
                    <a:lumMod val="50000"/>
                  </a:schemeClr>
                </a:solidFill>
              </a:rPr>
              <a:t>vong</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a:t>
            </a:r>
          </a:p>
        </p:txBody>
      </p:sp>
      <p:sp>
        <p:nvSpPr>
          <p:cNvPr id="21" name="TextBox 20"/>
          <p:cNvSpPr txBox="1"/>
          <p:nvPr/>
        </p:nvSpPr>
        <p:spPr>
          <a:xfrm>
            <a:off x="341971" y="2266950"/>
            <a:ext cx="8900458" cy="1815882"/>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Đưa</a:t>
            </a:r>
            <a:r>
              <a:rPr lang="en-US" dirty="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endParaRPr lang="en-US" dirty="0">
              <a:solidFill>
                <a:srgbClr val="0000FF"/>
              </a:solidFill>
            </a:endParaRPr>
          </a:p>
          <a:p>
            <a:r>
              <a:rPr lang="en-US" dirty="0"/>
              <a:t>+ </a:t>
            </a:r>
            <a:r>
              <a:rPr lang="en-US" dirty="0" err="1"/>
              <a:t>Nhà</a:t>
            </a:r>
            <a:r>
              <a:rPr lang="en-US" dirty="0"/>
              <a:t> </a:t>
            </a:r>
            <a:r>
              <a:rPr lang="en-US" dirty="0" err="1"/>
              <a:t>nước</a:t>
            </a:r>
            <a:r>
              <a:rPr lang="en-US" dirty="0"/>
              <a:t>: </a:t>
            </a:r>
            <a:r>
              <a:rPr lang="en-US" dirty="0" err="1"/>
              <a:t>xử</a:t>
            </a:r>
            <a:r>
              <a:rPr lang="en-US" dirty="0"/>
              <a:t> </a:t>
            </a:r>
            <a:r>
              <a:rPr lang="en-US" dirty="0" err="1"/>
              <a:t>phạt</a:t>
            </a:r>
            <a:r>
              <a:rPr lang="en-US" dirty="0"/>
              <a:t> </a:t>
            </a:r>
            <a:r>
              <a:rPr lang="en-US" dirty="0" err="1"/>
              <a:t>nghiêm</a:t>
            </a:r>
            <a:r>
              <a:rPr lang="en-US" dirty="0"/>
              <a:t> </a:t>
            </a:r>
            <a:r>
              <a:rPr lang="en-US" dirty="0" err="1"/>
              <a:t>những</a:t>
            </a:r>
            <a:r>
              <a:rPr lang="en-US" dirty="0"/>
              <a:t> </a:t>
            </a:r>
            <a:r>
              <a:rPr lang="en-US" dirty="0" err="1"/>
              <a:t>trường</a:t>
            </a:r>
            <a:r>
              <a:rPr lang="en-US" dirty="0"/>
              <a:t> </a:t>
            </a:r>
            <a:r>
              <a:rPr lang="en-US" dirty="0" err="1"/>
              <a:t>hợp</a:t>
            </a:r>
            <a:r>
              <a:rPr lang="en-US" dirty="0"/>
              <a:t> vi </a:t>
            </a:r>
            <a:r>
              <a:rPr lang="en-US" dirty="0" err="1"/>
              <a:t>phạm</a:t>
            </a:r>
            <a:r>
              <a:rPr lang="en-US" dirty="0"/>
              <a:t>, </a:t>
            </a:r>
            <a:r>
              <a:rPr lang="en-US" dirty="0" err="1"/>
              <a:t>tuyên</a:t>
            </a:r>
            <a:r>
              <a:rPr lang="en-US" dirty="0"/>
              <a:t> </a:t>
            </a:r>
            <a:r>
              <a:rPr lang="en-US" dirty="0" err="1"/>
              <a:t>truyền</a:t>
            </a:r>
            <a:r>
              <a:rPr lang="en-US" dirty="0"/>
              <a:t> </a:t>
            </a:r>
            <a:r>
              <a:rPr lang="en-US" dirty="0" err="1"/>
              <a:t>rộng</a:t>
            </a:r>
            <a:r>
              <a:rPr lang="en-US" dirty="0"/>
              <a:t> </a:t>
            </a:r>
            <a:r>
              <a:rPr lang="en-US" dirty="0" err="1"/>
              <a:t>rãi</a:t>
            </a:r>
            <a:r>
              <a:rPr lang="en-US" dirty="0"/>
              <a:t> </a:t>
            </a:r>
            <a:r>
              <a:rPr lang="en-US" dirty="0" err="1"/>
              <a:t>về</a:t>
            </a:r>
            <a:r>
              <a:rPr lang="en-US" dirty="0"/>
              <a:t> </a:t>
            </a:r>
            <a:r>
              <a:rPr lang="en-US" dirty="0" err="1"/>
              <a:t>tác</a:t>
            </a:r>
            <a:r>
              <a:rPr lang="en-US" dirty="0"/>
              <a:t> </a:t>
            </a:r>
            <a:r>
              <a:rPr lang="en-US" dirty="0" err="1"/>
              <a:t>hại</a:t>
            </a:r>
            <a:r>
              <a:rPr lang="en-US" dirty="0"/>
              <a:t> </a:t>
            </a:r>
            <a:r>
              <a:rPr lang="en-US" dirty="0" err="1"/>
              <a:t>của</a:t>
            </a:r>
            <a:r>
              <a:rPr lang="en-US" dirty="0"/>
              <a:t> </a:t>
            </a:r>
            <a:r>
              <a:rPr lang="en-US" dirty="0" err="1"/>
              <a:t>virút</a:t>
            </a:r>
            <a:r>
              <a:rPr lang="en-US" dirty="0"/>
              <a:t>, </a:t>
            </a:r>
            <a:r>
              <a:rPr lang="en-US" dirty="0" err="1"/>
              <a:t>giáo</a:t>
            </a:r>
            <a:r>
              <a:rPr lang="en-US" dirty="0"/>
              <a:t> </a:t>
            </a:r>
            <a:r>
              <a:rPr lang="en-US" dirty="0" err="1"/>
              <a:t>dục</a:t>
            </a:r>
            <a:r>
              <a:rPr lang="en-US" dirty="0"/>
              <a:t> ý </a:t>
            </a:r>
            <a:r>
              <a:rPr lang="en-US" dirty="0" err="1"/>
              <a:t>thức</a:t>
            </a:r>
            <a:r>
              <a:rPr lang="en-US" dirty="0"/>
              <a:t> </a:t>
            </a:r>
            <a:r>
              <a:rPr lang="en-US" dirty="0" err="1"/>
              <a:t>trách</a:t>
            </a:r>
            <a:r>
              <a:rPr lang="en-US" dirty="0"/>
              <a:t> </a:t>
            </a:r>
            <a:r>
              <a:rPr lang="en-US" dirty="0" err="1"/>
              <a:t>nhiệm</a:t>
            </a:r>
            <a:r>
              <a:rPr lang="en-US" dirty="0"/>
              <a:t> </a:t>
            </a:r>
            <a:r>
              <a:rPr lang="en-US" dirty="0" err="1"/>
              <a:t>công</a:t>
            </a:r>
            <a:r>
              <a:rPr lang="en-US" dirty="0"/>
              <a:t> </a:t>
            </a:r>
            <a:r>
              <a:rPr lang="en-US" dirty="0" err="1"/>
              <a:t>dân</a:t>
            </a:r>
            <a:r>
              <a:rPr lang="en-US" dirty="0"/>
              <a:t>…</a:t>
            </a:r>
          </a:p>
          <a:p>
            <a:r>
              <a:rPr lang="vi-VN" dirty="0"/>
              <a:t>+ </a:t>
            </a:r>
            <a:r>
              <a:rPr lang="en-US" dirty="0" err="1"/>
              <a:t>Mọi</a:t>
            </a:r>
            <a:r>
              <a:rPr lang="en-US" dirty="0"/>
              <a:t> </a:t>
            </a:r>
            <a:r>
              <a:rPr lang="en-US" dirty="0" err="1"/>
              <a:t>người</a:t>
            </a:r>
            <a:r>
              <a:rPr lang="en-US" dirty="0"/>
              <a:t>; </a:t>
            </a:r>
            <a:r>
              <a:rPr lang="en-US" dirty="0" err="1"/>
              <a:t>nêu</a:t>
            </a:r>
            <a:r>
              <a:rPr lang="en-US" dirty="0"/>
              <a:t> </a:t>
            </a:r>
            <a:r>
              <a:rPr lang="en-US" dirty="0" err="1"/>
              <a:t>cao</a:t>
            </a:r>
            <a:r>
              <a:rPr lang="en-US" dirty="0"/>
              <a:t> ý </a:t>
            </a:r>
            <a:r>
              <a:rPr lang="en-US" dirty="0" err="1"/>
              <a:t>thức</a:t>
            </a:r>
            <a:r>
              <a:rPr lang="en-US" dirty="0"/>
              <a:t> </a:t>
            </a:r>
            <a:r>
              <a:rPr lang="en-US" dirty="0" err="1"/>
              <a:t>chấp</a:t>
            </a:r>
            <a:r>
              <a:rPr lang="en-US" dirty="0"/>
              <a:t> </a:t>
            </a:r>
            <a:r>
              <a:rPr lang="en-US" dirty="0" err="1"/>
              <a:t>hành</a:t>
            </a:r>
            <a:r>
              <a:rPr lang="en-US" dirty="0"/>
              <a:t> </a:t>
            </a:r>
            <a:r>
              <a:rPr lang="en-US" dirty="0" err="1"/>
              <a:t>quy</a:t>
            </a:r>
            <a:r>
              <a:rPr lang="en-US" dirty="0"/>
              <a:t> </a:t>
            </a:r>
            <a:r>
              <a:rPr lang="en-US" dirty="0" err="1"/>
              <a:t>định</a:t>
            </a:r>
            <a:r>
              <a:rPr lang="en-US" dirty="0"/>
              <a:t> </a:t>
            </a:r>
            <a:r>
              <a:rPr lang="en-US" dirty="0" err="1"/>
              <a:t>cách</a:t>
            </a:r>
            <a:r>
              <a:rPr lang="en-US" dirty="0"/>
              <a:t> li, </a:t>
            </a:r>
            <a:r>
              <a:rPr lang="en-US" dirty="0" err="1"/>
              <a:t>khai</a:t>
            </a:r>
            <a:r>
              <a:rPr lang="en-US" dirty="0"/>
              <a:t> </a:t>
            </a:r>
            <a:r>
              <a:rPr lang="en-US" dirty="0" err="1"/>
              <a:t>báo</a:t>
            </a:r>
            <a:r>
              <a:rPr lang="en-US" dirty="0"/>
              <a:t> y </a:t>
            </a:r>
            <a:r>
              <a:rPr lang="en-US" dirty="0" err="1"/>
              <a:t>tế</a:t>
            </a:r>
            <a:r>
              <a:rPr lang="en-US" dirty="0"/>
              <a:t>, </a:t>
            </a:r>
            <a:r>
              <a:rPr lang="en-US" dirty="0" err="1"/>
              <a:t>hỗ</a:t>
            </a:r>
            <a:r>
              <a:rPr lang="en-US" dirty="0"/>
              <a:t> </a:t>
            </a:r>
            <a:r>
              <a:rPr lang="en-US" dirty="0" err="1"/>
              <a:t>trợ</a:t>
            </a:r>
            <a:r>
              <a:rPr lang="en-US" dirty="0"/>
              <a:t>, </a:t>
            </a:r>
            <a:r>
              <a:rPr lang="en-US" dirty="0" err="1"/>
              <a:t>giúp</a:t>
            </a:r>
            <a:r>
              <a:rPr lang="en-US" dirty="0"/>
              <a:t> </a:t>
            </a:r>
            <a:r>
              <a:rPr lang="en-US" dirty="0" err="1"/>
              <a:t>đỡ</a:t>
            </a:r>
            <a:r>
              <a:rPr lang="en-US" dirty="0"/>
              <a:t> </a:t>
            </a:r>
            <a:r>
              <a:rPr lang="en-US" dirty="0" err="1"/>
              <a:t>những</a:t>
            </a:r>
            <a:r>
              <a:rPr lang="en-US" dirty="0"/>
              <a:t> </a:t>
            </a:r>
            <a:r>
              <a:rPr lang="en-US" dirty="0" err="1"/>
              <a:t>người</a:t>
            </a:r>
            <a:r>
              <a:rPr lang="en-US" dirty="0"/>
              <a:t> </a:t>
            </a:r>
            <a:r>
              <a:rPr lang="en-US" dirty="0" err="1"/>
              <a:t>xung</a:t>
            </a:r>
            <a:r>
              <a:rPr lang="en-US" dirty="0"/>
              <a:t> </a:t>
            </a:r>
            <a:r>
              <a:rPr lang="en-US" dirty="0" err="1"/>
              <a:t>quanh</a:t>
            </a:r>
            <a:r>
              <a:rPr lang="en-US" dirty="0"/>
              <a:t> </a:t>
            </a:r>
            <a:r>
              <a:rPr lang="en-US" dirty="0" err="1"/>
              <a:t>thực</a:t>
            </a:r>
            <a:r>
              <a:rPr lang="en-US" dirty="0"/>
              <a:t> </a:t>
            </a:r>
            <a:r>
              <a:rPr lang="en-US" dirty="0" err="1"/>
              <a:t>hiện</a:t>
            </a:r>
            <a:r>
              <a:rPr lang="en-US" dirty="0"/>
              <a:t> </a:t>
            </a:r>
            <a:r>
              <a:rPr lang="en-US" dirty="0" err="1"/>
              <a:t>tốt</a:t>
            </a:r>
            <a:r>
              <a:rPr lang="en-US" dirty="0"/>
              <a:t> an </a:t>
            </a:r>
            <a:r>
              <a:rPr lang="en-US" dirty="0" err="1"/>
              <a:t>toàn</a:t>
            </a:r>
            <a:r>
              <a:rPr lang="en-US" dirty="0"/>
              <a:t> </a:t>
            </a:r>
            <a:r>
              <a:rPr lang="en-US" dirty="0" err="1"/>
              <a:t>Côvid</a:t>
            </a:r>
            <a:r>
              <a:rPr lang="en-US" dirty="0"/>
              <a:t>.</a:t>
            </a:r>
          </a:p>
          <a:p>
            <a:r>
              <a:rPr lang="vi-VN" dirty="0"/>
              <a:t>+ </a:t>
            </a:r>
            <a:r>
              <a:rPr lang="en-US" dirty="0" err="1"/>
              <a:t>Bản</a:t>
            </a:r>
            <a:r>
              <a:rPr lang="en-US" dirty="0"/>
              <a:t> </a:t>
            </a:r>
            <a:r>
              <a:rPr lang="en-US" dirty="0" err="1"/>
              <a:t>thân</a:t>
            </a:r>
            <a:r>
              <a:rPr lang="en-US" dirty="0"/>
              <a:t>: </a:t>
            </a:r>
            <a:r>
              <a:rPr lang="en-US" dirty="0" err="1"/>
              <a:t>thực</a:t>
            </a:r>
            <a:r>
              <a:rPr lang="en-US" dirty="0"/>
              <a:t> </a:t>
            </a:r>
            <a:r>
              <a:rPr lang="en-US" dirty="0" err="1"/>
              <a:t>hiện</a:t>
            </a:r>
            <a:r>
              <a:rPr lang="en-US" dirty="0"/>
              <a:t> </a:t>
            </a:r>
            <a:r>
              <a:rPr lang="en-US" dirty="0" err="1"/>
              <a:t>nghiêm</a:t>
            </a:r>
            <a:r>
              <a:rPr lang="en-US" dirty="0"/>
              <a:t> </a:t>
            </a:r>
            <a:r>
              <a:rPr lang="en-US" dirty="0" err="1"/>
              <a:t>túc</a:t>
            </a:r>
            <a:r>
              <a:rPr lang="en-US" dirty="0"/>
              <a:t> </a:t>
            </a:r>
            <a:r>
              <a:rPr lang="en-US" dirty="0" err="1"/>
              <a:t>những</a:t>
            </a:r>
            <a:r>
              <a:rPr lang="en-US" dirty="0"/>
              <a:t> </a:t>
            </a:r>
            <a:r>
              <a:rPr lang="en-US" dirty="0" err="1"/>
              <a:t>khuyến</a:t>
            </a:r>
            <a:r>
              <a:rPr lang="en-US" dirty="0"/>
              <a:t> </a:t>
            </a:r>
            <a:r>
              <a:rPr lang="en-US" dirty="0" err="1"/>
              <a:t>cáo</a:t>
            </a:r>
            <a:r>
              <a:rPr lang="en-US" dirty="0"/>
              <a:t> 5K </a:t>
            </a:r>
            <a:r>
              <a:rPr lang="en-US" dirty="0" err="1"/>
              <a:t>của</a:t>
            </a:r>
            <a:r>
              <a:rPr lang="en-US" dirty="0"/>
              <a:t> y </a:t>
            </a:r>
            <a:r>
              <a:rPr lang="en-US" dirty="0" err="1"/>
              <a:t>tế</a:t>
            </a:r>
            <a:r>
              <a:rPr lang="en-US" dirty="0"/>
              <a:t>, </a:t>
            </a:r>
            <a:r>
              <a:rPr lang="en-US" dirty="0" err="1"/>
              <a:t>bảo</a:t>
            </a:r>
            <a:r>
              <a:rPr lang="en-US" dirty="0"/>
              <a:t> </a:t>
            </a:r>
            <a:r>
              <a:rPr lang="en-US" dirty="0" err="1"/>
              <a:t>vệ</a:t>
            </a:r>
            <a:r>
              <a:rPr lang="en-US" dirty="0"/>
              <a:t> </a:t>
            </a:r>
            <a:r>
              <a:rPr lang="en-US" dirty="0" err="1"/>
              <a:t>bản</a:t>
            </a:r>
            <a:r>
              <a:rPr lang="en-US" dirty="0"/>
              <a:t> </a:t>
            </a:r>
            <a:r>
              <a:rPr lang="en-US" dirty="0" err="1"/>
              <a:t>thân</a:t>
            </a:r>
            <a:r>
              <a:rPr lang="en-US" dirty="0"/>
              <a:t>, </a:t>
            </a:r>
            <a:r>
              <a:rPr lang="en-US" dirty="0" err="1"/>
              <a:t>gia</a:t>
            </a:r>
            <a:r>
              <a:rPr lang="en-US" dirty="0"/>
              <a:t> </a:t>
            </a:r>
            <a:r>
              <a:rPr lang="en-US" dirty="0" err="1"/>
              <a:t>đình</a:t>
            </a:r>
            <a:r>
              <a:rPr lang="en-US" dirty="0"/>
              <a:t>, </a:t>
            </a:r>
            <a:r>
              <a:rPr lang="en-US" dirty="0" err="1"/>
              <a:t>trang</a:t>
            </a:r>
            <a:r>
              <a:rPr lang="en-US" dirty="0"/>
              <a:t> </a:t>
            </a:r>
            <a:r>
              <a:rPr lang="en-US" dirty="0" err="1"/>
              <a:t>bị</a:t>
            </a:r>
            <a:r>
              <a:rPr lang="en-US" dirty="0"/>
              <a:t> </a:t>
            </a:r>
            <a:r>
              <a:rPr lang="en-US" dirty="0" err="1"/>
              <a:t>hiểu</a:t>
            </a:r>
            <a:r>
              <a:rPr lang="en-US" dirty="0"/>
              <a:t> </a:t>
            </a:r>
            <a:r>
              <a:rPr lang="en-US" dirty="0" err="1"/>
              <a:t>biết</a:t>
            </a:r>
            <a:r>
              <a:rPr lang="en-US" dirty="0"/>
              <a:t> </a:t>
            </a:r>
            <a:r>
              <a:rPr lang="en-US" dirty="0" err="1"/>
              <a:t>và</a:t>
            </a:r>
            <a:r>
              <a:rPr lang="en-US" dirty="0"/>
              <a:t> </a:t>
            </a:r>
            <a:r>
              <a:rPr lang="en-US" dirty="0" err="1"/>
              <a:t>kĩ</a:t>
            </a:r>
            <a:r>
              <a:rPr lang="en-US" dirty="0"/>
              <a:t> </a:t>
            </a:r>
            <a:r>
              <a:rPr lang="en-US" dirty="0" err="1"/>
              <a:t>năng</a:t>
            </a:r>
            <a:r>
              <a:rPr lang="en-US" dirty="0"/>
              <a:t> </a:t>
            </a:r>
            <a:r>
              <a:rPr lang="en-US" dirty="0" err="1"/>
              <a:t>đối</a:t>
            </a:r>
            <a:r>
              <a:rPr lang="en-US" dirty="0"/>
              <a:t> </a:t>
            </a:r>
            <a:r>
              <a:rPr lang="en-US" dirty="0" err="1"/>
              <a:t>phó</a:t>
            </a:r>
            <a:r>
              <a:rPr lang="en-US" dirty="0"/>
              <a:t> </a:t>
            </a:r>
            <a:r>
              <a:rPr lang="en-US" dirty="0" err="1"/>
              <a:t>với</a:t>
            </a:r>
            <a:r>
              <a:rPr lang="en-US" dirty="0"/>
              <a:t> </a:t>
            </a:r>
            <a:r>
              <a:rPr lang="en-US" dirty="0" err="1"/>
              <a:t>dịch</a:t>
            </a:r>
            <a:r>
              <a:rPr lang="en-US" dirty="0"/>
              <a:t> </a:t>
            </a:r>
            <a:r>
              <a:rPr lang="en-US" dirty="0" err="1"/>
              <a:t>bệnh</a:t>
            </a:r>
            <a:r>
              <a:rPr lang="en-US" dirty="0"/>
              <a:t>, </a:t>
            </a:r>
            <a:r>
              <a:rPr lang="en-US" dirty="0" err="1"/>
              <a:t>cùng</a:t>
            </a:r>
            <a:r>
              <a:rPr lang="en-US" dirty="0"/>
              <a:t> </a:t>
            </a:r>
            <a:r>
              <a:rPr lang="en-US" dirty="0" err="1"/>
              <a:t>cộng</a:t>
            </a:r>
            <a:r>
              <a:rPr lang="en-US" dirty="0"/>
              <a:t> </a:t>
            </a:r>
            <a:r>
              <a:rPr lang="en-US" dirty="0" err="1"/>
              <a:t>đồng</a:t>
            </a:r>
            <a:r>
              <a:rPr lang="en-US" dirty="0"/>
              <a:t> </a:t>
            </a:r>
            <a:r>
              <a:rPr lang="en-US" dirty="0" err="1"/>
              <a:t>chống</a:t>
            </a:r>
            <a:r>
              <a:rPr lang="en-US" dirty="0"/>
              <a:t> </a:t>
            </a:r>
            <a:r>
              <a:rPr lang="en-US" dirty="0" err="1"/>
              <a:t>dịch</a:t>
            </a:r>
            <a:r>
              <a:rPr lang="en-US" dirty="0"/>
              <a:t>… </a:t>
            </a:r>
            <a:endParaRPr lang="vi-VN" dirty="0"/>
          </a:p>
          <a:p>
            <a:r>
              <a:rPr lang="en-US" dirty="0">
                <a:solidFill>
                  <a:schemeClr val="tx2">
                    <a:lumMod val="50000"/>
                  </a:schemeClr>
                </a:solidFill>
              </a:rPr>
              <a:t>+ </a:t>
            </a:r>
            <a:r>
              <a:rPr lang="en-US" dirty="0" err="1">
                <a:solidFill>
                  <a:schemeClr val="tx2">
                    <a:lumMod val="50000"/>
                  </a:schemeClr>
                </a:solidFill>
              </a:rPr>
              <a:t>Dẫn</a:t>
            </a:r>
            <a:r>
              <a:rPr lang="en-US" dirty="0">
                <a:solidFill>
                  <a:schemeClr val="tx2">
                    <a:lumMod val="50000"/>
                  </a:schemeClr>
                </a:solidFill>
              </a:rPr>
              <a:t> </a:t>
            </a:r>
            <a:r>
              <a:rPr lang="en-US" dirty="0" err="1">
                <a:solidFill>
                  <a:schemeClr val="tx2">
                    <a:lumMod val="50000"/>
                  </a:schemeClr>
                </a:solidFill>
              </a:rPr>
              <a:t>chứng</a:t>
            </a:r>
            <a:r>
              <a:rPr lang="en-US" dirty="0">
                <a:solidFill>
                  <a:schemeClr val="tx2">
                    <a:lumMod val="50000"/>
                  </a:schemeClr>
                </a:solidFill>
              </a:rPr>
              <a:t>: </a:t>
            </a:r>
            <a:r>
              <a:rPr lang="en-US" dirty="0" err="1">
                <a:solidFill>
                  <a:schemeClr val="tx2">
                    <a:lumMod val="50000"/>
                  </a:schemeClr>
                </a:solidFill>
              </a:rPr>
              <a:t>những</a:t>
            </a:r>
            <a:r>
              <a:rPr lang="en-US" dirty="0">
                <a:solidFill>
                  <a:schemeClr val="tx2">
                    <a:lumMod val="50000"/>
                  </a:schemeClr>
                </a:solidFill>
              </a:rPr>
              <a:t> </a:t>
            </a:r>
            <a:r>
              <a:rPr lang="en-US" dirty="0" err="1">
                <a:solidFill>
                  <a:schemeClr val="tx2">
                    <a:lumMod val="50000"/>
                  </a:schemeClr>
                </a:solidFill>
              </a:rPr>
              <a:t>tấm</a:t>
            </a:r>
            <a:r>
              <a:rPr lang="en-US" dirty="0">
                <a:solidFill>
                  <a:schemeClr val="tx2">
                    <a:lumMod val="50000"/>
                  </a:schemeClr>
                </a:solidFill>
              </a:rPr>
              <a:t> </a:t>
            </a:r>
            <a:r>
              <a:rPr lang="en-US" dirty="0" err="1">
                <a:solidFill>
                  <a:schemeClr val="tx2">
                    <a:lumMod val="50000"/>
                  </a:schemeClr>
                </a:solidFill>
              </a:rPr>
              <a:t>gương</a:t>
            </a:r>
            <a:r>
              <a:rPr lang="en-US" dirty="0">
                <a:solidFill>
                  <a:schemeClr val="tx2">
                    <a:lumMod val="50000"/>
                  </a:schemeClr>
                </a:solidFill>
              </a:rPr>
              <a:t> </a:t>
            </a:r>
            <a:r>
              <a:rPr lang="en-US" dirty="0" err="1">
                <a:solidFill>
                  <a:schemeClr val="tx2">
                    <a:lumMod val="50000"/>
                  </a:schemeClr>
                </a:solidFill>
              </a:rPr>
              <a:t>thiện</a:t>
            </a:r>
            <a:r>
              <a:rPr lang="en-US" dirty="0">
                <a:solidFill>
                  <a:schemeClr val="tx2">
                    <a:lumMod val="50000"/>
                  </a:schemeClr>
                </a:solidFill>
              </a:rPr>
              <a:t> </a:t>
            </a:r>
            <a:r>
              <a:rPr lang="en-US" dirty="0" err="1">
                <a:solidFill>
                  <a:schemeClr val="tx2">
                    <a:lumMod val="50000"/>
                  </a:schemeClr>
                </a:solidFill>
              </a:rPr>
              <a:t>nguyện</a:t>
            </a:r>
            <a:r>
              <a:rPr lang="en-US" dirty="0">
                <a:solidFill>
                  <a:schemeClr val="tx2">
                    <a:lumMod val="50000"/>
                  </a:schemeClr>
                </a:solidFill>
              </a:rPr>
              <a:t> </a:t>
            </a:r>
            <a:r>
              <a:rPr lang="en-US" dirty="0" err="1">
                <a:solidFill>
                  <a:schemeClr val="tx2">
                    <a:lumMod val="50000"/>
                  </a:schemeClr>
                </a:solidFill>
              </a:rPr>
              <a:t>chung</a:t>
            </a:r>
            <a:r>
              <a:rPr lang="en-US" dirty="0">
                <a:solidFill>
                  <a:schemeClr val="tx2">
                    <a:lumMod val="50000"/>
                  </a:schemeClr>
                </a:solidFill>
              </a:rPr>
              <a:t> </a:t>
            </a:r>
            <a:r>
              <a:rPr lang="en-US" dirty="0" err="1">
                <a:solidFill>
                  <a:schemeClr val="tx2">
                    <a:lumMod val="50000"/>
                  </a:schemeClr>
                </a:solidFill>
              </a:rPr>
              <a:t>tay</a:t>
            </a:r>
            <a:r>
              <a:rPr lang="en-US" dirty="0">
                <a:solidFill>
                  <a:schemeClr val="tx2">
                    <a:lumMod val="50000"/>
                  </a:schemeClr>
                </a:solidFill>
              </a:rPr>
              <a:t> </a:t>
            </a:r>
            <a:r>
              <a:rPr lang="en-US" dirty="0" err="1">
                <a:solidFill>
                  <a:schemeClr val="tx2">
                    <a:lumMod val="50000"/>
                  </a:schemeClr>
                </a:solidFill>
              </a:rPr>
              <a:t>chống</a:t>
            </a:r>
            <a:r>
              <a:rPr lang="en-US" dirty="0">
                <a:solidFill>
                  <a:schemeClr val="tx2">
                    <a:lumMod val="50000"/>
                  </a:schemeClr>
                </a:solidFill>
              </a:rPr>
              <a:t> </a:t>
            </a:r>
            <a:r>
              <a:rPr lang="en-US" dirty="0" err="1">
                <a:solidFill>
                  <a:schemeClr val="tx2">
                    <a:lumMod val="50000"/>
                  </a:schemeClr>
                </a:solidFill>
              </a:rPr>
              <a:t>dịch</a:t>
            </a:r>
            <a:r>
              <a:rPr lang="en-US" dirty="0">
                <a:solidFill>
                  <a:schemeClr val="tx2">
                    <a:lumMod val="50000"/>
                  </a:schemeClr>
                </a:solidFill>
              </a:rPr>
              <a:t>, … </a:t>
            </a:r>
          </a:p>
        </p:txBody>
      </p:sp>
      <p:sp>
        <p:nvSpPr>
          <p:cNvPr id="23" name="TextBox 22"/>
          <p:cNvSpPr txBox="1"/>
          <p:nvPr/>
        </p:nvSpPr>
        <p:spPr>
          <a:xfrm>
            <a:off x="235621" y="4037542"/>
            <a:ext cx="8643599" cy="523220"/>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2">
                    <a:lumMod val="50000"/>
                  </a:schemeClr>
                </a:solidFill>
              </a:rPr>
              <a:t>Nêu</a:t>
            </a:r>
            <a:r>
              <a:rPr lang="en-US" dirty="0">
                <a:solidFill>
                  <a:schemeClr val="tx2">
                    <a:lumMod val="50000"/>
                  </a:schemeClr>
                </a:solidFill>
              </a:rPr>
              <a:t> </a:t>
            </a:r>
            <a:r>
              <a:rPr lang="en-US" dirty="0" err="1">
                <a:solidFill>
                  <a:schemeClr val="tx2">
                    <a:lumMod val="50000"/>
                  </a:schemeClr>
                </a:solidFill>
              </a:rPr>
              <a:t>cao</a:t>
            </a:r>
            <a:r>
              <a:rPr lang="en-US" dirty="0">
                <a:solidFill>
                  <a:schemeClr val="tx2">
                    <a:lumMod val="50000"/>
                  </a:schemeClr>
                </a:solidFill>
              </a:rPr>
              <a:t> </a:t>
            </a:r>
            <a:r>
              <a:rPr lang="en-US" dirty="0" err="1">
                <a:solidFill>
                  <a:schemeClr val="tx2">
                    <a:lumMod val="50000"/>
                  </a:schemeClr>
                </a:solidFill>
              </a:rPr>
              <a:t>trách</a:t>
            </a:r>
            <a:r>
              <a:rPr lang="en-US" dirty="0">
                <a:solidFill>
                  <a:schemeClr val="tx2">
                    <a:lumMod val="50000"/>
                  </a:schemeClr>
                </a:solidFill>
              </a:rPr>
              <a:t> </a:t>
            </a:r>
            <a:r>
              <a:rPr lang="en-US" dirty="0" err="1">
                <a:solidFill>
                  <a:schemeClr val="tx2">
                    <a:lumMod val="50000"/>
                  </a:schemeClr>
                </a:solidFill>
              </a:rPr>
              <a:t>nhiệm</a:t>
            </a:r>
            <a:r>
              <a:rPr lang="en-US" dirty="0">
                <a:solidFill>
                  <a:schemeClr val="tx2">
                    <a:lumMod val="50000"/>
                  </a:schemeClr>
                </a:solidFill>
              </a:rPr>
              <a:t> </a:t>
            </a:r>
            <a:r>
              <a:rPr lang="en-US" dirty="0" err="1">
                <a:solidFill>
                  <a:schemeClr val="tx2">
                    <a:lumMod val="50000"/>
                  </a:schemeClr>
                </a:solidFill>
              </a:rPr>
              <a:t>và</a:t>
            </a:r>
            <a:r>
              <a:rPr lang="en-US" dirty="0">
                <a:solidFill>
                  <a:schemeClr val="tx2">
                    <a:lumMod val="50000"/>
                  </a:schemeClr>
                </a:solidFill>
              </a:rPr>
              <a:t> ý </a:t>
            </a:r>
            <a:r>
              <a:rPr lang="en-US" dirty="0" err="1">
                <a:solidFill>
                  <a:schemeClr val="tx2">
                    <a:lumMod val="50000"/>
                  </a:schemeClr>
                </a:solidFill>
              </a:rPr>
              <a:t>thức</a:t>
            </a:r>
            <a:r>
              <a:rPr lang="en-US" dirty="0">
                <a:solidFill>
                  <a:schemeClr val="tx2">
                    <a:lumMod val="50000"/>
                  </a:schemeClr>
                </a:solidFill>
              </a:rPr>
              <a:t> </a:t>
            </a:r>
            <a:r>
              <a:rPr lang="en-US" dirty="0" err="1">
                <a:solidFill>
                  <a:schemeClr val="tx2">
                    <a:lumMod val="50000"/>
                  </a:schemeClr>
                </a:solidFill>
              </a:rPr>
              <a:t>cộng</a:t>
            </a:r>
            <a:r>
              <a:rPr lang="en-US" dirty="0">
                <a:solidFill>
                  <a:schemeClr val="tx2">
                    <a:lumMod val="50000"/>
                  </a:schemeClr>
                </a:solidFill>
              </a:rPr>
              <a:t> </a:t>
            </a:r>
            <a:r>
              <a:rPr lang="en-US" dirty="0" err="1">
                <a:solidFill>
                  <a:schemeClr val="tx2">
                    <a:lumMod val="50000"/>
                  </a:schemeClr>
                </a:solidFill>
              </a:rPr>
              <a:t>đồng</a:t>
            </a:r>
            <a:r>
              <a:rPr lang="en-US" dirty="0">
                <a:solidFill>
                  <a:schemeClr val="tx2">
                    <a:lumMod val="50000"/>
                  </a:schemeClr>
                </a:solidFill>
              </a:rPr>
              <a:t> </a:t>
            </a:r>
            <a:r>
              <a:rPr lang="en-US" dirty="0" err="1">
                <a:solidFill>
                  <a:schemeClr val="tx2">
                    <a:lumMod val="50000"/>
                  </a:schemeClr>
                </a:solidFill>
              </a:rPr>
              <a:t>trong</a:t>
            </a:r>
            <a:r>
              <a:rPr lang="en-US" dirty="0">
                <a:solidFill>
                  <a:schemeClr val="tx2">
                    <a:lumMod val="50000"/>
                  </a:schemeClr>
                </a:solidFill>
              </a:rPr>
              <a:t> </a:t>
            </a:r>
            <a:r>
              <a:rPr lang="en-US" dirty="0" err="1">
                <a:solidFill>
                  <a:schemeClr val="tx2">
                    <a:lumMod val="50000"/>
                  </a:schemeClr>
                </a:solidFill>
              </a:rPr>
              <a:t>phòng</a:t>
            </a:r>
            <a:r>
              <a:rPr lang="en-US" dirty="0">
                <a:solidFill>
                  <a:schemeClr val="tx2">
                    <a:lumMod val="50000"/>
                  </a:schemeClr>
                </a:solidFill>
              </a:rPr>
              <a:t> </a:t>
            </a:r>
            <a:r>
              <a:rPr lang="en-US" dirty="0" err="1">
                <a:solidFill>
                  <a:schemeClr val="tx2">
                    <a:lumMod val="50000"/>
                  </a:schemeClr>
                </a:solidFill>
              </a:rPr>
              <a:t>chống</a:t>
            </a:r>
            <a:r>
              <a:rPr lang="en-US" dirty="0">
                <a:solidFill>
                  <a:schemeClr val="tx2">
                    <a:lumMod val="50000"/>
                  </a:schemeClr>
                </a:solidFill>
              </a:rPr>
              <a:t> </a:t>
            </a:r>
            <a:r>
              <a:rPr lang="en-US" dirty="0" err="1">
                <a:solidFill>
                  <a:schemeClr val="tx2">
                    <a:lumMod val="50000"/>
                  </a:schemeClr>
                </a:solidFill>
              </a:rPr>
              <a:t>dịch</a:t>
            </a:r>
            <a:r>
              <a:rPr lang="en-US" dirty="0">
                <a:solidFill>
                  <a:schemeClr val="tx2">
                    <a:lumMod val="50000"/>
                  </a:schemeClr>
                </a:solidFill>
              </a:rPr>
              <a:t> </a:t>
            </a:r>
            <a:r>
              <a:rPr lang="en-US" dirty="0" err="1">
                <a:solidFill>
                  <a:schemeClr val="tx2">
                    <a:lumMod val="50000"/>
                  </a:schemeClr>
                </a:solidFill>
              </a:rPr>
              <a:t>bệnh</a:t>
            </a:r>
            <a:r>
              <a:rPr lang="en-US" dirty="0">
                <a:solidFill>
                  <a:schemeClr val="tx2">
                    <a:lumMod val="50000"/>
                  </a:schemeClr>
                </a:solidFill>
              </a:rPr>
              <a:t> </a:t>
            </a:r>
            <a:r>
              <a:rPr lang="en-US" dirty="0" err="1">
                <a:solidFill>
                  <a:schemeClr val="tx2">
                    <a:lumMod val="50000"/>
                  </a:schemeClr>
                </a:solidFill>
              </a:rPr>
              <a:t>côvid</a:t>
            </a:r>
            <a:r>
              <a:rPr lang="en-US" dirty="0">
                <a:solidFill>
                  <a:schemeClr val="tx2">
                    <a:lumMod val="50000"/>
                  </a:schemeClr>
                </a:solidFill>
              </a:rPr>
              <a:t> 19.</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7</a:t>
            </a:r>
          </a:p>
        </p:txBody>
      </p:sp>
    </p:spTree>
    <p:extLst>
      <p:ext uri="{BB962C8B-B14F-4D97-AF65-F5344CB8AC3E}">
        <p14:creationId xmlns:p14="http://schemas.microsoft.com/office/powerpoint/2010/main" val="1515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1" y="361950"/>
            <a:ext cx="7772399" cy="4629150"/>
          </a:xfrm>
          <a:prstGeom prst="rect">
            <a:avLst/>
          </a:prstGeom>
          <a:ln>
            <a:solidFill>
              <a:srgbClr val="FF0000"/>
            </a:solidFill>
          </a:ln>
        </p:spPr>
      </p:pic>
      <p:sp>
        <p:nvSpPr>
          <p:cNvPr id="4" name="Explosion 1 3"/>
          <p:cNvSpPr/>
          <p:nvPr/>
        </p:nvSpPr>
        <p:spPr>
          <a:xfrm rot="645524">
            <a:off x="-54521" y="93683"/>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1</a:t>
            </a:r>
          </a:p>
        </p:txBody>
      </p:sp>
    </p:spTree>
    <p:extLst>
      <p:ext uri="{BB962C8B-B14F-4D97-AF65-F5344CB8AC3E}">
        <p14:creationId xmlns:p14="http://schemas.microsoft.com/office/powerpoint/2010/main" val="30987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3 </a:t>
            </a:r>
          </a:p>
        </p:txBody>
      </p:sp>
      <p:sp>
        <p:nvSpPr>
          <p:cNvPr id="4" name="TextBox 3"/>
          <p:cNvSpPr txBox="1"/>
          <p:nvPr/>
        </p:nvSpPr>
        <p:spPr>
          <a:xfrm>
            <a:off x="956363" y="423048"/>
            <a:ext cx="7548525" cy="307777"/>
          </a:xfrm>
          <a:prstGeom prst="rect">
            <a:avLst/>
          </a:prstGeom>
          <a:noFill/>
          <a:ln w="3175">
            <a:solidFill>
              <a:schemeClr val="tx1"/>
            </a:solidFill>
          </a:ln>
        </p:spPr>
        <p:txBody>
          <a:bodyPr wrap="square" rtlCol="0">
            <a:spAutoFit/>
          </a:bodyPr>
          <a:lstStyle/>
          <a:p>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khoảng</a:t>
            </a:r>
            <a:r>
              <a:rPr lang="en-US" dirty="0">
                <a:solidFill>
                  <a:srgbClr val="0000FF"/>
                </a:solidFill>
              </a:rPr>
              <a:t> 200 </a:t>
            </a:r>
            <a:r>
              <a:rPr lang="en-US" dirty="0" err="1">
                <a:solidFill>
                  <a:srgbClr val="0000FF"/>
                </a:solidFill>
              </a:rPr>
              <a:t>chữ</a:t>
            </a:r>
            <a:r>
              <a:rPr lang="en-US" dirty="0">
                <a:solidFill>
                  <a:srgbClr val="0000FF"/>
                </a:solidFill>
              </a:rPr>
              <a:t>) </a:t>
            </a:r>
            <a:r>
              <a:rPr lang="en-US" dirty="0" err="1">
                <a:solidFill>
                  <a:srgbClr val="0000FF"/>
                </a:solidFill>
              </a:rPr>
              <a:t>bàn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gì</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trở</a:t>
            </a:r>
            <a:r>
              <a:rPr lang="en-US" dirty="0">
                <a:solidFill>
                  <a:srgbClr val="0000FF"/>
                </a:solidFill>
              </a:rPr>
              <a:t> </a:t>
            </a:r>
            <a:r>
              <a:rPr lang="en-US" dirty="0" err="1">
                <a:solidFill>
                  <a:srgbClr val="0000FF"/>
                </a:solidFill>
              </a:rPr>
              <a:t>thành</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hạnh</a:t>
            </a:r>
            <a:r>
              <a:rPr lang="en-US" dirty="0">
                <a:solidFill>
                  <a:srgbClr val="0000FF"/>
                </a:solidFill>
              </a:rPr>
              <a:t> </a:t>
            </a:r>
            <a:r>
              <a:rPr lang="en-US" dirty="0" err="1">
                <a:solidFill>
                  <a:srgbClr val="0000FF"/>
                </a:solidFill>
              </a:rPr>
              <a:t>phúc</a:t>
            </a:r>
            <a:r>
              <a:rPr lang="en-US" dirty="0">
                <a:solidFill>
                  <a:srgbClr val="0000FF"/>
                </a:solidFill>
              </a:rPr>
              <a:t>?</a:t>
            </a:r>
          </a:p>
        </p:txBody>
      </p:sp>
      <p:sp>
        <p:nvSpPr>
          <p:cNvPr id="5" name="TextBox 4"/>
          <p:cNvSpPr txBox="1"/>
          <p:nvPr/>
        </p:nvSpPr>
        <p:spPr>
          <a:xfrm>
            <a:off x="3799369" y="839509"/>
            <a:ext cx="744114" cy="307777"/>
          </a:xfrm>
          <a:prstGeom prst="rect">
            <a:avLst/>
          </a:prstGeom>
          <a:noFill/>
        </p:spPr>
        <p:txBody>
          <a:bodyPr wrap="none" rtlCol="0">
            <a:spAutoFit/>
          </a:bodyPr>
          <a:lstStyle/>
          <a:p>
            <a:r>
              <a:rPr lang="en-US" b="1" dirty="0">
                <a:solidFill>
                  <a:schemeClr val="tx1">
                    <a:lumMod val="50000"/>
                  </a:schemeClr>
                </a:solidFill>
              </a:rPr>
              <a:t>DÀN Ý</a:t>
            </a:r>
          </a:p>
        </p:txBody>
      </p:sp>
      <p:sp>
        <p:nvSpPr>
          <p:cNvPr id="18" name="TextBox 17"/>
          <p:cNvSpPr txBox="1"/>
          <p:nvPr/>
        </p:nvSpPr>
        <p:spPr>
          <a:xfrm>
            <a:off x="304800" y="1147286"/>
            <a:ext cx="8839200" cy="523220"/>
          </a:xfrm>
          <a:prstGeom prst="rect">
            <a:avLst/>
          </a:prstGeom>
          <a:noFill/>
        </p:spPr>
        <p:txBody>
          <a:bodyPr wrap="square" rtlCol="0">
            <a:spAutoFit/>
          </a:bodyPr>
          <a:lstStyle/>
          <a:p>
            <a:r>
              <a:rPr lang="en-US" dirty="0">
                <a:solidFill>
                  <a:schemeClr val="tx1">
                    <a:lumMod val="50000"/>
                  </a:schemeClr>
                </a:solidFill>
              </a:rPr>
              <a:t>1.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cần</a:t>
            </a:r>
            <a:r>
              <a:rPr lang="en-US" dirty="0">
                <a:solidFill>
                  <a:schemeClr val="tx1">
                    <a:lumMod val="50000"/>
                  </a:schemeClr>
                </a:solidFill>
              </a:rPr>
              <a:t> </a:t>
            </a:r>
            <a:r>
              <a:rPr lang="en-US" dirty="0" err="1">
                <a:solidFill>
                  <a:schemeClr val="tx1">
                    <a:lumMod val="50000"/>
                  </a:schemeClr>
                </a:solidFill>
              </a:rPr>
              <a:t>làm</a:t>
            </a:r>
            <a:r>
              <a:rPr lang="en-US" dirty="0">
                <a:solidFill>
                  <a:schemeClr val="tx1">
                    <a:lumMod val="50000"/>
                  </a:schemeClr>
                </a:solidFill>
              </a:rPr>
              <a:t> </a:t>
            </a:r>
            <a:r>
              <a:rPr lang="en-US" dirty="0" err="1">
                <a:solidFill>
                  <a:schemeClr val="tx1">
                    <a:lumMod val="50000"/>
                  </a:schemeClr>
                </a:solidFill>
              </a:rPr>
              <a:t>để</a:t>
            </a:r>
            <a:r>
              <a:rPr lang="en-US" dirty="0">
                <a:solidFill>
                  <a:schemeClr val="tx1">
                    <a:lumMod val="50000"/>
                  </a:schemeClr>
                </a:solidFill>
              </a:rPr>
              <a:t> </a:t>
            </a:r>
            <a:r>
              <a:rPr lang="en-US" dirty="0" err="1">
                <a:solidFill>
                  <a:schemeClr val="tx1">
                    <a:lumMod val="50000"/>
                  </a:schemeClr>
                </a:solidFill>
              </a:rPr>
              <a:t>trở</a:t>
            </a:r>
            <a:r>
              <a:rPr lang="en-US" dirty="0">
                <a:solidFill>
                  <a:schemeClr val="tx1">
                    <a:lumMod val="50000"/>
                  </a:schemeClr>
                </a:solidFill>
              </a:rPr>
              <a:t> </a:t>
            </a:r>
            <a:r>
              <a:rPr lang="en-US" dirty="0" err="1">
                <a:solidFill>
                  <a:schemeClr val="tx1">
                    <a:lumMod val="50000"/>
                  </a:schemeClr>
                </a:solidFill>
              </a:rPr>
              <a:t>thành</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hạnh</a:t>
            </a:r>
            <a:r>
              <a:rPr lang="en-US" dirty="0">
                <a:solidFill>
                  <a:schemeClr val="tx1">
                    <a:lumMod val="50000"/>
                  </a:schemeClr>
                </a:solidFill>
              </a:rPr>
              <a:t> </a:t>
            </a:r>
            <a:r>
              <a:rPr lang="en-US" dirty="0" err="1">
                <a:solidFill>
                  <a:schemeClr val="tx1">
                    <a:lumMod val="50000"/>
                  </a:schemeClr>
                </a:solidFill>
              </a:rPr>
              <a:t>phúc</a:t>
            </a:r>
            <a:endParaRPr lang="en-US" dirty="0">
              <a:solidFill>
                <a:schemeClr val="tx1">
                  <a:lumMod val="50000"/>
                </a:schemeClr>
              </a:solidFill>
            </a:endParaRPr>
          </a:p>
          <a:p>
            <a:r>
              <a:rPr lang="en-US" i="1" dirty="0">
                <a:solidFill>
                  <a:schemeClr val="tx1">
                    <a:lumMod val="50000"/>
                  </a:schemeClr>
                </a:solidFill>
              </a:rPr>
              <a:t> (</a:t>
            </a:r>
            <a:r>
              <a:rPr lang="en-US" dirty="0" err="1">
                <a:solidFill>
                  <a:schemeClr val="tx1">
                    <a:lumMod val="50000"/>
                  </a:schemeClr>
                </a:solidFill>
              </a:rPr>
              <a:t>Để</a:t>
            </a:r>
            <a:r>
              <a:rPr lang="en-US" dirty="0">
                <a:solidFill>
                  <a:schemeClr val="tx1">
                    <a:lumMod val="50000"/>
                  </a:schemeClr>
                </a:solidFill>
              </a:rPr>
              <a:t> </a:t>
            </a:r>
            <a:r>
              <a:rPr lang="en-US" dirty="0" err="1">
                <a:solidFill>
                  <a:schemeClr val="tx1">
                    <a:lumMod val="50000"/>
                  </a:schemeClr>
                </a:solidFill>
              </a:rPr>
              <a:t>trở</a:t>
            </a:r>
            <a:r>
              <a:rPr lang="en-US" dirty="0">
                <a:solidFill>
                  <a:schemeClr val="tx1">
                    <a:lumMod val="50000"/>
                  </a:schemeClr>
                </a:solidFill>
              </a:rPr>
              <a:t> </a:t>
            </a:r>
            <a:r>
              <a:rPr lang="en-US" dirty="0" err="1">
                <a:solidFill>
                  <a:schemeClr val="tx1">
                    <a:lumMod val="50000"/>
                  </a:schemeClr>
                </a:solidFill>
              </a:rPr>
              <a:t>thành</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hạnh</a:t>
            </a:r>
            <a:r>
              <a:rPr lang="en-US" dirty="0">
                <a:solidFill>
                  <a:schemeClr val="tx1">
                    <a:lumMod val="50000"/>
                  </a:schemeClr>
                </a:solidFill>
              </a:rPr>
              <a:t> </a:t>
            </a:r>
            <a:r>
              <a:rPr lang="en-US" dirty="0" err="1">
                <a:solidFill>
                  <a:schemeClr val="tx1">
                    <a:lumMod val="50000"/>
                  </a:schemeClr>
                </a:solidFill>
              </a:rPr>
              <a:t>phúc</a:t>
            </a:r>
            <a:r>
              <a:rPr lang="en-US" dirty="0">
                <a:solidFill>
                  <a:schemeClr val="tx1">
                    <a:lumMod val="50000"/>
                  </a:schemeClr>
                </a:solidFill>
              </a:rPr>
              <a:t> ta </a:t>
            </a:r>
            <a:r>
              <a:rPr lang="en-US" dirty="0" err="1">
                <a:solidFill>
                  <a:schemeClr val="tx1">
                    <a:lumMod val="50000"/>
                  </a:schemeClr>
                </a:solidFill>
              </a:rPr>
              <a:t>cần</a:t>
            </a:r>
            <a:r>
              <a:rPr lang="en-US" dirty="0">
                <a:solidFill>
                  <a:schemeClr val="tx1">
                    <a:lumMod val="50000"/>
                  </a:schemeClr>
                </a:solidFill>
              </a:rPr>
              <a:t> </a:t>
            </a:r>
            <a:r>
              <a:rPr lang="en-US" dirty="0" err="1">
                <a:solidFill>
                  <a:schemeClr val="tx1">
                    <a:lumMod val="50000"/>
                  </a:schemeClr>
                </a:solidFill>
              </a:rPr>
              <a:t>phải</a:t>
            </a:r>
            <a:r>
              <a:rPr lang="en-US" dirty="0">
                <a:solidFill>
                  <a:schemeClr val="tx1">
                    <a:lumMod val="50000"/>
                  </a:schemeClr>
                </a:solidFill>
              </a:rPr>
              <a:t> </a:t>
            </a:r>
            <a:r>
              <a:rPr lang="en-US" dirty="0" err="1">
                <a:solidFill>
                  <a:schemeClr val="tx1">
                    <a:lumMod val="50000"/>
                  </a:schemeClr>
                </a:solidFill>
              </a:rPr>
              <a:t>thực</a:t>
            </a:r>
            <a:r>
              <a:rPr lang="en-US" dirty="0">
                <a:solidFill>
                  <a:schemeClr val="tx1">
                    <a:lumMod val="50000"/>
                  </a:schemeClr>
                </a:solidFill>
              </a:rPr>
              <a:t> </a:t>
            </a:r>
            <a:r>
              <a:rPr lang="en-US" dirty="0" err="1">
                <a:solidFill>
                  <a:schemeClr val="tx1">
                    <a:lumMod val="50000"/>
                  </a:schemeClr>
                </a:solidFill>
              </a:rPr>
              <a:t>hiện</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làm</a:t>
            </a:r>
            <a:r>
              <a:rPr lang="en-US" dirty="0">
                <a:solidFill>
                  <a:schemeClr val="tx1">
                    <a:lumMod val="50000"/>
                  </a:schemeClr>
                </a:solidFill>
              </a:rPr>
              <a:t> </a:t>
            </a:r>
            <a:r>
              <a:rPr lang="en-US" dirty="0" err="1">
                <a:solidFill>
                  <a:schemeClr val="tx1">
                    <a:lumMod val="50000"/>
                  </a:schemeClr>
                </a:solidFill>
              </a:rPr>
              <a:t>cụ</a:t>
            </a:r>
            <a:r>
              <a:rPr lang="en-US" dirty="0">
                <a:solidFill>
                  <a:schemeClr val="tx1">
                    <a:lumMod val="50000"/>
                  </a:schemeClr>
                </a:solidFill>
              </a:rPr>
              <a:t> </a:t>
            </a:r>
            <a:r>
              <a:rPr lang="en-US" dirty="0" err="1">
                <a:solidFill>
                  <a:schemeClr val="tx1">
                    <a:lumMod val="50000"/>
                  </a:schemeClr>
                </a:solidFill>
              </a:rPr>
              <a:t>thể</a:t>
            </a:r>
            <a:r>
              <a:rPr lang="en-US" dirty="0">
                <a:solidFill>
                  <a:schemeClr val="tx1">
                    <a:lumMod val="50000"/>
                  </a:schemeClr>
                </a:solidFill>
              </a:rPr>
              <a:t> </a:t>
            </a:r>
            <a:r>
              <a:rPr lang="en-US" dirty="0" err="1">
                <a:solidFill>
                  <a:schemeClr val="tx1">
                    <a:lumMod val="50000"/>
                  </a:schemeClr>
                </a:solidFill>
              </a:rPr>
              <a:t>và</a:t>
            </a:r>
            <a:r>
              <a:rPr lang="en-US" dirty="0">
                <a:solidFill>
                  <a:schemeClr val="tx1">
                    <a:lumMod val="50000"/>
                  </a:schemeClr>
                </a:solidFill>
              </a:rPr>
              <a:t> </a:t>
            </a:r>
            <a:r>
              <a:rPr lang="en-US" dirty="0" err="1">
                <a:solidFill>
                  <a:schemeClr val="tx1">
                    <a:lumMod val="50000"/>
                  </a:schemeClr>
                </a:solidFill>
              </a:rPr>
              <a:t>thiết</a:t>
            </a:r>
            <a:r>
              <a:rPr lang="en-US" dirty="0">
                <a:solidFill>
                  <a:schemeClr val="tx1">
                    <a:lumMod val="50000"/>
                  </a:schemeClr>
                </a:solidFill>
              </a:rPr>
              <a:t> </a:t>
            </a:r>
            <a:r>
              <a:rPr lang="en-US" dirty="0" err="1">
                <a:solidFill>
                  <a:schemeClr val="tx1">
                    <a:lumMod val="50000"/>
                  </a:schemeClr>
                </a:solidFill>
              </a:rPr>
              <a:t>thực</a:t>
            </a:r>
            <a:r>
              <a:rPr lang="en-US" dirty="0">
                <a:solidFill>
                  <a:schemeClr val="tx1">
                    <a:lumMod val="50000"/>
                  </a:schemeClr>
                </a:solidFill>
              </a:rPr>
              <a:t>)</a:t>
            </a:r>
            <a:endParaRPr lang="en-US" i="1" dirty="0">
              <a:solidFill>
                <a:schemeClr val="tx1">
                  <a:lumMod val="50000"/>
                </a:schemeClr>
              </a:solidFill>
            </a:endParaRPr>
          </a:p>
        </p:txBody>
      </p:sp>
      <p:sp>
        <p:nvSpPr>
          <p:cNvPr id="19" name="TextBox 18"/>
          <p:cNvSpPr txBox="1"/>
          <p:nvPr/>
        </p:nvSpPr>
        <p:spPr>
          <a:xfrm>
            <a:off x="268885" y="1636269"/>
            <a:ext cx="8577073" cy="738664"/>
          </a:xfrm>
          <a:prstGeom prst="rect">
            <a:avLst/>
          </a:prstGeom>
          <a:noFill/>
        </p:spPr>
        <p:txBody>
          <a:bodyPr wrap="square" rtlCol="0">
            <a:spAutoFit/>
          </a:bodyPr>
          <a:lstStyle/>
          <a:p>
            <a:r>
              <a:rPr lang="en-US" dirty="0">
                <a:solidFill>
                  <a:schemeClr val="tx1">
                    <a:lumMod val="50000"/>
                  </a:schemeClr>
                </a:solidFill>
              </a:rPr>
              <a:t>2.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chemeClr val="tx1">
                    <a:lumMod val="50000"/>
                  </a:schemeClr>
                </a:solidFill>
              </a:rPr>
              <a:t>Hạnh</a:t>
            </a:r>
            <a:r>
              <a:rPr lang="en-US" dirty="0">
                <a:solidFill>
                  <a:schemeClr val="tx1">
                    <a:lumMod val="50000"/>
                  </a:schemeClr>
                </a:solidFill>
              </a:rPr>
              <a:t> </a:t>
            </a:r>
            <a:r>
              <a:rPr lang="en-US" dirty="0" err="1">
                <a:solidFill>
                  <a:schemeClr val="tx1">
                    <a:lumMod val="50000"/>
                  </a:schemeClr>
                </a:solidFill>
              </a:rPr>
              <a:t>phúc</a:t>
            </a:r>
            <a:r>
              <a:rPr lang="en-US" dirty="0">
                <a:solidFill>
                  <a:schemeClr val="tx1">
                    <a:lumMod val="50000"/>
                  </a:schemeClr>
                </a:solidFill>
              </a:rPr>
              <a:t> </a:t>
            </a:r>
            <a:r>
              <a:rPr lang="en-US" dirty="0" err="1">
                <a:solidFill>
                  <a:schemeClr val="tx1">
                    <a:lumMod val="50000"/>
                  </a:schemeClr>
                </a:solidFill>
              </a:rPr>
              <a:t>là</a:t>
            </a:r>
            <a:r>
              <a:rPr lang="en-US" dirty="0">
                <a:solidFill>
                  <a:schemeClr val="tx1">
                    <a:lumMod val="50000"/>
                  </a:schemeClr>
                </a:solidFill>
              </a:rPr>
              <a:t> </a:t>
            </a:r>
            <a:r>
              <a:rPr lang="en-US" dirty="0" err="1">
                <a:solidFill>
                  <a:schemeClr val="tx1">
                    <a:lumMod val="50000"/>
                  </a:schemeClr>
                </a:solidFill>
              </a:rPr>
              <a:t>gì</a:t>
            </a:r>
            <a:r>
              <a:rPr lang="en-US" dirty="0">
                <a:solidFill>
                  <a:schemeClr val="tx1">
                    <a:lumMod val="50000"/>
                  </a:schemeClr>
                </a:solidFill>
              </a:rPr>
              <a:t>?</a:t>
            </a:r>
          </a:p>
          <a:p>
            <a:r>
              <a:rPr lang="en-US" dirty="0">
                <a:solidFill>
                  <a:schemeClr val="tx1">
                    <a:lumMod val="50000"/>
                  </a:schemeClr>
                </a:solidFill>
              </a:rPr>
              <a:t>(</a:t>
            </a:r>
            <a:r>
              <a:rPr lang="vi-VN" dirty="0">
                <a:solidFill>
                  <a:schemeClr val="tx1">
                    <a:lumMod val="50000"/>
                  </a:schemeClr>
                </a:solidFill>
              </a:rPr>
              <a:t>  </a:t>
            </a:r>
            <a:r>
              <a:rPr lang="en-US" dirty="0" err="1">
                <a:solidFill>
                  <a:schemeClr val="tx1">
                    <a:lumMod val="50000"/>
                  </a:schemeClr>
                </a:solidFill>
              </a:rPr>
              <a:t>Hạnh</a:t>
            </a:r>
            <a:r>
              <a:rPr lang="en-US" dirty="0">
                <a:solidFill>
                  <a:schemeClr val="tx1">
                    <a:lumMod val="50000"/>
                  </a:schemeClr>
                </a:solidFill>
              </a:rPr>
              <a:t> </a:t>
            </a:r>
            <a:r>
              <a:rPr lang="en-US" dirty="0" err="1">
                <a:solidFill>
                  <a:schemeClr val="tx1">
                    <a:lumMod val="50000"/>
                  </a:schemeClr>
                </a:solidFill>
              </a:rPr>
              <a:t>phúc</a:t>
            </a:r>
            <a:r>
              <a:rPr lang="en-US" dirty="0">
                <a:solidFill>
                  <a:schemeClr val="tx1">
                    <a:lumMod val="50000"/>
                  </a:schemeClr>
                </a:solidFill>
              </a:rPr>
              <a:t> </a:t>
            </a:r>
            <a:r>
              <a:rPr lang="en-US" dirty="0" err="1">
                <a:solidFill>
                  <a:schemeClr val="tx1">
                    <a:lumMod val="50000"/>
                  </a:schemeClr>
                </a:solidFill>
              </a:rPr>
              <a:t>là</a:t>
            </a:r>
            <a:r>
              <a:rPr lang="en-US" dirty="0">
                <a:solidFill>
                  <a:schemeClr val="tx1">
                    <a:lumMod val="50000"/>
                  </a:schemeClr>
                </a:solidFill>
              </a:rPr>
              <a:t> </a:t>
            </a:r>
            <a:r>
              <a:rPr lang="en-US" dirty="0" err="1">
                <a:solidFill>
                  <a:schemeClr val="tx1">
                    <a:lumMod val="50000"/>
                  </a:schemeClr>
                </a:solidFill>
              </a:rPr>
              <a:t>trạng</a:t>
            </a:r>
            <a:r>
              <a:rPr lang="en-US" dirty="0">
                <a:solidFill>
                  <a:schemeClr val="tx1">
                    <a:lumMod val="50000"/>
                  </a:schemeClr>
                </a:solidFill>
              </a:rPr>
              <a:t> </a:t>
            </a:r>
            <a:r>
              <a:rPr lang="en-US" dirty="0" err="1">
                <a:solidFill>
                  <a:schemeClr val="tx1">
                    <a:lumMod val="50000"/>
                  </a:schemeClr>
                </a:solidFill>
              </a:rPr>
              <a:t>thái</a:t>
            </a:r>
            <a:r>
              <a:rPr lang="en-US" dirty="0">
                <a:solidFill>
                  <a:schemeClr val="tx1">
                    <a:lumMod val="50000"/>
                  </a:schemeClr>
                </a:solidFill>
              </a:rPr>
              <a:t> </a:t>
            </a:r>
            <a:r>
              <a:rPr lang="en-US" dirty="0" err="1">
                <a:solidFill>
                  <a:schemeClr val="tx1">
                    <a:lumMod val="50000"/>
                  </a:schemeClr>
                </a:solidFill>
              </a:rPr>
              <a:t>tâm</a:t>
            </a:r>
            <a:r>
              <a:rPr lang="en-US" dirty="0">
                <a:solidFill>
                  <a:schemeClr val="tx1">
                    <a:lumMod val="50000"/>
                  </a:schemeClr>
                </a:solidFill>
              </a:rPr>
              <a:t> </a:t>
            </a:r>
            <a:r>
              <a:rPr lang="en-US" dirty="0" err="1">
                <a:solidFill>
                  <a:schemeClr val="tx1">
                    <a:lumMod val="50000"/>
                  </a:schemeClr>
                </a:solidFill>
              </a:rPr>
              <a:t>lí</a:t>
            </a:r>
            <a:r>
              <a:rPr lang="en-US" dirty="0">
                <a:solidFill>
                  <a:schemeClr val="tx1">
                    <a:lumMod val="50000"/>
                  </a:schemeClr>
                </a:solidFill>
              </a:rPr>
              <a:t> </a:t>
            </a:r>
            <a:r>
              <a:rPr lang="en-US" dirty="0" err="1">
                <a:solidFill>
                  <a:schemeClr val="tx1">
                    <a:lumMod val="50000"/>
                  </a:schemeClr>
                </a:solidFill>
              </a:rPr>
              <a:t>tích</a:t>
            </a:r>
            <a:r>
              <a:rPr lang="en-US" dirty="0">
                <a:solidFill>
                  <a:schemeClr val="tx1">
                    <a:lumMod val="50000"/>
                  </a:schemeClr>
                </a:solidFill>
              </a:rPr>
              <a:t> </a:t>
            </a:r>
            <a:r>
              <a:rPr lang="en-US" dirty="0" err="1">
                <a:solidFill>
                  <a:schemeClr val="tx1">
                    <a:lumMod val="50000"/>
                  </a:schemeClr>
                </a:solidFill>
              </a:rPr>
              <a:t>cực</a:t>
            </a:r>
            <a:r>
              <a:rPr lang="en-US" dirty="0">
                <a:solidFill>
                  <a:schemeClr val="tx1">
                    <a:lumMod val="50000"/>
                  </a:schemeClr>
                </a:solidFill>
              </a:rPr>
              <a:t> </a:t>
            </a:r>
            <a:r>
              <a:rPr lang="en-US" dirty="0" err="1">
                <a:solidFill>
                  <a:schemeClr val="tx1">
                    <a:lumMod val="50000"/>
                  </a:schemeClr>
                </a:solidFill>
              </a:rPr>
              <a:t>khi</a:t>
            </a:r>
            <a:r>
              <a:rPr lang="en-US" dirty="0">
                <a:solidFill>
                  <a:schemeClr val="tx1">
                    <a:lumMod val="50000"/>
                  </a:schemeClr>
                </a:solidFill>
              </a:rPr>
              <a:t> con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được</a:t>
            </a:r>
            <a:r>
              <a:rPr lang="en-US" dirty="0">
                <a:solidFill>
                  <a:schemeClr val="tx1">
                    <a:lumMod val="50000"/>
                  </a:schemeClr>
                </a:solidFill>
              </a:rPr>
              <a:t> </a:t>
            </a:r>
            <a:r>
              <a:rPr lang="en-US" dirty="0" err="1">
                <a:solidFill>
                  <a:schemeClr val="tx1">
                    <a:lumMod val="50000"/>
                  </a:schemeClr>
                </a:solidFill>
              </a:rPr>
              <a:t>thỏa</a:t>
            </a:r>
            <a:r>
              <a:rPr lang="en-US" dirty="0">
                <a:solidFill>
                  <a:schemeClr val="tx1">
                    <a:lumMod val="50000"/>
                  </a:schemeClr>
                </a:solidFill>
              </a:rPr>
              <a:t> </a:t>
            </a:r>
            <a:r>
              <a:rPr lang="en-US" dirty="0" err="1">
                <a:solidFill>
                  <a:schemeClr val="tx1">
                    <a:lumMod val="50000"/>
                  </a:schemeClr>
                </a:solidFill>
              </a:rPr>
              <a:t>mãn</a:t>
            </a:r>
            <a:r>
              <a:rPr lang="en-US" dirty="0">
                <a:solidFill>
                  <a:schemeClr val="tx1">
                    <a:lumMod val="50000"/>
                  </a:schemeClr>
                </a:solidFill>
              </a:rPr>
              <a:t>, </a:t>
            </a:r>
            <a:r>
              <a:rPr lang="en-US" dirty="0" err="1">
                <a:solidFill>
                  <a:schemeClr val="tx1">
                    <a:lumMod val="50000"/>
                  </a:schemeClr>
                </a:solidFill>
              </a:rPr>
              <a:t>đạt</a:t>
            </a:r>
            <a:r>
              <a:rPr lang="en-US" dirty="0">
                <a:solidFill>
                  <a:schemeClr val="tx1">
                    <a:lumMod val="50000"/>
                  </a:schemeClr>
                </a:solidFill>
              </a:rPr>
              <a:t> </a:t>
            </a:r>
            <a:r>
              <a:rPr lang="en-US" dirty="0" err="1">
                <a:solidFill>
                  <a:schemeClr val="tx1">
                    <a:lumMod val="50000"/>
                  </a:schemeClr>
                </a:solidFill>
              </a:rPr>
              <a:t>được</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mong</a:t>
            </a:r>
            <a:r>
              <a:rPr lang="en-US" dirty="0">
                <a:solidFill>
                  <a:schemeClr val="tx1">
                    <a:lumMod val="50000"/>
                  </a:schemeClr>
                </a:solidFill>
              </a:rPr>
              <a:t> </a:t>
            </a:r>
            <a:r>
              <a:rPr lang="en-US" dirty="0" err="1">
                <a:solidFill>
                  <a:schemeClr val="tx1">
                    <a:lumMod val="50000"/>
                  </a:schemeClr>
                </a:solidFill>
              </a:rPr>
              <a:t>muốn</a:t>
            </a:r>
            <a:r>
              <a:rPr lang="en-US" dirty="0">
                <a:solidFill>
                  <a:schemeClr val="tx1">
                    <a:lumMod val="50000"/>
                  </a:schemeClr>
                </a:solidFill>
              </a:rPr>
              <a:t>, </a:t>
            </a:r>
            <a:r>
              <a:rPr lang="en-US" dirty="0" err="1">
                <a:solidFill>
                  <a:schemeClr val="tx1">
                    <a:lumMod val="50000"/>
                  </a:schemeClr>
                </a:solidFill>
              </a:rPr>
              <a:t>khát</a:t>
            </a:r>
            <a:r>
              <a:rPr lang="en-US" dirty="0">
                <a:solidFill>
                  <a:schemeClr val="tx1">
                    <a:lumMod val="50000"/>
                  </a:schemeClr>
                </a:solidFill>
              </a:rPr>
              <a:t> </a:t>
            </a:r>
            <a:r>
              <a:rPr lang="en-US" dirty="0" err="1">
                <a:solidFill>
                  <a:schemeClr val="tx1">
                    <a:lumMod val="50000"/>
                  </a:schemeClr>
                </a:solidFill>
              </a:rPr>
              <a:t>khao</a:t>
            </a:r>
            <a:r>
              <a:rPr lang="en-US" dirty="0">
                <a:solidFill>
                  <a:schemeClr val="tx1">
                    <a:lumMod val="50000"/>
                  </a:schemeClr>
                </a:solidFill>
              </a:rPr>
              <a:t> </a:t>
            </a:r>
            <a:r>
              <a:rPr lang="en-US" dirty="0" err="1">
                <a:solidFill>
                  <a:schemeClr val="tx1">
                    <a:lumMod val="50000"/>
                  </a:schemeClr>
                </a:solidFill>
              </a:rPr>
              <a:t>của</a:t>
            </a:r>
            <a:r>
              <a:rPr lang="en-US" dirty="0">
                <a:solidFill>
                  <a:schemeClr val="tx1">
                    <a:lumMod val="50000"/>
                  </a:schemeClr>
                </a:solidFill>
              </a:rPr>
              <a:t> </a:t>
            </a:r>
            <a:r>
              <a:rPr lang="en-US" dirty="0" err="1">
                <a:solidFill>
                  <a:schemeClr val="tx1">
                    <a:lumMod val="50000"/>
                  </a:schemeClr>
                </a:solidFill>
              </a:rPr>
              <a:t>mình</a:t>
            </a:r>
            <a:r>
              <a:rPr lang="en-US" dirty="0">
                <a:solidFill>
                  <a:schemeClr val="tx1">
                    <a:lumMod val="50000"/>
                  </a:schemeClr>
                </a:solidFill>
              </a:rPr>
              <a:t>)</a:t>
            </a:r>
          </a:p>
        </p:txBody>
      </p:sp>
      <p:sp>
        <p:nvSpPr>
          <p:cNvPr id="21" name="TextBox 20"/>
          <p:cNvSpPr txBox="1"/>
          <p:nvPr/>
        </p:nvSpPr>
        <p:spPr>
          <a:xfrm>
            <a:off x="274858" y="2374933"/>
            <a:ext cx="8537249" cy="1384995"/>
          </a:xfrm>
          <a:prstGeom prst="rect">
            <a:avLst/>
          </a:prstGeom>
          <a:noFill/>
        </p:spPr>
        <p:txBody>
          <a:bodyPr wrap="square" rtlCol="0">
            <a:spAutoFit/>
          </a:bodyPr>
          <a:lstStyle/>
          <a:p>
            <a:r>
              <a:rPr lang="en-US" dirty="0">
                <a:solidFill>
                  <a:schemeClr val="tx1">
                    <a:lumMod val="50000"/>
                  </a:schemeClr>
                </a:solidFill>
              </a:rPr>
              <a:t>3</a:t>
            </a:r>
            <a:r>
              <a:rPr lang="en-US" dirty="0">
                <a:solidFill>
                  <a:srgbClr val="0000FF"/>
                </a:solidFill>
              </a:rPr>
              <a:t>. </a:t>
            </a:r>
            <a:r>
              <a:rPr lang="en-US" dirty="0" err="1">
                <a:solidFill>
                  <a:srgbClr val="0000FF"/>
                </a:solidFill>
              </a:rPr>
              <a:t>Đưa</a:t>
            </a:r>
            <a:r>
              <a:rPr lang="en-US" dirty="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endParaRPr lang="en-US" dirty="0">
              <a:solidFill>
                <a:srgbClr val="0000FF"/>
              </a:solidFill>
            </a:endParaRPr>
          </a:p>
          <a:p>
            <a:r>
              <a:rPr lang="en-US" dirty="0">
                <a:solidFill>
                  <a:schemeClr val="tx1">
                    <a:lumMod val="50000"/>
                  </a:schemeClr>
                </a:solidFill>
              </a:rPr>
              <a:t>+ </a:t>
            </a:r>
            <a:r>
              <a:rPr lang="en-US" dirty="0" err="1">
                <a:solidFill>
                  <a:schemeClr val="tx1">
                    <a:lumMod val="50000"/>
                  </a:schemeClr>
                </a:solidFill>
              </a:rPr>
              <a:t>Điều</a:t>
            </a:r>
            <a:r>
              <a:rPr lang="en-US" dirty="0">
                <a:solidFill>
                  <a:schemeClr val="tx1">
                    <a:lumMod val="50000"/>
                  </a:schemeClr>
                </a:solidFill>
              </a:rPr>
              <a:t> </a:t>
            </a:r>
            <a:r>
              <a:rPr lang="en-US" dirty="0" err="1">
                <a:solidFill>
                  <a:schemeClr val="tx1">
                    <a:lumMod val="50000"/>
                  </a:schemeClr>
                </a:solidFill>
              </a:rPr>
              <a:t>chỉnh</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cảm</a:t>
            </a:r>
            <a:r>
              <a:rPr lang="en-US" dirty="0">
                <a:solidFill>
                  <a:schemeClr val="tx1">
                    <a:lumMod val="50000"/>
                  </a:schemeClr>
                </a:solidFill>
              </a:rPr>
              <a:t> </a:t>
            </a:r>
            <a:r>
              <a:rPr lang="en-US" dirty="0" err="1">
                <a:solidFill>
                  <a:schemeClr val="tx1">
                    <a:lumMod val="50000"/>
                  </a:schemeClr>
                </a:solidFill>
              </a:rPr>
              <a:t>xúc</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mong</a:t>
            </a:r>
            <a:r>
              <a:rPr lang="en-US" dirty="0">
                <a:solidFill>
                  <a:schemeClr val="tx1">
                    <a:lumMod val="50000"/>
                  </a:schemeClr>
                </a:solidFill>
              </a:rPr>
              <a:t> </a:t>
            </a:r>
            <a:r>
              <a:rPr lang="en-US" dirty="0" err="1">
                <a:solidFill>
                  <a:schemeClr val="tx1">
                    <a:lumMod val="50000"/>
                  </a:schemeClr>
                </a:solidFill>
              </a:rPr>
              <a:t>muốn</a:t>
            </a:r>
            <a:r>
              <a:rPr lang="en-US" dirty="0">
                <a:solidFill>
                  <a:schemeClr val="tx1">
                    <a:lumMod val="50000"/>
                  </a:schemeClr>
                </a:solidFill>
              </a:rPr>
              <a:t> </a:t>
            </a:r>
            <a:r>
              <a:rPr lang="en-US" dirty="0" err="1">
                <a:solidFill>
                  <a:schemeClr val="tx1">
                    <a:lumMod val="50000"/>
                  </a:schemeClr>
                </a:solidFill>
              </a:rPr>
              <a:t>của</a:t>
            </a:r>
            <a:r>
              <a:rPr lang="en-US" dirty="0">
                <a:solidFill>
                  <a:schemeClr val="tx1">
                    <a:lumMod val="50000"/>
                  </a:schemeClr>
                </a:solidFill>
              </a:rPr>
              <a:t> </a:t>
            </a:r>
            <a:r>
              <a:rPr lang="en-US" dirty="0" err="1">
                <a:solidFill>
                  <a:schemeClr val="tx1">
                    <a:lumMod val="50000"/>
                  </a:schemeClr>
                </a:solidFill>
              </a:rPr>
              <a:t>bản</a:t>
            </a:r>
            <a:r>
              <a:rPr lang="en-US" dirty="0">
                <a:solidFill>
                  <a:schemeClr val="tx1">
                    <a:lumMod val="50000"/>
                  </a:schemeClr>
                </a:solidFill>
              </a:rPr>
              <a:t> </a:t>
            </a:r>
            <a:r>
              <a:rPr lang="en-US" dirty="0" err="1">
                <a:solidFill>
                  <a:schemeClr val="tx1">
                    <a:lumMod val="50000"/>
                  </a:schemeClr>
                </a:solidFill>
              </a:rPr>
              <a:t>thân</a:t>
            </a:r>
            <a:r>
              <a:rPr lang="en-US" dirty="0">
                <a:solidFill>
                  <a:schemeClr val="tx1">
                    <a:lumMod val="50000"/>
                  </a:schemeClr>
                </a:solidFill>
              </a:rPr>
              <a:t> </a:t>
            </a:r>
            <a:r>
              <a:rPr lang="en-US" dirty="0" err="1">
                <a:solidFill>
                  <a:schemeClr val="tx1">
                    <a:lumMod val="50000"/>
                  </a:schemeClr>
                </a:solidFill>
              </a:rPr>
              <a:t>phù</a:t>
            </a:r>
            <a:r>
              <a:rPr lang="en-US" dirty="0">
                <a:solidFill>
                  <a:schemeClr val="tx1">
                    <a:lumMod val="50000"/>
                  </a:schemeClr>
                </a:solidFill>
              </a:rPr>
              <a:t> </a:t>
            </a:r>
            <a:r>
              <a:rPr lang="en-US" dirty="0" err="1">
                <a:solidFill>
                  <a:schemeClr val="tx1">
                    <a:lumMod val="50000"/>
                  </a:schemeClr>
                </a:solidFill>
              </a:rPr>
              <a:t>hợp</a:t>
            </a:r>
            <a:r>
              <a:rPr lang="en-US" dirty="0">
                <a:solidFill>
                  <a:schemeClr val="tx1">
                    <a:lumMod val="50000"/>
                  </a:schemeClr>
                </a:solidFill>
              </a:rPr>
              <a:t> </a:t>
            </a:r>
            <a:r>
              <a:rPr lang="en-US" dirty="0" err="1">
                <a:solidFill>
                  <a:schemeClr val="tx1">
                    <a:lumMod val="50000"/>
                  </a:schemeClr>
                </a:solidFill>
              </a:rPr>
              <a:t>với</a:t>
            </a:r>
            <a:r>
              <a:rPr lang="en-US" dirty="0">
                <a:solidFill>
                  <a:schemeClr val="tx1">
                    <a:lumMod val="50000"/>
                  </a:schemeClr>
                </a:solidFill>
              </a:rPr>
              <a:t> </a:t>
            </a:r>
            <a:r>
              <a:rPr lang="en-US" dirty="0" err="1">
                <a:solidFill>
                  <a:schemeClr val="tx1">
                    <a:lumMod val="50000"/>
                  </a:schemeClr>
                </a:solidFill>
              </a:rPr>
              <a:t>điều</a:t>
            </a:r>
            <a:r>
              <a:rPr lang="en-US" dirty="0">
                <a:solidFill>
                  <a:schemeClr val="tx1">
                    <a:lumMod val="50000"/>
                  </a:schemeClr>
                </a:solidFill>
              </a:rPr>
              <a:t> </a:t>
            </a:r>
            <a:r>
              <a:rPr lang="en-US" dirty="0" err="1">
                <a:solidFill>
                  <a:schemeClr val="tx1">
                    <a:lumMod val="50000"/>
                  </a:schemeClr>
                </a:solidFill>
              </a:rPr>
              <a:t>kiện</a:t>
            </a:r>
            <a:r>
              <a:rPr lang="en-US" dirty="0">
                <a:solidFill>
                  <a:schemeClr val="tx1">
                    <a:lumMod val="50000"/>
                  </a:schemeClr>
                </a:solidFill>
              </a:rPr>
              <a:t> </a:t>
            </a:r>
            <a:r>
              <a:rPr lang="en-US" dirty="0" err="1">
                <a:solidFill>
                  <a:schemeClr val="tx1">
                    <a:lumMod val="50000"/>
                  </a:schemeClr>
                </a:solidFill>
              </a:rPr>
              <a:t>và</a:t>
            </a:r>
            <a:r>
              <a:rPr lang="en-US" dirty="0">
                <a:solidFill>
                  <a:schemeClr val="tx1">
                    <a:lumMod val="50000"/>
                  </a:schemeClr>
                </a:solidFill>
              </a:rPr>
              <a:t> </a:t>
            </a:r>
            <a:r>
              <a:rPr lang="en-US" dirty="0" err="1">
                <a:solidFill>
                  <a:schemeClr val="tx1">
                    <a:lumMod val="50000"/>
                  </a:schemeClr>
                </a:solidFill>
              </a:rPr>
              <a:t>khả</a:t>
            </a:r>
            <a:r>
              <a:rPr lang="en-US" dirty="0">
                <a:solidFill>
                  <a:schemeClr val="tx1">
                    <a:lumMod val="50000"/>
                  </a:schemeClr>
                </a:solidFill>
              </a:rPr>
              <a:t> </a:t>
            </a:r>
            <a:r>
              <a:rPr lang="en-US" dirty="0" err="1">
                <a:solidFill>
                  <a:schemeClr val="tx1">
                    <a:lumMod val="50000"/>
                  </a:schemeClr>
                </a:solidFill>
              </a:rPr>
              <a:t>năng</a:t>
            </a:r>
            <a:r>
              <a:rPr lang="en-US" dirty="0">
                <a:solidFill>
                  <a:schemeClr val="tx1">
                    <a:lumMod val="50000"/>
                  </a:schemeClr>
                </a:solidFill>
              </a:rPr>
              <a:t>.</a:t>
            </a:r>
          </a:p>
          <a:p>
            <a:r>
              <a:rPr lang="vi-VN" dirty="0">
                <a:solidFill>
                  <a:schemeClr val="tx1">
                    <a:lumMod val="50000"/>
                  </a:schemeClr>
                </a:solidFill>
              </a:rPr>
              <a:t>+ </a:t>
            </a:r>
            <a:r>
              <a:rPr lang="en-US" dirty="0" err="1">
                <a:solidFill>
                  <a:schemeClr val="tx1">
                    <a:lumMod val="50000"/>
                  </a:schemeClr>
                </a:solidFill>
              </a:rPr>
              <a:t>Nỗ</a:t>
            </a:r>
            <a:r>
              <a:rPr lang="en-US" dirty="0">
                <a:solidFill>
                  <a:schemeClr val="tx1">
                    <a:lumMod val="50000"/>
                  </a:schemeClr>
                </a:solidFill>
              </a:rPr>
              <a:t> </a:t>
            </a:r>
            <a:r>
              <a:rPr lang="en-US" dirty="0" err="1">
                <a:solidFill>
                  <a:schemeClr val="tx1">
                    <a:lumMod val="50000"/>
                  </a:schemeClr>
                </a:solidFill>
              </a:rPr>
              <a:t>lực</a:t>
            </a:r>
            <a:r>
              <a:rPr lang="en-US" dirty="0">
                <a:solidFill>
                  <a:schemeClr val="tx1">
                    <a:lumMod val="50000"/>
                  </a:schemeClr>
                </a:solidFill>
              </a:rPr>
              <a:t> </a:t>
            </a:r>
            <a:r>
              <a:rPr lang="en-US" dirty="0" err="1">
                <a:solidFill>
                  <a:schemeClr val="tx1">
                    <a:lumMod val="50000"/>
                  </a:schemeClr>
                </a:solidFill>
              </a:rPr>
              <a:t>rèn</a:t>
            </a:r>
            <a:r>
              <a:rPr lang="en-US" dirty="0">
                <a:solidFill>
                  <a:schemeClr val="tx1">
                    <a:lumMod val="50000"/>
                  </a:schemeClr>
                </a:solidFill>
              </a:rPr>
              <a:t> </a:t>
            </a:r>
            <a:r>
              <a:rPr lang="en-US" dirty="0" err="1">
                <a:solidFill>
                  <a:schemeClr val="tx1">
                    <a:lumMod val="50000"/>
                  </a:schemeClr>
                </a:solidFill>
              </a:rPr>
              <a:t>luyện</a:t>
            </a:r>
            <a:r>
              <a:rPr lang="en-US" dirty="0">
                <a:solidFill>
                  <a:schemeClr val="tx1">
                    <a:lumMod val="50000"/>
                  </a:schemeClr>
                </a:solidFill>
              </a:rPr>
              <a:t> </a:t>
            </a:r>
            <a:r>
              <a:rPr lang="en-US" dirty="0" err="1">
                <a:solidFill>
                  <a:schemeClr val="tx1">
                    <a:lumMod val="50000"/>
                  </a:schemeClr>
                </a:solidFill>
              </a:rPr>
              <a:t>thể</a:t>
            </a:r>
            <a:r>
              <a:rPr lang="en-US" dirty="0">
                <a:solidFill>
                  <a:schemeClr val="tx1">
                    <a:lumMod val="50000"/>
                  </a:schemeClr>
                </a:solidFill>
              </a:rPr>
              <a:t> </a:t>
            </a:r>
            <a:r>
              <a:rPr lang="en-US" dirty="0" err="1">
                <a:solidFill>
                  <a:schemeClr val="tx1">
                    <a:lumMod val="50000"/>
                  </a:schemeClr>
                </a:solidFill>
              </a:rPr>
              <a:t>lực</a:t>
            </a:r>
            <a:r>
              <a:rPr lang="en-US" dirty="0">
                <a:solidFill>
                  <a:schemeClr val="tx1">
                    <a:lumMod val="50000"/>
                  </a:schemeClr>
                </a:solidFill>
              </a:rPr>
              <a:t> </a:t>
            </a:r>
            <a:r>
              <a:rPr lang="en-US" dirty="0" err="1">
                <a:solidFill>
                  <a:schemeClr val="tx1">
                    <a:lumMod val="50000"/>
                  </a:schemeClr>
                </a:solidFill>
              </a:rPr>
              <a:t>luôn</a:t>
            </a:r>
            <a:r>
              <a:rPr lang="en-US" dirty="0">
                <a:solidFill>
                  <a:schemeClr val="tx1">
                    <a:lumMod val="50000"/>
                  </a:schemeClr>
                </a:solidFill>
              </a:rPr>
              <a:t> </a:t>
            </a:r>
            <a:r>
              <a:rPr lang="en-US" dirty="0" err="1">
                <a:solidFill>
                  <a:schemeClr val="tx1">
                    <a:lumMod val="50000"/>
                  </a:schemeClr>
                </a:solidFill>
              </a:rPr>
              <a:t>khỏe</a:t>
            </a:r>
            <a:r>
              <a:rPr lang="en-US" dirty="0">
                <a:solidFill>
                  <a:schemeClr val="tx1">
                    <a:lumMod val="50000"/>
                  </a:schemeClr>
                </a:solidFill>
              </a:rPr>
              <a:t> </a:t>
            </a:r>
            <a:r>
              <a:rPr lang="en-US" dirty="0" err="1">
                <a:solidFill>
                  <a:schemeClr val="tx1">
                    <a:lumMod val="50000"/>
                  </a:schemeClr>
                </a:solidFill>
              </a:rPr>
              <a:t>mạnh</a:t>
            </a:r>
            <a:r>
              <a:rPr lang="en-US" dirty="0">
                <a:solidFill>
                  <a:schemeClr val="tx1">
                    <a:lumMod val="50000"/>
                  </a:schemeClr>
                </a:solidFill>
              </a:rPr>
              <a:t>, </a:t>
            </a:r>
            <a:r>
              <a:rPr lang="en-US" dirty="0" err="1">
                <a:solidFill>
                  <a:schemeClr val="tx1">
                    <a:lumMod val="50000"/>
                  </a:schemeClr>
                </a:solidFill>
              </a:rPr>
              <a:t>tinh</a:t>
            </a:r>
            <a:r>
              <a:rPr lang="en-US" dirty="0">
                <a:solidFill>
                  <a:schemeClr val="tx1">
                    <a:lumMod val="50000"/>
                  </a:schemeClr>
                </a:solidFill>
              </a:rPr>
              <a:t> </a:t>
            </a:r>
            <a:r>
              <a:rPr lang="en-US" dirty="0" err="1">
                <a:solidFill>
                  <a:schemeClr val="tx1">
                    <a:lumMod val="50000"/>
                  </a:schemeClr>
                </a:solidFill>
              </a:rPr>
              <a:t>thần</a:t>
            </a:r>
            <a:r>
              <a:rPr lang="en-US" dirty="0">
                <a:solidFill>
                  <a:schemeClr val="tx1">
                    <a:lumMod val="50000"/>
                  </a:schemeClr>
                </a:solidFill>
              </a:rPr>
              <a:t> </a:t>
            </a:r>
            <a:r>
              <a:rPr lang="en-US" dirty="0" err="1">
                <a:solidFill>
                  <a:schemeClr val="tx1">
                    <a:lumMod val="50000"/>
                  </a:schemeClr>
                </a:solidFill>
              </a:rPr>
              <a:t>luôn</a:t>
            </a:r>
            <a:r>
              <a:rPr lang="en-US" dirty="0">
                <a:solidFill>
                  <a:schemeClr val="tx1">
                    <a:lumMod val="50000"/>
                  </a:schemeClr>
                </a:solidFill>
              </a:rPr>
              <a:t> </a:t>
            </a:r>
            <a:r>
              <a:rPr lang="en-US" dirty="0" err="1">
                <a:solidFill>
                  <a:schemeClr val="tx1">
                    <a:lumMod val="50000"/>
                  </a:schemeClr>
                </a:solidFill>
              </a:rPr>
              <a:t>lạc</a:t>
            </a:r>
            <a:r>
              <a:rPr lang="en-US" dirty="0">
                <a:solidFill>
                  <a:schemeClr val="tx1">
                    <a:lumMod val="50000"/>
                  </a:schemeClr>
                </a:solidFill>
              </a:rPr>
              <a:t> </a:t>
            </a:r>
            <a:r>
              <a:rPr lang="en-US" dirty="0" err="1">
                <a:solidFill>
                  <a:schemeClr val="tx1">
                    <a:lumMod val="50000"/>
                  </a:schemeClr>
                </a:solidFill>
              </a:rPr>
              <a:t>quan</a:t>
            </a:r>
            <a:r>
              <a:rPr lang="en-US" dirty="0">
                <a:solidFill>
                  <a:schemeClr val="tx1">
                    <a:lumMod val="50000"/>
                  </a:schemeClr>
                </a:solidFill>
              </a:rPr>
              <a:t>, </a:t>
            </a:r>
            <a:r>
              <a:rPr lang="en-US" dirty="0" err="1">
                <a:solidFill>
                  <a:schemeClr val="tx1">
                    <a:lumMod val="50000"/>
                  </a:schemeClr>
                </a:solidFill>
              </a:rPr>
              <a:t>trau</a:t>
            </a:r>
            <a:r>
              <a:rPr lang="en-US" dirty="0">
                <a:solidFill>
                  <a:schemeClr val="tx1">
                    <a:lumMod val="50000"/>
                  </a:schemeClr>
                </a:solidFill>
              </a:rPr>
              <a:t> </a:t>
            </a:r>
            <a:r>
              <a:rPr lang="en-US" dirty="0" err="1">
                <a:solidFill>
                  <a:schemeClr val="tx1">
                    <a:lumMod val="50000"/>
                  </a:schemeClr>
                </a:solidFill>
              </a:rPr>
              <a:t>dồi</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kiểu</a:t>
            </a:r>
            <a:r>
              <a:rPr lang="en-US" dirty="0">
                <a:solidFill>
                  <a:schemeClr val="tx1">
                    <a:lumMod val="50000"/>
                  </a:schemeClr>
                </a:solidFill>
              </a:rPr>
              <a:t> </a:t>
            </a:r>
            <a:r>
              <a:rPr lang="en-US" dirty="0" err="1">
                <a:solidFill>
                  <a:schemeClr val="tx1">
                    <a:lumMod val="50000"/>
                  </a:schemeClr>
                </a:solidFill>
              </a:rPr>
              <a:t>biết</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kĩ</a:t>
            </a:r>
            <a:r>
              <a:rPr lang="en-US" dirty="0">
                <a:solidFill>
                  <a:schemeClr val="tx1">
                    <a:lumMod val="50000"/>
                  </a:schemeClr>
                </a:solidFill>
              </a:rPr>
              <a:t> </a:t>
            </a:r>
            <a:r>
              <a:rPr lang="en-US" dirty="0" err="1">
                <a:solidFill>
                  <a:schemeClr val="tx1">
                    <a:lumMod val="50000"/>
                  </a:schemeClr>
                </a:solidFill>
              </a:rPr>
              <a:t>năng</a:t>
            </a:r>
            <a:r>
              <a:rPr lang="en-US" dirty="0">
                <a:solidFill>
                  <a:schemeClr val="tx1">
                    <a:lumMod val="50000"/>
                  </a:schemeClr>
                </a:solidFill>
              </a:rPr>
              <a:t> </a:t>
            </a:r>
            <a:r>
              <a:rPr lang="en-US" dirty="0" err="1">
                <a:solidFill>
                  <a:schemeClr val="tx1">
                    <a:lumMod val="50000"/>
                  </a:schemeClr>
                </a:solidFill>
              </a:rPr>
              <a:t>để</a:t>
            </a:r>
            <a:r>
              <a:rPr lang="en-US" dirty="0">
                <a:solidFill>
                  <a:schemeClr val="tx1">
                    <a:lumMod val="50000"/>
                  </a:schemeClr>
                </a:solidFill>
              </a:rPr>
              <a:t> </a:t>
            </a:r>
            <a:r>
              <a:rPr lang="en-US" dirty="0" err="1">
                <a:solidFill>
                  <a:schemeClr val="tx1">
                    <a:lumMod val="50000"/>
                  </a:schemeClr>
                </a:solidFill>
              </a:rPr>
              <a:t>đối</a:t>
            </a:r>
            <a:r>
              <a:rPr lang="en-US" dirty="0">
                <a:solidFill>
                  <a:schemeClr val="tx1">
                    <a:lumMod val="50000"/>
                  </a:schemeClr>
                </a:solidFill>
              </a:rPr>
              <a:t> </a:t>
            </a:r>
            <a:r>
              <a:rPr lang="en-US" dirty="0" err="1">
                <a:solidFill>
                  <a:schemeClr val="tx1">
                    <a:lumMod val="50000"/>
                  </a:schemeClr>
                </a:solidFill>
              </a:rPr>
              <a:t>diện</a:t>
            </a:r>
            <a:r>
              <a:rPr lang="en-US" dirty="0">
                <a:solidFill>
                  <a:schemeClr val="tx1">
                    <a:lumMod val="50000"/>
                  </a:schemeClr>
                </a:solidFill>
              </a:rPr>
              <a:t> </a:t>
            </a:r>
            <a:r>
              <a:rPr lang="en-US" dirty="0" err="1">
                <a:solidFill>
                  <a:schemeClr val="tx1">
                    <a:lumMod val="50000"/>
                  </a:schemeClr>
                </a:solidFill>
              </a:rPr>
              <a:t>với</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khó</a:t>
            </a:r>
            <a:r>
              <a:rPr lang="en-US" dirty="0">
                <a:solidFill>
                  <a:schemeClr val="tx1">
                    <a:lumMod val="50000"/>
                  </a:schemeClr>
                </a:solidFill>
              </a:rPr>
              <a:t> </a:t>
            </a:r>
            <a:r>
              <a:rPr lang="en-US" dirty="0" err="1">
                <a:solidFill>
                  <a:schemeClr val="tx1">
                    <a:lumMod val="50000"/>
                  </a:schemeClr>
                </a:solidFill>
              </a:rPr>
              <a:t>khăn</a:t>
            </a:r>
            <a:r>
              <a:rPr lang="en-US" dirty="0">
                <a:solidFill>
                  <a:schemeClr val="tx1">
                    <a:lumMod val="50000"/>
                  </a:schemeClr>
                </a:solidFill>
              </a:rPr>
              <a:t> </a:t>
            </a:r>
            <a:r>
              <a:rPr lang="en-US" dirty="0" err="1">
                <a:solidFill>
                  <a:schemeClr val="tx1">
                    <a:lumMod val="50000"/>
                  </a:schemeClr>
                </a:solidFill>
              </a:rPr>
              <a:t>thử</a:t>
            </a:r>
            <a:r>
              <a:rPr lang="en-US" dirty="0">
                <a:solidFill>
                  <a:schemeClr val="tx1">
                    <a:lumMod val="50000"/>
                  </a:schemeClr>
                </a:solidFill>
              </a:rPr>
              <a:t> </a:t>
            </a:r>
            <a:r>
              <a:rPr lang="en-US" dirty="0" err="1">
                <a:solidFill>
                  <a:schemeClr val="tx1">
                    <a:lumMod val="50000"/>
                  </a:schemeClr>
                </a:solidFill>
              </a:rPr>
              <a:t>thách</a:t>
            </a:r>
            <a:endParaRPr lang="en-US" dirty="0">
              <a:solidFill>
                <a:schemeClr val="tx1">
                  <a:lumMod val="50000"/>
                </a:schemeClr>
              </a:solidFill>
            </a:endParaRPr>
          </a:p>
          <a:p>
            <a:r>
              <a:rPr lang="vi-VN" dirty="0">
                <a:solidFill>
                  <a:schemeClr val="tx1">
                    <a:lumMod val="50000"/>
                  </a:schemeClr>
                </a:solidFill>
              </a:rPr>
              <a:t>+ </a:t>
            </a:r>
            <a:r>
              <a:rPr lang="en-US" dirty="0" err="1">
                <a:solidFill>
                  <a:schemeClr val="tx1">
                    <a:lumMod val="50000"/>
                  </a:schemeClr>
                </a:solidFill>
              </a:rPr>
              <a:t>Trân</a:t>
            </a:r>
            <a:r>
              <a:rPr lang="en-US" dirty="0">
                <a:solidFill>
                  <a:schemeClr val="tx1">
                    <a:lumMod val="50000"/>
                  </a:schemeClr>
                </a:solidFill>
              </a:rPr>
              <a:t> </a:t>
            </a:r>
            <a:r>
              <a:rPr lang="en-US" dirty="0" err="1">
                <a:solidFill>
                  <a:schemeClr val="tx1">
                    <a:lumMod val="50000"/>
                  </a:schemeClr>
                </a:solidFill>
              </a:rPr>
              <a:t>trọng</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gì</a:t>
            </a:r>
            <a:r>
              <a:rPr lang="en-US" dirty="0">
                <a:solidFill>
                  <a:schemeClr val="tx1">
                    <a:lumMod val="50000"/>
                  </a:schemeClr>
                </a:solidFill>
              </a:rPr>
              <a:t> </a:t>
            </a:r>
            <a:r>
              <a:rPr lang="en-US" dirty="0" err="1">
                <a:solidFill>
                  <a:schemeClr val="tx1">
                    <a:lumMod val="50000"/>
                  </a:schemeClr>
                </a:solidFill>
              </a:rPr>
              <a:t>mình</a:t>
            </a:r>
            <a:r>
              <a:rPr lang="en-US" dirty="0">
                <a:solidFill>
                  <a:schemeClr val="tx1">
                    <a:lumMod val="50000"/>
                  </a:schemeClr>
                </a:solidFill>
              </a:rPr>
              <a:t> </a:t>
            </a:r>
            <a:r>
              <a:rPr lang="en-US" dirty="0" err="1">
                <a:solidFill>
                  <a:schemeClr val="tx1">
                    <a:lumMod val="50000"/>
                  </a:schemeClr>
                </a:solidFill>
              </a:rPr>
              <a:t>đang</a:t>
            </a:r>
            <a:r>
              <a:rPr lang="en-US" dirty="0">
                <a:solidFill>
                  <a:schemeClr val="tx1">
                    <a:lumMod val="50000"/>
                  </a:schemeClr>
                </a:solidFill>
              </a:rPr>
              <a:t> </a:t>
            </a:r>
            <a:r>
              <a:rPr lang="en-US" dirty="0" err="1">
                <a:solidFill>
                  <a:schemeClr val="tx1">
                    <a:lumMod val="50000"/>
                  </a:schemeClr>
                </a:solidFill>
              </a:rPr>
              <a:t>có</a:t>
            </a:r>
            <a:r>
              <a:rPr lang="en-US" dirty="0">
                <a:solidFill>
                  <a:schemeClr val="tx1">
                    <a:lumMod val="50000"/>
                  </a:schemeClr>
                </a:solidFill>
              </a:rPr>
              <a:t>, </a:t>
            </a:r>
            <a:r>
              <a:rPr lang="en-US" dirty="0" err="1">
                <a:solidFill>
                  <a:schemeClr val="tx1">
                    <a:lumMod val="50000"/>
                  </a:schemeClr>
                </a:solidFill>
              </a:rPr>
              <a:t>quan</a:t>
            </a:r>
            <a:r>
              <a:rPr lang="en-US" dirty="0">
                <a:solidFill>
                  <a:schemeClr val="tx1">
                    <a:lumMod val="50000"/>
                  </a:schemeClr>
                </a:solidFill>
              </a:rPr>
              <a:t> </a:t>
            </a:r>
            <a:r>
              <a:rPr lang="en-US" dirty="0" err="1">
                <a:solidFill>
                  <a:schemeClr val="tx1">
                    <a:lumMod val="50000"/>
                  </a:schemeClr>
                </a:solidFill>
              </a:rPr>
              <a:t>tâm</a:t>
            </a:r>
            <a:r>
              <a:rPr lang="en-US" dirty="0">
                <a:solidFill>
                  <a:schemeClr val="tx1">
                    <a:lumMod val="50000"/>
                  </a:schemeClr>
                </a:solidFill>
              </a:rPr>
              <a:t>, chia </a:t>
            </a:r>
            <a:r>
              <a:rPr lang="en-US" dirty="0" err="1">
                <a:solidFill>
                  <a:schemeClr val="tx1">
                    <a:lumMod val="50000"/>
                  </a:schemeClr>
                </a:solidFill>
              </a:rPr>
              <a:t>sẻ</a:t>
            </a:r>
            <a:r>
              <a:rPr lang="en-US" dirty="0">
                <a:solidFill>
                  <a:schemeClr val="tx1">
                    <a:lumMod val="50000"/>
                  </a:schemeClr>
                </a:solidFill>
              </a:rPr>
              <a:t> </a:t>
            </a:r>
            <a:r>
              <a:rPr lang="en-US" dirty="0" err="1">
                <a:solidFill>
                  <a:schemeClr val="tx1">
                    <a:lumMod val="50000"/>
                  </a:schemeClr>
                </a:solidFill>
              </a:rPr>
              <a:t>giúp</a:t>
            </a:r>
            <a:r>
              <a:rPr lang="en-US" dirty="0">
                <a:solidFill>
                  <a:schemeClr val="tx1">
                    <a:lumMod val="50000"/>
                  </a:schemeClr>
                </a:solidFill>
              </a:rPr>
              <a:t> </a:t>
            </a:r>
            <a:r>
              <a:rPr lang="en-US" dirty="0" err="1">
                <a:solidFill>
                  <a:schemeClr val="tx1">
                    <a:lumMod val="50000"/>
                  </a:schemeClr>
                </a:solidFill>
              </a:rPr>
              <a:t>đỡ</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xung</a:t>
            </a:r>
            <a:r>
              <a:rPr lang="en-US" dirty="0">
                <a:solidFill>
                  <a:schemeClr val="tx1">
                    <a:lumMod val="50000"/>
                  </a:schemeClr>
                </a:solidFill>
              </a:rPr>
              <a:t> </a:t>
            </a:r>
            <a:r>
              <a:rPr lang="en-US" dirty="0" err="1">
                <a:solidFill>
                  <a:schemeClr val="tx1">
                    <a:lumMod val="50000"/>
                  </a:schemeClr>
                </a:solidFill>
              </a:rPr>
              <a:t>quanh</a:t>
            </a:r>
            <a:r>
              <a:rPr lang="en-US" dirty="0">
                <a:solidFill>
                  <a:schemeClr val="tx1">
                    <a:lumMod val="50000"/>
                  </a:schemeClr>
                </a:solidFill>
              </a:rPr>
              <a:t>…</a:t>
            </a:r>
            <a:endParaRPr lang="vi-VN" dirty="0">
              <a:solidFill>
                <a:schemeClr val="tx1">
                  <a:lumMod val="50000"/>
                </a:schemeClr>
              </a:solidFill>
            </a:endParaRPr>
          </a:p>
          <a:p>
            <a:r>
              <a:rPr lang="en-US" dirty="0">
                <a:solidFill>
                  <a:schemeClr val="tx1">
                    <a:lumMod val="50000"/>
                  </a:schemeClr>
                </a:solidFill>
              </a:rPr>
              <a:t>+ </a:t>
            </a:r>
            <a:r>
              <a:rPr lang="en-US" dirty="0" err="1">
                <a:solidFill>
                  <a:schemeClr val="tx1">
                    <a:lumMod val="50000"/>
                  </a:schemeClr>
                </a:solidFill>
              </a:rPr>
              <a:t>Dẫn</a:t>
            </a:r>
            <a:r>
              <a:rPr lang="en-US" dirty="0">
                <a:solidFill>
                  <a:schemeClr val="tx1">
                    <a:lumMod val="50000"/>
                  </a:schemeClr>
                </a:solidFill>
              </a:rPr>
              <a:t> </a:t>
            </a:r>
            <a:r>
              <a:rPr lang="en-US" dirty="0" err="1">
                <a:solidFill>
                  <a:schemeClr val="tx1">
                    <a:lumMod val="50000"/>
                  </a:schemeClr>
                </a:solidFill>
              </a:rPr>
              <a:t>chứng</a:t>
            </a:r>
            <a:r>
              <a:rPr lang="en-US" dirty="0">
                <a:solidFill>
                  <a:schemeClr val="tx1">
                    <a:lumMod val="50000"/>
                  </a:schemeClr>
                </a:solidFill>
              </a:rPr>
              <a:t>: </a:t>
            </a:r>
            <a:r>
              <a:rPr lang="en-US" dirty="0" err="1">
                <a:solidFill>
                  <a:schemeClr val="tx1">
                    <a:lumMod val="50000"/>
                  </a:schemeClr>
                </a:solidFill>
              </a:rPr>
              <a:t>làm</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tốt</a:t>
            </a:r>
            <a:r>
              <a:rPr lang="en-US" dirty="0">
                <a:solidFill>
                  <a:schemeClr val="tx1">
                    <a:lumMod val="50000"/>
                  </a:schemeClr>
                </a:solidFill>
              </a:rPr>
              <a:t> </a:t>
            </a:r>
            <a:r>
              <a:rPr lang="en-US" dirty="0" err="1">
                <a:solidFill>
                  <a:schemeClr val="tx1">
                    <a:lumMod val="50000"/>
                  </a:schemeClr>
                </a:solidFill>
              </a:rPr>
              <a:t>sẽ</a:t>
            </a:r>
            <a:r>
              <a:rPr lang="en-US" dirty="0">
                <a:solidFill>
                  <a:schemeClr val="tx1">
                    <a:lumMod val="50000"/>
                  </a:schemeClr>
                </a:solidFill>
              </a:rPr>
              <a:t> </a:t>
            </a:r>
            <a:r>
              <a:rPr lang="en-US" dirty="0" err="1">
                <a:solidFill>
                  <a:schemeClr val="tx1">
                    <a:lumMod val="50000"/>
                  </a:schemeClr>
                </a:solidFill>
              </a:rPr>
              <a:t>thấy</a:t>
            </a:r>
            <a:r>
              <a:rPr lang="en-US" dirty="0">
                <a:solidFill>
                  <a:schemeClr val="tx1">
                    <a:lumMod val="50000"/>
                  </a:schemeClr>
                </a:solidFill>
              </a:rPr>
              <a:t> </a:t>
            </a:r>
            <a:r>
              <a:rPr lang="en-US" dirty="0" err="1">
                <a:solidFill>
                  <a:schemeClr val="tx1">
                    <a:lumMod val="50000"/>
                  </a:schemeClr>
                </a:solidFill>
              </a:rPr>
              <a:t>vui</a:t>
            </a:r>
            <a:r>
              <a:rPr lang="en-US" dirty="0">
                <a:solidFill>
                  <a:schemeClr val="tx1">
                    <a:lumMod val="50000"/>
                  </a:schemeClr>
                </a:solidFill>
              </a:rPr>
              <a:t> </a:t>
            </a:r>
            <a:r>
              <a:rPr lang="en-US" dirty="0" err="1">
                <a:solidFill>
                  <a:schemeClr val="tx1">
                    <a:lumMod val="50000"/>
                  </a:schemeClr>
                </a:solidFill>
              </a:rPr>
              <a:t>vẻ</a:t>
            </a:r>
            <a:r>
              <a:rPr lang="en-US" dirty="0">
                <a:solidFill>
                  <a:schemeClr val="tx1">
                    <a:lumMod val="50000"/>
                  </a:schemeClr>
                </a:solidFill>
              </a:rPr>
              <a:t>, </a:t>
            </a:r>
            <a:r>
              <a:rPr lang="en-US" dirty="0" err="1">
                <a:solidFill>
                  <a:schemeClr val="tx1">
                    <a:lumMod val="50000"/>
                  </a:schemeClr>
                </a:solidFill>
              </a:rPr>
              <a:t>yêu</a:t>
            </a:r>
            <a:r>
              <a:rPr lang="en-US" dirty="0">
                <a:solidFill>
                  <a:schemeClr val="tx1">
                    <a:lumMod val="50000"/>
                  </a:schemeClr>
                </a:solidFill>
              </a:rPr>
              <a:t> </a:t>
            </a:r>
            <a:r>
              <a:rPr lang="en-US" dirty="0" err="1">
                <a:solidFill>
                  <a:schemeClr val="tx1">
                    <a:lumMod val="50000"/>
                  </a:schemeClr>
                </a:solidFill>
              </a:rPr>
              <a:t>đời</a:t>
            </a:r>
            <a:r>
              <a:rPr lang="en-US" dirty="0">
                <a:solidFill>
                  <a:schemeClr val="tx1">
                    <a:lumMod val="50000"/>
                  </a:schemeClr>
                </a:solidFill>
              </a:rPr>
              <a:t>…</a:t>
            </a:r>
          </a:p>
        </p:txBody>
      </p:sp>
      <p:sp>
        <p:nvSpPr>
          <p:cNvPr id="23" name="TextBox 22"/>
          <p:cNvSpPr txBox="1"/>
          <p:nvPr/>
        </p:nvSpPr>
        <p:spPr>
          <a:xfrm>
            <a:off x="268885" y="3799035"/>
            <a:ext cx="864359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1">
                    <a:lumMod val="50000"/>
                  </a:schemeClr>
                </a:solidFill>
              </a:rPr>
              <a:t>Sống</a:t>
            </a:r>
            <a:r>
              <a:rPr lang="en-US" dirty="0">
                <a:solidFill>
                  <a:schemeClr val="tx1">
                    <a:lumMod val="50000"/>
                  </a:schemeClr>
                </a:solidFill>
              </a:rPr>
              <a:t> </a:t>
            </a:r>
            <a:r>
              <a:rPr lang="en-US" dirty="0" err="1">
                <a:solidFill>
                  <a:schemeClr val="tx1">
                    <a:lumMod val="50000"/>
                  </a:schemeClr>
                </a:solidFill>
              </a:rPr>
              <a:t>vui</a:t>
            </a:r>
            <a:r>
              <a:rPr lang="en-US" dirty="0">
                <a:solidFill>
                  <a:schemeClr val="tx1">
                    <a:lumMod val="50000"/>
                  </a:schemeClr>
                </a:solidFill>
              </a:rPr>
              <a:t>, </a:t>
            </a:r>
            <a:r>
              <a:rPr lang="en-US" dirty="0" err="1">
                <a:solidFill>
                  <a:schemeClr val="tx1">
                    <a:lumMod val="50000"/>
                  </a:schemeClr>
                </a:solidFill>
              </a:rPr>
              <a:t>khỏe</a:t>
            </a:r>
            <a:r>
              <a:rPr lang="en-US" dirty="0">
                <a:solidFill>
                  <a:schemeClr val="tx1">
                    <a:lumMod val="50000"/>
                  </a:schemeClr>
                </a:solidFill>
              </a:rPr>
              <a:t>,  </a:t>
            </a:r>
            <a:r>
              <a:rPr lang="en-US" dirty="0" err="1">
                <a:solidFill>
                  <a:schemeClr val="tx1">
                    <a:lumMod val="50000"/>
                  </a:schemeClr>
                </a:solidFill>
              </a:rPr>
              <a:t>làm</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thiện</a:t>
            </a:r>
            <a:r>
              <a:rPr lang="en-US" dirty="0">
                <a:solidFill>
                  <a:schemeClr val="tx1">
                    <a:lumMod val="50000"/>
                  </a:schemeClr>
                </a:solidFill>
              </a:rPr>
              <a:t> </a:t>
            </a:r>
            <a:r>
              <a:rPr lang="en-US" dirty="0" err="1">
                <a:solidFill>
                  <a:schemeClr val="tx1">
                    <a:lumMod val="50000"/>
                  </a:schemeClr>
                </a:solidFill>
              </a:rPr>
              <a:t>và</a:t>
            </a:r>
            <a:r>
              <a:rPr lang="en-US" dirty="0">
                <a:solidFill>
                  <a:schemeClr val="tx1">
                    <a:lumMod val="50000"/>
                  </a:schemeClr>
                </a:solidFill>
              </a:rPr>
              <a:t> </a:t>
            </a:r>
            <a:r>
              <a:rPr lang="en-US" dirty="0" err="1">
                <a:solidFill>
                  <a:schemeClr val="tx1">
                    <a:lumMod val="50000"/>
                  </a:schemeClr>
                </a:solidFill>
              </a:rPr>
              <a:t>cống</a:t>
            </a:r>
            <a:r>
              <a:rPr lang="en-US" dirty="0">
                <a:solidFill>
                  <a:schemeClr val="tx1">
                    <a:lumMod val="50000"/>
                  </a:schemeClr>
                </a:solidFill>
              </a:rPr>
              <a:t> </a:t>
            </a:r>
            <a:r>
              <a:rPr lang="en-US" dirty="0" err="1">
                <a:solidFill>
                  <a:schemeClr val="tx1">
                    <a:lumMod val="50000"/>
                  </a:schemeClr>
                </a:solidFill>
              </a:rPr>
              <a:t>hiến</a:t>
            </a:r>
            <a:r>
              <a:rPr lang="en-US" dirty="0">
                <a:solidFill>
                  <a:schemeClr val="tx1">
                    <a:lumMod val="50000"/>
                  </a:schemeClr>
                </a:solidFill>
              </a:rPr>
              <a:t> </a:t>
            </a:r>
            <a:r>
              <a:rPr lang="en-US" dirty="0" err="1">
                <a:solidFill>
                  <a:schemeClr val="tx1">
                    <a:lumMod val="50000"/>
                  </a:schemeClr>
                </a:solidFill>
              </a:rPr>
              <a:t>cho</a:t>
            </a:r>
            <a:r>
              <a:rPr lang="en-US" dirty="0">
                <a:solidFill>
                  <a:schemeClr val="tx1">
                    <a:lumMod val="50000"/>
                  </a:schemeClr>
                </a:solidFill>
              </a:rPr>
              <a:t> </a:t>
            </a:r>
            <a:r>
              <a:rPr lang="en-US" dirty="0" err="1">
                <a:solidFill>
                  <a:schemeClr val="tx1">
                    <a:lumMod val="50000"/>
                  </a:schemeClr>
                </a:solidFill>
              </a:rPr>
              <a:t>cộng</a:t>
            </a:r>
            <a:r>
              <a:rPr lang="en-US" dirty="0">
                <a:solidFill>
                  <a:schemeClr val="tx1">
                    <a:lumMod val="50000"/>
                  </a:schemeClr>
                </a:solidFill>
              </a:rPr>
              <a:t> </a:t>
            </a:r>
            <a:r>
              <a:rPr lang="en-US" dirty="0" err="1">
                <a:solidFill>
                  <a:schemeClr val="tx1">
                    <a:lumMod val="50000"/>
                  </a:schemeClr>
                </a:solidFill>
              </a:rPr>
              <a:t>đồng</a:t>
            </a:r>
            <a:r>
              <a:rPr lang="en-US" dirty="0">
                <a:solidFill>
                  <a:schemeClr val="tx1">
                    <a:lumMod val="50000"/>
                  </a:schemeClr>
                </a:solidFill>
              </a:rPr>
              <a:t> </a:t>
            </a:r>
            <a:r>
              <a:rPr lang="en-US" dirty="0" err="1">
                <a:solidFill>
                  <a:schemeClr val="tx1">
                    <a:lumMod val="50000"/>
                  </a:schemeClr>
                </a:solidFill>
              </a:rPr>
              <a:t>bạn</a:t>
            </a:r>
            <a:r>
              <a:rPr lang="en-US" dirty="0">
                <a:solidFill>
                  <a:schemeClr val="tx1">
                    <a:lumMod val="50000"/>
                  </a:schemeClr>
                </a:solidFill>
              </a:rPr>
              <a:t> </a:t>
            </a:r>
            <a:r>
              <a:rPr lang="en-US" dirty="0" err="1">
                <a:solidFill>
                  <a:schemeClr val="tx1">
                    <a:lumMod val="50000"/>
                  </a:schemeClr>
                </a:solidFill>
              </a:rPr>
              <a:t>sẽ</a:t>
            </a:r>
            <a:r>
              <a:rPr lang="en-US" dirty="0">
                <a:solidFill>
                  <a:schemeClr val="tx1">
                    <a:lumMod val="50000"/>
                  </a:schemeClr>
                </a:solidFill>
              </a:rPr>
              <a:t> </a:t>
            </a:r>
            <a:r>
              <a:rPr lang="en-US" dirty="0" err="1">
                <a:solidFill>
                  <a:schemeClr val="tx1">
                    <a:lumMod val="50000"/>
                  </a:schemeClr>
                </a:solidFill>
              </a:rPr>
              <a:t>thấy</a:t>
            </a:r>
            <a:r>
              <a:rPr lang="en-US" dirty="0">
                <a:solidFill>
                  <a:schemeClr val="tx1">
                    <a:lumMod val="50000"/>
                  </a:schemeClr>
                </a:solidFill>
              </a:rPr>
              <a:t> </a:t>
            </a:r>
            <a:r>
              <a:rPr lang="en-US" dirty="0" err="1">
                <a:solidFill>
                  <a:schemeClr val="tx1">
                    <a:lumMod val="50000"/>
                  </a:schemeClr>
                </a:solidFill>
              </a:rPr>
              <a:t>mình</a:t>
            </a:r>
            <a:r>
              <a:rPr lang="en-US" dirty="0">
                <a:solidFill>
                  <a:schemeClr val="tx1">
                    <a:lumMod val="50000"/>
                  </a:schemeClr>
                </a:solidFill>
              </a:rPr>
              <a:t> </a:t>
            </a:r>
            <a:r>
              <a:rPr lang="en-US" dirty="0" err="1">
                <a:solidFill>
                  <a:schemeClr val="tx1">
                    <a:lumMod val="50000"/>
                  </a:schemeClr>
                </a:solidFill>
              </a:rPr>
              <a:t>là</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hạnh</a:t>
            </a:r>
            <a:r>
              <a:rPr lang="en-US" dirty="0">
                <a:solidFill>
                  <a:schemeClr val="tx1">
                    <a:lumMod val="50000"/>
                  </a:schemeClr>
                </a:solidFill>
              </a:rPr>
              <a:t> </a:t>
            </a:r>
            <a:r>
              <a:rPr lang="en-US" dirty="0" err="1">
                <a:solidFill>
                  <a:schemeClr val="tx1">
                    <a:lumMod val="50000"/>
                  </a:schemeClr>
                </a:solidFill>
              </a:rPr>
              <a:t>phúc</a:t>
            </a:r>
            <a:r>
              <a:rPr lang="en-US" dirty="0">
                <a:solidFill>
                  <a:schemeClr val="tx1">
                    <a:lumMod val="50000"/>
                  </a:schemeClr>
                </a:solidFill>
              </a:rPr>
              <a:t> </a:t>
            </a:r>
            <a:r>
              <a:rPr lang="en-US" dirty="0" err="1">
                <a:solidFill>
                  <a:schemeClr val="tx1">
                    <a:lumMod val="50000"/>
                  </a:schemeClr>
                </a:solidFill>
              </a:rPr>
              <a:t>nhất</a:t>
            </a:r>
            <a:r>
              <a:rPr lang="en-US" dirty="0">
                <a:solidFill>
                  <a:schemeClr val="tx1">
                    <a:lumMod val="50000"/>
                  </a:schemeClr>
                </a:solidFill>
              </a:rPr>
              <a:t> </a:t>
            </a:r>
            <a:r>
              <a:rPr lang="en-US" dirty="0" err="1">
                <a:solidFill>
                  <a:schemeClr val="tx1">
                    <a:lumMod val="50000"/>
                  </a:schemeClr>
                </a:solidFill>
              </a:rPr>
              <a:t>thế</a:t>
            </a:r>
            <a:r>
              <a:rPr lang="en-US" dirty="0">
                <a:solidFill>
                  <a:schemeClr val="tx1">
                    <a:lumMod val="50000"/>
                  </a:schemeClr>
                </a:solidFill>
              </a:rPr>
              <a:t> </a:t>
            </a:r>
            <a:r>
              <a:rPr lang="en-US" dirty="0" err="1">
                <a:solidFill>
                  <a:schemeClr val="tx1">
                    <a:lumMod val="50000"/>
                  </a:schemeClr>
                </a:solidFill>
              </a:rPr>
              <a:t>gian</a:t>
            </a:r>
            <a:r>
              <a:rPr lang="en-US" dirty="0">
                <a:solidFill>
                  <a:schemeClr val="tx1">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8</a:t>
            </a:r>
          </a:p>
        </p:txBody>
      </p:sp>
    </p:spTree>
    <p:extLst>
      <p:ext uri="{BB962C8B-B14F-4D97-AF65-F5344CB8AC3E}">
        <p14:creationId xmlns:p14="http://schemas.microsoft.com/office/powerpoint/2010/main" val="139460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wipe(left)">
                                      <p:cBhvr>
                                        <p:cTn id="22" dur="500"/>
                                        <p:tgtEl>
                                          <p:spTgt spid="1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xEl>
                                              <p:pRg st="1" end="1"/>
                                            </p:txEl>
                                          </p:spTgt>
                                        </p:tgtEl>
                                        <p:attrNameLst>
                                          <p:attrName>style.visibility</p:attrName>
                                        </p:attrNameLst>
                                      </p:cBhvr>
                                      <p:to>
                                        <p:strVal val="visible"/>
                                      </p:to>
                                    </p:set>
                                    <p:animEffect transition="in" filter="wipe(left)">
                                      <p:cBhvr>
                                        <p:cTn id="27" dur="500"/>
                                        <p:tgtEl>
                                          <p:spTgt spid="1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0" end="0"/>
                                            </p:txEl>
                                          </p:spTgt>
                                        </p:tgtEl>
                                        <p:attrNameLst>
                                          <p:attrName>style.visibility</p:attrName>
                                        </p:attrNameLst>
                                      </p:cBhvr>
                                      <p:to>
                                        <p:strVal val="visible"/>
                                      </p:to>
                                    </p:set>
                                    <p:animEffect transition="in" filter="wipe(left)">
                                      <p:cBhvr>
                                        <p:cTn id="32" dur="500"/>
                                        <p:tgtEl>
                                          <p:spTgt spid="2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wipe(left)">
                                      <p:cBhvr>
                                        <p:cTn id="37" dur="500"/>
                                        <p:tgtEl>
                                          <p:spTgt spid="2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xEl>
                                              <p:pRg st="2" end="2"/>
                                            </p:txEl>
                                          </p:spTgt>
                                        </p:tgtEl>
                                        <p:attrNameLst>
                                          <p:attrName>style.visibility</p:attrName>
                                        </p:attrNameLst>
                                      </p:cBhvr>
                                      <p:to>
                                        <p:strVal val="visible"/>
                                      </p:to>
                                    </p:set>
                                    <p:animEffect transition="in" filter="wipe(left)">
                                      <p:cBhvr>
                                        <p:cTn id="42" dur="500"/>
                                        <p:tgtEl>
                                          <p:spTgt spid="2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
                                            <p:txEl>
                                              <p:pRg st="3" end="3"/>
                                            </p:txEl>
                                          </p:spTgt>
                                        </p:tgtEl>
                                        <p:attrNameLst>
                                          <p:attrName>style.visibility</p:attrName>
                                        </p:attrNameLst>
                                      </p:cBhvr>
                                      <p:to>
                                        <p:strVal val="visible"/>
                                      </p:to>
                                    </p:set>
                                    <p:animEffect transition="in" filter="wipe(left)">
                                      <p:cBhvr>
                                        <p:cTn id="47" dur="500"/>
                                        <p:tgtEl>
                                          <p:spTgt spid="21">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xEl>
                                              <p:pRg st="4" end="4"/>
                                            </p:txEl>
                                          </p:spTgt>
                                        </p:tgtEl>
                                        <p:attrNameLst>
                                          <p:attrName>style.visibility</p:attrName>
                                        </p:attrNameLst>
                                      </p:cBhvr>
                                      <p:to>
                                        <p:strVal val="visible"/>
                                      </p:to>
                                    </p:set>
                                    <p:animEffect transition="in" filter="wipe(left)">
                                      <p:cBhvr>
                                        <p:cTn id="52" dur="500"/>
                                        <p:tgtEl>
                                          <p:spTgt spid="21">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xplosion 1 3"/>
          <p:cNvSpPr/>
          <p:nvPr/>
        </p:nvSpPr>
        <p:spPr>
          <a:xfrm rot="645524">
            <a:off x="-54521" y="93683"/>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2</a:t>
            </a:r>
          </a:p>
        </p:txBody>
      </p:sp>
      <p:sp>
        <p:nvSpPr>
          <p:cNvPr id="2" name="Rectangle 1"/>
          <p:cNvSpPr/>
          <p:nvPr/>
        </p:nvSpPr>
        <p:spPr>
          <a:xfrm>
            <a:off x="697623" y="971550"/>
            <a:ext cx="8153401" cy="3754874"/>
          </a:xfrm>
          <a:prstGeom prst="rect">
            <a:avLst/>
          </a:prstGeom>
          <a:ln>
            <a:solidFill>
              <a:srgbClr val="C00000"/>
            </a:solidFill>
          </a:ln>
        </p:spPr>
        <p:txBody>
          <a:bodyPr wrap="square">
            <a:spAutoFit/>
          </a:bodyPr>
          <a:lstStyle/>
          <a:p>
            <a:pPr algn="just"/>
            <a:r>
              <a:rPr lang="en-US" dirty="0"/>
              <a:t>	</a:t>
            </a:r>
            <a:r>
              <a:rPr lang="en-US" dirty="0" err="1"/>
              <a:t>Hạnh</a:t>
            </a:r>
            <a:r>
              <a:rPr lang="en-US" dirty="0"/>
              <a:t> </a:t>
            </a:r>
            <a:r>
              <a:rPr lang="en-US" dirty="0" err="1"/>
              <a:t>phúc</a:t>
            </a:r>
            <a:r>
              <a:rPr lang="en-US" dirty="0"/>
              <a:t> </a:t>
            </a:r>
            <a:r>
              <a:rPr lang="en-US" dirty="0" err="1"/>
              <a:t>là</a:t>
            </a:r>
            <a:r>
              <a:rPr lang="en-US" dirty="0"/>
              <a:t> </a:t>
            </a:r>
            <a:r>
              <a:rPr lang="en-US" dirty="0" err="1"/>
              <a:t>điều</a:t>
            </a:r>
            <a:r>
              <a:rPr lang="en-US" dirty="0"/>
              <a:t> </a:t>
            </a:r>
            <a:r>
              <a:rPr lang="en-US" dirty="0" err="1"/>
              <a:t>mà</a:t>
            </a:r>
            <a:r>
              <a:rPr lang="en-US" dirty="0"/>
              <a:t> </a:t>
            </a:r>
            <a:r>
              <a:rPr lang="en-US" dirty="0" err="1"/>
              <a:t>ai</a:t>
            </a:r>
            <a:r>
              <a:rPr lang="en-US" dirty="0"/>
              <a:t> </a:t>
            </a:r>
            <a:r>
              <a:rPr lang="en-US" dirty="0" err="1"/>
              <a:t>cũng</a:t>
            </a:r>
            <a:r>
              <a:rPr lang="en-US" dirty="0"/>
              <a:t> </a:t>
            </a:r>
            <a:r>
              <a:rPr lang="en-US" dirty="0" err="1"/>
              <a:t>mong</a:t>
            </a:r>
            <a:r>
              <a:rPr lang="en-US" dirty="0"/>
              <a:t> </a:t>
            </a:r>
            <a:r>
              <a:rPr lang="en-US" dirty="0" err="1"/>
              <a:t>muốn</a:t>
            </a:r>
            <a:r>
              <a:rPr lang="en-US" dirty="0"/>
              <a:t> </a:t>
            </a:r>
            <a:r>
              <a:rPr lang="en-US" dirty="0" err="1"/>
              <a:t>đạt</a:t>
            </a:r>
            <a:r>
              <a:rPr lang="en-US" dirty="0"/>
              <a:t> </a:t>
            </a:r>
            <a:r>
              <a:rPr lang="en-US" dirty="0" err="1"/>
              <a:t>được</a:t>
            </a:r>
            <a:r>
              <a:rPr lang="en-US" dirty="0"/>
              <a:t>, </a:t>
            </a:r>
            <a:r>
              <a:rPr lang="en-US" dirty="0" err="1"/>
              <a:t>vậy</a:t>
            </a:r>
            <a:r>
              <a:rPr lang="en-US" dirty="0"/>
              <a:t> ta </a:t>
            </a:r>
            <a:r>
              <a:rPr lang="en-US" dirty="0" err="1"/>
              <a:t>cần</a:t>
            </a:r>
            <a:r>
              <a:rPr lang="en-US" dirty="0"/>
              <a:t> </a:t>
            </a:r>
            <a:r>
              <a:rPr lang="en-US" dirty="0" err="1"/>
              <a:t>làm</a:t>
            </a:r>
            <a:r>
              <a:rPr lang="en-US" dirty="0"/>
              <a:t> </a:t>
            </a:r>
            <a:r>
              <a:rPr lang="en-US" dirty="0" err="1"/>
              <a:t>gì</a:t>
            </a:r>
            <a:r>
              <a:rPr lang="en-US" dirty="0"/>
              <a:t> </a:t>
            </a:r>
            <a:r>
              <a:rPr lang="en-US" dirty="0" err="1"/>
              <a:t>để</a:t>
            </a:r>
            <a:r>
              <a:rPr lang="en-US" dirty="0"/>
              <a:t> </a:t>
            </a:r>
            <a:r>
              <a:rPr lang="en-US" dirty="0" err="1"/>
              <a:t>trở</a:t>
            </a:r>
            <a:r>
              <a:rPr lang="en-US" dirty="0"/>
              <a:t> </a:t>
            </a:r>
            <a:r>
              <a:rPr lang="en-US" dirty="0" err="1"/>
              <a:t>thành</a:t>
            </a:r>
            <a:r>
              <a:rPr lang="en-US" dirty="0"/>
              <a:t> </a:t>
            </a:r>
            <a:r>
              <a:rPr lang="en-US" dirty="0" err="1"/>
              <a:t>người</a:t>
            </a:r>
            <a:r>
              <a:rPr lang="en-US" dirty="0"/>
              <a:t> </a:t>
            </a:r>
            <a:r>
              <a:rPr lang="en-US" dirty="0" err="1"/>
              <a:t>hạnh</a:t>
            </a:r>
            <a:r>
              <a:rPr lang="en-US" dirty="0"/>
              <a:t> </a:t>
            </a:r>
            <a:r>
              <a:rPr lang="en-US" dirty="0" err="1"/>
              <a:t>phúc</a:t>
            </a:r>
            <a:r>
              <a:rPr lang="en-US" dirty="0"/>
              <a:t>? </a:t>
            </a:r>
            <a:r>
              <a:rPr lang="en-US" dirty="0" err="1"/>
              <a:t>Trước</a:t>
            </a:r>
            <a:r>
              <a:rPr lang="en-US" dirty="0"/>
              <a:t> </a:t>
            </a:r>
            <a:r>
              <a:rPr lang="en-US" dirty="0" err="1"/>
              <a:t>hết</a:t>
            </a:r>
            <a:r>
              <a:rPr lang="en-US" dirty="0"/>
              <a:t>, ta </a:t>
            </a:r>
            <a:r>
              <a:rPr lang="en-US" dirty="0" err="1"/>
              <a:t>cần</a:t>
            </a:r>
            <a:r>
              <a:rPr lang="en-US" dirty="0"/>
              <a:t> </a:t>
            </a:r>
            <a:r>
              <a:rPr lang="en-US" dirty="0" err="1"/>
              <a:t>hiểu</a:t>
            </a:r>
            <a:r>
              <a:rPr lang="en-US" dirty="0"/>
              <a:t> </a:t>
            </a:r>
            <a:r>
              <a:rPr lang="en-US" dirty="0" err="1"/>
              <a:t>hạnh</a:t>
            </a:r>
            <a:r>
              <a:rPr lang="en-US" dirty="0"/>
              <a:t> </a:t>
            </a:r>
            <a:r>
              <a:rPr lang="en-US" dirty="0" err="1"/>
              <a:t>phúc</a:t>
            </a:r>
            <a:r>
              <a:rPr lang="en-US" dirty="0"/>
              <a:t> </a:t>
            </a:r>
            <a:r>
              <a:rPr lang="en-US" dirty="0" err="1"/>
              <a:t>chính</a:t>
            </a:r>
            <a:r>
              <a:rPr lang="en-US" dirty="0"/>
              <a:t> </a:t>
            </a:r>
            <a:r>
              <a:rPr lang="en-US" dirty="0" err="1"/>
              <a:t>là</a:t>
            </a:r>
            <a:r>
              <a:rPr lang="en-US" dirty="0"/>
              <a:t> </a:t>
            </a:r>
            <a:r>
              <a:rPr lang="en-US" dirty="0" err="1"/>
              <a:t>trạng</a:t>
            </a:r>
            <a:r>
              <a:rPr lang="en-US" dirty="0"/>
              <a:t> </a:t>
            </a:r>
            <a:r>
              <a:rPr lang="en-US" dirty="0" err="1"/>
              <a:t>thái</a:t>
            </a:r>
            <a:r>
              <a:rPr lang="en-US" dirty="0"/>
              <a:t> </a:t>
            </a:r>
            <a:r>
              <a:rPr lang="en-US" dirty="0" err="1"/>
              <a:t>tâm</a:t>
            </a:r>
            <a:r>
              <a:rPr lang="en-US" dirty="0"/>
              <a:t> </a:t>
            </a:r>
            <a:r>
              <a:rPr lang="en-US" dirty="0" err="1"/>
              <a:t>lí</a:t>
            </a:r>
            <a:r>
              <a:rPr lang="en-US" dirty="0"/>
              <a:t> </a:t>
            </a:r>
            <a:r>
              <a:rPr lang="en-US" dirty="0" err="1"/>
              <a:t>tích</a:t>
            </a:r>
            <a:r>
              <a:rPr lang="en-US" dirty="0"/>
              <a:t> </a:t>
            </a:r>
            <a:r>
              <a:rPr lang="en-US" dirty="0" err="1"/>
              <a:t>cực</a:t>
            </a:r>
            <a:r>
              <a:rPr lang="en-US" dirty="0"/>
              <a:t> </a:t>
            </a:r>
            <a:r>
              <a:rPr lang="en-US" dirty="0" err="1"/>
              <a:t>khi</a:t>
            </a:r>
            <a:r>
              <a:rPr lang="en-US" dirty="0"/>
              <a:t> </a:t>
            </a:r>
            <a:r>
              <a:rPr lang="en-US" dirty="0" err="1"/>
              <a:t>được</a:t>
            </a:r>
            <a:r>
              <a:rPr lang="en-US" dirty="0"/>
              <a:t> </a:t>
            </a:r>
            <a:r>
              <a:rPr lang="en-US" dirty="0" err="1"/>
              <a:t>thỏa</a:t>
            </a:r>
            <a:r>
              <a:rPr lang="en-US" dirty="0"/>
              <a:t> </a:t>
            </a:r>
            <a:r>
              <a:rPr lang="en-US" dirty="0" err="1"/>
              <a:t>mãn</a:t>
            </a:r>
            <a:r>
              <a:rPr lang="en-US" dirty="0"/>
              <a:t> </a:t>
            </a:r>
            <a:r>
              <a:rPr lang="en-US" dirty="0" err="1"/>
              <a:t>những</a:t>
            </a:r>
            <a:r>
              <a:rPr lang="en-US" dirty="0"/>
              <a:t> </a:t>
            </a:r>
            <a:r>
              <a:rPr lang="en-US" dirty="0" err="1"/>
              <a:t>nhu</a:t>
            </a:r>
            <a:r>
              <a:rPr lang="en-US" dirty="0"/>
              <a:t> </a:t>
            </a:r>
            <a:r>
              <a:rPr lang="en-US" dirty="0" err="1"/>
              <a:t>cầu</a:t>
            </a:r>
            <a:r>
              <a:rPr lang="en-US" dirty="0"/>
              <a:t>, </a:t>
            </a:r>
            <a:r>
              <a:rPr lang="en-US" dirty="0" err="1"/>
              <a:t>đạt</a:t>
            </a:r>
            <a:r>
              <a:rPr lang="en-US" dirty="0"/>
              <a:t> </a:t>
            </a:r>
            <a:r>
              <a:rPr lang="en-US" dirty="0" err="1"/>
              <a:t>được</a:t>
            </a:r>
            <a:r>
              <a:rPr lang="en-US" dirty="0"/>
              <a:t> </a:t>
            </a:r>
            <a:r>
              <a:rPr lang="en-US" dirty="0" err="1"/>
              <a:t>những</a:t>
            </a:r>
            <a:r>
              <a:rPr lang="en-US" dirty="0"/>
              <a:t> </a:t>
            </a:r>
            <a:r>
              <a:rPr lang="en-US" dirty="0" err="1"/>
              <a:t>mong</a:t>
            </a:r>
            <a:r>
              <a:rPr lang="en-US" dirty="0"/>
              <a:t> </a:t>
            </a:r>
            <a:r>
              <a:rPr lang="en-US" dirty="0" err="1"/>
              <a:t>muốn</a:t>
            </a:r>
            <a:r>
              <a:rPr lang="en-US" dirty="0"/>
              <a:t>, </a:t>
            </a:r>
            <a:r>
              <a:rPr lang="en-US" dirty="0" err="1"/>
              <a:t>những</a:t>
            </a:r>
            <a:r>
              <a:rPr lang="en-US" dirty="0"/>
              <a:t> </a:t>
            </a:r>
            <a:r>
              <a:rPr lang="en-US" dirty="0" err="1"/>
              <a:t>khát</a:t>
            </a:r>
            <a:r>
              <a:rPr lang="en-US" dirty="0"/>
              <a:t> </a:t>
            </a:r>
            <a:r>
              <a:rPr lang="en-US" dirty="0" err="1"/>
              <a:t>vọng</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Chúng</a:t>
            </a:r>
            <a:r>
              <a:rPr lang="en-US" dirty="0"/>
              <a:t> ta </a:t>
            </a:r>
            <a:r>
              <a:rPr lang="en-US" dirty="0" err="1"/>
              <a:t>có</a:t>
            </a:r>
            <a:r>
              <a:rPr lang="en-US" dirty="0"/>
              <a:t> </a:t>
            </a:r>
            <a:r>
              <a:rPr lang="en-US" dirty="0" err="1"/>
              <a:t>hạnh</a:t>
            </a:r>
            <a:r>
              <a:rPr lang="en-US" dirty="0"/>
              <a:t> </a:t>
            </a:r>
            <a:r>
              <a:rPr lang="en-US" dirty="0" err="1"/>
              <a:t>phúc</a:t>
            </a:r>
            <a:r>
              <a:rPr lang="en-US" dirty="0"/>
              <a:t> hay </a:t>
            </a:r>
            <a:r>
              <a:rPr lang="en-US" dirty="0" err="1"/>
              <a:t>không</a:t>
            </a:r>
            <a:r>
              <a:rPr lang="en-US" dirty="0"/>
              <a:t>, </a:t>
            </a:r>
            <a:r>
              <a:rPr lang="en-US" dirty="0" err="1"/>
              <a:t>tất</a:t>
            </a:r>
            <a:r>
              <a:rPr lang="en-US" dirty="0"/>
              <a:t> </a:t>
            </a:r>
            <a:r>
              <a:rPr lang="en-US" dirty="0" err="1"/>
              <a:t>cả</a:t>
            </a:r>
            <a:r>
              <a:rPr lang="en-US" dirty="0"/>
              <a:t> </a:t>
            </a:r>
            <a:r>
              <a:rPr lang="en-US" dirty="0" err="1"/>
              <a:t>đều</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cách</a:t>
            </a:r>
            <a:r>
              <a:rPr lang="en-US" dirty="0"/>
              <a:t> </a:t>
            </a:r>
            <a:r>
              <a:rPr lang="en-US" dirty="0" err="1"/>
              <a:t>nhìn</a:t>
            </a:r>
            <a:r>
              <a:rPr lang="en-US" dirty="0"/>
              <a:t> </a:t>
            </a:r>
            <a:r>
              <a:rPr lang="en-US" dirty="0" err="1"/>
              <a:t>nhận</a:t>
            </a:r>
            <a:r>
              <a:rPr lang="en-US" dirty="0"/>
              <a:t> </a:t>
            </a:r>
            <a:r>
              <a:rPr lang="en-US" dirty="0" err="1"/>
              <a:t>và</a:t>
            </a:r>
            <a:r>
              <a:rPr lang="en-US" dirty="0"/>
              <a:t> </a:t>
            </a:r>
            <a:r>
              <a:rPr lang="en-US" dirty="0" err="1"/>
              <a:t>sự</a:t>
            </a:r>
            <a:r>
              <a:rPr lang="en-US" dirty="0"/>
              <a:t> </a:t>
            </a:r>
            <a:r>
              <a:rPr lang="en-US" dirty="0" err="1"/>
              <a:t>lựa</a:t>
            </a:r>
            <a:r>
              <a:rPr lang="en-US" dirty="0"/>
              <a:t> </a:t>
            </a:r>
            <a:r>
              <a:rPr lang="en-US" dirty="0" err="1"/>
              <a:t>chọn</a:t>
            </a:r>
            <a:r>
              <a:rPr lang="en-US" dirty="0"/>
              <a:t> </a:t>
            </a:r>
            <a:r>
              <a:rPr lang="en-US" dirty="0" err="1"/>
              <a:t>của</a:t>
            </a:r>
            <a:r>
              <a:rPr lang="en-US" dirty="0"/>
              <a:t> </a:t>
            </a:r>
            <a:r>
              <a:rPr lang="en-US" dirty="0" err="1"/>
              <a:t>chúng</a:t>
            </a:r>
            <a:r>
              <a:rPr lang="en-US" dirty="0"/>
              <a:t> ta. </a:t>
            </a:r>
            <a:r>
              <a:rPr lang="en-US" dirty="0" err="1"/>
              <a:t>Người</a:t>
            </a:r>
            <a:r>
              <a:rPr lang="en-US" dirty="0"/>
              <a:t> </a:t>
            </a:r>
            <a:r>
              <a:rPr lang="en-US" dirty="0" err="1"/>
              <a:t>khôn</a:t>
            </a:r>
            <a:r>
              <a:rPr lang="en-US" dirty="0"/>
              <a:t> </a:t>
            </a:r>
            <a:r>
              <a:rPr lang="en-US" dirty="0" err="1"/>
              <a:t>ngoan</a:t>
            </a:r>
            <a:r>
              <a:rPr lang="en-US" dirty="0"/>
              <a:t> </a:t>
            </a:r>
            <a:r>
              <a:rPr lang="en-US" dirty="0" err="1"/>
              <a:t>nhận</a:t>
            </a:r>
            <a:r>
              <a:rPr lang="en-US" dirty="0"/>
              <a:t> </a:t>
            </a:r>
            <a:r>
              <a:rPr lang="en-US" dirty="0" err="1"/>
              <a:t>ra</a:t>
            </a:r>
            <a:r>
              <a:rPr lang="en-US" dirty="0"/>
              <a:t> </a:t>
            </a:r>
            <a:r>
              <a:rPr lang="en-US" dirty="0" err="1"/>
              <a:t>giá</a:t>
            </a:r>
            <a:r>
              <a:rPr lang="en-US" dirty="0"/>
              <a:t> </a:t>
            </a:r>
            <a:r>
              <a:rPr lang="en-US" dirty="0" err="1"/>
              <a:t>trị</a:t>
            </a:r>
            <a:r>
              <a:rPr lang="en-US" dirty="0"/>
              <a:t> </a:t>
            </a:r>
            <a:r>
              <a:rPr lang="en-US" dirty="0" err="1"/>
              <a:t>của</a:t>
            </a:r>
            <a:r>
              <a:rPr lang="en-US" dirty="0"/>
              <a:t> </a:t>
            </a:r>
            <a:r>
              <a:rPr lang="en-US" dirty="0" err="1"/>
              <a:t>cuộc</a:t>
            </a:r>
            <a:r>
              <a:rPr lang="en-US" dirty="0"/>
              <a:t> </a:t>
            </a:r>
            <a:r>
              <a:rPr lang="en-US" dirty="0" err="1"/>
              <a:t>sống</a:t>
            </a:r>
            <a:r>
              <a:rPr lang="en-US" dirty="0"/>
              <a:t> </a:t>
            </a:r>
            <a:r>
              <a:rPr lang="en-US" dirty="0" err="1"/>
              <a:t>ngay</a:t>
            </a:r>
            <a:r>
              <a:rPr lang="en-US" dirty="0"/>
              <a:t> ở </a:t>
            </a:r>
            <a:r>
              <a:rPr lang="en-US" dirty="0" err="1"/>
              <a:t>hiện</a:t>
            </a:r>
            <a:r>
              <a:rPr lang="en-US" dirty="0"/>
              <a:t> </a:t>
            </a:r>
            <a:r>
              <a:rPr lang="en-US" dirty="0" err="1"/>
              <a:t>tại</a:t>
            </a:r>
            <a:r>
              <a:rPr lang="en-US" dirty="0"/>
              <a:t>, </a:t>
            </a:r>
            <a:r>
              <a:rPr lang="en-US" dirty="0" err="1"/>
              <a:t>hạnh</a:t>
            </a:r>
            <a:r>
              <a:rPr lang="en-US" dirty="0"/>
              <a:t> </a:t>
            </a:r>
            <a:r>
              <a:rPr lang="en-US" dirty="0" err="1"/>
              <a:t>phúc</a:t>
            </a:r>
            <a:r>
              <a:rPr lang="en-US" dirty="0"/>
              <a:t> </a:t>
            </a:r>
            <a:r>
              <a:rPr lang="en-US" dirty="0" err="1"/>
              <a:t>ngay</a:t>
            </a:r>
            <a:r>
              <a:rPr lang="en-US" dirty="0"/>
              <a:t> ở </a:t>
            </a:r>
            <a:r>
              <a:rPr lang="en-US" dirty="0" err="1"/>
              <a:t>những</a:t>
            </a:r>
            <a:r>
              <a:rPr lang="en-US" dirty="0"/>
              <a:t> </a:t>
            </a:r>
            <a:r>
              <a:rPr lang="en-US" dirty="0" err="1"/>
              <a:t>điều</a:t>
            </a:r>
            <a:r>
              <a:rPr lang="en-US" dirty="0"/>
              <a:t> </a:t>
            </a:r>
            <a:r>
              <a:rPr lang="en-US" dirty="0" err="1"/>
              <a:t>bình</a:t>
            </a:r>
            <a:r>
              <a:rPr lang="en-US" dirty="0"/>
              <a:t> </a:t>
            </a:r>
            <a:r>
              <a:rPr lang="en-US" dirty="0" err="1"/>
              <a:t>dị</a:t>
            </a:r>
            <a:r>
              <a:rPr lang="en-US" dirty="0"/>
              <a:t> </a:t>
            </a:r>
            <a:r>
              <a:rPr lang="en-US" dirty="0" err="1"/>
              <a:t>nhất</a:t>
            </a:r>
            <a:r>
              <a:rPr lang="en-US" dirty="0"/>
              <a:t>. </a:t>
            </a:r>
            <a:r>
              <a:rPr lang="en-US" dirty="0" err="1"/>
              <a:t>Vậy</a:t>
            </a:r>
            <a:r>
              <a:rPr lang="en-US" dirty="0"/>
              <a:t> </a:t>
            </a:r>
            <a:r>
              <a:rPr lang="en-US" dirty="0" err="1"/>
              <a:t>nên</a:t>
            </a:r>
            <a:r>
              <a:rPr lang="en-US" dirty="0"/>
              <a:t> </a:t>
            </a:r>
            <a:r>
              <a:rPr lang="en-US" dirty="0" err="1"/>
              <a:t>điều</a:t>
            </a:r>
            <a:r>
              <a:rPr lang="en-US" dirty="0"/>
              <a:t> </a:t>
            </a:r>
            <a:r>
              <a:rPr lang="en-US" dirty="0" err="1"/>
              <a:t>đầu</a:t>
            </a:r>
            <a:r>
              <a:rPr lang="en-US" dirty="0"/>
              <a:t> </a:t>
            </a:r>
            <a:r>
              <a:rPr lang="en-US" dirty="0" err="1"/>
              <a:t>tiên</a:t>
            </a:r>
            <a:r>
              <a:rPr lang="en-US" dirty="0"/>
              <a:t> </a:t>
            </a:r>
            <a:r>
              <a:rPr lang="en-US" dirty="0" err="1"/>
              <a:t>để</a:t>
            </a:r>
            <a:r>
              <a:rPr lang="en-US" dirty="0"/>
              <a:t> </a:t>
            </a:r>
            <a:r>
              <a:rPr lang="en-US" dirty="0" err="1"/>
              <a:t>bạn</a:t>
            </a:r>
            <a:r>
              <a:rPr lang="en-US" dirty="0"/>
              <a:t> </a:t>
            </a:r>
            <a:r>
              <a:rPr lang="en-US" dirty="0" err="1"/>
              <a:t>cảm</a:t>
            </a:r>
            <a:r>
              <a:rPr lang="en-US" dirty="0"/>
              <a:t> </a:t>
            </a:r>
            <a:r>
              <a:rPr lang="en-US" dirty="0" err="1"/>
              <a:t>thấy</a:t>
            </a:r>
            <a:r>
              <a:rPr lang="en-US" dirty="0"/>
              <a:t> </a:t>
            </a:r>
            <a:r>
              <a:rPr lang="en-US" dirty="0" err="1"/>
              <a:t>hạnh</a:t>
            </a:r>
            <a:r>
              <a:rPr lang="en-US" dirty="0"/>
              <a:t> </a:t>
            </a:r>
            <a:r>
              <a:rPr lang="en-US" dirty="0" err="1"/>
              <a:t>phúc</a:t>
            </a:r>
            <a:r>
              <a:rPr lang="en-US" dirty="0"/>
              <a:t> </a:t>
            </a:r>
            <a:r>
              <a:rPr lang="en-US" dirty="0" err="1"/>
              <a:t>chính</a:t>
            </a:r>
            <a:r>
              <a:rPr lang="en-US" dirty="0"/>
              <a:t> </a:t>
            </a:r>
            <a:r>
              <a:rPr lang="en-US" dirty="0" err="1"/>
              <a:t>là</a:t>
            </a:r>
            <a:r>
              <a:rPr lang="en-US" dirty="0"/>
              <a:t> </a:t>
            </a:r>
            <a:r>
              <a:rPr lang="en-US" dirty="0" err="1"/>
              <a:t>bằng</a:t>
            </a:r>
            <a:r>
              <a:rPr lang="en-US" dirty="0"/>
              <a:t> </a:t>
            </a:r>
            <a:r>
              <a:rPr lang="en-US" dirty="0" err="1"/>
              <a:t>lòng</a:t>
            </a:r>
            <a:r>
              <a:rPr lang="en-US" dirty="0"/>
              <a:t> </a:t>
            </a:r>
            <a:r>
              <a:rPr lang="en-US" dirty="0" err="1"/>
              <a:t>với</a:t>
            </a:r>
            <a:r>
              <a:rPr lang="en-US" dirty="0"/>
              <a:t> </a:t>
            </a:r>
            <a:r>
              <a:rPr lang="en-US" dirty="0" err="1"/>
              <a:t>những</a:t>
            </a:r>
            <a:r>
              <a:rPr lang="en-US" dirty="0"/>
              <a:t> </a:t>
            </a:r>
            <a:r>
              <a:rPr lang="en-US" dirty="0" err="1"/>
              <a:t>gì</a:t>
            </a:r>
            <a:r>
              <a:rPr lang="en-US" dirty="0"/>
              <a:t> </a:t>
            </a:r>
            <a:r>
              <a:rPr lang="en-US" dirty="0" err="1"/>
              <a:t>mình</a:t>
            </a:r>
            <a:r>
              <a:rPr lang="en-US" dirty="0"/>
              <a:t> </a:t>
            </a:r>
            <a:r>
              <a:rPr lang="en-US" dirty="0" err="1"/>
              <a:t>đang</a:t>
            </a:r>
            <a:r>
              <a:rPr lang="en-US" dirty="0"/>
              <a:t> </a:t>
            </a:r>
            <a:r>
              <a:rPr lang="en-US" dirty="0" err="1"/>
              <a:t>có</a:t>
            </a:r>
            <a:r>
              <a:rPr lang="en-US" dirty="0"/>
              <a:t>. </a:t>
            </a:r>
            <a:r>
              <a:rPr lang="en-US" dirty="0" err="1"/>
              <a:t>Khi</a:t>
            </a:r>
            <a:r>
              <a:rPr lang="en-US" dirty="0"/>
              <a:t> ta </a:t>
            </a:r>
            <a:r>
              <a:rPr lang="en-US" dirty="0" err="1"/>
              <a:t>biết</a:t>
            </a:r>
            <a:r>
              <a:rPr lang="en-US" dirty="0"/>
              <a:t> </a:t>
            </a:r>
            <a:r>
              <a:rPr lang="en-US" dirty="0" err="1"/>
              <a:t>bằng</a:t>
            </a:r>
            <a:r>
              <a:rPr lang="en-US" dirty="0"/>
              <a:t> </a:t>
            </a:r>
            <a:r>
              <a:rPr lang="en-US" dirty="0" err="1"/>
              <a:t>lòng</a:t>
            </a:r>
            <a:r>
              <a:rPr lang="en-US" dirty="0"/>
              <a:t> </a:t>
            </a:r>
            <a:r>
              <a:rPr lang="en-US" dirty="0" err="1"/>
              <a:t>với</a:t>
            </a:r>
            <a:r>
              <a:rPr lang="en-US" dirty="0"/>
              <a:t> </a:t>
            </a:r>
            <a:r>
              <a:rPr lang="en-US" dirty="0" err="1"/>
              <a:t>những</a:t>
            </a:r>
            <a:r>
              <a:rPr lang="en-US" dirty="0"/>
              <a:t> </a:t>
            </a:r>
            <a:r>
              <a:rPr lang="en-US" dirty="0" err="1"/>
              <a:t>gì</a:t>
            </a:r>
            <a:r>
              <a:rPr lang="en-US" dirty="0"/>
              <a:t> </a:t>
            </a:r>
            <a:r>
              <a:rPr lang="en-US" dirty="0" err="1"/>
              <a:t>mình</a:t>
            </a:r>
            <a:r>
              <a:rPr lang="en-US" dirty="0"/>
              <a:t> </a:t>
            </a:r>
            <a:r>
              <a:rPr lang="en-US" dirty="0" err="1"/>
              <a:t>đang</a:t>
            </a:r>
            <a:r>
              <a:rPr lang="en-US" dirty="0"/>
              <a:t> </a:t>
            </a:r>
            <a:r>
              <a:rPr lang="en-US" dirty="0" err="1"/>
              <a:t>có</a:t>
            </a:r>
            <a:r>
              <a:rPr lang="en-US" dirty="0"/>
              <a:t> </a:t>
            </a:r>
            <a:r>
              <a:rPr lang="en-US" dirty="0" err="1"/>
              <a:t>thì</a:t>
            </a:r>
            <a:r>
              <a:rPr lang="en-US" dirty="0"/>
              <a:t> </a:t>
            </a:r>
            <a:r>
              <a:rPr lang="en-US" dirty="0" err="1"/>
              <a:t>nó</a:t>
            </a:r>
            <a:r>
              <a:rPr lang="en-US" dirty="0"/>
              <a:t> </a:t>
            </a:r>
            <a:r>
              <a:rPr lang="en-US" dirty="0" err="1"/>
              <a:t>sẽ</a:t>
            </a:r>
            <a:r>
              <a:rPr lang="en-US" dirty="0"/>
              <a:t> </a:t>
            </a:r>
            <a:r>
              <a:rPr lang="en-US" dirty="0" err="1"/>
              <a:t>khiến</a:t>
            </a:r>
            <a:r>
              <a:rPr lang="en-US" dirty="0"/>
              <a:t> ta </a:t>
            </a:r>
            <a:r>
              <a:rPr lang="en-US" dirty="0" err="1"/>
              <a:t>cảm</a:t>
            </a:r>
            <a:r>
              <a:rPr lang="en-US" dirty="0"/>
              <a:t> </a:t>
            </a:r>
            <a:r>
              <a:rPr lang="en-US" dirty="0" err="1"/>
              <a:t>thấy</a:t>
            </a:r>
            <a:r>
              <a:rPr lang="en-US" dirty="0"/>
              <a:t> </a:t>
            </a:r>
            <a:r>
              <a:rPr lang="en-US" dirty="0" err="1"/>
              <a:t>nhẹ</a:t>
            </a:r>
            <a:r>
              <a:rPr lang="en-US" dirty="0"/>
              <a:t> </a:t>
            </a:r>
            <a:r>
              <a:rPr lang="en-US" dirty="0" err="1"/>
              <a:t>nhõm</a:t>
            </a:r>
            <a:r>
              <a:rPr lang="en-US" dirty="0"/>
              <a:t>, </a:t>
            </a:r>
            <a:r>
              <a:rPr lang="en-US" dirty="0" err="1"/>
              <a:t>thanh</a:t>
            </a:r>
            <a:r>
              <a:rPr lang="en-US" dirty="0"/>
              <a:t> </a:t>
            </a:r>
            <a:r>
              <a:rPr lang="en-US" dirty="0" err="1"/>
              <a:t>thản</a:t>
            </a:r>
            <a:r>
              <a:rPr lang="en-US" dirty="0"/>
              <a:t> </a:t>
            </a:r>
            <a:r>
              <a:rPr lang="en-US" dirty="0" err="1"/>
              <a:t>trong</a:t>
            </a:r>
            <a:r>
              <a:rPr lang="en-US" dirty="0"/>
              <a:t> </a:t>
            </a:r>
            <a:r>
              <a:rPr lang="en-US" dirty="0" err="1"/>
              <a:t>tâm</a:t>
            </a:r>
            <a:r>
              <a:rPr lang="en-US" dirty="0"/>
              <a:t> </a:t>
            </a:r>
            <a:r>
              <a:rPr lang="en-US" dirty="0" err="1"/>
              <a:t>hồn</a:t>
            </a:r>
            <a:r>
              <a:rPr lang="en-US" dirty="0"/>
              <a:t>, </a:t>
            </a:r>
            <a:r>
              <a:rPr lang="en-US" dirty="0" err="1"/>
              <a:t>là</a:t>
            </a:r>
            <a:r>
              <a:rPr lang="en-US" dirty="0"/>
              <a:t> </a:t>
            </a:r>
            <a:r>
              <a:rPr lang="en-US" dirty="0" err="1"/>
              <a:t>nền</a:t>
            </a:r>
            <a:r>
              <a:rPr lang="en-US" dirty="0"/>
              <a:t> </a:t>
            </a:r>
            <a:r>
              <a:rPr lang="en-US" dirty="0" err="1"/>
              <a:t>tảng</a:t>
            </a:r>
            <a:r>
              <a:rPr lang="en-US" dirty="0"/>
              <a:t>, </a:t>
            </a:r>
            <a:r>
              <a:rPr lang="en-US" dirty="0" err="1"/>
              <a:t>là</a:t>
            </a:r>
            <a:r>
              <a:rPr lang="en-US" dirty="0"/>
              <a:t> </a:t>
            </a:r>
            <a:r>
              <a:rPr lang="en-US" dirty="0" err="1"/>
              <a:t>bệ</a:t>
            </a:r>
            <a:r>
              <a:rPr lang="en-US" dirty="0"/>
              <a:t> </a:t>
            </a:r>
            <a:r>
              <a:rPr lang="en-US" dirty="0" err="1"/>
              <a:t>phóng</a:t>
            </a:r>
            <a:r>
              <a:rPr lang="en-US" dirty="0"/>
              <a:t> </a:t>
            </a:r>
            <a:r>
              <a:rPr lang="en-US" dirty="0" err="1"/>
              <a:t>cho</a:t>
            </a:r>
            <a:r>
              <a:rPr lang="en-US" dirty="0"/>
              <a:t> ta </a:t>
            </a:r>
            <a:r>
              <a:rPr lang="en-US" dirty="0" err="1"/>
              <a:t>vững</a:t>
            </a:r>
            <a:r>
              <a:rPr lang="en-US" dirty="0"/>
              <a:t> tin </a:t>
            </a:r>
            <a:r>
              <a:rPr lang="en-US" dirty="0" err="1"/>
              <a:t>trên</a:t>
            </a:r>
            <a:r>
              <a:rPr lang="en-US" dirty="0"/>
              <a:t> con </a:t>
            </a:r>
            <a:r>
              <a:rPr lang="en-US" dirty="0" err="1"/>
              <a:t>đường</a:t>
            </a:r>
            <a:r>
              <a:rPr lang="en-US" dirty="0"/>
              <a:t> </a:t>
            </a:r>
            <a:r>
              <a:rPr lang="en-US" dirty="0" err="1"/>
              <a:t>hoàn</a:t>
            </a:r>
            <a:r>
              <a:rPr lang="en-US" dirty="0"/>
              <a:t> </a:t>
            </a:r>
            <a:r>
              <a:rPr lang="en-US" dirty="0" err="1"/>
              <a:t>thiện</a:t>
            </a:r>
            <a:r>
              <a:rPr lang="en-US" dirty="0"/>
              <a:t> </a:t>
            </a:r>
            <a:r>
              <a:rPr lang="en-US" dirty="0" err="1"/>
              <a:t>bản</a:t>
            </a:r>
            <a:r>
              <a:rPr lang="en-US" dirty="0"/>
              <a:t> </a:t>
            </a:r>
            <a:r>
              <a:rPr lang="en-US" dirty="0" err="1"/>
              <a:t>thân</a:t>
            </a:r>
            <a:r>
              <a:rPr lang="en-US" dirty="0"/>
              <a:t> </a:t>
            </a:r>
            <a:r>
              <a:rPr lang="en-US" dirty="0" err="1"/>
              <a:t>mình</a:t>
            </a:r>
            <a:r>
              <a:rPr lang="en-US" dirty="0"/>
              <a:t>. </a:t>
            </a:r>
            <a:r>
              <a:rPr lang="en-US" dirty="0" err="1"/>
              <a:t>Hạnh</a:t>
            </a:r>
            <a:r>
              <a:rPr lang="en-US" dirty="0"/>
              <a:t> </a:t>
            </a:r>
            <a:r>
              <a:rPr lang="en-US" dirty="0" err="1"/>
              <a:t>phúc</a:t>
            </a:r>
            <a:r>
              <a:rPr lang="en-US" dirty="0"/>
              <a:t> </a:t>
            </a:r>
            <a:r>
              <a:rPr lang="en-US" dirty="0" err="1"/>
              <a:t>còn</a:t>
            </a:r>
            <a:r>
              <a:rPr lang="en-US" dirty="0"/>
              <a:t> </a:t>
            </a:r>
            <a:r>
              <a:rPr lang="en-US" dirty="0" err="1"/>
              <a:t>là</a:t>
            </a:r>
            <a:r>
              <a:rPr lang="en-US" dirty="0"/>
              <a:t> </a:t>
            </a:r>
            <a:r>
              <a:rPr lang="en-US" dirty="0" err="1"/>
              <a:t>khi</a:t>
            </a:r>
            <a:r>
              <a:rPr lang="en-US" dirty="0"/>
              <a:t> ta </a:t>
            </a:r>
            <a:r>
              <a:rPr lang="en-US" dirty="0" err="1"/>
              <a:t>biết</a:t>
            </a:r>
            <a:r>
              <a:rPr lang="en-US" dirty="0"/>
              <a:t> chia </a:t>
            </a:r>
            <a:r>
              <a:rPr lang="en-US" dirty="0" err="1"/>
              <a:t>sẻ</a:t>
            </a:r>
            <a:r>
              <a:rPr lang="en-US" dirty="0"/>
              <a:t>, </a:t>
            </a:r>
            <a:r>
              <a:rPr lang="en-US" dirty="0" err="1"/>
              <a:t>đồng</a:t>
            </a:r>
            <a:r>
              <a:rPr lang="en-US" dirty="0"/>
              <a:t> </a:t>
            </a:r>
            <a:r>
              <a:rPr lang="en-US" dirty="0" err="1"/>
              <a:t>cảm</a:t>
            </a:r>
            <a:r>
              <a:rPr lang="en-US" dirty="0"/>
              <a:t> </a:t>
            </a:r>
            <a:r>
              <a:rPr lang="en-US" dirty="0" err="1"/>
              <a:t>với</a:t>
            </a:r>
            <a:r>
              <a:rPr lang="en-US" dirty="0"/>
              <a:t> </a:t>
            </a:r>
            <a:r>
              <a:rPr lang="en-US" dirty="0" err="1"/>
              <a:t>người</a:t>
            </a:r>
            <a:r>
              <a:rPr lang="en-US" dirty="0"/>
              <a:t> </a:t>
            </a:r>
            <a:r>
              <a:rPr lang="en-US" dirty="0" err="1"/>
              <a:t>khác</a:t>
            </a:r>
            <a:r>
              <a:rPr lang="en-US" dirty="0"/>
              <a:t> </a:t>
            </a:r>
            <a:r>
              <a:rPr lang="en-US" dirty="0" err="1"/>
              <a:t>vì</a:t>
            </a:r>
            <a:r>
              <a:rPr lang="en-US" dirty="0"/>
              <a:t> </a:t>
            </a:r>
            <a:r>
              <a:rPr lang="en-US" dirty="0" err="1"/>
              <a:t>khi</a:t>
            </a:r>
            <a:r>
              <a:rPr lang="en-US" dirty="0"/>
              <a:t> </a:t>
            </a:r>
            <a:r>
              <a:rPr lang="en-US" dirty="0" err="1"/>
              <a:t>đó</a:t>
            </a:r>
            <a:r>
              <a:rPr lang="en-US" dirty="0"/>
              <a:t> ta </a:t>
            </a:r>
            <a:r>
              <a:rPr lang="en-US" dirty="0" err="1"/>
              <a:t>sẽ</a:t>
            </a:r>
            <a:r>
              <a:rPr lang="en-US" dirty="0"/>
              <a:t> </a:t>
            </a:r>
            <a:r>
              <a:rPr lang="en-US" dirty="0" err="1"/>
              <a:t>tìm</a:t>
            </a:r>
            <a:r>
              <a:rPr lang="en-US" dirty="0"/>
              <a:t> </a:t>
            </a:r>
            <a:r>
              <a:rPr lang="en-US" dirty="0" err="1"/>
              <a:t>được</a:t>
            </a:r>
            <a:r>
              <a:rPr lang="en-US" dirty="0"/>
              <a:t> </a:t>
            </a:r>
            <a:r>
              <a:rPr lang="en-US" dirty="0" err="1"/>
              <a:t>sự</a:t>
            </a:r>
            <a:r>
              <a:rPr lang="en-US" dirty="0"/>
              <a:t> </a:t>
            </a:r>
            <a:r>
              <a:rPr lang="en-US" dirty="0" err="1"/>
              <a:t>đồng</a:t>
            </a:r>
            <a:r>
              <a:rPr lang="en-US" dirty="0"/>
              <a:t> </a:t>
            </a:r>
            <a:r>
              <a:rPr lang="en-US" dirty="0" err="1"/>
              <a:t>điệu</a:t>
            </a:r>
            <a:r>
              <a:rPr lang="en-US" dirty="0"/>
              <a:t> </a:t>
            </a:r>
            <a:r>
              <a:rPr lang="en-US" dirty="0" err="1"/>
              <a:t>trong</a:t>
            </a:r>
            <a:r>
              <a:rPr lang="en-US" dirty="0"/>
              <a:t> </a:t>
            </a:r>
            <a:r>
              <a:rPr lang="en-US" dirty="0" err="1"/>
              <a:t>tâm</a:t>
            </a:r>
            <a:r>
              <a:rPr lang="en-US" dirty="0"/>
              <a:t> </a:t>
            </a:r>
            <a:r>
              <a:rPr lang="en-US" dirty="0" err="1"/>
              <a:t>hồn</a:t>
            </a:r>
            <a:r>
              <a:rPr lang="en-US" dirty="0"/>
              <a:t>, </a:t>
            </a:r>
            <a:r>
              <a:rPr lang="en-US" dirty="0" err="1"/>
              <a:t>giúp</a:t>
            </a:r>
            <a:r>
              <a:rPr lang="en-US" dirty="0"/>
              <a:t> </a:t>
            </a:r>
            <a:r>
              <a:rPr lang="en-US" dirty="0" err="1"/>
              <a:t>mối</a:t>
            </a:r>
            <a:r>
              <a:rPr lang="en-US" dirty="0"/>
              <a:t> </a:t>
            </a:r>
            <a:r>
              <a:rPr lang="en-US" dirty="0" err="1"/>
              <a:t>quan</a:t>
            </a:r>
            <a:r>
              <a:rPr lang="en-US" dirty="0"/>
              <a:t> </a:t>
            </a:r>
            <a:r>
              <a:rPr lang="en-US" dirty="0" err="1"/>
              <a:t>hệ</a:t>
            </a:r>
            <a:r>
              <a:rPr lang="en-US" dirty="0"/>
              <a:t> </a:t>
            </a:r>
            <a:r>
              <a:rPr lang="en-US" dirty="0" err="1"/>
              <a:t>giữa</a:t>
            </a:r>
            <a:r>
              <a:rPr lang="en-US" dirty="0"/>
              <a:t> </a:t>
            </a:r>
            <a:r>
              <a:rPr lang="en-US" dirty="0" err="1"/>
              <a:t>người</a:t>
            </a:r>
            <a:r>
              <a:rPr lang="en-US" dirty="0"/>
              <a:t> </a:t>
            </a:r>
            <a:r>
              <a:rPr lang="en-US" dirty="0" err="1"/>
              <a:t>với</a:t>
            </a:r>
            <a:r>
              <a:rPr lang="en-US" dirty="0"/>
              <a:t> </a:t>
            </a:r>
            <a:r>
              <a:rPr lang="en-US" dirty="0" err="1"/>
              <a:t>người</a:t>
            </a:r>
            <a:r>
              <a:rPr lang="en-US" dirty="0"/>
              <a:t> </a:t>
            </a:r>
            <a:r>
              <a:rPr lang="en-US" dirty="0" err="1"/>
              <a:t>trở</a:t>
            </a:r>
            <a:r>
              <a:rPr lang="en-US" dirty="0"/>
              <a:t> </a:t>
            </a:r>
            <a:r>
              <a:rPr lang="en-US" dirty="0" err="1"/>
              <a:t>nên</a:t>
            </a:r>
            <a:r>
              <a:rPr lang="en-US" dirty="0"/>
              <a:t> </a:t>
            </a:r>
            <a:r>
              <a:rPr lang="en-US" dirty="0" err="1"/>
              <a:t>tốt</a:t>
            </a:r>
            <a:r>
              <a:rPr lang="en-US" dirty="0"/>
              <a:t> </a:t>
            </a:r>
            <a:r>
              <a:rPr lang="en-US" dirty="0" err="1"/>
              <a:t>đẹp</a:t>
            </a:r>
            <a:r>
              <a:rPr lang="en-US" dirty="0"/>
              <a:t> </a:t>
            </a:r>
            <a:r>
              <a:rPr lang="en-US" dirty="0" err="1"/>
              <a:t>hơn</a:t>
            </a:r>
            <a:r>
              <a:rPr lang="en-US" dirty="0"/>
              <a:t>. Ai </a:t>
            </a:r>
            <a:r>
              <a:rPr lang="en-US" dirty="0" err="1"/>
              <a:t>đó</a:t>
            </a:r>
            <a:r>
              <a:rPr lang="en-US" dirty="0"/>
              <a:t> </a:t>
            </a:r>
            <a:r>
              <a:rPr lang="en-US" dirty="0" err="1"/>
              <a:t>từng</a:t>
            </a:r>
            <a:r>
              <a:rPr lang="en-US" dirty="0"/>
              <a:t> </a:t>
            </a:r>
            <a:r>
              <a:rPr lang="en-US" dirty="0" err="1"/>
              <a:t>nói</a:t>
            </a:r>
            <a:r>
              <a:rPr lang="en-US" dirty="0"/>
              <a:t>: </a:t>
            </a:r>
            <a:r>
              <a:rPr lang="en-US" dirty="0" err="1"/>
              <a:t>Trao</a:t>
            </a:r>
            <a:r>
              <a:rPr lang="en-US" dirty="0"/>
              <a:t> </a:t>
            </a:r>
            <a:r>
              <a:rPr lang="en-US" dirty="0" err="1"/>
              <a:t>người</a:t>
            </a:r>
            <a:r>
              <a:rPr lang="en-US" dirty="0"/>
              <a:t> </a:t>
            </a:r>
            <a:r>
              <a:rPr lang="en-US" dirty="0" err="1"/>
              <a:t>hoa</a:t>
            </a:r>
            <a:r>
              <a:rPr lang="en-US" dirty="0"/>
              <a:t> </a:t>
            </a:r>
            <a:r>
              <a:rPr lang="en-US" dirty="0" err="1"/>
              <a:t>hồng</a:t>
            </a:r>
            <a:r>
              <a:rPr lang="en-US" dirty="0"/>
              <a:t>, </a:t>
            </a:r>
            <a:r>
              <a:rPr lang="en-US" dirty="0" err="1"/>
              <a:t>bàn</a:t>
            </a:r>
            <a:r>
              <a:rPr lang="en-US" dirty="0"/>
              <a:t> </a:t>
            </a:r>
            <a:r>
              <a:rPr lang="en-US" dirty="0" err="1"/>
              <a:t>tay</a:t>
            </a:r>
            <a:r>
              <a:rPr lang="en-US" dirty="0"/>
              <a:t> </a:t>
            </a:r>
            <a:r>
              <a:rPr lang="en-US" dirty="0" err="1"/>
              <a:t>lưu</a:t>
            </a:r>
            <a:r>
              <a:rPr lang="en-US" dirty="0"/>
              <a:t> </a:t>
            </a:r>
            <a:r>
              <a:rPr lang="en-US" dirty="0" err="1"/>
              <a:t>đầy</a:t>
            </a:r>
            <a:r>
              <a:rPr lang="en-US" dirty="0"/>
              <a:t> </a:t>
            </a:r>
            <a:r>
              <a:rPr lang="en-US" dirty="0" err="1"/>
              <a:t>hương</a:t>
            </a:r>
            <a:r>
              <a:rPr lang="en-US" dirty="0"/>
              <a:t> </a:t>
            </a:r>
            <a:r>
              <a:rPr lang="en-US" dirty="0" err="1"/>
              <a:t>thơm</a:t>
            </a:r>
            <a:r>
              <a:rPr lang="en-US" dirty="0"/>
              <a:t>.” </a:t>
            </a:r>
            <a:r>
              <a:rPr lang="en-US" dirty="0" err="1"/>
              <a:t>Quả</a:t>
            </a:r>
            <a:r>
              <a:rPr lang="en-US" dirty="0"/>
              <a:t> </a:t>
            </a:r>
            <a:r>
              <a:rPr lang="en-US" dirty="0" err="1"/>
              <a:t>thực</a:t>
            </a:r>
            <a:r>
              <a:rPr lang="en-US" dirty="0"/>
              <a:t>, </a:t>
            </a:r>
            <a:r>
              <a:rPr lang="en-US" dirty="0" err="1"/>
              <a:t>đem</a:t>
            </a:r>
            <a:r>
              <a:rPr lang="en-US" dirty="0"/>
              <a:t> </a:t>
            </a:r>
            <a:r>
              <a:rPr lang="en-US" dirty="0" err="1"/>
              <a:t>đến</a:t>
            </a:r>
            <a:r>
              <a:rPr lang="en-US" dirty="0"/>
              <a:t> </a:t>
            </a:r>
            <a:r>
              <a:rPr lang="en-US" dirty="0" err="1"/>
              <a:t>niềm</a:t>
            </a:r>
            <a:r>
              <a:rPr lang="en-US" dirty="0"/>
              <a:t> </a:t>
            </a:r>
            <a:r>
              <a:rPr lang="en-US" dirty="0" err="1"/>
              <a:t>vui</a:t>
            </a:r>
            <a:r>
              <a:rPr lang="en-US" dirty="0"/>
              <a:t> </a:t>
            </a:r>
            <a:r>
              <a:rPr lang="en-US" dirty="0" err="1"/>
              <a:t>cho</a:t>
            </a:r>
            <a:r>
              <a:rPr lang="en-US" dirty="0"/>
              <a:t> </a:t>
            </a:r>
            <a:r>
              <a:rPr lang="en-US" dirty="0" err="1"/>
              <a:t>người</a:t>
            </a:r>
            <a:r>
              <a:rPr lang="en-US" dirty="0"/>
              <a:t> </a:t>
            </a:r>
            <a:r>
              <a:rPr lang="en-US" dirty="0" err="1"/>
              <a:t>khác</a:t>
            </a:r>
            <a:r>
              <a:rPr lang="en-US" dirty="0"/>
              <a:t> </a:t>
            </a:r>
            <a:r>
              <a:rPr lang="en-US" dirty="0" err="1"/>
              <a:t>cũng</a:t>
            </a:r>
            <a:r>
              <a:rPr lang="en-US" dirty="0"/>
              <a:t> </a:t>
            </a:r>
            <a:r>
              <a:rPr lang="en-US" dirty="0" err="1"/>
              <a:t>là</a:t>
            </a:r>
            <a:r>
              <a:rPr lang="en-US" dirty="0"/>
              <a:t> </a:t>
            </a:r>
            <a:r>
              <a:rPr lang="en-US" dirty="0" err="1"/>
              <a:t>cách</a:t>
            </a:r>
            <a:r>
              <a:rPr lang="en-US" dirty="0"/>
              <a:t> </a:t>
            </a:r>
            <a:r>
              <a:rPr lang="en-US" dirty="0" err="1"/>
              <a:t>làm</a:t>
            </a:r>
            <a:r>
              <a:rPr lang="en-US" dirty="0"/>
              <a:t> </a:t>
            </a:r>
            <a:r>
              <a:rPr lang="en-US" dirty="0" err="1"/>
              <a:t>giàu</a:t>
            </a:r>
            <a:r>
              <a:rPr lang="en-US" dirty="0"/>
              <a:t> </a:t>
            </a:r>
            <a:r>
              <a:rPr lang="en-US" dirty="0" err="1"/>
              <a:t>thêm</a:t>
            </a:r>
            <a:r>
              <a:rPr lang="en-US" dirty="0"/>
              <a:t> </a:t>
            </a:r>
            <a:r>
              <a:rPr lang="en-US" dirty="0" err="1"/>
              <a:t>những</a:t>
            </a:r>
            <a:r>
              <a:rPr lang="en-US" dirty="0"/>
              <a:t> </a:t>
            </a:r>
            <a:r>
              <a:rPr lang="en-US" dirty="0" err="1"/>
              <a:t>xúc</a:t>
            </a:r>
            <a:r>
              <a:rPr lang="en-US" dirty="0"/>
              <a:t> </a:t>
            </a:r>
            <a:r>
              <a:rPr lang="en-US" dirty="0" err="1"/>
              <a:t>cảm</a:t>
            </a:r>
            <a:r>
              <a:rPr lang="en-US" dirty="0"/>
              <a:t> </a:t>
            </a:r>
            <a:r>
              <a:rPr lang="en-US" dirty="0" err="1"/>
              <a:t>đẹp</a:t>
            </a:r>
            <a:r>
              <a:rPr lang="en-US" dirty="0"/>
              <a:t> </a:t>
            </a:r>
            <a:r>
              <a:rPr lang="en-US" dirty="0" err="1"/>
              <a:t>đẽ</a:t>
            </a:r>
            <a:r>
              <a:rPr lang="en-US" dirty="0"/>
              <a:t> </a:t>
            </a:r>
            <a:r>
              <a:rPr lang="en-US" dirty="0" err="1"/>
              <a:t>trong</a:t>
            </a:r>
            <a:r>
              <a:rPr lang="en-US" dirty="0"/>
              <a:t> </a:t>
            </a:r>
            <a:r>
              <a:rPr lang="en-US" dirty="0" err="1"/>
              <a:t>tâm</a:t>
            </a:r>
            <a:r>
              <a:rPr lang="en-US" dirty="0"/>
              <a:t> </a:t>
            </a:r>
            <a:r>
              <a:rPr lang="en-US" dirty="0" err="1"/>
              <a:t>hồn</a:t>
            </a:r>
            <a:r>
              <a:rPr lang="en-US" dirty="0"/>
              <a:t> </a:t>
            </a:r>
            <a:r>
              <a:rPr lang="en-US" dirty="0" err="1"/>
              <a:t>mình</a:t>
            </a:r>
            <a:r>
              <a:rPr lang="en-US" dirty="0"/>
              <a:t>. </a:t>
            </a:r>
            <a:r>
              <a:rPr lang="en-US" dirty="0" err="1"/>
              <a:t>Hãy</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tình</a:t>
            </a:r>
            <a:r>
              <a:rPr lang="en-US" dirty="0"/>
              <a:t> </a:t>
            </a:r>
            <a:r>
              <a:rPr lang="en-US" dirty="0" err="1"/>
              <a:t>nguyện</a:t>
            </a:r>
            <a:r>
              <a:rPr lang="en-US" dirty="0"/>
              <a:t>, </a:t>
            </a:r>
            <a:r>
              <a:rPr lang="en-US" dirty="0" err="1"/>
              <a:t>bạn</a:t>
            </a:r>
            <a:r>
              <a:rPr lang="en-US" dirty="0"/>
              <a:t> </a:t>
            </a:r>
            <a:r>
              <a:rPr lang="en-US" dirty="0" err="1"/>
              <a:t>sẽ</a:t>
            </a:r>
            <a:r>
              <a:rPr lang="en-US" dirty="0"/>
              <a:t> </a:t>
            </a:r>
            <a:r>
              <a:rPr lang="en-US" dirty="0" err="1"/>
              <a:t>cảm</a:t>
            </a:r>
            <a:r>
              <a:rPr lang="en-US" dirty="0"/>
              <a:t> </a:t>
            </a:r>
            <a:r>
              <a:rPr lang="en-US" dirty="0" err="1"/>
              <a:t>nhận</a:t>
            </a:r>
            <a:r>
              <a:rPr lang="en-US" dirty="0"/>
              <a:t> </a:t>
            </a:r>
            <a:r>
              <a:rPr lang="en-US" dirty="0" err="1"/>
              <a:t>được</a:t>
            </a:r>
            <a:r>
              <a:rPr lang="en-US" dirty="0"/>
              <a:t> </a:t>
            </a:r>
            <a:r>
              <a:rPr lang="en-US" dirty="0" err="1"/>
              <a:t>niềm</a:t>
            </a:r>
            <a:r>
              <a:rPr lang="en-US" dirty="0"/>
              <a:t> </a:t>
            </a:r>
            <a:r>
              <a:rPr lang="en-US" dirty="0" err="1"/>
              <a:t>vui</a:t>
            </a:r>
            <a:r>
              <a:rPr lang="en-US" dirty="0"/>
              <a:t> </a:t>
            </a:r>
            <a:r>
              <a:rPr lang="en-US" dirty="0" err="1"/>
              <a:t>trong</a:t>
            </a:r>
            <a:r>
              <a:rPr lang="en-US" dirty="0"/>
              <a:t> </a:t>
            </a:r>
            <a:r>
              <a:rPr lang="en-US" dirty="0" err="1"/>
              <a:t>ánh</a:t>
            </a:r>
            <a:r>
              <a:rPr lang="en-US" dirty="0"/>
              <a:t> </a:t>
            </a:r>
            <a:r>
              <a:rPr lang="en-US" dirty="0" err="1"/>
              <a:t>mắt</a:t>
            </a:r>
            <a:r>
              <a:rPr lang="en-US" dirty="0"/>
              <a:t> </a:t>
            </a:r>
            <a:r>
              <a:rPr lang="en-US" dirty="0" err="1"/>
              <a:t>người</a:t>
            </a:r>
            <a:r>
              <a:rPr lang="en-US" dirty="0"/>
              <a:t> </a:t>
            </a:r>
            <a:r>
              <a:rPr lang="en-US" dirty="0" err="1"/>
              <a:t>gặp</a:t>
            </a:r>
            <a:r>
              <a:rPr lang="en-US" dirty="0"/>
              <a:t> </a:t>
            </a:r>
            <a:r>
              <a:rPr lang="en-US" dirty="0" err="1"/>
              <a:t>khó</a:t>
            </a:r>
            <a:r>
              <a:rPr lang="en-US" dirty="0"/>
              <a:t> </a:t>
            </a:r>
            <a:r>
              <a:rPr lang="en-US" dirty="0" err="1"/>
              <a:t>khăn</a:t>
            </a:r>
            <a:r>
              <a:rPr lang="en-US" dirty="0"/>
              <a:t> </a:t>
            </a:r>
            <a:r>
              <a:rPr lang="en-US" dirty="0" err="1"/>
              <a:t>và</a:t>
            </a:r>
            <a:r>
              <a:rPr lang="en-US" dirty="0"/>
              <a:t> </a:t>
            </a:r>
            <a:r>
              <a:rPr lang="en-US" dirty="0" err="1"/>
              <a:t>trái</a:t>
            </a:r>
            <a:r>
              <a:rPr lang="en-US" dirty="0"/>
              <a:t> </a:t>
            </a:r>
            <a:r>
              <a:rPr lang="en-US" dirty="0" err="1"/>
              <a:t>tim</a:t>
            </a:r>
            <a:r>
              <a:rPr lang="en-US" dirty="0"/>
              <a:t> </a:t>
            </a:r>
            <a:r>
              <a:rPr lang="en-US" dirty="0" err="1"/>
              <a:t>bạn</a:t>
            </a:r>
            <a:r>
              <a:rPr lang="en-US" dirty="0"/>
              <a:t> </a:t>
            </a:r>
            <a:r>
              <a:rPr lang="en-US" dirty="0" err="1"/>
              <a:t>sẽ</a:t>
            </a:r>
            <a:r>
              <a:rPr lang="en-US" dirty="0"/>
              <a:t> </a:t>
            </a:r>
            <a:r>
              <a:rPr lang="en-US" dirty="0" err="1"/>
              <a:t>ngân</a:t>
            </a:r>
            <a:r>
              <a:rPr lang="en-US" dirty="0"/>
              <a:t> </a:t>
            </a:r>
            <a:r>
              <a:rPr lang="en-US" dirty="0" err="1"/>
              <a:t>lên</a:t>
            </a:r>
            <a:r>
              <a:rPr lang="en-US" dirty="0"/>
              <a:t> </a:t>
            </a:r>
            <a:r>
              <a:rPr lang="en-US" dirty="0" err="1"/>
              <a:t>những</a:t>
            </a:r>
            <a:r>
              <a:rPr lang="en-US" dirty="0"/>
              <a:t> </a:t>
            </a:r>
            <a:r>
              <a:rPr lang="en-US" dirty="0" err="1"/>
              <a:t>giai</a:t>
            </a:r>
            <a:r>
              <a:rPr lang="en-US" dirty="0"/>
              <a:t> </a:t>
            </a:r>
            <a:r>
              <a:rPr lang="en-US" dirty="0" err="1"/>
              <a:t>điệu</a:t>
            </a:r>
            <a:r>
              <a:rPr lang="en-US" dirty="0"/>
              <a:t> </a:t>
            </a:r>
            <a:r>
              <a:rPr lang="en-US" dirty="0" err="1"/>
              <a:t>ngọt</a:t>
            </a:r>
            <a:r>
              <a:rPr lang="en-US" dirty="0"/>
              <a:t> </a:t>
            </a:r>
            <a:r>
              <a:rPr lang="en-US" dirty="0" err="1"/>
              <a:t>ngào</a:t>
            </a:r>
            <a:r>
              <a:rPr lang="en-US" dirty="0"/>
              <a:t>. </a:t>
            </a:r>
            <a:r>
              <a:rPr lang="en-US" dirty="0" err="1"/>
              <a:t>Hãy</a:t>
            </a:r>
            <a:r>
              <a:rPr lang="en-US" dirty="0"/>
              <a:t> </a:t>
            </a:r>
            <a:r>
              <a:rPr lang="en-US" dirty="0" err="1"/>
              <a:t>quan</a:t>
            </a:r>
            <a:r>
              <a:rPr lang="en-US" dirty="0"/>
              <a:t> </a:t>
            </a:r>
            <a:r>
              <a:rPr lang="en-US" dirty="0" err="1"/>
              <a:t>tâm</a:t>
            </a:r>
            <a:r>
              <a:rPr lang="en-US" dirty="0"/>
              <a:t> </a:t>
            </a:r>
            <a:r>
              <a:rPr lang="en-US" dirty="0" err="1"/>
              <a:t>yêu</a:t>
            </a:r>
            <a:r>
              <a:rPr lang="en-US" dirty="0"/>
              <a:t> </a:t>
            </a:r>
            <a:r>
              <a:rPr lang="en-US" dirty="0" err="1"/>
              <a:t>thương</a:t>
            </a:r>
            <a:r>
              <a:rPr lang="en-US" dirty="0"/>
              <a:t> </a:t>
            </a:r>
            <a:r>
              <a:rPr lang="en-US" dirty="0" err="1"/>
              <a:t>những</a:t>
            </a:r>
            <a:r>
              <a:rPr lang="en-US" dirty="0"/>
              <a:t> </a:t>
            </a:r>
            <a:r>
              <a:rPr lang="en-US" dirty="0" err="1"/>
              <a:t>người</a:t>
            </a:r>
            <a:r>
              <a:rPr lang="en-US" dirty="0"/>
              <a:t> </a:t>
            </a:r>
            <a:r>
              <a:rPr lang="en-US" dirty="0" err="1"/>
              <a:t>xung</a:t>
            </a:r>
            <a:r>
              <a:rPr lang="en-US" dirty="0"/>
              <a:t> </a:t>
            </a:r>
            <a:r>
              <a:rPr lang="en-US" dirty="0" err="1"/>
              <a:t>quanh</a:t>
            </a:r>
            <a:r>
              <a:rPr lang="en-US" dirty="0"/>
              <a:t> </a:t>
            </a:r>
            <a:r>
              <a:rPr lang="en-US" dirty="0" err="1"/>
              <a:t>mình</a:t>
            </a:r>
            <a:r>
              <a:rPr lang="en-US" dirty="0"/>
              <a:t>, </a:t>
            </a:r>
            <a:r>
              <a:rPr lang="en-US" dirty="0" err="1"/>
              <a:t>bạn</a:t>
            </a:r>
            <a:r>
              <a:rPr lang="en-US" dirty="0"/>
              <a:t> </a:t>
            </a:r>
            <a:r>
              <a:rPr lang="en-US" dirty="0" err="1"/>
              <a:t>sẽ</a:t>
            </a:r>
            <a:r>
              <a:rPr lang="en-US" dirty="0"/>
              <a:t> </a:t>
            </a:r>
            <a:r>
              <a:rPr lang="en-US" dirty="0" err="1"/>
              <a:t>nhận</a:t>
            </a:r>
            <a:r>
              <a:rPr lang="en-US" dirty="0"/>
              <a:t> </a:t>
            </a:r>
            <a:r>
              <a:rPr lang="en-US" dirty="0" err="1"/>
              <a:t>được</a:t>
            </a:r>
            <a:r>
              <a:rPr lang="en-US" dirty="0"/>
              <a:t> </a:t>
            </a:r>
            <a:r>
              <a:rPr lang="en-US" dirty="0" err="1"/>
              <a:t>những</a:t>
            </a:r>
            <a:r>
              <a:rPr lang="en-US" dirty="0"/>
              <a:t> </a:t>
            </a:r>
            <a:r>
              <a:rPr lang="en-US" dirty="0" err="1"/>
              <a:t>món</a:t>
            </a:r>
            <a:r>
              <a:rPr lang="en-US" dirty="0"/>
              <a:t> </a:t>
            </a:r>
            <a:r>
              <a:rPr lang="en-US" dirty="0" err="1"/>
              <a:t>quà</a:t>
            </a:r>
            <a:r>
              <a:rPr lang="en-US" dirty="0"/>
              <a:t> </a:t>
            </a:r>
            <a:r>
              <a:rPr lang="en-US" dirty="0" err="1"/>
              <a:t>tinh</a:t>
            </a:r>
            <a:r>
              <a:rPr lang="en-US" dirty="0"/>
              <a:t> </a:t>
            </a:r>
            <a:r>
              <a:rPr lang="en-US" dirty="0" err="1"/>
              <a:t>thần</a:t>
            </a:r>
            <a:r>
              <a:rPr lang="en-US" dirty="0"/>
              <a:t> </a:t>
            </a:r>
            <a:r>
              <a:rPr lang="en-US" dirty="0" err="1"/>
              <a:t>vô</a:t>
            </a:r>
            <a:r>
              <a:rPr lang="en-US" dirty="0"/>
              <a:t> </a:t>
            </a:r>
            <a:r>
              <a:rPr lang="en-US" dirty="0" err="1"/>
              <a:t>giá</a:t>
            </a:r>
            <a:r>
              <a:rPr lang="en-US" dirty="0"/>
              <a:t>. </a:t>
            </a:r>
            <a:r>
              <a:rPr lang="en-US" dirty="0" err="1"/>
              <a:t>Hãy</a:t>
            </a:r>
            <a:r>
              <a:rPr lang="en-US" dirty="0"/>
              <a:t> </a:t>
            </a:r>
            <a:r>
              <a:rPr lang="en-US" dirty="0" err="1"/>
              <a:t>quý</a:t>
            </a:r>
            <a:r>
              <a:rPr lang="en-US" dirty="0"/>
              <a:t> </a:t>
            </a:r>
            <a:r>
              <a:rPr lang="en-US" dirty="0" err="1"/>
              <a:t>trọng</a:t>
            </a:r>
            <a:r>
              <a:rPr lang="en-US" dirty="0"/>
              <a:t> </a:t>
            </a:r>
            <a:r>
              <a:rPr lang="en-US" dirty="0" err="1"/>
              <a:t>từng</a:t>
            </a:r>
            <a:r>
              <a:rPr lang="en-US" dirty="0"/>
              <a:t> </a:t>
            </a:r>
            <a:r>
              <a:rPr lang="en-US" dirty="0" err="1"/>
              <a:t>phút</a:t>
            </a:r>
            <a:r>
              <a:rPr lang="en-US" dirty="0"/>
              <a:t> </a:t>
            </a:r>
            <a:r>
              <a:rPr lang="en-US" dirty="0" err="1"/>
              <a:t>giây</a:t>
            </a:r>
            <a:r>
              <a:rPr lang="en-US" dirty="0"/>
              <a:t> ta </a:t>
            </a:r>
            <a:r>
              <a:rPr lang="en-US" dirty="0" err="1"/>
              <a:t>được</a:t>
            </a:r>
            <a:r>
              <a:rPr lang="en-US" dirty="0"/>
              <a:t> </a:t>
            </a:r>
            <a:r>
              <a:rPr lang="en-US" dirty="0" err="1"/>
              <a:t>sống</a:t>
            </a:r>
            <a:r>
              <a:rPr lang="en-US" dirty="0"/>
              <a:t>, </a:t>
            </a:r>
            <a:r>
              <a:rPr lang="en-US" dirty="0" err="1"/>
              <a:t>để</a:t>
            </a:r>
            <a:r>
              <a:rPr lang="en-US" dirty="0"/>
              <a:t> </a:t>
            </a:r>
            <a:r>
              <a:rPr lang="en-US" dirty="0" err="1"/>
              <a:t>thấy</a:t>
            </a:r>
            <a:r>
              <a:rPr lang="en-US" dirty="0"/>
              <a:t> </a:t>
            </a:r>
            <a:r>
              <a:rPr lang="en-US" dirty="0" err="1"/>
              <a:t>rằng</a:t>
            </a:r>
            <a:r>
              <a:rPr lang="en-US" dirty="0"/>
              <a:t> </a:t>
            </a:r>
            <a:r>
              <a:rPr lang="en-US" dirty="0" err="1"/>
              <a:t>mình</a:t>
            </a:r>
            <a:r>
              <a:rPr lang="en-US" dirty="0"/>
              <a:t> may </a:t>
            </a:r>
            <a:r>
              <a:rPr lang="en-US" dirty="0" err="1"/>
              <a:t>mắn</a:t>
            </a:r>
            <a:r>
              <a:rPr lang="en-US" dirty="0"/>
              <a:t> </a:t>
            </a:r>
            <a:r>
              <a:rPr lang="en-US" dirty="0" err="1"/>
              <a:t>hơn</a:t>
            </a:r>
            <a:r>
              <a:rPr lang="en-US" dirty="0"/>
              <a:t> </a:t>
            </a:r>
            <a:r>
              <a:rPr lang="en-US" dirty="0" err="1"/>
              <a:t>biết</a:t>
            </a:r>
            <a:r>
              <a:rPr lang="en-US" dirty="0"/>
              <a:t> </a:t>
            </a:r>
            <a:r>
              <a:rPr lang="en-US" dirty="0" err="1"/>
              <a:t>bao</a:t>
            </a:r>
            <a:r>
              <a:rPr lang="en-US" dirty="0"/>
              <a:t> con </a:t>
            </a:r>
            <a:r>
              <a:rPr lang="en-US" dirty="0" err="1"/>
              <a:t>người</a:t>
            </a:r>
            <a:r>
              <a:rPr lang="en-US" dirty="0"/>
              <a:t> </a:t>
            </a:r>
            <a:r>
              <a:rPr lang="en-US" dirty="0" err="1"/>
              <a:t>đang</a:t>
            </a:r>
            <a:r>
              <a:rPr lang="en-US" dirty="0"/>
              <a:t> </a:t>
            </a:r>
            <a:r>
              <a:rPr lang="en-US" dirty="0" err="1"/>
              <a:t>bất</a:t>
            </a:r>
            <a:r>
              <a:rPr lang="en-US" dirty="0"/>
              <a:t> </a:t>
            </a:r>
            <a:r>
              <a:rPr lang="en-US" dirty="0" err="1"/>
              <a:t>hạnh</a:t>
            </a:r>
            <a:r>
              <a:rPr lang="en-US" dirty="0"/>
              <a:t> </a:t>
            </a:r>
            <a:r>
              <a:rPr lang="en-US" dirty="0" err="1"/>
              <a:t>trong</a:t>
            </a:r>
            <a:r>
              <a:rPr lang="en-US" dirty="0"/>
              <a:t> </a:t>
            </a:r>
            <a:r>
              <a:rPr lang="en-US" dirty="0" err="1"/>
              <a:t>đói</a:t>
            </a:r>
            <a:r>
              <a:rPr lang="en-US" dirty="0"/>
              <a:t> </a:t>
            </a:r>
            <a:r>
              <a:rPr lang="en-US" dirty="0" err="1"/>
              <a:t>khổ</a:t>
            </a:r>
            <a:r>
              <a:rPr lang="en-US" dirty="0"/>
              <a:t>, </a:t>
            </a:r>
            <a:r>
              <a:rPr lang="en-US" dirty="0" err="1"/>
              <a:t>bệnh</a:t>
            </a:r>
            <a:r>
              <a:rPr lang="en-US" dirty="0"/>
              <a:t> </a:t>
            </a:r>
            <a:r>
              <a:rPr lang="en-US" dirty="0" err="1"/>
              <a:t>tật</a:t>
            </a:r>
            <a:r>
              <a:rPr lang="en-US" dirty="0"/>
              <a:t>, </a:t>
            </a:r>
            <a:r>
              <a:rPr lang="en-US" dirty="0" err="1"/>
              <a:t>bạo</a:t>
            </a:r>
            <a:r>
              <a:rPr lang="en-US" dirty="0"/>
              <a:t> </a:t>
            </a:r>
            <a:r>
              <a:rPr lang="en-US" dirty="0" err="1"/>
              <a:t>hành</a:t>
            </a:r>
            <a:r>
              <a:rPr lang="en-US" dirty="0"/>
              <a:t>…</a:t>
            </a:r>
            <a:r>
              <a:rPr lang="en-US" dirty="0" err="1"/>
              <a:t>Hãy</a:t>
            </a:r>
            <a:r>
              <a:rPr lang="en-US" dirty="0"/>
              <a:t> </a:t>
            </a:r>
            <a:r>
              <a:rPr lang="en-US" dirty="0" err="1"/>
              <a:t>biết</a:t>
            </a:r>
            <a:r>
              <a:rPr lang="en-US" dirty="0"/>
              <a:t> </a:t>
            </a:r>
            <a:r>
              <a:rPr lang="en-US" dirty="0" err="1"/>
              <a:t>trao</a:t>
            </a:r>
            <a:r>
              <a:rPr lang="en-US" dirty="0"/>
              <a:t> </a:t>
            </a:r>
            <a:r>
              <a:rPr lang="en-US" dirty="0" err="1"/>
              <a:t>đi</a:t>
            </a:r>
            <a:r>
              <a:rPr lang="en-US" dirty="0"/>
              <a:t> </a:t>
            </a:r>
            <a:r>
              <a:rPr lang="en-US" dirty="0" err="1"/>
              <a:t>yêu</a:t>
            </a:r>
            <a:r>
              <a:rPr lang="en-US" dirty="0"/>
              <a:t> </a:t>
            </a:r>
            <a:r>
              <a:rPr lang="en-US" dirty="0" err="1"/>
              <a:t>thương</a:t>
            </a:r>
            <a:r>
              <a:rPr lang="en-US" dirty="0"/>
              <a:t> </a:t>
            </a:r>
            <a:r>
              <a:rPr lang="en-US" dirty="0" err="1"/>
              <a:t>để</a:t>
            </a:r>
            <a:r>
              <a:rPr lang="en-US" dirty="0"/>
              <a:t> </a:t>
            </a:r>
            <a:r>
              <a:rPr lang="en-US" dirty="0" err="1"/>
              <a:t>nhận</a:t>
            </a:r>
            <a:r>
              <a:rPr lang="en-US" dirty="0"/>
              <a:t> </a:t>
            </a:r>
            <a:r>
              <a:rPr lang="en-US" dirty="0" err="1"/>
              <a:t>lại</a:t>
            </a:r>
            <a:r>
              <a:rPr lang="en-US" dirty="0"/>
              <a:t> </a:t>
            </a:r>
            <a:r>
              <a:rPr lang="en-US" dirty="0" err="1"/>
              <a:t>yêu</a:t>
            </a:r>
            <a:r>
              <a:rPr lang="en-US" dirty="0"/>
              <a:t> </a:t>
            </a:r>
            <a:r>
              <a:rPr lang="en-US" dirty="0" err="1"/>
              <a:t>thương</a:t>
            </a:r>
            <a:r>
              <a:rPr lang="en-US" dirty="0"/>
              <a:t>. </a:t>
            </a:r>
            <a:r>
              <a:rPr lang="en-US" dirty="0" err="1"/>
              <a:t>Có</a:t>
            </a:r>
            <a:r>
              <a:rPr lang="en-US" dirty="0"/>
              <a:t> </a:t>
            </a:r>
            <a:r>
              <a:rPr lang="en-US" dirty="0" err="1"/>
              <a:t>như</a:t>
            </a:r>
            <a:r>
              <a:rPr lang="en-US" dirty="0"/>
              <a:t> </a:t>
            </a:r>
            <a:r>
              <a:rPr lang="en-US" dirty="0" err="1"/>
              <a:t>vậy</a:t>
            </a:r>
            <a:r>
              <a:rPr lang="en-US" dirty="0"/>
              <a:t>, </a:t>
            </a:r>
            <a:r>
              <a:rPr lang="en-US" dirty="0" err="1"/>
              <a:t>bạn</a:t>
            </a:r>
            <a:r>
              <a:rPr lang="en-US" dirty="0"/>
              <a:t> </a:t>
            </a:r>
            <a:r>
              <a:rPr lang="en-US" dirty="0" err="1"/>
              <a:t>mới</a:t>
            </a:r>
            <a:r>
              <a:rPr lang="en-US" dirty="0"/>
              <a:t> </a:t>
            </a:r>
            <a:r>
              <a:rPr lang="en-US" dirty="0" err="1"/>
              <a:t>là</a:t>
            </a:r>
            <a:r>
              <a:rPr lang="en-US" dirty="0"/>
              <a:t> </a:t>
            </a:r>
            <a:r>
              <a:rPr lang="en-US" dirty="0" err="1"/>
              <a:t>người</a:t>
            </a:r>
            <a:r>
              <a:rPr lang="en-US" dirty="0"/>
              <a:t> </a:t>
            </a:r>
            <a:r>
              <a:rPr lang="en-US" dirty="0" err="1"/>
              <a:t>luôn</a:t>
            </a:r>
            <a:r>
              <a:rPr lang="en-US" dirty="0"/>
              <a:t> </a:t>
            </a:r>
            <a:r>
              <a:rPr lang="en-US" dirty="0" err="1"/>
              <a:t>hạnh</a:t>
            </a:r>
            <a:r>
              <a:rPr lang="en-US" dirty="0"/>
              <a:t> </a:t>
            </a:r>
            <a:r>
              <a:rPr lang="en-US" dirty="0" err="1"/>
              <a:t>phúc</a:t>
            </a:r>
            <a:r>
              <a:rPr lang="en-US" dirty="0"/>
              <a:t>!</a:t>
            </a:r>
          </a:p>
        </p:txBody>
      </p:sp>
      <p:sp>
        <p:nvSpPr>
          <p:cNvPr id="5" name="TextBox 4"/>
          <p:cNvSpPr txBox="1"/>
          <p:nvPr/>
        </p:nvSpPr>
        <p:spPr>
          <a:xfrm>
            <a:off x="1371600" y="239464"/>
            <a:ext cx="7548525" cy="307777"/>
          </a:xfrm>
          <a:prstGeom prst="rect">
            <a:avLst/>
          </a:prstGeom>
          <a:noFill/>
          <a:ln w="3175">
            <a:solidFill>
              <a:schemeClr val="tx1"/>
            </a:solidFill>
          </a:ln>
        </p:spPr>
        <p:txBody>
          <a:bodyPr wrap="square" rtlCol="0">
            <a:spAutoFit/>
          </a:bodyPr>
          <a:lstStyle/>
          <a:p>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khoảng</a:t>
            </a:r>
            <a:r>
              <a:rPr lang="en-US" dirty="0">
                <a:solidFill>
                  <a:srgbClr val="0000FF"/>
                </a:solidFill>
              </a:rPr>
              <a:t> 200 </a:t>
            </a:r>
            <a:r>
              <a:rPr lang="en-US" dirty="0" err="1">
                <a:solidFill>
                  <a:srgbClr val="0000FF"/>
                </a:solidFill>
              </a:rPr>
              <a:t>chữ</a:t>
            </a:r>
            <a:r>
              <a:rPr lang="en-US" dirty="0">
                <a:solidFill>
                  <a:srgbClr val="0000FF"/>
                </a:solidFill>
              </a:rPr>
              <a:t>) </a:t>
            </a:r>
            <a:r>
              <a:rPr lang="en-US" dirty="0" err="1">
                <a:solidFill>
                  <a:srgbClr val="0000FF"/>
                </a:solidFill>
              </a:rPr>
              <a:t>bàn</a:t>
            </a:r>
            <a:r>
              <a:rPr lang="en-US" dirty="0">
                <a:solidFill>
                  <a:srgbClr val="0000FF"/>
                </a:solidFill>
              </a:rPr>
              <a:t> </a:t>
            </a:r>
            <a:r>
              <a:rPr lang="en-US" dirty="0" err="1">
                <a:solidFill>
                  <a:srgbClr val="0000FF"/>
                </a:solidFill>
              </a:rPr>
              <a:t>về</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gì</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trở</a:t>
            </a:r>
            <a:r>
              <a:rPr lang="en-US" dirty="0">
                <a:solidFill>
                  <a:srgbClr val="0000FF"/>
                </a:solidFill>
              </a:rPr>
              <a:t> </a:t>
            </a:r>
            <a:r>
              <a:rPr lang="en-US" dirty="0" err="1">
                <a:solidFill>
                  <a:srgbClr val="0000FF"/>
                </a:solidFill>
              </a:rPr>
              <a:t>thành</a:t>
            </a:r>
            <a:r>
              <a:rPr lang="en-US" dirty="0">
                <a:solidFill>
                  <a:srgbClr val="0000FF"/>
                </a:solidFill>
              </a:rPr>
              <a:t> </a:t>
            </a:r>
            <a:r>
              <a:rPr lang="en-US" dirty="0" err="1">
                <a:solidFill>
                  <a:srgbClr val="0000FF"/>
                </a:solidFill>
              </a:rPr>
              <a:t>người</a:t>
            </a:r>
            <a:r>
              <a:rPr lang="en-US" dirty="0">
                <a:solidFill>
                  <a:srgbClr val="0000FF"/>
                </a:solidFill>
              </a:rPr>
              <a:t> </a:t>
            </a:r>
            <a:r>
              <a:rPr lang="en-US" dirty="0" err="1">
                <a:solidFill>
                  <a:srgbClr val="0000FF"/>
                </a:solidFill>
              </a:rPr>
              <a:t>hạnh</a:t>
            </a:r>
            <a:r>
              <a:rPr lang="en-US" dirty="0">
                <a:solidFill>
                  <a:srgbClr val="0000FF"/>
                </a:solidFill>
              </a:rPr>
              <a:t> </a:t>
            </a:r>
            <a:r>
              <a:rPr lang="en-US" dirty="0" err="1">
                <a:solidFill>
                  <a:srgbClr val="0000FF"/>
                </a:solidFill>
              </a:rPr>
              <a:t>phúc</a:t>
            </a:r>
            <a:r>
              <a:rPr lang="en-US" dirty="0">
                <a:solidFill>
                  <a:srgbClr val="0000FF"/>
                </a:solidFill>
              </a:rPr>
              <a:t>?</a:t>
            </a:r>
          </a:p>
        </p:txBody>
      </p:sp>
    </p:spTree>
    <p:extLst>
      <p:ext uri="{BB962C8B-B14F-4D97-AF65-F5344CB8AC3E}">
        <p14:creationId xmlns:p14="http://schemas.microsoft.com/office/powerpoint/2010/main" val="23579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3 </a:t>
            </a:r>
          </a:p>
        </p:txBody>
      </p:sp>
      <p:sp>
        <p:nvSpPr>
          <p:cNvPr id="5" name="TextBox 4"/>
          <p:cNvSpPr txBox="1"/>
          <p:nvPr/>
        </p:nvSpPr>
        <p:spPr>
          <a:xfrm>
            <a:off x="457201" y="511373"/>
            <a:ext cx="8229600" cy="307777"/>
          </a:xfrm>
          <a:prstGeom prst="rect">
            <a:avLst/>
          </a:prstGeom>
          <a:noFill/>
          <a:ln w="3175">
            <a:solidFill>
              <a:schemeClr val="tx1"/>
            </a:solidFill>
          </a:ln>
        </p:spPr>
        <p:txBody>
          <a:bodyPr wrap="square" rtlCol="0">
            <a:spAutoFit/>
          </a:bodyPr>
          <a:lstStyle/>
          <a:p>
            <a:pPr algn="ctr"/>
            <a:r>
              <a:rPr lang="en-US" b="1" dirty="0" err="1">
                <a:solidFill>
                  <a:srgbClr val="0000FF"/>
                </a:solidFill>
              </a:rPr>
              <a:t>Viết</a:t>
            </a:r>
            <a:r>
              <a:rPr lang="en-US" b="1" dirty="0">
                <a:solidFill>
                  <a:srgbClr val="0000FF"/>
                </a:solidFill>
              </a:rPr>
              <a:t> </a:t>
            </a:r>
            <a:r>
              <a:rPr lang="en-US" b="1" dirty="0" err="1">
                <a:solidFill>
                  <a:srgbClr val="0000FF"/>
                </a:solidFill>
              </a:rPr>
              <a:t>đoạn</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khoảng</a:t>
            </a:r>
            <a:r>
              <a:rPr lang="en-US" b="1" dirty="0">
                <a:solidFill>
                  <a:srgbClr val="0000FF"/>
                </a:solidFill>
              </a:rPr>
              <a:t> 200 </a:t>
            </a:r>
            <a:r>
              <a:rPr lang="en-US" b="1" dirty="0" err="1">
                <a:solidFill>
                  <a:srgbClr val="0000FF"/>
                </a:solidFill>
              </a:rPr>
              <a:t>chữ</a:t>
            </a:r>
            <a:r>
              <a:rPr lang="en-US" b="1" dirty="0">
                <a:solidFill>
                  <a:srgbClr val="0000FF"/>
                </a:solidFill>
              </a:rPr>
              <a:t>) </a:t>
            </a:r>
            <a:r>
              <a:rPr lang="en-US" b="1" dirty="0" err="1">
                <a:solidFill>
                  <a:srgbClr val="0000FF"/>
                </a:solidFill>
              </a:rPr>
              <a:t>bàn</a:t>
            </a:r>
            <a:r>
              <a:rPr lang="en-US" b="1" dirty="0">
                <a:solidFill>
                  <a:srgbClr val="0000FF"/>
                </a:solidFill>
              </a:rPr>
              <a:t> </a:t>
            </a:r>
            <a:r>
              <a:rPr lang="en-US" b="1" dirty="0" err="1">
                <a:solidFill>
                  <a:srgbClr val="0000FF"/>
                </a:solidFill>
              </a:rPr>
              <a:t>về</a:t>
            </a:r>
            <a:r>
              <a:rPr lang="en-US" b="1" dirty="0">
                <a:solidFill>
                  <a:srgbClr val="0000FF"/>
                </a:solidFill>
              </a:rPr>
              <a:t> </a:t>
            </a:r>
            <a:r>
              <a:rPr lang="en-US" b="1" dirty="0" err="1">
                <a:solidFill>
                  <a:srgbClr val="0000FF"/>
                </a:solidFill>
              </a:rPr>
              <a:t>vấn</a:t>
            </a:r>
            <a:r>
              <a:rPr lang="en-US" b="1" dirty="0">
                <a:solidFill>
                  <a:srgbClr val="0000FF"/>
                </a:solidFill>
              </a:rPr>
              <a:t> </a:t>
            </a:r>
            <a:r>
              <a:rPr lang="en-US" b="1" dirty="0" err="1">
                <a:solidFill>
                  <a:srgbClr val="0000FF"/>
                </a:solidFill>
              </a:rPr>
              <a:t>đề</a:t>
            </a:r>
            <a:r>
              <a:rPr lang="en-US" b="1" dirty="0">
                <a:solidFill>
                  <a:srgbClr val="0000FF"/>
                </a:solidFill>
              </a:rPr>
              <a:t>: </a:t>
            </a:r>
            <a:r>
              <a:rPr lang="en-US" b="1" dirty="0" err="1">
                <a:solidFill>
                  <a:srgbClr val="0000FF"/>
                </a:solidFill>
              </a:rPr>
              <a:t>làm</a:t>
            </a:r>
            <a:r>
              <a:rPr lang="en-US" b="1" dirty="0">
                <a:solidFill>
                  <a:srgbClr val="0000FF"/>
                </a:solidFill>
              </a:rPr>
              <a:t> </a:t>
            </a:r>
            <a:r>
              <a:rPr lang="en-US" b="1" dirty="0" err="1">
                <a:solidFill>
                  <a:srgbClr val="0000FF"/>
                </a:solidFill>
              </a:rPr>
              <a:t>thế</a:t>
            </a:r>
            <a:r>
              <a:rPr lang="en-US" b="1" dirty="0">
                <a:solidFill>
                  <a:srgbClr val="0000FF"/>
                </a:solidFill>
              </a:rPr>
              <a:t> </a:t>
            </a:r>
            <a:r>
              <a:rPr lang="en-US" b="1" dirty="0" err="1">
                <a:solidFill>
                  <a:srgbClr val="0000FF"/>
                </a:solidFill>
              </a:rPr>
              <a:t>nào</a:t>
            </a:r>
            <a:r>
              <a:rPr lang="en-US" b="1" dirty="0">
                <a:solidFill>
                  <a:srgbClr val="0000FF"/>
                </a:solidFill>
              </a:rPr>
              <a:t> </a:t>
            </a:r>
            <a:r>
              <a:rPr lang="en-US" b="1" dirty="0" err="1">
                <a:solidFill>
                  <a:srgbClr val="0000FF"/>
                </a:solidFill>
              </a:rPr>
              <a:t>để</a:t>
            </a:r>
            <a:r>
              <a:rPr lang="en-US" b="1" dirty="0">
                <a:solidFill>
                  <a:srgbClr val="0000FF"/>
                </a:solidFill>
              </a:rPr>
              <a:t> </a:t>
            </a:r>
            <a:r>
              <a:rPr lang="en-US" b="1" dirty="0" err="1">
                <a:solidFill>
                  <a:srgbClr val="0000FF"/>
                </a:solidFill>
              </a:rPr>
              <a:t>không</a:t>
            </a:r>
            <a:r>
              <a:rPr lang="en-US" b="1" dirty="0">
                <a:solidFill>
                  <a:srgbClr val="0000FF"/>
                </a:solidFill>
              </a:rPr>
              <a:t> </a:t>
            </a:r>
            <a:r>
              <a:rPr lang="en-US" b="1" dirty="0" err="1">
                <a:solidFill>
                  <a:srgbClr val="0000FF"/>
                </a:solidFill>
              </a:rPr>
              <a:t>đánh</a:t>
            </a:r>
            <a:r>
              <a:rPr lang="en-US" b="1" dirty="0">
                <a:solidFill>
                  <a:srgbClr val="0000FF"/>
                </a:solidFill>
              </a:rPr>
              <a:t> </a:t>
            </a:r>
            <a:r>
              <a:rPr lang="en-US" b="1" dirty="0" err="1">
                <a:solidFill>
                  <a:srgbClr val="0000FF"/>
                </a:solidFill>
              </a:rPr>
              <a:t>mất</a:t>
            </a:r>
            <a:r>
              <a:rPr lang="en-US" b="1" dirty="0">
                <a:solidFill>
                  <a:srgbClr val="0000FF"/>
                </a:solidFill>
              </a:rPr>
              <a:t> </a:t>
            </a:r>
            <a:r>
              <a:rPr lang="en-US" b="1" dirty="0" err="1">
                <a:solidFill>
                  <a:srgbClr val="0000FF"/>
                </a:solidFill>
              </a:rPr>
              <a:t>niềm</a:t>
            </a:r>
            <a:r>
              <a:rPr lang="en-US" b="1" dirty="0">
                <a:solidFill>
                  <a:srgbClr val="0000FF"/>
                </a:solidFill>
              </a:rPr>
              <a:t> hi </a:t>
            </a:r>
            <a:r>
              <a:rPr lang="en-US" b="1" dirty="0" err="1">
                <a:solidFill>
                  <a:srgbClr val="0000FF"/>
                </a:solidFill>
              </a:rPr>
              <a:t>vọng</a:t>
            </a:r>
            <a:r>
              <a:rPr lang="en-US" b="1" dirty="0">
                <a:solidFill>
                  <a:srgbClr val="0000FF"/>
                </a:solidFill>
              </a:rPr>
              <a:t>?</a:t>
            </a:r>
          </a:p>
        </p:txBody>
      </p:sp>
      <p:sp>
        <p:nvSpPr>
          <p:cNvPr id="6" name="TextBox 5"/>
          <p:cNvSpPr txBox="1"/>
          <p:nvPr/>
        </p:nvSpPr>
        <p:spPr>
          <a:xfrm>
            <a:off x="4143548" y="819150"/>
            <a:ext cx="744114" cy="307777"/>
          </a:xfrm>
          <a:prstGeom prst="rect">
            <a:avLst/>
          </a:prstGeom>
          <a:noFill/>
        </p:spPr>
        <p:txBody>
          <a:bodyPr wrap="none" rtlCol="0">
            <a:spAutoFit/>
          </a:bodyPr>
          <a:lstStyle/>
          <a:p>
            <a:r>
              <a:rPr lang="en-US" b="1" dirty="0">
                <a:solidFill>
                  <a:srgbClr val="FF0000"/>
                </a:solidFill>
              </a:rPr>
              <a:t>DÀN Ý</a:t>
            </a:r>
          </a:p>
        </p:txBody>
      </p:sp>
      <p:sp>
        <p:nvSpPr>
          <p:cNvPr id="7" name="TextBox 6"/>
          <p:cNvSpPr txBox="1"/>
          <p:nvPr/>
        </p:nvSpPr>
        <p:spPr>
          <a:xfrm>
            <a:off x="326118" y="1159091"/>
            <a:ext cx="8839200" cy="523220"/>
          </a:xfrm>
          <a:prstGeom prst="rect">
            <a:avLst/>
          </a:prstGeom>
          <a:noFill/>
        </p:spPr>
        <p:txBody>
          <a:bodyPr wrap="square" rtlCol="0">
            <a:spAutoFit/>
          </a:bodyPr>
          <a:lstStyle/>
          <a:p>
            <a:r>
              <a:rPr lang="en-US" dirty="0">
                <a:solidFill>
                  <a:srgbClr val="0000FF"/>
                </a:solidFill>
              </a:rPr>
              <a:t>1.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những</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để</a:t>
            </a:r>
            <a:r>
              <a:rPr lang="en-US" dirty="0">
                <a:solidFill>
                  <a:srgbClr val="0000FF"/>
                </a:solidFill>
              </a:rPr>
              <a:t> </a:t>
            </a:r>
            <a:r>
              <a:rPr lang="en-US" dirty="0" err="1">
                <a:solidFill>
                  <a:srgbClr val="0000FF"/>
                </a:solidFill>
              </a:rPr>
              <a:t>không</a:t>
            </a:r>
            <a:r>
              <a:rPr lang="en-US" dirty="0">
                <a:solidFill>
                  <a:srgbClr val="0000FF"/>
                </a:solidFill>
              </a:rPr>
              <a:t> </a:t>
            </a:r>
            <a:r>
              <a:rPr lang="en-US" dirty="0" err="1">
                <a:solidFill>
                  <a:srgbClr val="0000FF"/>
                </a:solidFill>
              </a:rPr>
              <a:t>đánh</a:t>
            </a:r>
            <a:r>
              <a:rPr lang="en-US" dirty="0">
                <a:solidFill>
                  <a:srgbClr val="0000FF"/>
                </a:solidFill>
              </a:rPr>
              <a:t> </a:t>
            </a:r>
            <a:r>
              <a:rPr lang="en-US" dirty="0" err="1">
                <a:solidFill>
                  <a:srgbClr val="0000FF"/>
                </a:solidFill>
              </a:rPr>
              <a:t>mất</a:t>
            </a:r>
            <a:r>
              <a:rPr lang="en-US" dirty="0">
                <a:solidFill>
                  <a:srgbClr val="0000FF"/>
                </a:solidFill>
              </a:rPr>
              <a:t> </a:t>
            </a:r>
            <a:r>
              <a:rPr lang="en-US" dirty="0" err="1">
                <a:solidFill>
                  <a:srgbClr val="0000FF"/>
                </a:solidFill>
              </a:rPr>
              <a:t>niềm</a:t>
            </a:r>
            <a:r>
              <a:rPr lang="en-US" dirty="0">
                <a:solidFill>
                  <a:srgbClr val="0000FF"/>
                </a:solidFill>
              </a:rPr>
              <a:t> hi </a:t>
            </a:r>
            <a:r>
              <a:rPr lang="en-US" dirty="0" err="1">
                <a:solidFill>
                  <a:srgbClr val="0000FF"/>
                </a:solidFill>
              </a:rPr>
              <a:t>vọng</a:t>
            </a:r>
            <a:endParaRPr lang="en-US" dirty="0">
              <a:solidFill>
                <a:srgbClr val="0000FF"/>
              </a:solidFill>
            </a:endParaRPr>
          </a:p>
          <a:p>
            <a:r>
              <a:rPr lang="en-US" i="1" dirty="0">
                <a:solidFill>
                  <a:schemeClr val="tx1">
                    <a:lumMod val="50000"/>
                  </a:schemeClr>
                </a:solidFill>
              </a:rPr>
              <a:t>      </a:t>
            </a:r>
            <a:r>
              <a:rPr lang="en-US" i="1" dirty="0"/>
              <a:t>(</a:t>
            </a:r>
            <a:r>
              <a:rPr lang="en-US" dirty="0" err="1"/>
              <a:t>Để</a:t>
            </a:r>
            <a:r>
              <a:rPr lang="en-US" dirty="0"/>
              <a:t> </a:t>
            </a:r>
            <a:r>
              <a:rPr lang="en-US" dirty="0" err="1"/>
              <a:t>không</a:t>
            </a:r>
            <a:r>
              <a:rPr lang="en-US" dirty="0"/>
              <a:t> </a:t>
            </a:r>
            <a:r>
              <a:rPr lang="en-US" dirty="0" err="1"/>
              <a:t>đánh</a:t>
            </a:r>
            <a:r>
              <a:rPr lang="en-US" dirty="0"/>
              <a:t> </a:t>
            </a:r>
            <a:r>
              <a:rPr lang="en-US" dirty="0" err="1"/>
              <a:t>mất</a:t>
            </a:r>
            <a:r>
              <a:rPr lang="en-US" dirty="0"/>
              <a:t> </a:t>
            </a:r>
            <a:r>
              <a:rPr lang="en-US" dirty="0" err="1"/>
              <a:t>niềm</a:t>
            </a:r>
            <a:r>
              <a:rPr lang="en-US" dirty="0"/>
              <a:t> hi </a:t>
            </a:r>
            <a:r>
              <a:rPr lang="en-US" dirty="0" err="1"/>
              <a:t>vọng</a:t>
            </a:r>
            <a:r>
              <a:rPr lang="en-US" dirty="0"/>
              <a:t> ta </a:t>
            </a:r>
            <a:r>
              <a:rPr lang="en-US" dirty="0" err="1"/>
              <a:t>cần</a:t>
            </a:r>
            <a:r>
              <a:rPr lang="en-US" dirty="0"/>
              <a:t> </a:t>
            </a:r>
            <a:r>
              <a:rPr lang="en-US" dirty="0" err="1"/>
              <a:t>phải</a:t>
            </a:r>
            <a:r>
              <a:rPr lang="en-US" dirty="0"/>
              <a:t> </a:t>
            </a:r>
            <a:r>
              <a:rPr lang="en-US" dirty="0" err="1">
                <a:solidFill>
                  <a:schemeClr val="tx1">
                    <a:lumMod val="50000"/>
                  </a:schemeClr>
                </a:solidFill>
              </a:rPr>
              <a:t>thực</a:t>
            </a:r>
            <a:r>
              <a:rPr lang="en-US" dirty="0">
                <a:solidFill>
                  <a:schemeClr val="tx1">
                    <a:lumMod val="50000"/>
                  </a:schemeClr>
                </a:solidFill>
              </a:rPr>
              <a:t> </a:t>
            </a:r>
            <a:r>
              <a:rPr lang="en-US" dirty="0" err="1">
                <a:solidFill>
                  <a:schemeClr val="tx1">
                    <a:lumMod val="50000"/>
                  </a:schemeClr>
                </a:solidFill>
              </a:rPr>
              <a:t>hiện</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làm</a:t>
            </a:r>
            <a:r>
              <a:rPr lang="en-US" dirty="0">
                <a:solidFill>
                  <a:schemeClr val="tx1">
                    <a:lumMod val="50000"/>
                  </a:schemeClr>
                </a:solidFill>
              </a:rPr>
              <a:t> </a:t>
            </a:r>
            <a:r>
              <a:rPr lang="en-US" dirty="0" err="1">
                <a:solidFill>
                  <a:schemeClr val="tx1">
                    <a:lumMod val="50000"/>
                  </a:schemeClr>
                </a:solidFill>
              </a:rPr>
              <a:t>cụ</a:t>
            </a:r>
            <a:r>
              <a:rPr lang="en-US" dirty="0">
                <a:solidFill>
                  <a:schemeClr val="tx1">
                    <a:lumMod val="50000"/>
                  </a:schemeClr>
                </a:solidFill>
              </a:rPr>
              <a:t> </a:t>
            </a:r>
            <a:r>
              <a:rPr lang="en-US" dirty="0" err="1">
                <a:solidFill>
                  <a:schemeClr val="tx1">
                    <a:lumMod val="50000"/>
                  </a:schemeClr>
                </a:solidFill>
              </a:rPr>
              <a:t>thể</a:t>
            </a:r>
            <a:r>
              <a:rPr lang="en-US" dirty="0">
                <a:solidFill>
                  <a:schemeClr val="tx1">
                    <a:lumMod val="50000"/>
                  </a:schemeClr>
                </a:solidFill>
              </a:rPr>
              <a:t> </a:t>
            </a:r>
            <a:r>
              <a:rPr lang="en-US" dirty="0" err="1">
                <a:solidFill>
                  <a:schemeClr val="tx1">
                    <a:lumMod val="50000"/>
                  </a:schemeClr>
                </a:solidFill>
              </a:rPr>
              <a:t>và</a:t>
            </a:r>
            <a:r>
              <a:rPr lang="en-US" dirty="0">
                <a:solidFill>
                  <a:schemeClr val="tx1">
                    <a:lumMod val="50000"/>
                  </a:schemeClr>
                </a:solidFill>
              </a:rPr>
              <a:t> </a:t>
            </a:r>
            <a:r>
              <a:rPr lang="en-US" dirty="0" err="1">
                <a:solidFill>
                  <a:schemeClr val="tx1">
                    <a:lumMod val="50000"/>
                  </a:schemeClr>
                </a:solidFill>
              </a:rPr>
              <a:t>thiết</a:t>
            </a:r>
            <a:r>
              <a:rPr lang="en-US" dirty="0">
                <a:solidFill>
                  <a:schemeClr val="tx1">
                    <a:lumMod val="50000"/>
                  </a:schemeClr>
                </a:solidFill>
              </a:rPr>
              <a:t> </a:t>
            </a:r>
            <a:r>
              <a:rPr lang="en-US" dirty="0" err="1">
                <a:solidFill>
                  <a:schemeClr val="tx1">
                    <a:lumMod val="50000"/>
                  </a:schemeClr>
                </a:solidFill>
              </a:rPr>
              <a:t>thực</a:t>
            </a:r>
            <a:r>
              <a:rPr lang="en-US" dirty="0">
                <a:solidFill>
                  <a:schemeClr val="tx1">
                    <a:lumMod val="50000"/>
                  </a:schemeClr>
                </a:solidFill>
              </a:rPr>
              <a:t>)</a:t>
            </a:r>
            <a:endParaRPr lang="en-US" i="1" dirty="0">
              <a:solidFill>
                <a:schemeClr val="tx1">
                  <a:lumMod val="50000"/>
                </a:schemeClr>
              </a:solidFill>
            </a:endParaRPr>
          </a:p>
        </p:txBody>
      </p:sp>
      <p:sp>
        <p:nvSpPr>
          <p:cNvPr id="8" name="TextBox 7"/>
          <p:cNvSpPr txBox="1"/>
          <p:nvPr/>
        </p:nvSpPr>
        <p:spPr>
          <a:xfrm>
            <a:off x="311250" y="1670506"/>
            <a:ext cx="8577073" cy="738664"/>
          </a:xfrm>
          <a:prstGeom prst="rect">
            <a:avLst/>
          </a:prstGeom>
          <a:noFill/>
        </p:spPr>
        <p:txBody>
          <a:bodyPr wrap="square" rtlCol="0">
            <a:spAutoFit/>
          </a:bodyPr>
          <a:lstStyle/>
          <a:p>
            <a:r>
              <a:rPr lang="en-US" dirty="0">
                <a:solidFill>
                  <a:srgbClr val="0000FF"/>
                </a:solidFill>
              </a:rPr>
              <a:t>2</a:t>
            </a:r>
            <a:r>
              <a:rPr lang="en-US" dirty="0">
                <a:solidFill>
                  <a:schemeClr val="tx1">
                    <a:lumMod val="50000"/>
                  </a:schemeClr>
                </a:solidFill>
              </a:rPr>
              <a:t>.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chemeClr val="tx1">
                    <a:lumMod val="50000"/>
                  </a:schemeClr>
                </a:solidFill>
              </a:rPr>
              <a:t>Niềm</a:t>
            </a:r>
            <a:r>
              <a:rPr lang="en-US" dirty="0">
                <a:solidFill>
                  <a:schemeClr val="tx1">
                    <a:lumMod val="50000"/>
                  </a:schemeClr>
                </a:solidFill>
              </a:rPr>
              <a:t> hi </a:t>
            </a:r>
            <a:r>
              <a:rPr lang="en-US" dirty="0" err="1">
                <a:solidFill>
                  <a:schemeClr val="tx1">
                    <a:lumMod val="50000"/>
                  </a:schemeClr>
                </a:solidFill>
              </a:rPr>
              <a:t>vọng</a:t>
            </a:r>
            <a:r>
              <a:rPr lang="en-US" dirty="0">
                <a:solidFill>
                  <a:schemeClr val="tx1">
                    <a:lumMod val="50000"/>
                  </a:schemeClr>
                </a:solidFill>
              </a:rPr>
              <a:t> </a:t>
            </a:r>
            <a:r>
              <a:rPr lang="en-US" dirty="0" err="1">
                <a:solidFill>
                  <a:schemeClr val="tx1">
                    <a:lumMod val="50000"/>
                  </a:schemeClr>
                </a:solidFill>
              </a:rPr>
              <a:t>là</a:t>
            </a:r>
            <a:r>
              <a:rPr lang="en-US" dirty="0">
                <a:solidFill>
                  <a:schemeClr val="tx1">
                    <a:lumMod val="50000"/>
                  </a:schemeClr>
                </a:solidFill>
              </a:rPr>
              <a:t> </a:t>
            </a:r>
            <a:r>
              <a:rPr lang="en-US" dirty="0" err="1">
                <a:solidFill>
                  <a:schemeClr val="tx1">
                    <a:lumMod val="50000"/>
                  </a:schemeClr>
                </a:solidFill>
              </a:rPr>
              <a:t>gì</a:t>
            </a:r>
            <a:r>
              <a:rPr lang="en-US" dirty="0">
                <a:solidFill>
                  <a:schemeClr val="tx1">
                    <a:lumMod val="50000"/>
                  </a:schemeClr>
                </a:solidFill>
              </a:rPr>
              <a:t>?</a:t>
            </a:r>
          </a:p>
          <a:p>
            <a:r>
              <a:rPr lang="en-US" dirty="0">
                <a:solidFill>
                  <a:schemeClr val="tx1">
                    <a:lumMod val="50000"/>
                  </a:schemeClr>
                </a:solidFill>
              </a:rPr>
              <a:t>(</a:t>
            </a:r>
            <a:r>
              <a:rPr lang="vi-VN" dirty="0"/>
              <a:t>Niềm hy vọng là sự lạc quan lòng tin tưởng vào bản thân về một tương lai tươi sáng. Hy vọng là một chìa khóa không thể thiếu cho những người thành đạt. </a:t>
            </a:r>
            <a:r>
              <a:rPr lang="en-US" dirty="0">
                <a:solidFill>
                  <a:schemeClr val="tx1">
                    <a:lumMod val="50000"/>
                  </a:schemeClr>
                </a:solidFill>
              </a:rPr>
              <a:t>)</a:t>
            </a:r>
          </a:p>
        </p:txBody>
      </p:sp>
      <p:sp>
        <p:nvSpPr>
          <p:cNvPr id="9" name="TextBox 8"/>
          <p:cNvSpPr txBox="1"/>
          <p:nvPr/>
        </p:nvSpPr>
        <p:spPr>
          <a:xfrm>
            <a:off x="311250" y="2379452"/>
            <a:ext cx="8537249" cy="1384995"/>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Đưa</a:t>
            </a:r>
            <a:r>
              <a:rPr lang="en-US" dirty="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các</a:t>
            </a:r>
            <a:r>
              <a:rPr lang="en-US" dirty="0">
                <a:solidFill>
                  <a:srgbClr val="0000FF"/>
                </a:solidFill>
              </a:rPr>
              <a:t> </a:t>
            </a:r>
            <a:r>
              <a:rPr lang="en-US" dirty="0" err="1">
                <a:solidFill>
                  <a:srgbClr val="0000FF"/>
                </a:solidFill>
              </a:rPr>
              <a:t>việc</a:t>
            </a:r>
            <a:r>
              <a:rPr lang="en-US" dirty="0">
                <a:solidFill>
                  <a:srgbClr val="0000FF"/>
                </a:solidFill>
              </a:rPr>
              <a:t> </a:t>
            </a:r>
            <a:r>
              <a:rPr lang="en-US" dirty="0" err="1">
                <a:solidFill>
                  <a:srgbClr val="0000FF"/>
                </a:solidFill>
              </a:rPr>
              <a:t>cần</a:t>
            </a:r>
            <a:r>
              <a:rPr lang="en-US" dirty="0">
                <a:solidFill>
                  <a:srgbClr val="0000FF"/>
                </a:solidFill>
              </a:rPr>
              <a:t> </a:t>
            </a:r>
            <a:r>
              <a:rPr lang="en-US" dirty="0" err="1">
                <a:solidFill>
                  <a:srgbClr val="0000FF"/>
                </a:solidFill>
              </a:rPr>
              <a:t>làm</a:t>
            </a:r>
            <a:endParaRPr lang="en-US" dirty="0">
              <a:solidFill>
                <a:srgbClr val="0000FF"/>
              </a:solidFill>
            </a:endParaRPr>
          </a:p>
          <a:p>
            <a:r>
              <a:rPr lang="en-US" dirty="0">
                <a:solidFill>
                  <a:schemeClr val="tx1">
                    <a:lumMod val="50000"/>
                  </a:schemeClr>
                </a:solidFill>
              </a:rPr>
              <a:t>+ </a:t>
            </a:r>
            <a:r>
              <a:rPr lang="en-US" dirty="0" err="1">
                <a:solidFill>
                  <a:schemeClr val="tx1">
                    <a:lumMod val="50000"/>
                  </a:schemeClr>
                </a:solidFill>
              </a:rPr>
              <a:t>Luôn</a:t>
            </a:r>
            <a:r>
              <a:rPr lang="en-US" dirty="0">
                <a:solidFill>
                  <a:schemeClr val="tx1">
                    <a:lumMod val="50000"/>
                  </a:schemeClr>
                </a:solidFill>
              </a:rPr>
              <a:t> tin </a:t>
            </a:r>
            <a:r>
              <a:rPr lang="en-US" dirty="0" err="1">
                <a:solidFill>
                  <a:schemeClr val="tx1">
                    <a:lumMod val="50000"/>
                  </a:schemeClr>
                </a:solidFill>
              </a:rPr>
              <a:t>tưởng</a:t>
            </a:r>
            <a:r>
              <a:rPr lang="en-US" dirty="0">
                <a:solidFill>
                  <a:schemeClr val="tx1">
                    <a:lumMod val="50000"/>
                  </a:schemeClr>
                </a:solidFill>
              </a:rPr>
              <a:t> </a:t>
            </a:r>
            <a:r>
              <a:rPr lang="en-US" dirty="0" err="1">
                <a:solidFill>
                  <a:schemeClr val="tx1">
                    <a:lumMod val="50000"/>
                  </a:schemeClr>
                </a:solidFill>
              </a:rPr>
              <a:t>vào</a:t>
            </a:r>
            <a:r>
              <a:rPr lang="en-US" dirty="0">
                <a:solidFill>
                  <a:schemeClr val="tx1">
                    <a:lumMod val="50000"/>
                  </a:schemeClr>
                </a:solidFill>
              </a:rPr>
              <a:t> </a:t>
            </a:r>
            <a:r>
              <a:rPr lang="en-US" dirty="0" err="1">
                <a:solidFill>
                  <a:schemeClr val="tx1">
                    <a:lumMod val="50000"/>
                  </a:schemeClr>
                </a:solidFill>
              </a:rPr>
              <a:t>khả</a:t>
            </a:r>
            <a:r>
              <a:rPr lang="en-US" dirty="0">
                <a:solidFill>
                  <a:schemeClr val="tx1">
                    <a:lumMod val="50000"/>
                  </a:schemeClr>
                </a:solidFill>
              </a:rPr>
              <a:t> </a:t>
            </a:r>
            <a:r>
              <a:rPr lang="en-US" dirty="0" err="1">
                <a:solidFill>
                  <a:schemeClr val="tx1">
                    <a:lumMod val="50000"/>
                  </a:schemeClr>
                </a:solidFill>
              </a:rPr>
              <a:t>năng</a:t>
            </a:r>
            <a:r>
              <a:rPr lang="en-US" dirty="0">
                <a:solidFill>
                  <a:schemeClr val="tx1">
                    <a:lumMod val="50000"/>
                  </a:schemeClr>
                </a:solidFill>
              </a:rPr>
              <a:t> </a:t>
            </a:r>
            <a:r>
              <a:rPr lang="en-US" dirty="0" err="1">
                <a:solidFill>
                  <a:schemeClr val="tx1">
                    <a:lumMod val="50000"/>
                  </a:schemeClr>
                </a:solidFill>
              </a:rPr>
              <a:t>của</a:t>
            </a:r>
            <a:r>
              <a:rPr lang="en-US" dirty="0">
                <a:solidFill>
                  <a:schemeClr val="tx1">
                    <a:lumMod val="50000"/>
                  </a:schemeClr>
                </a:solidFill>
              </a:rPr>
              <a:t> </a:t>
            </a:r>
            <a:r>
              <a:rPr lang="en-US" dirty="0" err="1">
                <a:solidFill>
                  <a:schemeClr val="tx1">
                    <a:lumMod val="50000"/>
                  </a:schemeClr>
                </a:solidFill>
              </a:rPr>
              <a:t>bản</a:t>
            </a:r>
            <a:r>
              <a:rPr lang="en-US" dirty="0">
                <a:solidFill>
                  <a:schemeClr val="tx1">
                    <a:lumMod val="50000"/>
                  </a:schemeClr>
                </a:solidFill>
              </a:rPr>
              <a:t> </a:t>
            </a:r>
            <a:r>
              <a:rPr lang="en-US" dirty="0" err="1">
                <a:solidFill>
                  <a:schemeClr val="tx1">
                    <a:lumMod val="50000"/>
                  </a:schemeClr>
                </a:solidFill>
              </a:rPr>
              <a:t>thân</a:t>
            </a:r>
            <a:r>
              <a:rPr lang="en-US" dirty="0">
                <a:solidFill>
                  <a:schemeClr val="tx1">
                    <a:lumMod val="50000"/>
                  </a:schemeClr>
                </a:solidFill>
              </a:rPr>
              <a:t>, tin </a:t>
            </a:r>
            <a:r>
              <a:rPr lang="en-US" dirty="0" err="1">
                <a:solidFill>
                  <a:schemeClr val="tx1">
                    <a:lumMod val="50000"/>
                  </a:schemeClr>
                </a:solidFill>
              </a:rPr>
              <a:t>tưởng</a:t>
            </a:r>
            <a:r>
              <a:rPr lang="en-US" dirty="0">
                <a:solidFill>
                  <a:schemeClr val="tx1">
                    <a:lumMod val="50000"/>
                  </a:schemeClr>
                </a:solidFill>
              </a:rPr>
              <a:t> </a:t>
            </a:r>
            <a:r>
              <a:rPr lang="en-US" dirty="0" err="1">
                <a:solidFill>
                  <a:schemeClr val="tx1">
                    <a:lumMod val="50000"/>
                  </a:schemeClr>
                </a:solidFill>
              </a:rPr>
              <a:t>vào</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điều</a:t>
            </a:r>
            <a:r>
              <a:rPr lang="en-US" dirty="0">
                <a:solidFill>
                  <a:schemeClr val="tx1">
                    <a:lumMod val="50000"/>
                  </a:schemeClr>
                </a:solidFill>
              </a:rPr>
              <a:t> </a:t>
            </a:r>
            <a:r>
              <a:rPr lang="en-US" dirty="0" err="1">
                <a:solidFill>
                  <a:schemeClr val="tx1">
                    <a:lumMod val="50000"/>
                  </a:schemeClr>
                </a:solidFill>
              </a:rPr>
              <a:t>tốt</a:t>
            </a:r>
            <a:r>
              <a:rPr lang="en-US" dirty="0">
                <a:solidFill>
                  <a:schemeClr val="tx1">
                    <a:lumMod val="50000"/>
                  </a:schemeClr>
                </a:solidFill>
              </a:rPr>
              <a:t> </a:t>
            </a:r>
            <a:r>
              <a:rPr lang="en-US" dirty="0" err="1">
                <a:solidFill>
                  <a:schemeClr val="tx1">
                    <a:lumMod val="50000"/>
                  </a:schemeClr>
                </a:solidFill>
              </a:rPr>
              <a:t>đẹp</a:t>
            </a:r>
            <a:r>
              <a:rPr lang="en-US" dirty="0">
                <a:solidFill>
                  <a:schemeClr val="tx1">
                    <a:lumMod val="50000"/>
                  </a:schemeClr>
                </a:solidFill>
              </a:rPr>
              <a:t> </a:t>
            </a:r>
            <a:r>
              <a:rPr lang="en-US" dirty="0" err="1">
                <a:solidFill>
                  <a:schemeClr val="tx1">
                    <a:lumMod val="50000"/>
                  </a:schemeClr>
                </a:solidFill>
              </a:rPr>
              <a:t>phía</a:t>
            </a:r>
            <a:r>
              <a:rPr lang="en-US" dirty="0">
                <a:solidFill>
                  <a:schemeClr val="tx1">
                    <a:lumMod val="50000"/>
                  </a:schemeClr>
                </a:solidFill>
              </a:rPr>
              <a:t> </a:t>
            </a:r>
            <a:r>
              <a:rPr lang="en-US" dirty="0" err="1">
                <a:solidFill>
                  <a:schemeClr val="tx1">
                    <a:lumMod val="50000"/>
                  </a:schemeClr>
                </a:solidFill>
              </a:rPr>
              <a:t>trước</a:t>
            </a:r>
            <a:r>
              <a:rPr lang="en-US" dirty="0">
                <a:solidFill>
                  <a:schemeClr val="tx1">
                    <a:lumMod val="50000"/>
                  </a:schemeClr>
                </a:solidFill>
              </a:rPr>
              <a:t>.</a:t>
            </a:r>
          </a:p>
          <a:p>
            <a:r>
              <a:rPr lang="vi-VN" dirty="0">
                <a:solidFill>
                  <a:schemeClr val="tx1">
                    <a:lumMod val="50000"/>
                  </a:schemeClr>
                </a:solidFill>
              </a:rPr>
              <a:t>+ </a:t>
            </a:r>
            <a:r>
              <a:rPr lang="en-US" dirty="0" err="1">
                <a:solidFill>
                  <a:schemeClr val="tx1">
                    <a:lumMod val="50000"/>
                  </a:schemeClr>
                </a:solidFill>
              </a:rPr>
              <a:t>Nỗ</a:t>
            </a:r>
            <a:r>
              <a:rPr lang="en-US" dirty="0">
                <a:solidFill>
                  <a:schemeClr val="tx1">
                    <a:lumMod val="50000"/>
                  </a:schemeClr>
                </a:solidFill>
              </a:rPr>
              <a:t> </a:t>
            </a:r>
            <a:r>
              <a:rPr lang="en-US" dirty="0" err="1">
                <a:solidFill>
                  <a:schemeClr val="tx1">
                    <a:lumMod val="50000"/>
                  </a:schemeClr>
                </a:solidFill>
              </a:rPr>
              <a:t>lực</a:t>
            </a:r>
            <a:r>
              <a:rPr lang="en-US" dirty="0">
                <a:solidFill>
                  <a:schemeClr val="tx1">
                    <a:lumMod val="50000"/>
                  </a:schemeClr>
                </a:solidFill>
              </a:rPr>
              <a:t> </a:t>
            </a:r>
            <a:r>
              <a:rPr lang="en-US" dirty="0" err="1">
                <a:solidFill>
                  <a:schemeClr val="tx1">
                    <a:lumMod val="50000"/>
                  </a:schemeClr>
                </a:solidFill>
              </a:rPr>
              <a:t>rèn</a:t>
            </a:r>
            <a:r>
              <a:rPr lang="en-US" dirty="0">
                <a:solidFill>
                  <a:schemeClr val="tx1">
                    <a:lumMod val="50000"/>
                  </a:schemeClr>
                </a:solidFill>
              </a:rPr>
              <a:t> </a:t>
            </a:r>
            <a:r>
              <a:rPr lang="en-US" dirty="0" err="1">
                <a:solidFill>
                  <a:schemeClr val="tx1">
                    <a:lumMod val="50000"/>
                  </a:schemeClr>
                </a:solidFill>
              </a:rPr>
              <a:t>luyện</a:t>
            </a:r>
            <a:r>
              <a:rPr lang="en-US" dirty="0">
                <a:solidFill>
                  <a:schemeClr val="tx1">
                    <a:lumMod val="50000"/>
                  </a:schemeClr>
                </a:solidFill>
              </a:rPr>
              <a:t>, </a:t>
            </a:r>
            <a:r>
              <a:rPr lang="en-US" dirty="0" err="1">
                <a:solidFill>
                  <a:schemeClr val="tx1">
                    <a:lumMod val="50000"/>
                  </a:schemeClr>
                </a:solidFill>
              </a:rPr>
              <a:t>tu</a:t>
            </a:r>
            <a:r>
              <a:rPr lang="en-US" dirty="0">
                <a:solidFill>
                  <a:schemeClr val="tx1">
                    <a:lumMod val="50000"/>
                  </a:schemeClr>
                </a:solidFill>
              </a:rPr>
              <a:t> </a:t>
            </a:r>
            <a:r>
              <a:rPr lang="en-US" dirty="0" err="1">
                <a:solidFill>
                  <a:schemeClr val="tx1">
                    <a:lumMod val="50000"/>
                  </a:schemeClr>
                </a:solidFill>
              </a:rPr>
              <a:t>dưỡng</a:t>
            </a:r>
            <a:r>
              <a:rPr lang="en-US" dirty="0">
                <a:solidFill>
                  <a:schemeClr val="tx1">
                    <a:lumMod val="50000"/>
                  </a:schemeClr>
                </a:solidFill>
              </a:rPr>
              <a:t> </a:t>
            </a:r>
            <a:r>
              <a:rPr lang="en-US" dirty="0" err="1">
                <a:solidFill>
                  <a:schemeClr val="tx1">
                    <a:lumMod val="50000"/>
                  </a:schemeClr>
                </a:solidFill>
              </a:rPr>
              <a:t>để</a:t>
            </a:r>
            <a:r>
              <a:rPr lang="en-US" dirty="0">
                <a:solidFill>
                  <a:schemeClr val="tx1">
                    <a:lumMod val="50000"/>
                  </a:schemeClr>
                </a:solidFill>
              </a:rPr>
              <a:t> </a:t>
            </a:r>
            <a:r>
              <a:rPr lang="en-US" dirty="0" err="1">
                <a:solidFill>
                  <a:schemeClr val="tx1">
                    <a:lumMod val="50000"/>
                  </a:schemeClr>
                </a:solidFill>
              </a:rPr>
              <a:t>đối</a:t>
            </a:r>
            <a:r>
              <a:rPr lang="en-US" dirty="0">
                <a:solidFill>
                  <a:schemeClr val="tx1">
                    <a:lumMod val="50000"/>
                  </a:schemeClr>
                </a:solidFill>
              </a:rPr>
              <a:t> </a:t>
            </a:r>
            <a:r>
              <a:rPr lang="en-US" dirty="0" err="1">
                <a:solidFill>
                  <a:schemeClr val="tx1">
                    <a:lumMod val="50000"/>
                  </a:schemeClr>
                </a:solidFill>
              </a:rPr>
              <a:t>diện</a:t>
            </a:r>
            <a:r>
              <a:rPr lang="en-US" dirty="0">
                <a:solidFill>
                  <a:schemeClr val="tx1">
                    <a:lumMod val="50000"/>
                  </a:schemeClr>
                </a:solidFill>
              </a:rPr>
              <a:t> </a:t>
            </a:r>
            <a:r>
              <a:rPr lang="en-US" dirty="0" err="1">
                <a:solidFill>
                  <a:schemeClr val="tx1">
                    <a:lumMod val="50000"/>
                  </a:schemeClr>
                </a:solidFill>
              </a:rPr>
              <a:t>với</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khó</a:t>
            </a:r>
            <a:r>
              <a:rPr lang="en-US" dirty="0">
                <a:solidFill>
                  <a:schemeClr val="tx1">
                    <a:lumMod val="50000"/>
                  </a:schemeClr>
                </a:solidFill>
              </a:rPr>
              <a:t> </a:t>
            </a:r>
            <a:r>
              <a:rPr lang="en-US" dirty="0" err="1">
                <a:solidFill>
                  <a:schemeClr val="tx1">
                    <a:lumMod val="50000"/>
                  </a:schemeClr>
                </a:solidFill>
              </a:rPr>
              <a:t>khăn</a:t>
            </a:r>
            <a:r>
              <a:rPr lang="en-US" dirty="0">
                <a:solidFill>
                  <a:schemeClr val="tx1">
                    <a:lumMod val="50000"/>
                  </a:schemeClr>
                </a:solidFill>
              </a:rPr>
              <a:t> </a:t>
            </a:r>
            <a:r>
              <a:rPr lang="en-US" dirty="0" err="1">
                <a:solidFill>
                  <a:schemeClr val="tx1">
                    <a:lumMod val="50000"/>
                  </a:schemeClr>
                </a:solidFill>
              </a:rPr>
              <a:t>có</a:t>
            </a:r>
            <a:r>
              <a:rPr lang="en-US" dirty="0">
                <a:solidFill>
                  <a:schemeClr val="tx1">
                    <a:lumMod val="50000"/>
                  </a:schemeClr>
                </a:solidFill>
              </a:rPr>
              <a:t> </a:t>
            </a:r>
            <a:r>
              <a:rPr lang="en-US" dirty="0" err="1">
                <a:solidFill>
                  <a:schemeClr val="tx1">
                    <a:lumMod val="50000"/>
                  </a:schemeClr>
                </a:solidFill>
              </a:rPr>
              <a:t>thể</a:t>
            </a:r>
            <a:r>
              <a:rPr lang="en-US" dirty="0">
                <a:solidFill>
                  <a:schemeClr val="tx1">
                    <a:lumMod val="50000"/>
                  </a:schemeClr>
                </a:solidFill>
              </a:rPr>
              <a:t> </a:t>
            </a:r>
            <a:r>
              <a:rPr lang="en-US" dirty="0" err="1">
                <a:solidFill>
                  <a:schemeClr val="tx1">
                    <a:lumMod val="50000"/>
                  </a:schemeClr>
                </a:solidFill>
              </a:rPr>
              <a:t>đến</a:t>
            </a:r>
            <a:r>
              <a:rPr lang="en-US" dirty="0">
                <a:solidFill>
                  <a:schemeClr val="tx1">
                    <a:lumMod val="50000"/>
                  </a:schemeClr>
                </a:solidFill>
              </a:rPr>
              <a:t>. </a:t>
            </a:r>
          </a:p>
          <a:p>
            <a:r>
              <a:rPr lang="vi-VN" dirty="0">
                <a:solidFill>
                  <a:schemeClr val="tx1">
                    <a:lumMod val="50000"/>
                  </a:schemeClr>
                </a:solidFill>
              </a:rPr>
              <a:t>+ </a:t>
            </a:r>
            <a:r>
              <a:rPr lang="en-US" dirty="0" err="1">
                <a:solidFill>
                  <a:schemeClr val="tx1">
                    <a:lumMod val="50000"/>
                  </a:schemeClr>
                </a:solidFill>
              </a:rPr>
              <a:t>Luôn</a:t>
            </a:r>
            <a:r>
              <a:rPr lang="en-US" dirty="0">
                <a:solidFill>
                  <a:schemeClr val="tx1">
                    <a:lumMod val="50000"/>
                  </a:schemeClr>
                </a:solidFill>
              </a:rPr>
              <a:t> </a:t>
            </a:r>
            <a:r>
              <a:rPr lang="en-US" dirty="0" err="1">
                <a:solidFill>
                  <a:schemeClr val="tx1">
                    <a:lumMod val="50000"/>
                  </a:schemeClr>
                </a:solidFill>
              </a:rPr>
              <a:t>học</a:t>
            </a:r>
            <a:r>
              <a:rPr lang="en-US" dirty="0">
                <a:solidFill>
                  <a:schemeClr val="tx1">
                    <a:lumMod val="50000"/>
                  </a:schemeClr>
                </a:solidFill>
              </a:rPr>
              <a:t> </a:t>
            </a:r>
            <a:r>
              <a:rPr lang="en-US" dirty="0" err="1">
                <a:solidFill>
                  <a:schemeClr val="tx1">
                    <a:lumMod val="50000"/>
                  </a:schemeClr>
                </a:solidFill>
              </a:rPr>
              <a:t>tập</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tấm</a:t>
            </a:r>
            <a:r>
              <a:rPr lang="en-US" dirty="0">
                <a:solidFill>
                  <a:schemeClr val="tx1">
                    <a:lumMod val="50000"/>
                  </a:schemeClr>
                </a:solidFill>
              </a:rPr>
              <a:t> </a:t>
            </a:r>
            <a:r>
              <a:rPr lang="en-US" dirty="0" err="1">
                <a:solidFill>
                  <a:schemeClr val="tx1">
                    <a:lumMod val="50000"/>
                  </a:schemeClr>
                </a:solidFill>
              </a:rPr>
              <a:t>gương</a:t>
            </a:r>
            <a:r>
              <a:rPr lang="en-US" dirty="0">
                <a:solidFill>
                  <a:schemeClr val="tx1">
                    <a:lumMod val="50000"/>
                  </a:schemeClr>
                </a:solidFill>
              </a:rPr>
              <a:t> </a:t>
            </a:r>
            <a:r>
              <a:rPr lang="en-US" dirty="0" err="1">
                <a:solidFill>
                  <a:schemeClr val="tx1">
                    <a:lumMod val="50000"/>
                  </a:schemeClr>
                </a:solidFill>
              </a:rPr>
              <a:t>nghị</a:t>
            </a:r>
            <a:r>
              <a:rPr lang="en-US" dirty="0">
                <a:solidFill>
                  <a:schemeClr val="tx1">
                    <a:lumMod val="50000"/>
                  </a:schemeClr>
                </a:solidFill>
              </a:rPr>
              <a:t> </a:t>
            </a:r>
            <a:r>
              <a:rPr lang="en-US" dirty="0" err="1">
                <a:solidFill>
                  <a:schemeClr val="tx1">
                    <a:lumMod val="50000"/>
                  </a:schemeClr>
                </a:solidFill>
              </a:rPr>
              <a:t>lực</a:t>
            </a:r>
            <a:r>
              <a:rPr lang="en-US" dirty="0">
                <a:solidFill>
                  <a:schemeClr val="tx1">
                    <a:lumMod val="50000"/>
                  </a:schemeClr>
                </a:solidFill>
              </a:rPr>
              <a:t> </a:t>
            </a:r>
            <a:r>
              <a:rPr lang="en-US" dirty="0" err="1">
                <a:solidFill>
                  <a:schemeClr val="tx1">
                    <a:lumMod val="50000"/>
                  </a:schemeClr>
                </a:solidFill>
              </a:rPr>
              <a:t>như</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khuyết</a:t>
            </a:r>
            <a:r>
              <a:rPr lang="en-US" dirty="0">
                <a:solidFill>
                  <a:schemeClr val="tx1">
                    <a:lumMod val="50000"/>
                  </a:schemeClr>
                </a:solidFill>
              </a:rPr>
              <a:t> </a:t>
            </a:r>
            <a:r>
              <a:rPr lang="en-US" dirty="0" err="1">
                <a:solidFill>
                  <a:schemeClr val="tx1">
                    <a:lumMod val="50000"/>
                  </a:schemeClr>
                </a:solidFill>
              </a:rPr>
              <a:t>tật</a:t>
            </a:r>
            <a:r>
              <a:rPr lang="en-US" dirty="0">
                <a:solidFill>
                  <a:schemeClr val="tx1">
                    <a:lumMod val="50000"/>
                  </a:schemeClr>
                </a:solidFill>
              </a:rPr>
              <a:t> </a:t>
            </a:r>
            <a:r>
              <a:rPr lang="en-US" dirty="0" err="1">
                <a:solidFill>
                  <a:schemeClr val="tx1">
                    <a:lumMod val="50000"/>
                  </a:schemeClr>
                </a:solidFill>
              </a:rPr>
              <a:t>vươn</a:t>
            </a:r>
            <a:r>
              <a:rPr lang="en-US" dirty="0">
                <a:solidFill>
                  <a:schemeClr val="tx1">
                    <a:lumMod val="50000"/>
                  </a:schemeClr>
                </a:solidFill>
              </a:rPr>
              <a:t> </a:t>
            </a:r>
            <a:r>
              <a:rPr lang="en-US" dirty="0" err="1">
                <a:solidFill>
                  <a:schemeClr val="tx1">
                    <a:lumMod val="50000"/>
                  </a:schemeClr>
                </a:solidFill>
              </a:rPr>
              <a:t>lên</a:t>
            </a:r>
            <a:r>
              <a:rPr lang="en-US" dirty="0">
                <a:solidFill>
                  <a:schemeClr val="tx1">
                    <a:lumMod val="50000"/>
                  </a:schemeClr>
                </a:solidFill>
              </a:rPr>
              <a:t> </a:t>
            </a:r>
            <a:r>
              <a:rPr lang="en-US" dirty="0" err="1">
                <a:solidFill>
                  <a:schemeClr val="tx1">
                    <a:lumMod val="50000"/>
                  </a:schemeClr>
                </a:solidFill>
              </a:rPr>
              <a:t>hòa</a:t>
            </a:r>
            <a:r>
              <a:rPr lang="en-US" dirty="0">
                <a:solidFill>
                  <a:schemeClr val="tx1">
                    <a:lumMod val="50000"/>
                  </a:schemeClr>
                </a:solidFill>
              </a:rPr>
              <a:t> </a:t>
            </a:r>
            <a:r>
              <a:rPr lang="en-US" dirty="0" err="1">
                <a:solidFill>
                  <a:schemeClr val="tx1">
                    <a:lumMod val="50000"/>
                  </a:schemeClr>
                </a:solidFill>
              </a:rPr>
              <a:t>nhập</a:t>
            </a:r>
            <a:r>
              <a:rPr lang="en-US" dirty="0">
                <a:solidFill>
                  <a:schemeClr val="tx1">
                    <a:lumMod val="50000"/>
                  </a:schemeClr>
                </a:solidFill>
              </a:rPr>
              <a:t>; </a:t>
            </a:r>
            <a:r>
              <a:rPr lang="en-US" dirty="0" err="1">
                <a:solidFill>
                  <a:schemeClr val="tx1">
                    <a:lumMod val="50000"/>
                  </a:schemeClr>
                </a:solidFill>
              </a:rPr>
              <a:t>bệnh</a:t>
            </a:r>
            <a:r>
              <a:rPr lang="en-US" dirty="0">
                <a:solidFill>
                  <a:schemeClr val="tx1">
                    <a:lumMod val="50000"/>
                  </a:schemeClr>
                </a:solidFill>
              </a:rPr>
              <a:t> </a:t>
            </a:r>
            <a:r>
              <a:rPr lang="en-US" dirty="0" err="1">
                <a:solidFill>
                  <a:schemeClr val="tx1">
                    <a:lumMod val="50000"/>
                  </a:schemeClr>
                </a:solidFill>
              </a:rPr>
              <a:t>nhân</a:t>
            </a:r>
            <a:r>
              <a:rPr lang="en-US" dirty="0">
                <a:solidFill>
                  <a:schemeClr val="tx1">
                    <a:lumMod val="50000"/>
                  </a:schemeClr>
                </a:solidFill>
              </a:rPr>
              <a:t> </a:t>
            </a:r>
            <a:r>
              <a:rPr lang="en-US" dirty="0" err="1">
                <a:solidFill>
                  <a:schemeClr val="tx1">
                    <a:lumMod val="50000"/>
                  </a:schemeClr>
                </a:solidFill>
              </a:rPr>
              <a:t>ung</a:t>
            </a:r>
            <a:r>
              <a:rPr lang="en-US" dirty="0">
                <a:solidFill>
                  <a:schemeClr val="tx1">
                    <a:lumMod val="50000"/>
                  </a:schemeClr>
                </a:solidFill>
              </a:rPr>
              <a:t> </a:t>
            </a:r>
            <a:r>
              <a:rPr lang="en-US" dirty="0" err="1">
                <a:solidFill>
                  <a:schemeClr val="tx1">
                    <a:lumMod val="50000"/>
                  </a:schemeClr>
                </a:solidFill>
              </a:rPr>
              <a:t>thư</a:t>
            </a:r>
            <a:r>
              <a:rPr lang="en-US" dirty="0">
                <a:solidFill>
                  <a:schemeClr val="tx1">
                    <a:lumMod val="50000"/>
                  </a:schemeClr>
                </a:solidFill>
              </a:rPr>
              <a:t> </a:t>
            </a:r>
            <a:r>
              <a:rPr lang="en-US" dirty="0" err="1">
                <a:solidFill>
                  <a:schemeClr val="tx1">
                    <a:lumMod val="50000"/>
                  </a:schemeClr>
                </a:solidFill>
              </a:rPr>
              <a:t>chiến</a:t>
            </a:r>
            <a:r>
              <a:rPr lang="en-US" dirty="0">
                <a:solidFill>
                  <a:schemeClr val="tx1">
                    <a:lumMod val="50000"/>
                  </a:schemeClr>
                </a:solidFill>
              </a:rPr>
              <a:t> </a:t>
            </a:r>
            <a:r>
              <a:rPr lang="en-US" dirty="0" err="1">
                <a:solidFill>
                  <a:schemeClr val="tx1">
                    <a:lumMod val="50000"/>
                  </a:schemeClr>
                </a:solidFill>
              </a:rPr>
              <a:t>thắng</a:t>
            </a:r>
            <a:r>
              <a:rPr lang="en-US" dirty="0">
                <a:solidFill>
                  <a:schemeClr val="tx1">
                    <a:lumMod val="50000"/>
                  </a:schemeClr>
                </a:solidFill>
              </a:rPr>
              <a:t> </a:t>
            </a:r>
            <a:r>
              <a:rPr lang="en-US" dirty="0" err="1">
                <a:solidFill>
                  <a:schemeClr val="tx1">
                    <a:lumMod val="50000"/>
                  </a:schemeClr>
                </a:solidFill>
              </a:rPr>
              <a:t>tử</a:t>
            </a:r>
            <a:r>
              <a:rPr lang="en-US" dirty="0">
                <a:solidFill>
                  <a:schemeClr val="tx1">
                    <a:lumMod val="50000"/>
                  </a:schemeClr>
                </a:solidFill>
              </a:rPr>
              <a:t> </a:t>
            </a:r>
            <a:r>
              <a:rPr lang="en-US" dirty="0" err="1">
                <a:solidFill>
                  <a:schemeClr val="tx1">
                    <a:lumMod val="50000"/>
                  </a:schemeClr>
                </a:solidFill>
              </a:rPr>
              <a:t>thần</a:t>
            </a:r>
            <a:r>
              <a:rPr lang="en-US" dirty="0">
                <a:solidFill>
                  <a:schemeClr val="tx1">
                    <a:lumMod val="50000"/>
                  </a:schemeClr>
                </a:solidFill>
              </a:rPr>
              <a:t>…</a:t>
            </a:r>
            <a:endParaRPr lang="vi-VN" dirty="0">
              <a:solidFill>
                <a:schemeClr val="tx1">
                  <a:lumMod val="50000"/>
                </a:schemeClr>
              </a:solidFill>
            </a:endParaRPr>
          </a:p>
          <a:p>
            <a:r>
              <a:rPr lang="en-US" dirty="0">
                <a:solidFill>
                  <a:schemeClr val="tx1">
                    <a:lumMod val="50000"/>
                  </a:schemeClr>
                </a:solidFill>
              </a:rPr>
              <a:t>+ </a:t>
            </a:r>
            <a:r>
              <a:rPr lang="en-US" dirty="0" err="1">
                <a:solidFill>
                  <a:schemeClr val="tx1">
                    <a:lumMod val="50000"/>
                  </a:schemeClr>
                </a:solidFill>
              </a:rPr>
              <a:t>Dẫn</a:t>
            </a:r>
            <a:r>
              <a:rPr lang="en-US" dirty="0">
                <a:solidFill>
                  <a:schemeClr val="tx1">
                    <a:lumMod val="50000"/>
                  </a:schemeClr>
                </a:solidFill>
              </a:rPr>
              <a:t> </a:t>
            </a:r>
            <a:r>
              <a:rPr lang="en-US" dirty="0" err="1">
                <a:solidFill>
                  <a:schemeClr val="tx1">
                    <a:lumMod val="50000"/>
                  </a:schemeClr>
                </a:solidFill>
              </a:rPr>
              <a:t>chứng</a:t>
            </a:r>
            <a:r>
              <a:rPr lang="en-US" dirty="0">
                <a:solidFill>
                  <a:schemeClr val="tx1">
                    <a:lumMod val="50000"/>
                  </a:schemeClr>
                </a:solidFill>
              </a:rPr>
              <a:t> </a:t>
            </a:r>
            <a:r>
              <a:rPr lang="en-US" dirty="0" err="1">
                <a:solidFill>
                  <a:schemeClr val="tx1">
                    <a:lumMod val="50000"/>
                  </a:schemeClr>
                </a:solidFill>
              </a:rPr>
              <a:t>về</a:t>
            </a:r>
            <a:r>
              <a:rPr lang="en-US" dirty="0">
                <a:solidFill>
                  <a:schemeClr val="tx1">
                    <a:lumMod val="50000"/>
                  </a:schemeClr>
                </a:solidFill>
              </a:rPr>
              <a:t> </a:t>
            </a:r>
            <a:r>
              <a:rPr lang="en-US" dirty="0" err="1">
                <a:solidFill>
                  <a:schemeClr val="tx1">
                    <a:lumMod val="50000"/>
                  </a:schemeClr>
                </a:solidFill>
              </a:rPr>
              <a:t>những</a:t>
            </a:r>
            <a:r>
              <a:rPr lang="en-US" dirty="0">
                <a:solidFill>
                  <a:schemeClr val="tx1">
                    <a:lumMod val="50000"/>
                  </a:schemeClr>
                </a:solidFill>
              </a:rPr>
              <a:t> </a:t>
            </a:r>
            <a:r>
              <a:rPr lang="en-US" dirty="0" err="1">
                <a:solidFill>
                  <a:schemeClr val="tx1">
                    <a:lumMod val="50000"/>
                  </a:schemeClr>
                </a:solidFill>
              </a:rPr>
              <a:t>điều</a:t>
            </a:r>
            <a:r>
              <a:rPr lang="en-US" dirty="0">
                <a:solidFill>
                  <a:schemeClr val="tx1">
                    <a:lumMod val="50000"/>
                  </a:schemeClr>
                </a:solidFill>
              </a:rPr>
              <a:t> phi </a:t>
            </a:r>
            <a:r>
              <a:rPr lang="en-US" dirty="0" err="1">
                <a:solidFill>
                  <a:schemeClr val="tx1">
                    <a:lumMod val="50000"/>
                  </a:schemeClr>
                </a:solidFill>
              </a:rPr>
              <a:t>thường</a:t>
            </a:r>
            <a:r>
              <a:rPr lang="en-US" dirty="0">
                <a:solidFill>
                  <a:schemeClr val="tx1">
                    <a:lumMod val="50000"/>
                  </a:schemeClr>
                </a:solidFill>
              </a:rPr>
              <a:t> </a:t>
            </a:r>
            <a:r>
              <a:rPr lang="en-US" dirty="0" err="1">
                <a:solidFill>
                  <a:schemeClr val="tx1">
                    <a:lumMod val="50000"/>
                  </a:schemeClr>
                </a:solidFill>
              </a:rPr>
              <a:t>luôn</a:t>
            </a:r>
            <a:r>
              <a:rPr lang="en-US" dirty="0">
                <a:solidFill>
                  <a:schemeClr val="tx1">
                    <a:lumMod val="50000"/>
                  </a:schemeClr>
                </a:solidFill>
              </a:rPr>
              <a:t> </a:t>
            </a:r>
            <a:r>
              <a:rPr lang="en-US" dirty="0" err="1">
                <a:solidFill>
                  <a:schemeClr val="tx1">
                    <a:lumMod val="50000"/>
                  </a:schemeClr>
                </a:solidFill>
              </a:rPr>
              <a:t>xảy</a:t>
            </a:r>
            <a:r>
              <a:rPr lang="en-US" dirty="0">
                <a:solidFill>
                  <a:schemeClr val="tx1">
                    <a:lumMod val="50000"/>
                  </a:schemeClr>
                </a:solidFill>
              </a:rPr>
              <a:t> </a:t>
            </a:r>
            <a:r>
              <a:rPr lang="en-US" dirty="0" err="1">
                <a:solidFill>
                  <a:schemeClr val="tx1">
                    <a:lumMod val="50000"/>
                  </a:schemeClr>
                </a:solidFill>
              </a:rPr>
              <a:t>ra</a:t>
            </a:r>
            <a:r>
              <a:rPr lang="en-US" dirty="0">
                <a:solidFill>
                  <a:schemeClr val="tx1">
                    <a:lumMod val="50000"/>
                  </a:schemeClr>
                </a:solidFill>
              </a:rPr>
              <a:t> </a:t>
            </a:r>
            <a:r>
              <a:rPr lang="en-US" dirty="0" err="1">
                <a:solidFill>
                  <a:schemeClr val="tx1">
                    <a:lumMod val="50000"/>
                  </a:schemeClr>
                </a:solidFill>
              </a:rPr>
              <a:t>trong</a:t>
            </a:r>
            <a:r>
              <a:rPr lang="en-US" dirty="0">
                <a:solidFill>
                  <a:schemeClr val="tx1">
                    <a:lumMod val="50000"/>
                  </a:schemeClr>
                </a:solidFill>
              </a:rPr>
              <a:t> </a:t>
            </a:r>
            <a:r>
              <a:rPr lang="en-US" dirty="0" err="1">
                <a:solidFill>
                  <a:schemeClr val="tx1">
                    <a:lumMod val="50000"/>
                  </a:schemeClr>
                </a:solidFill>
              </a:rPr>
              <a:t>cuộc</a:t>
            </a:r>
            <a:r>
              <a:rPr lang="en-US" dirty="0">
                <a:solidFill>
                  <a:schemeClr val="tx1">
                    <a:lumMod val="50000"/>
                  </a:schemeClr>
                </a:solidFill>
              </a:rPr>
              <a:t> </a:t>
            </a:r>
            <a:r>
              <a:rPr lang="en-US" dirty="0" err="1">
                <a:solidFill>
                  <a:schemeClr val="tx1">
                    <a:lumMod val="50000"/>
                  </a:schemeClr>
                </a:solidFill>
              </a:rPr>
              <a:t>sống</a:t>
            </a:r>
            <a:r>
              <a:rPr lang="en-US" dirty="0">
                <a:solidFill>
                  <a:schemeClr val="tx1">
                    <a:lumMod val="50000"/>
                  </a:schemeClr>
                </a:solidFill>
              </a:rPr>
              <a:t>. </a:t>
            </a:r>
          </a:p>
        </p:txBody>
      </p:sp>
      <p:sp>
        <p:nvSpPr>
          <p:cNvPr id="10" name="TextBox 9"/>
          <p:cNvSpPr txBox="1"/>
          <p:nvPr/>
        </p:nvSpPr>
        <p:spPr>
          <a:xfrm>
            <a:off x="268885" y="3799035"/>
            <a:ext cx="8643599" cy="738664"/>
          </a:xfrm>
          <a:prstGeom prst="rect">
            <a:avLst/>
          </a:prstGeom>
          <a:noFill/>
        </p:spPr>
        <p:txBody>
          <a:bodyPr wrap="square" rtlCol="0">
            <a:spAutoFit/>
          </a:bodyPr>
          <a:lstStyle/>
          <a:p>
            <a:r>
              <a:rPr lang="en-US" dirty="0">
                <a:solidFill>
                  <a:srgbClr val="0000FF"/>
                </a:solidFill>
              </a:rPr>
              <a:t>4. </a:t>
            </a:r>
            <a:r>
              <a:rPr lang="en-US" dirty="0" err="1">
                <a:solidFill>
                  <a:srgbClr val="0000FF"/>
                </a:solidFill>
              </a:rPr>
              <a:t>Thông</a:t>
            </a:r>
            <a:r>
              <a:rPr lang="en-US" dirty="0">
                <a:solidFill>
                  <a:srgbClr val="0000FF"/>
                </a:solidFill>
              </a:rPr>
              <a:t> </a:t>
            </a:r>
            <a:r>
              <a:rPr lang="en-US" dirty="0" err="1">
                <a:solidFill>
                  <a:srgbClr val="0000FF"/>
                </a:solidFill>
              </a:rPr>
              <a:t>điệp</a:t>
            </a:r>
            <a:endParaRPr lang="en-US" dirty="0">
              <a:solidFill>
                <a:srgbClr val="0000FF"/>
              </a:solidFill>
            </a:endParaRPr>
          </a:p>
          <a:p>
            <a:pPr marL="285750" indent="-285750">
              <a:buFontTx/>
              <a:buChar char="-"/>
            </a:pPr>
            <a:r>
              <a:rPr lang="en-US" dirty="0" err="1">
                <a:solidFill>
                  <a:schemeClr val="tx1">
                    <a:lumMod val="50000"/>
                  </a:schemeClr>
                </a:solidFill>
              </a:rPr>
              <a:t>Sống</a:t>
            </a:r>
            <a:r>
              <a:rPr lang="en-US" dirty="0">
                <a:solidFill>
                  <a:schemeClr val="tx1">
                    <a:lumMod val="50000"/>
                  </a:schemeClr>
                </a:solidFill>
              </a:rPr>
              <a:t> </a:t>
            </a:r>
            <a:r>
              <a:rPr lang="en-US" dirty="0" err="1">
                <a:solidFill>
                  <a:schemeClr val="tx1">
                    <a:lumMod val="50000"/>
                  </a:schemeClr>
                </a:solidFill>
              </a:rPr>
              <a:t>vui</a:t>
            </a:r>
            <a:r>
              <a:rPr lang="en-US" dirty="0">
                <a:solidFill>
                  <a:schemeClr val="tx1">
                    <a:lumMod val="50000"/>
                  </a:schemeClr>
                </a:solidFill>
              </a:rPr>
              <a:t>, </a:t>
            </a:r>
            <a:r>
              <a:rPr lang="en-US" dirty="0" err="1">
                <a:solidFill>
                  <a:schemeClr val="tx1">
                    <a:lumMod val="50000"/>
                  </a:schemeClr>
                </a:solidFill>
              </a:rPr>
              <a:t>khỏe</a:t>
            </a:r>
            <a:r>
              <a:rPr lang="en-US" dirty="0">
                <a:solidFill>
                  <a:schemeClr val="tx1">
                    <a:lumMod val="50000"/>
                  </a:schemeClr>
                </a:solidFill>
              </a:rPr>
              <a:t>, </a:t>
            </a:r>
            <a:r>
              <a:rPr lang="en-US" dirty="0" err="1">
                <a:solidFill>
                  <a:schemeClr val="tx1">
                    <a:lumMod val="50000"/>
                  </a:schemeClr>
                </a:solidFill>
              </a:rPr>
              <a:t>quan</a:t>
            </a:r>
            <a:r>
              <a:rPr lang="en-US" dirty="0">
                <a:solidFill>
                  <a:schemeClr val="tx1">
                    <a:lumMod val="50000"/>
                  </a:schemeClr>
                </a:solidFill>
              </a:rPr>
              <a:t> </a:t>
            </a:r>
            <a:r>
              <a:rPr lang="en-US" dirty="0" err="1">
                <a:solidFill>
                  <a:schemeClr val="tx1">
                    <a:lumMod val="50000"/>
                  </a:schemeClr>
                </a:solidFill>
              </a:rPr>
              <a:t>tâm</a:t>
            </a:r>
            <a:r>
              <a:rPr lang="en-US" dirty="0">
                <a:solidFill>
                  <a:schemeClr val="tx1">
                    <a:lumMod val="50000"/>
                  </a:schemeClr>
                </a:solidFill>
              </a:rPr>
              <a:t> </a:t>
            </a:r>
            <a:r>
              <a:rPr lang="en-US" dirty="0" err="1">
                <a:solidFill>
                  <a:schemeClr val="tx1">
                    <a:lumMod val="50000"/>
                  </a:schemeClr>
                </a:solidFill>
              </a:rPr>
              <a:t>đến</a:t>
            </a:r>
            <a:r>
              <a:rPr lang="en-US" dirty="0">
                <a:solidFill>
                  <a:schemeClr val="tx1">
                    <a:lumMod val="50000"/>
                  </a:schemeClr>
                </a:solidFill>
              </a:rPr>
              <a:t> </a:t>
            </a:r>
            <a:r>
              <a:rPr lang="en-US" dirty="0" err="1">
                <a:solidFill>
                  <a:schemeClr val="tx1">
                    <a:lumMod val="50000"/>
                  </a:schemeClr>
                </a:solidFill>
              </a:rPr>
              <a:t>mọi</a:t>
            </a:r>
            <a:r>
              <a:rPr lang="en-US" dirty="0">
                <a:solidFill>
                  <a:schemeClr val="tx1">
                    <a:lumMod val="50000"/>
                  </a:schemeClr>
                </a:solidFill>
              </a:rPr>
              <a:t> </a:t>
            </a:r>
            <a:r>
              <a:rPr lang="en-US" dirty="0" err="1">
                <a:solidFill>
                  <a:schemeClr val="tx1">
                    <a:lumMod val="50000"/>
                  </a:schemeClr>
                </a:solidFill>
              </a:rPr>
              <a:t>người</a:t>
            </a:r>
            <a:r>
              <a:rPr lang="en-US" dirty="0">
                <a:solidFill>
                  <a:schemeClr val="tx1">
                    <a:lumMod val="50000"/>
                  </a:schemeClr>
                </a:solidFill>
              </a:rPr>
              <a:t>, </a:t>
            </a:r>
            <a:r>
              <a:rPr lang="en-US" dirty="0" err="1">
                <a:solidFill>
                  <a:schemeClr val="tx1">
                    <a:lumMod val="50000"/>
                  </a:schemeClr>
                </a:solidFill>
              </a:rPr>
              <a:t>hết</a:t>
            </a:r>
            <a:r>
              <a:rPr lang="en-US" dirty="0">
                <a:solidFill>
                  <a:schemeClr val="tx1">
                    <a:lumMod val="50000"/>
                  </a:schemeClr>
                </a:solidFill>
              </a:rPr>
              <a:t> </a:t>
            </a:r>
            <a:r>
              <a:rPr lang="en-US" dirty="0" err="1">
                <a:solidFill>
                  <a:schemeClr val="tx1">
                    <a:lumMod val="50000"/>
                  </a:schemeClr>
                </a:solidFill>
              </a:rPr>
              <a:t>mình</a:t>
            </a:r>
            <a:r>
              <a:rPr lang="en-US" dirty="0">
                <a:solidFill>
                  <a:schemeClr val="tx1">
                    <a:lumMod val="50000"/>
                  </a:schemeClr>
                </a:solidFill>
              </a:rPr>
              <a:t> </a:t>
            </a:r>
            <a:r>
              <a:rPr lang="en-US" dirty="0" err="1">
                <a:solidFill>
                  <a:schemeClr val="tx1">
                    <a:lumMod val="50000"/>
                  </a:schemeClr>
                </a:solidFill>
              </a:rPr>
              <a:t>trong</a:t>
            </a:r>
            <a:r>
              <a:rPr lang="en-US" dirty="0">
                <a:solidFill>
                  <a:schemeClr val="tx1">
                    <a:lumMod val="50000"/>
                  </a:schemeClr>
                </a:solidFill>
              </a:rPr>
              <a:t> </a:t>
            </a:r>
            <a:r>
              <a:rPr lang="en-US" dirty="0" err="1">
                <a:solidFill>
                  <a:schemeClr val="tx1">
                    <a:lumMod val="50000"/>
                  </a:schemeClr>
                </a:solidFill>
              </a:rPr>
              <a:t>công</a:t>
            </a:r>
            <a:r>
              <a:rPr lang="en-US" dirty="0">
                <a:solidFill>
                  <a:schemeClr val="tx1">
                    <a:lumMod val="50000"/>
                  </a:schemeClr>
                </a:solidFill>
              </a:rPr>
              <a:t> </a:t>
            </a:r>
            <a:r>
              <a:rPr lang="en-US" dirty="0" err="1">
                <a:solidFill>
                  <a:schemeClr val="tx1">
                    <a:lumMod val="50000"/>
                  </a:schemeClr>
                </a:solidFill>
              </a:rPr>
              <a:t>việc</a:t>
            </a:r>
            <a:r>
              <a:rPr lang="en-US" dirty="0">
                <a:solidFill>
                  <a:schemeClr val="tx1">
                    <a:lumMod val="50000"/>
                  </a:schemeClr>
                </a:solidFill>
              </a:rPr>
              <a:t> </a:t>
            </a:r>
            <a:r>
              <a:rPr lang="en-US" dirty="0" err="1">
                <a:solidFill>
                  <a:schemeClr val="tx1">
                    <a:lumMod val="50000"/>
                  </a:schemeClr>
                </a:solidFill>
              </a:rPr>
              <a:t>để</a:t>
            </a:r>
            <a:r>
              <a:rPr lang="en-US" dirty="0">
                <a:solidFill>
                  <a:schemeClr val="tx1">
                    <a:lumMod val="50000"/>
                  </a:schemeClr>
                </a:solidFill>
              </a:rPr>
              <a:t> </a:t>
            </a:r>
            <a:r>
              <a:rPr lang="en-US" dirty="0" err="1">
                <a:solidFill>
                  <a:schemeClr val="tx1">
                    <a:lumMod val="50000"/>
                  </a:schemeClr>
                </a:solidFill>
              </a:rPr>
              <a:t>nuôi</a:t>
            </a:r>
            <a:r>
              <a:rPr lang="en-US" dirty="0">
                <a:solidFill>
                  <a:schemeClr val="tx1">
                    <a:lumMod val="50000"/>
                  </a:schemeClr>
                </a:solidFill>
              </a:rPr>
              <a:t> </a:t>
            </a:r>
            <a:r>
              <a:rPr lang="en-US" dirty="0" err="1">
                <a:solidFill>
                  <a:schemeClr val="tx1">
                    <a:lumMod val="50000"/>
                  </a:schemeClr>
                </a:solidFill>
              </a:rPr>
              <a:t>dưỡng</a:t>
            </a:r>
            <a:r>
              <a:rPr lang="en-US" dirty="0">
                <a:solidFill>
                  <a:schemeClr val="tx1">
                    <a:lumMod val="50000"/>
                  </a:schemeClr>
                </a:solidFill>
              </a:rPr>
              <a:t> </a:t>
            </a:r>
            <a:r>
              <a:rPr lang="en-US" dirty="0" err="1">
                <a:solidFill>
                  <a:schemeClr val="tx1">
                    <a:lumMod val="50000"/>
                  </a:schemeClr>
                </a:solidFill>
              </a:rPr>
              <a:t>niềm</a:t>
            </a:r>
            <a:r>
              <a:rPr lang="en-US" dirty="0">
                <a:solidFill>
                  <a:schemeClr val="tx1">
                    <a:lumMod val="50000"/>
                  </a:schemeClr>
                </a:solidFill>
              </a:rPr>
              <a:t> hi </a:t>
            </a:r>
            <a:r>
              <a:rPr lang="en-US" dirty="0" err="1">
                <a:solidFill>
                  <a:schemeClr val="tx1">
                    <a:lumMod val="50000"/>
                  </a:schemeClr>
                </a:solidFill>
              </a:rPr>
              <a:t>vọng</a:t>
            </a:r>
            <a:r>
              <a:rPr lang="en-US" dirty="0">
                <a:solidFill>
                  <a:schemeClr val="tx1">
                    <a:lumMod val="50000"/>
                  </a:schemeClr>
                </a:solidFill>
              </a:rPr>
              <a:t> </a:t>
            </a:r>
            <a:r>
              <a:rPr lang="en-US" dirty="0" err="1">
                <a:solidFill>
                  <a:schemeClr val="tx1">
                    <a:lumMod val="50000"/>
                  </a:schemeClr>
                </a:solidFill>
              </a:rPr>
              <a:t>trong</a:t>
            </a:r>
            <a:r>
              <a:rPr lang="en-US" dirty="0">
                <a:solidFill>
                  <a:schemeClr val="tx1">
                    <a:lumMod val="50000"/>
                  </a:schemeClr>
                </a:solidFill>
              </a:rPr>
              <a:t> </a:t>
            </a:r>
            <a:r>
              <a:rPr lang="en-US" dirty="0" err="1">
                <a:solidFill>
                  <a:schemeClr val="tx1">
                    <a:lumMod val="50000"/>
                  </a:schemeClr>
                </a:solidFill>
              </a:rPr>
              <a:t>bạn</a:t>
            </a:r>
            <a:r>
              <a:rPr lang="en-US" dirty="0">
                <a:solidFill>
                  <a:schemeClr val="tx1">
                    <a:lumMod val="50000"/>
                  </a:schemeClr>
                </a:solidFill>
              </a:rPr>
              <a:t>!</a:t>
            </a:r>
          </a:p>
        </p:txBody>
      </p:sp>
      <p:sp>
        <p:nvSpPr>
          <p:cNvPr id="11" name="TextBox 10"/>
          <p:cNvSpPr txBox="1"/>
          <p:nvPr/>
        </p:nvSpPr>
        <p:spPr>
          <a:xfrm>
            <a:off x="268885" y="57150"/>
            <a:ext cx="67197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9</a:t>
            </a:r>
          </a:p>
        </p:txBody>
      </p:sp>
    </p:spTree>
    <p:extLst>
      <p:ext uri="{BB962C8B-B14F-4D97-AF65-F5344CB8AC3E}">
        <p14:creationId xmlns:p14="http://schemas.microsoft.com/office/powerpoint/2010/main" val="24496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wipe(left)">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left)">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xEl>
                                              <p:pRg st="2" end="2"/>
                                            </p:txEl>
                                          </p:spTgt>
                                        </p:tgtEl>
                                        <p:attrNameLst>
                                          <p:attrName>style.visibility</p:attrName>
                                        </p:attrNameLst>
                                      </p:cBhvr>
                                      <p:to>
                                        <p:strVal val="visible"/>
                                      </p:to>
                                    </p:set>
                                    <p:animEffect transition="in" filter="wipe(left)">
                                      <p:cBhvr>
                                        <p:cTn id="42" dur="500"/>
                                        <p:tgtEl>
                                          <p:spTgt spid="9">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wipe(left)">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9">
                                            <p:txEl>
                                              <p:pRg st="4" end="4"/>
                                            </p:txEl>
                                          </p:spTgt>
                                        </p:tgtEl>
                                        <p:attrNameLst>
                                          <p:attrName>style.visibility</p:attrName>
                                        </p:attrNameLst>
                                      </p:cBhvr>
                                      <p:to>
                                        <p:strVal val="visible"/>
                                      </p:to>
                                    </p:set>
                                    <p:animEffect transition="in" filter="wipe(left)">
                                      <p:cBhvr>
                                        <p:cTn id="52" dur="500"/>
                                        <p:tgtEl>
                                          <p:spTgt spid="9">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666750"/>
            <a:ext cx="8915400" cy="4401205"/>
          </a:xfrm>
          <a:prstGeom prst="rect">
            <a:avLst/>
          </a:prstGeom>
          <a:ln>
            <a:solidFill>
              <a:srgbClr val="C00000"/>
            </a:solidFill>
          </a:ln>
        </p:spPr>
        <p:txBody>
          <a:bodyPr wrap="square">
            <a:spAutoFit/>
          </a:bodyPr>
          <a:lstStyle/>
          <a:p>
            <a:r>
              <a:rPr lang="en-US" dirty="0"/>
              <a:t>	</a:t>
            </a:r>
            <a:r>
              <a:rPr lang="en-US" dirty="0" err="1"/>
              <a:t>Niềm</a:t>
            </a:r>
            <a:r>
              <a:rPr lang="en-US" dirty="0"/>
              <a:t> </a:t>
            </a:r>
            <a:r>
              <a:rPr lang="en-US" dirty="0" err="1"/>
              <a:t>hy</a:t>
            </a:r>
            <a:r>
              <a:rPr lang="en-US" dirty="0"/>
              <a:t> </a:t>
            </a:r>
            <a:r>
              <a:rPr lang="en-US" dirty="0" err="1"/>
              <a:t>vọng</a:t>
            </a:r>
            <a:r>
              <a:rPr lang="en-US" dirty="0"/>
              <a:t> </a:t>
            </a:r>
            <a:r>
              <a:rPr lang="en-US" dirty="0" err="1"/>
              <a:t>là</a:t>
            </a:r>
            <a:r>
              <a:rPr lang="en-US" dirty="0"/>
              <a:t> </a:t>
            </a:r>
            <a:r>
              <a:rPr lang="en-US" dirty="0" err="1"/>
              <a:t>điều</a:t>
            </a:r>
            <a:r>
              <a:rPr lang="en-US" dirty="0"/>
              <a:t> </a:t>
            </a:r>
            <a:r>
              <a:rPr lang="en-US" dirty="0" err="1"/>
              <a:t>mang</a:t>
            </a:r>
            <a:r>
              <a:rPr lang="en-US" dirty="0"/>
              <a:t> </a:t>
            </a:r>
            <a:r>
              <a:rPr lang="en-US" dirty="0" err="1"/>
              <a:t>lại</a:t>
            </a:r>
            <a:r>
              <a:rPr lang="en-US" dirty="0"/>
              <a:t> </a:t>
            </a:r>
            <a:r>
              <a:rPr lang="en-US" dirty="0" err="1"/>
              <a:t>nhiều</a:t>
            </a:r>
            <a:r>
              <a:rPr lang="en-US" dirty="0"/>
              <a:t> </a:t>
            </a:r>
            <a:r>
              <a:rPr lang="en-US" dirty="0" err="1"/>
              <a:t>điều</a:t>
            </a:r>
            <a:r>
              <a:rPr lang="en-US" dirty="0"/>
              <a:t> </a:t>
            </a:r>
            <a:r>
              <a:rPr lang="en-US" dirty="0" err="1"/>
              <a:t>tích</a:t>
            </a:r>
            <a:r>
              <a:rPr lang="en-US" dirty="0"/>
              <a:t> </a:t>
            </a:r>
            <a:r>
              <a:rPr lang="en-US" dirty="0" err="1"/>
              <a:t>cực</a:t>
            </a:r>
            <a:r>
              <a:rPr lang="en-US" dirty="0"/>
              <a:t> </a:t>
            </a:r>
            <a:r>
              <a:rPr lang="en-US" dirty="0" err="1"/>
              <a:t>cho</a:t>
            </a:r>
            <a:r>
              <a:rPr lang="en-US" dirty="0"/>
              <a:t> </a:t>
            </a:r>
            <a:r>
              <a:rPr lang="en-US" dirty="0" err="1"/>
              <a:t>mỗi</a:t>
            </a:r>
            <a:r>
              <a:rPr lang="en-US" dirty="0"/>
              <a:t> </a:t>
            </a:r>
            <a:r>
              <a:rPr lang="en-US" dirty="0" err="1"/>
              <a:t>người</a:t>
            </a:r>
            <a:r>
              <a:rPr lang="en-US" dirty="0"/>
              <a:t> </a:t>
            </a:r>
            <a:r>
              <a:rPr lang="en-US" dirty="0" err="1"/>
              <a:t>nên</a:t>
            </a:r>
            <a:r>
              <a:rPr lang="en-US" dirty="0"/>
              <a:t> </a:t>
            </a:r>
            <a:r>
              <a:rPr lang="en-US" dirty="0" err="1"/>
              <a:t>chúng</a:t>
            </a:r>
            <a:r>
              <a:rPr lang="en-US" dirty="0"/>
              <a:t> ta </a:t>
            </a:r>
            <a:r>
              <a:rPr lang="en-US" dirty="0" err="1"/>
              <a:t>cần</a:t>
            </a:r>
            <a:r>
              <a:rPr lang="en-US" dirty="0"/>
              <a:t> </a:t>
            </a:r>
            <a:r>
              <a:rPr lang="en-US" dirty="0" err="1"/>
              <a:t>bảo</a:t>
            </a:r>
            <a:r>
              <a:rPr lang="en-US" dirty="0"/>
              <a:t> </a:t>
            </a:r>
            <a:r>
              <a:rPr lang="en-US" dirty="0" err="1"/>
              <a:t>vệ</a:t>
            </a:r>
            <a:r>
              <a:rPr lang="en-US" dirty="0"/>
              <a:t> </a:t>
            </a:r>
            <a:r>
              <a:rPr lang="en-US" dirty="0" err="1"/>
              <a:t>niềm</a:t>
            </a:r>
            <a:r>
              <a:rPr lang="en-US" dirty="0"/>
              <a:t> </a:t>
            </a:r>
            <a:r>
              <a:rPr lang="en-US" dirty="0" err="1"/>
              <a:t>hy</a:t>
            </a:r>
            <a:r>
              <a:rPr lang="en-US" dirty="0"/>
              <a:t> </a:t>
            </a:r>
            <a:r>
              <a:rPr lang="en-US" dirty="0" err="1"/>
              <a:t>vọng</a:t>
            </a:r>
            <a:r>
              <a:rPr lang="en-US" dirty="0"/>
              <a:t> </a:t>
            </a:r>
            <a:r>
              <a:rPr lang="en-US" dirty="0" err="1"/>
              <a:t>ấy</a:t>
            </a:r>
            <a:r>
              <a:rPr lang="en-US" dirty="0"/>
              <a:t> </a:t>
            </a:r>
            <a:r>
              <a:rPr lang="en-US" dirty="0" err="1"/>
              <a:t>và</a:t>
            </a:r>
            <a:r>
              <a:rPr lang="en-US" dirty="0"/>
              <a:t> </a:t>
            </a:r>
            <a:r>
              <a:rPr lang="en-US" dirty="0" err="1"/>
              <a:t>không</a:t>
            </a:r>
            <a:r>
              <a:rPr lang="en-US" dirty="0"/>
              <a:t> </a:t>
            </a:r>
            <a:r>
              <a:rPr lang="en-US" dirty="0" err="1"/>
              <a:t>thể</a:t>
            </a:r>
            <a:r>
              <a:rPr lang="en-US" dirty="0"/>
              <a:t> </a:t>
            </a:r>
            <a:r>
              <a:rPr lang="en-US" dirty="0" err="1"/>
              <a:t>để</a:t>
            </a:r>
            <a:r>
              <a:rPr lang="en-US" dirty="0"/>
              <a:t> </a:t>
            </a:r>
            <a:r>
              <a:rPr lang="en-US" dirty="0" err="1"/>
              <a:t>đánh</a:t>
            </a:r>
            <a:r>
              <a:rPr lang="en-US" dirty="0"/>
              <a:t> </a:t>
            </a:r>
            <a:r>
              <a:rPr lang="en-US" dirty="0" err="1"/>
              <a:t>mất</a:t>
            </a:r>
            <a:r>
              <a:rPr lang="en-US" dirty="0"/>
              <a:t> </a:t>
            </a:r>
            <a:r>
              <a:rPr lang="en-US" dirty="0" err="1"/>
              <a:t>nó</a:t>
            </a:r>
            <a:r>
              <a:rPr lang="en-US" dirty="0"/>
              <a:t>. </a:t>
            </a:r>
            <a:r>
              <a:rPr lang="vi-VN" dirty="0"/>
              <a:t>Niềm hy vọng là sự lạc quan lòng tin tưởng vào bản thân về một tương lai tươi sáng. Hy vọng là một chìa khóa không thể thiếu cho những người thành đạt. </a:t>
            </a:r>
            <a:r>
              <a:rPr lang="en-US" dirty="0"/>
              <a:t> </a:t>
            </a:r>
            <a:r>
              <a:rPr lang="en-US" dirty="0" err="1"/>
              <a:t>Để</a:t>
            </a:r>
            <a:r>
              <a:rPr lang="en-US" dirty="0"/>
              <a:t> </a:t>
            </a:r>
            <a:r>
              <a:rPr lang="en-US" dirty="0" err="1"/>
              <a:t>không</a:t>
            </a:r>
            <a:r>
              <a:rPr lang="en-US" dirty="0"/>
              <a:t> </a:t>
            </a:r>
            <a:r>
              <a:rPr lang="en-US" dirty="0" err="1"/>
              <a:t>đánh</a:t>
            </a:r>
            <a:r>
              <a:rPr lang="en-US" dirty="0"/>
              <a:t> </a:t>
            </a:r>
            <a:r>
              <a:rPr lang="en-US" dirty="0" err="1"/>
              <a:t>mất</a:t>
            </a:r>
            <a:r>
              <a:rPr lang="en-US" dirty="0"/>
              <a:t> </a:t>
            </a:r>
            <a:r>
              <a:rPr lang="en-US" dirty="0" err="1"/>
              <a:t>được</a:t>
            </a:r>
            <a:r>
              <a:rPr lang="en-US" dirty="0"/>
              <a:t> </a:t>
            </a:r>
            <a:r>
              <a:rPr lang="en-US" dirty="0" err="1"/>
              <a:t>niềm</a:t>
            </a:r>
            <a:r>
              <a:rPr lang="en-US" dirty="0"/>
              <a:t> </a:t>
            </a:r>
            <a:r>
              <a:rPr lang="en-US" dirty="0" err="1"/>
              <a:t>hy</a:t>
            </a:r>
            <a:r>
              <a:rPr lang="en-US" dirty="0"/>
              <a:t> </a:t>
            </a:r>
            <a:r>
              <a:rPr lang="en-US" dirty="0" err="1"/>
              <a:t>vọng</a:t>
            </a:r>
            <a:r>
              <a:rPr lang="en-US" dirty="0"/>
              <a:t>, ta </a:t>
            </a:r>
            <a:r>
              <a:rPr lang="en-US" dirty="0" err="1"/>
              <a:t>luôn</a:t>
            </a:r>
            <a:r>
              <a:rPr lang="en-US" dirty="0"/>
              <a:t> </a:t>
            </a:r>
            <a:r>
              <a:rPr lang="en-US" dirty="0" err="1"/>
              <a:t>phải</a:t>
            </a:r>
            <a:r>
              <a:rPr lang="en-US" dirty="0"/>
              <a:t> tin </a:t>
            </a:r>
            <a:r>
              <a:rPr lang="en-US" dirty="0" err="1"/>
              <a:t>tưởng</a:t>
            </a:r>
            <a:r>
              <a:rPr lang="en-US" dirty="0"/>
              <a:t> </a:t>
            </a:r>
            <a:r>
              <a:rPr lang="en-US" dirty="0" err="1"/>
              <a:t>vào</a:t>
            </a:r>
            <a:r>
              <a:rPr lang="en-US" dirty="0"/>
              <a:t> </a:t>
            </a:r>
            <a:r>
              <a:rPr lang="en-US" dirty="0" err="1"/>
              <a:t>những</a:t>
            </a:r>
            <a:r>
              <a:rPr lang="en-US" dirty="0"/>
              <a:t> </a:t>
            </a:r>
            <a:r>
              <a:rPr lang="en-US" dirty="0" err="1"/>
              <a:t>điều</a:t>
            </a:r>
            <a:r>
              <a:rPr lang="en-US" dirty="0"/>
              <a:t> </a:t>
            </a:r>
            <a:r>
              <a:rPr lang="en-US" dirty="0" err="1"/>
              <a:t>tốt</a:t>
            </a:r>
            <a:r>
              <a:rPr lang="en-US" dirty="0"/>
              <a:t> </a:t>
            </a:r>
            <a:r>
              <a:rPr lang="en-US" dirty="0" err="1"/>
              <a:t>đẹp</a:t>
            </a:r>
            <a:r>
              <a:rPr lang="en-US" dirty="0"/>
              <a:t> </a:t>
            </a:r>
            <a:r>
              <a:rPr lang="en-US" dirty="0" err="1"/>
              <a:t>sẽ</a:t>
            </a:r>
            <a:r>
              <a:rPr lang="en-US" dirty="0"/>
              <a:t> </a:t>
            </a:r>
            <a:r>
              <a:rPr lang="en-US" dirty="0" err="1"/>
              <a:t>đến</a:t>
            </a:r>
            <a:r>
              <a:rPr lang="en-US" dirty="0"/>
              <a:t> </a:t>
            </a:r>
            <a:r>
              <a:rPr lang="en-US" dirty="0" err="1"/>
              <a:t>trong</a:t>
            </a:r>
            <a:r>
              <a:rPr lang="en-US" dirty="0"/>
              <a:t> </a:t>
            </a:r>
            <a:r>
              <a:rPr lang="en-US" dirty="0" err="1"/>
              <a:t>tương</a:t>
            </a:r>
            <a:r>
              <a:rPr lang="en-US" dirty="0"/>
              <a:t> </a:t>
            </a:r>
            <a:r>
              <a:rPr lang="en-US" dirty="0" err="1"/>
              <a:t>lai</a:t>
            </a:r>
            <a:r>
              <a:rPr lang="en-US" dirty="0"/>
              <a:t>. </a:t>
            </a:r>
            <a:r>
              <a:rPr lang="en-US" dirty="0" err="1"/>
              <a:t>Nếu</a:t>
            </a:r>
            <a:r>
              <a:rPr lang="en-US" dirty="0"/>
              <a:t> ta tin </a:t>
            </a:r>
            <a:r>
              <a:rPr lang="en-US" dirty="0" err="1"/>
              <a:t>tưởng</a:t>
            </a:r>
            <a:r>
              <a:rPr lang="en-US" dirty="0"/>
              <a:t> </a:t>
            </a:r>
            <a:r>
              <a:rPr lang="en-US" dirty="0" err="1"/>
              <a:t>rằng</a:t>
            </a:r>
            <a:r>
              <a:rPr lang="en-US" dirty="0"/>
              <a:t> </a:t>
            </a:r>
            <a:r>
              <a:rPr lang="en-US" dirty="0" err="1"/>
              <a:t>khi</a:t>
            </a:r>
            <a:r>
              <a:rPr lang="en-US" dirty="0"/>
              <a:t> ta </a:t>
            </a:r>
            <a:r>
              <a:rPr lang="en-US" dirty="0" err="1"/>
              <a:t>làm</a:t>
            </a:r>
            <a:r>
              <a:rPr lang="en-US" dirty="0"/>
              <a:t> </a:t>
            </a:r>
            <a:r>
              <a:rPr lang="en-US" dirty="0" err="1"/>
              <a:t>việc</a:t>
            </a:r>
            <a:r>
              <a:rPr lang="en-US" dirty="0"/>
              <a:t> </a:t>
            </a:r>
            <a:r>
              <a:rPr lang="en-US" dirty="0" err="1"/>
              <a:t>tốt</a:t>
            </a:r>
            <a:r>
              <a:rPr lang="en-US" dirty="0"/>
              <a:t> </a:t>
            </a:r>
            <a:r>
              <a:rPr lang="en-US" dirty="0" err="1"/>
              <a:t>sẽ</a:t>
            </a:r>
            <a:r>
              <a:rPr lang="en-US" dirty="0"/>
              <a:t> </a:t>
            </a:r>
            <a:r>
              <a:rPr lang="en-US" dirty="0" err="1"/>
              <a:t>được</a:t>
            </a:r>
            <a:r>
              <a:rPr lang="en-US" dirty="0"/>
              <a:t> </a:t>
            </a:r>
            <a:r>
              <a:rPr lang="en-US" dirty="0" err="1"/>
              <a:t>đền</a:t>
            </a:r>
            <a:r>
              <a:rPr lang="en-US" dirty="0"/>
              <a:t> </a:t>
            </a:r>
            <a:r>
              <a:rPr lang="en-US" dirty="0" err="1"/>
              <a:t>đáp</a:t>
            </a:r>
            <a:r>
              <a:rPr lang="en-US" dirty="0"/>
              <a:t> </a:t>
            </a:r>
            <a:r>
              <a:rPr lang="en-US" dirty="0" err="1"/>
              <a:t>xứng</a:t>
            </a:r>
            <a:r>
              <a:rPr lang="en-US" dirty="0"/>
              <a:t> </a:t>
            </a:r>
            <a:r>
              <a:rPr lang="en-US" dirty="0" err="1"/>
              <a:t>đáng</a:t>
            </a:r>
            <a:r>
              <a:rPr lang="en-US" dirty="0"/>
              <a:t> </a:t>
            </a:r>
            <a:r>
              <a:rPr lang="en-US" dirty="0" err="1"/>
              <a:t>thì</a:t>
            </a:r>
            <a:r>
              <a:rPr lang="en-US" dirty="0"/>
              <a:t> </a:t>
            </a:r>
            <a:r>
              <a:rPr lang="en-US" dirty="0" err="1"/>
              <a:t>chắc</a:t>
            </a:r>
            <a:r>
              <a:rPr lang="en-US" dirty="0"/>
              <a:t> </a:t>
            </a:r>
            <a:r>
              <a:rPr lang="en-US" dirty="0" err="1"/>
              <a:t>chắn</a:t>
            </a:r>
            <a:r>
              <a:rPr lang="en-US" dirty="0"/>
              <a:t> </a:t>
            </a:r>
            <a:r>
              <a:rPr lang="en-US" dirty="0" err="1"/>
              <a:t>những</a:t>
            </a:r>
            <a:r>
              <a:rPr lang="en-US" dirty="0"/>
              <a:t> </a:t>
            </a:r>
            <a:r>
              <a:rPr lang="en-US" dirty="0" err="1"/>
              <a:t>điều</a:t>
            </a:r>
            <a:r>
              <a:rPr lang="en-US" dirty="0"/>
              <a:t> </a:t>
            </a:r>
            <a:r>
              <a:rPr lang="en-US" dirty="0" err="1"/>
              <a:t>tốt</a:t>
            </a:r>
            <a:r>
              <a:rPr lang="en-US" dirty="0"/>
              <a:t> </a:t>
            </a:r>
            <a:r>
              <a:rPr lang="en-US" dirty="0" err="1"/>
              <a:t>đẹp</a:t>
            </a:r>
            <a:r>
              <a:rPr lang="en-US" dirty="0"/>
              <a:t> </a:t>
            </a:r>
            <a:r>
              <a:rPr lang="en-US" dirty="0" err="1"/>
              <a:t>sẽ</a:t>
            </a:r>
            <a:r>
              <a:rPr lang="en-US" dirty="0"/>
              <a:t> </a:t>
            </a:r>
            <a:r>
              <a:rPr lang="en-US" dirty="0" err="1"/>
              <a:t>đến</a:t>
            </a:r>
            <a:r>
              <a:rPr lang="en-US" dirty="0"/>
              <a:t> </a:t>
            </a:r>
            <a:r>
              <a:rPr lang="en-US" dirty="0" err="1"/>
              <a:t>với</a:t>
            </a:r>
            <a:r>
              <a:rPr lang="en-US" dirty="0"/>
              <a:t> </a:t>
            </a:r>
            <a:r>
              <a:rPr lang="en-US" dirty="0" err="1"/>
              <a:t>chúng</a:t>
            </a:r>
            <a:r>
              <a:rPr lang="en-US" dirty="0"/>
              <a:t> ta. </a:t>
            </a:r>
            <a:r>
              <a:rPr lang="en-US" dirty="0" err="1"/>
              <a:t>Mỗi</a:t>
            </a:r>
            <a:r>
              <a:rPr lang="en-US" dirty="0"/>
              <a:t> </a:t>
            </a:r>
            <a:r>
              <a:rPr lang="en-US" dirty="0" err="1"/>
              <a:t>khi</a:t>
            </a:r>
            <a:r>
              <a:rPr lang="en-US" dirty="0"/>
              <a:t> ta </a:t>
            </a:r>
            <a:r>
              <a:rPr lang="en-US" dirty="0" err="1"/>
              <a:t>gặp</a:t>
            </a:r>
            <a:r>
              <a:rPr lang="en-US" dirty="0"/>
              <a:t> </a:t>
            </a:r>
            <a:r>
              <a:rPr lang="en-US" dirty="0" err="1"/>
              <a:t>khó</a:t>
            </a:r>
            <a:r>
              <a:rPr lang="en-US" dirty="0"/>
              <a:t> </a:t>
            </a:r>
            <a:r>
              <a:rPr lang="en-US" dirty="0" err="1"/>
              <a:t>khăn</a:t>
            </a:r>
            <a:r>
              <a:rPr lang="en-US" dirty="0"/>
              <a:t>, </a:t>
            </a:r>
            <a:r>
              <a:rPr lang="en-US" dirty="0" err="1"/>
              <a:t>hãy</a:t>
            </a:r>
            <a:r>
              <a:rPr lang="en-US" dirty="0"/>
              <a:t> </a:t>
            </a:r>
            <a:r>
              <a:rPr lang="en-US" dirty="0" err="1"/>
              <a:t>xem</a:t>
            </a:r>
            <a:r>
              <a:rPr lang="en-US" dirty="0"/>
              <a:t> </a:t>
            </a:r>
            <a:r>
              <a:rPr lang="en-US" dirty="0" err="1"/>
              <a:t>như</a:t>
            </a:r>
            <a:r>
              <a:rPr lang="en-US" dirty="0"/>
              <a:t> </a:t>
            </a:r>
            <a:r>
              <a:rPr lang="en-US" dirty="0" err="1"/>
              <a:t>đó</a:t>
            </a:r>
            <a:r>
              <a:rPr lang="en-US" dirty="0"/>
              <a:t> </a:t>
            </a:r>
            <a:r>
              <a:rPr lang="en-US" dirty="0" err="1"/>
              <a:t>là</a:t>
            </a:r>
            <a:r>
              <a:rPr lang="en-US" dirty="0"/>
              <a:t> </a:t>
            </a:r>
            <a:r>
              <a:rPr lang="en-US" dirty="0" err="1"/>
              <a:t>một</a:t>
            </a:r>
            <a:r>
              <a:rPr lang="en-US" dirty="0"/>
              <a:t> </a:t>
            </a:r>
            <a:r>
              <a:rPr lang="en-US" dirty="0" err="1"/>
              <a:t>điều</a:t>
            </a:r>
            <a:r>
              <a:rPr lang="en-US" dirty="0"/>
              <a:t> </a:t>
            </a:r>
            <a:r>
              <a:rPr lang="en-US" dirty="0" err="1"/>
              <a:t>tất</a:t>
            </a:r>
            <a:r>
              <a:rPr lang="en-US" dirty="0"/>
              <a:t> </a:t>
            </a:r>
            <a:r>
              <a:rPr lang="en-US" dirty="0" err="1"/>
              <a:t>yếu</a:t>
            </a:r>
            <a:r>
              <a:rPr lang="en-US" dirty="0"/>
              <a:t>, </a:t>
            </a:r>
            <a:r>
              <a:rPr lang="en-US" dirty="0" err="1"/>
              <a:t>là</a:t>
            </a:r>
            <a:r>
              <a:rPr lang="en-US" dirty="0"/>
              <a:t> </a:t>
            </a:r>
            <a:r>
              <a:rPr lang="en-US" dirty="0" err="1"/>
              <a:t>điều</a:t>
            </a:r>
            <a:r>
              <a:rPr lang="en-US" dirty="0"/>
              <a:t> </a:t>
            </a:r>
            <a:r>
              <a:rPr lang="en-US" dirty="0" err="1"/>
              <a:t>bình</a:t>
            </a:r>
            <a:r>
              <a:rPr lang="en-US" dirty="0"/>
              <a:t> </a:t>
            </a:r>
            <a:r>
              <a:rPr lang="en-US" dirty="0" err="1"/>
              <a:t>thường</a:t>
            </a:r>
            <a:r>
              <a:rPr lang="en-US" dirty="0"/>
              <a:t> </a:t>
            </a:r>
            <a:r>
              <a:rPr lang="en-US" dirty="0" err="1"/>
              <a:t>sẽ</a:t>
            </a:r>
            <a:r>
              <a:rPr lang="en-US" dirty="0"/>
              <a:t> </a:t>
            </a:r>
            <a:r>
              <a:rPr lang="en-US" dirty="0" err="1"/>
              <a:t>xảy</a:t>
            </a:r>
            <a:r>
              <a:rPr lang="en-US" dirty="0"/>
              <a:t> </a:t>
            </a:r>
            <a:r>
              <a:rPr lang="en-US" dirty="0" err="1"/>
              <a:t>đến</a:t>
            </a:r>
            <a:r>
              <a:rPr lang="en-US" dirty="0"/>
              <a:t> </a:t>
            </a:r>
            <a:r>
              <a:rPr lang="en-US" dirty="0" err="1"/>
              <a:t>với</a:t>
            </a:r>
            <a:r>
              <a:rPr lang="en-US" dirty="0"/>
              <a:t> </a:t>
            </a:r>
            <a:r>
              <a:rPr lang="en-US" dirty="0" err="1"/>
              <a:t>mỗi</a:t>
            </a:r>
            <a:r>
              <a:rPr lang="en-US" dirty="0"/>
              <a:t> </a:t>
            </a:r>
            <a:r>
              <a:rPr lang="en-US" dirty="0" err="1"/>
              <a:t>người</a:t>
            </a:r>
            <a:r>
              <a:rPr lang="en-US" dirty="0"/>
              <a:t>, </a:t>
            </a:r>
            <a:r>
              <a:rPr lang="en-US" dirty="0" err="1"/>
              <a:t>cần</a:t>
            </a:r>
            <a:r>
              <a:rPr lang="en-US" dirty="0"/>
              <a:t> </a:t>
            </a:r>
            <a:r>
              <a:rPr lang="en-US" dirty="0" err="1"/>
              <a:t>phải</a:t>
            </a:r>
            <a:r>
              <a:rPr lang="en-US" dirty="0"/>
              <a:t> </a:t>
            </a:r>
            <a:r>
              <a:rPr lang="en-US" dirty="0" err="1"/>
              <a:t>vượt</a:t>
            </a:r>
            <a:r>
              <a:rPr lang="en-US" dirty="0"/>
              <a:t> qua </a:t>
            </a:r>
            <a:r>
              <a:rPr lang="en-US" dirty="0" err="1"/>
              <a:t>nếu</a:t>
            </a:r>
            <a:r>
              <a:rPr lang="en-US" dirty="0"/>
              <a:t> </a:t>
            </a:r>
            <a:r>
              <a:rPr lang="en-US" dirty="0" err="1"/>
              <a:t>muốn</a:t>
            </a:r>
            <a:r>
              <a:rPr lang="en-US" dirty="0"/>
              <a:t> </a:t>
            </a:r>
            <a:r>
              <a:rPr lang="en-US" dirty="0" err="1"/>
              <a:t>có</a:t>
            </a:r>
            <a:r>
              <a:rPr lang="en-US" dirty="0"/>
              <a:t> </a:t>
            </a:r>
            <a:r>
              <a:rPr lang="en-US" dirty="0" err="1"/>
              <a:t>được</a:t>
            </a:r>
            <a:r>
              <a:rPr lang="en-US" dirty="0"/>
              <a:t> </a:t>
            </a:r>
            <a:r>
              <a:rPr lang="en-US" dirty="0" err="1"/>
              <a:t>thành</a:t>
            </a:r>
            <a:r>
              <a:rPr lang="en-US" dirty="0"/>
              <a:t> </a:t>
            </a:r>
            <a:r>
              <a:rPr lang="en-US" dirty="0" err="1"/>
              <a:t>công</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Khó</a:t>
            </a:r>
            <a:r>
              <a:rPr lang="en-US" dirty="0"/>
              <a:t> </a:t>
            </a:r>
            <a:r>
              <a:rPr lang="en-US" dirty="0" err="1"/>
              <a:t>khăn</a:t>
            </a:r>
            <a:r>
              <a:rPr lang="en-US" dirty="0"/>
              <a:t>, </a:t>
            </a:r>
            <a:r>
              <a:rPr lang="en-US" dirty="0" err="1"/>
              <a:t>gian</a:t>
            </a:r>
            <a:r>
              <a:rPr lang="en-US" dirty="0"/>
              <a:t> </a:t>
            </a:r>
            <a:r>
              <a:rPr lang="en-US" dirty="0" err="1"/>
              <a:t>khổ</a:t>
            </a:r>
            <a:r>
              <a:rPr lang="en-US" dirty="0"/>
              <a:t> </a:t>
            </a:r>
            <a:r>
              <a:rPr lang="en-US" dirty="0" err="1"/>
              <a:t>là</a:t>
            </a:r>
            <a:r>
              <a:rPr lang="en-US" dirty="0"/>
              <a:t> </a:t>
            </a:r>
            <a:r>
              <a:rPr lang="en-US" dirty="0" err="1"/>
              <a:t>điều</a:t>
            </a:r>
            <a:r>
              <a:rPr lang="en-US" dirty="0"/>
              <a:t> </a:t>
            </a:r>
            <a:r>
              <a:rPr lang="en-US" dirty="0" err="1"/>
              <a:t>ai</a:t>
            </a:r>
            <a:r>
              <a:rPr lang="en-US" dirty="0"/>
              <a:t> </a:t>
            </a:r>
            <a:r>
              <a:rPr lang="en-US" dirty="0" err="1"/>
              <a:t>cũng</a:t>
            </a:r>
            <a:r>
              <a:rPr lang="en-US" dirty="0"/>
              <a:t> </a:t>
            </a:r>
            <a:r>
              <a:rPr lang="en-US" dirty="0" err="1"/>
              <a:t>phải</a:t>
            </a:r>
            <a:r>
              <a:rPr lang="en-US" dirty="0"/>
              <a:t> </a:t>
            </a:r>
            <a:r>
              <a:rPr lang="en-US" dirty="0" err="1"/>
              <a:t>trải</a:t>
            </a:r>
            <a:r>
              <a:rPr lang="en-US" dirty="0"/>
              <a:t> qua, </a:t>
            </a:r>
            <a:r>
              <a:rPr lang="en-US" dirty="0" err="1"/>
              <a:t>chẳng</a:t>
            </a:r>
            <a:r>
              <a:rPr lang="en-US" dirty="0"/>
              <a:t> </a:t>
            </a:r>
            <a:r>
              <a:rPr lang="en-US" dirty="0" err="1"/>
              <a:t>ai</a:t>
            </a:r>
            <a:r>
              <a:rPr lang="en-US" dirty="0"/>
              <a:t> </a:t>
            </a:r>
            <a:r>
              <a:rPr lang="en-US" dirty="0" err="1"/>
              <a:t>mãi</a:t>
            </a:r>
            <a:r>
              <a:rPr lang="en-US" dirty="0"/>
              <a:t> </a:t>
            </a:r>
            <a:r>
              <a:rPr lang="en-US" dirty="0" err="1"/>
              <a:t>chỉ</a:t>
            </a:r>
            <a:r>
              <a:rPr lang="en-US" dirty="0"/>
              <a:t> </a:t>
            </a:r>
            <a:r>
              <a:rPr lang="en-US" dirty="0" err="1"/>
              <a:t>đi</a:t>
            </a:r>
            <a:r>
              <a:rPr lang="en-US" dirty="0"/>
              <a:t> </a:t>
            </a:r>
            <a:r>
              <a:rPr lang="en-US" dirty="0" err="1"/>
              <a:t>trên</a:t>
            </a:r>
            <a:r>
              <a:rPr lang="en-US" dirty="0"/>
              <a:t> </a:t>
            </a:r>
            <a:r>
              <a:rPr lang="en-US" dirty="0" err="1"/>
              <a:t>một</a:t>
            </a:r>
            <a:r>
              <a:rPr lang="en-US" dirty="0"/>
              <a:t> con </a:t>
            </a:r>
            <a:r>
              <a:rPr lang="en-US" dirty="0" err="1"/>
              <a:t>đường</a:t>
            </a:r>
            <a:r>
              <a:rPr lang="en-US" dirty="0"/>
              <a:t> </a:t>
            </a:r>
            <a:r>
              <a:rPr lang="en-US" dirty="0" err="1"/>
              <a:t>trải</a:t>
            </a:r>
            <a:r>
              <a:rPr lang="en-US" dirty="0"/>
              <a:t> </a:t>
            </a:r>
            <a:r>
              <a:rPr lang="en-US" dirty="0" err="1"/>
              <a:t>lụa</a:t>
            </a:r>
            <a:r>
              <a:rPr lang="en-US" dirty="0"/>
              <a:t> </a:t>
            </a:r>
            <a:r>
              <a:rPr lang="en-US" dirty="0" err="1"/>
              <a:t>mềm</a:t>
            </a:r>
            <a:r>
              <a:rPr lang="en-US" dirty="0"/>
              <a:t> </a:t>
            </a:r>
            <a:r>
              <a:rPr lang="en-US" dirty="0" err="1"/>
              <a:t>mại</a:t>
            </a:r>
            <a:r>
              <a:rPr lang="en-US" dirty="0"/>
              <a:t> </a:t>
            </a:r>
            <a:r>
              <a:rPr lang="en-US" dirty="0" err="1"/>
              <a:t>cả</a:t>
            </a:r>
            <a:r>
              <a:rPr lang="en-US" dirty="0"/>
              <a:t>. </a:t>
            </a:r>
            <a:r>
              <a:rPr lang="en-US" dirty="0" err="1"/>
              <a:t>Nhiều</a:t>
            </a:r>
            <a:r>
              <a:rPr lang="en-US" dirty="0"/>
              <a:t> </a:t>
            </a:r>
            <a:r>
              <a:rPr lang="en-US" dirty="0" err="1"/>
              <a:t>người</a:t>
            </a:r>
            <a:r>
              <a:rPr lang="en-US" dirty="0"/>
              <a:t> </a:t>
            </a:r>
            <a:r>
              <a:rPr lang="en-US" dirty="0" err="1"/>
              <a:t>ngoài</a:t>
            </a:r>
            <a:r>
              <a:rPr lang="en-US" dirty="0"/>
              <a:t> </a:t>
            </a:r>
            <a:r>
              <a:rPr lang="en-US" dirty="0" err="1"/>
              <a:t>xã</a:t>
            </a:r>
            <a:r>
              <a:rPr lang="en-US" dirty="0"/>
              <a:t> </a:t>
            </a:r>
            <a:r>
              <a:rPr lang="en-US" dirty="0" err="1"/>
              <a:t>hội</a:t>
            </a:r>
            <a:r>
              <a:rPr lang="en-US" dirty="0"/>
              <a:t> </a:t>
            </a:r>
            <a:r>
              <a:rPr lang="en-US" dirty="0" err="1"/>
              <a:t>kia</a:t>
            </a:r>
            <a:r>
              <a:rPr lang="en-US" dirty="0"/>
              <a:t> </a:t>
            </a:r>
            <a:r>
              <a:rPr lang="en-US" dirty="0" err="1"/>
              <a:t>có</a:t>
            </a:r>
            <a:r>
              <a:rPr lang="en-US" dirty="0"/>
              <a:t> </a:t>
            </a:r>
            <a:r>
              <a:rPr lang="en-US" dirty="0" err="1"/>
              <a:t>những</a:t>
            </a:r>
            <a:r>
              <a:rPr lang="en-US" dirty="0"/>
              <a:t> </a:t>
            </a:r>
            <a:r>
              <a:rPr lang="en-US" dirty="0" err="1"/>
              <a:t>hoàn</a:t>
            </a:r>
            <a:r>
              <a:rPr lang="en-US" dirty="0"/>
              <a:t> </a:t>
            </a:r>
            <a:r>
              <a:rPr lang="en-US" dirty="0" err="1"/>
              <a:t>cảnh</a:t>
            </a:r>
            <a:r>
              <a:rPr lang="en-US" dirty="0"/>
              <a:t> </a:t>
            </a:r>
            <a:r>
              <a:rPr lang="en-US" dirty="0" err="1"/>
              <a:t>bất</a:t>
            </a:r>
            <a:r>
              <a:rPr lang="en-US" dirty="0"/>
              <a:t> </a:t>
            </a:r>
            <a:r>
              <a:rPr lang="en-US" dirty="0" err="1"/>
              <a:t>hạnh</a:t>
            </a:r>
            <a:r>
              <a:rPr lang="en-US" dirty="0"/>
              <a:t>, </a:t>
            </a:r>
            <a:r>
              <a:rPr lang="en-US" dirty="0" err="1"/>
              <a:t>khó</a:t>
            </a:r>
            <a:r>
              <a:rPr lang="en-US" dirty="0"/>
              <a:t> </a:t>
            </a:r>
            <a:r>
              <a:rPr lang="en-US" dirty="0" err="1"/>
              <a:t>khăn</a:t>
            </a:r>
            <a:r>
              <a:rPr lang="en-US" dirty="0"/>
              <a:t>, hay </a:t>
            </a:r>
            <a:r>
              <a:rPr lang="en-US" dirty="0" err="1"/>
              <a:t>nhìn</a:t>
            </a:r>
            <a:r>
              <a:rPr lang="en-US" dirty="0"/>
              <a:t> </a:t>
            </a:r>
            <a:r>
              <a:rPr lang="en-US" dirty="0" err="1"/>
              <a:t>vào</a:t>
            </a:r>
            <a:r>
              <a:rPr lang="en-US" dirty="0"/>
              <a:t> </a:t>
            </a:r>
            <a:r>
              <a:rPr lang="en-US" dirty="0" err="1"/>
              <a:t>đó</a:t>
            </a:r>
            <a:r>
              <a:rPr lang="en-US" dirty="0"/>
              <a:t> </a:t>
            </a:r>
            <a:r>
              <a:rPr lang="en-US" dirty="0" err="1"/>
              <a:t>để</a:t>
            </a:r>
            <a:r>
              <a:rPr lang="en-US" dirty="0"/>
              <a:t> </a:t>
            </a:r>
            <a:r>
              <a:rPr lang="en-US" dirty="0" err="1"/>
              <a:t>thấy</a:t>
            </a:r>
            <a:r>
              <a:rPr lang="en-US" dirty="0"/>
              <a:t> </a:t>
            </a:r>
            <a:r>
              <a:rPr lang="en-US" dirty="0" err="1"/>
              <a:t>rằng</a:t>
            </a:r>
            <a:r>
              <a:rPr lang="en-US" dirty="0"/>
              <a:t> ta </a:t>
            </a:r>
            <a:r>
              <a:rPr lang="en-US" dirty="0" err="1"/>
              <a:t>vẫn</a:t>
            </a:r>
            <a:r>
              <a:rPr lang="en-US" dirty="0"/>
              <a:t> con may </a:t>
            </a:r>
            <a:r>
              <a:rPr lang="en-US" dirty="0" err="1"/>
              <a:t>mắn</a:t>
            </a:r>
            <a:r>
              <a:rPr lang="en-US" dirty="0"/>
              <a:t> </a:t>
            </a:r>
            <a:r>
              <a:rPr lang="en-US" dirty="0" err="1"/>
              <a:t>hơn</a:t>
            </a:r>
            <a:r>
              <a:rPr lang="en-US" dirty="0"/>
              <a:t> </a:t>
            </a:r>
            <a:r>
              <a:rPr lang="en-US" dirty="0" err="1"/>
              <a:t>họ</a:t>
            </a:r>
            <a:r>
              <a:rPr lang="en-US" dirty="0"/>
              <a:t> </a:t>
            </a:r>
            <a:r>
              <a:rPr lang="en-US" dirty="0" err="1"/>
              <a:t>rất</a:t>
            </a:r>
            <a:r>
              <a:rPr lang="en-US" dirty="0"/>
              <a:t> </a:t>
            </a:r>
            <a:r>
              <a:rPr lang="en-US" dirty="0" err="1"/>
              <a:t>nhiều</a:t>
            </a:r>
            <a:r>
              <a:rPr lang="en-US" dirty="0"/>
              <a:t>. </a:t>
            </a:r>
            <a:r>
              <a:rPr lang="en-US" dirty="0" err="1"/>
              <a:t>Khi</a:t>
            </a:r>
            <a:r>
              <a:rPr lang="en-US" dirty="0"/>
              <a:t> </a:t>
            </a:r>
            <a:r>
              <a:rPr lang="en-US" dirty="0" err="1"/>
              <a:t>thấy</a:t>
            </a:r>
            <a:r>
              <a:rPr lang="en-US" dirty="0"/>
              <a:t> </a:t>
            </a:r>
            <a:r>
              <a:rPr lang="en-US" dirty="0" err="1"/>
              <a:t>mình</a:t>
            </a:r>
            <a:r>
              <a:rPr lang="en-US" dirty="0"/>
              <a:t> </a:t>
            </a:r>
            <a:r>
              <a:rPr lang="en-US" dirty="0" err="1"/>
              <a:t>có</a:t>
            </a:r>
            <a:r>
              <a:rPr lang="en-US" dirty="0"/>
              <a:t> </a:t>
            </a:r>
            <a:r>
              <a:rPr lang="en-US" dirty="0" err="1"/>
              <a:t>điều</a:t>
            </a:r>
            <a:r>
              <a:rPr lang="en-US" dirty="0"/>
              <a:t> </a:t>
            </a:r>
            <a:r>
              <a:rPr lang="en-US" dirty="0" err="1"/>
              <a:t>kiện</a:t>
            </a:r>
            <a:r>
              <a:rPr lang="en-US" dirty="0"/>
              <a:t> </a:t>
            </a:r>
            <a:r>
              <a:rPr lang="en-US" dirty="0" err="1"/>
              <a:t>tốt</a:t>
            </a:r>
            <a:r>
              <a:rPr lang="en-US" dirty="0"/>
              <a:t> </a:t>
            </a:r>
            <a:r>
              <a:rPr lang="en-US" dirty="0" err="1"/>
              <a:t>hơn</a:t>
            </a:r>
            <a:r>
              <a:rPr lang="en-US" dirty="0"/>
              <a:t>, may </a:t>
            </a:r>
            <a:r>
              <a:rPr lang="en-US" dirty="0" err="1"/>
              <a:t>mắn</a:t>
            </a:r>
            <a:r>
              <a:rPr lang="en-US" dirty="0"/>
              <a:t> </a:t>
            </a:r>
            <a:r>
              <a:rPr lang="en-US" dirty="0" err="1"/>
              <a:t>hơn</a:t>
            </a:r>
            <a:r>
              <a:rPr lang="en-US" dirty="0"/>
              <a:t>, ta </a:t>
            </a:r>
            <a:r>
              <a:rPr lang="en-US" dirty="0" err="1"/>
              <a:t>sẽ</a:t>
            </a:r>
            <a:r>
              <a:rPr lang="en-US" dirty="0"/>
              <a:t> </a:t>
            </a:r>
            <a:r>
              <a:rPr lang="en-US" dirty="0" err="1"/>
              <a:t>càng</a:t>
            </a:r>
            <a:r>
              <a:rPr lang="en-US" dirty="0"/>
              <a:t> </a:t>
            </a:r>
            <a:r>
              <a:rPr lang="en-US" dirty="0" err="1"/>
              <a:t>hy</a:t>
            </a:r>
            <a:r>
              <a:rPr lang="en-US" dirty="0"/>
              <a:t> </a:t>
            </a:r>
            <a:r>
              <a:rPr lang="en-US" dirty="0" err="1"/>
              <a:t>vọng</a:t>
            </a:r>
            <a:r>
              <a:rPr lang="en-US" dirty="0"/>
              <a:t> </a:t>
            </a:r>
            <a:r>
              <a:rPr lang="en-US" dirty="0" err="1"/>
              <a:t>vào</a:t>
            </a:r>
            <a:r>
              <a:rPr lang="en-US" dirty="0"/>
              <a:t> </a:t>
            </a:r>
            <a:r>
              <a:rPr lang="en-US" dirty="0" err="1"/>
              <a:t>một</a:t>
            </a:r>
            <a:r>
              <a:rPr lang="en-US" dirty="0"/>
              <a:t> </a:t>
            </a:r>
            <a:r>
              <a:rPr lang="en-US" dirty="0" err="1"/>
              <a:t>tương</a:t>
            </a:r>
            <a:r>
              <a:rPr lang="en-US" dirty="0"/>
              <a:t> </a:t>
            </a:r>
            <a:r>
              <a:rPr lang="en-US" dirty="0" err="1"/>
              <a:t>lai</a:t>
            </a:r>
            <a:r>
              <a:rPr lang="en-US" dirty="0"/>
              <a:t> </a:t>
            </a:r>
            <a:r>
              <a:rPr lang="en-US" dirty="0" err="1"/>
              <a:t>tươi</a:t>
            </a:r>
            <a:r>
              <a:rPr lang="en-US" dirty="0"/>
              <a:t> </a:t>
            </a:r>
            <a:r>
              <a:rPr lang="en-US" dirty="0" err="1"/>
              <a:t>sáng</a:t>
            </a:r>
            <a:r>
              <a:rPr lang="en-US" dirty="0"/>
              <a:t> </a:t>
            </a:r>
            <a:r>
              <a:rPr lang="en-US" dirty="0" err="1"/>
              <a:t>hơn</a:t>
            </a:r>
            <a:r>
              <a:rPr lang="en-US" dirty="0"/>
              <a:t> </a:t>
            </a:r>
            <a:r>
              <a:rPr lang="en-US" dirty="0" err="1"/>
              <a:t>và</a:t>
            </a:r>
            <a:r>
              <a:rPr lang="en-US" dirty="0"/>
              <a:t> </a:t>
            </a:r>
            <a:r>
              <a:rPr lang="en-US" dirty="0" err="1"/>
              <a:t>có</a:t>
            </a:r>
            <a:r>
              <a:rPr lang="en-US" dirty="0"/>
              <a:t> </a:t>
            </a:r>
            <a:r>
              <a:rPr lang="en-US" dirty="0" err="1"/>
              <a:t>động</a:t>
            </a:r>
            <a:r>
              <a:rPr lang="en-US" dirty="0"/>
              <a:t> </a:t>
            </a:r>
            <a:r>
              <a:rPr lang="en-US" dirty="0" err="1"/>
              <a:t>lực</a:t>
            </a:r>
            <a:r>
              <a:rPr lang="en-US" dirty="0"/>
              <a:t> </a:t>
            </a:r>
            <a:r>
              <a:rPr lang="en-US" dirty="0" err="1"/>
              <a:t>để</a:t>
            </a:r>
            <a:r>
              <a:rPr lang="en-US" dirty="0"/>
              <a:t> </a:t>
            </a:r>
            <a:r>
              <a:rPr lang="en-US" dirty="0" err="1"/>
              <a:t>tiến</a:t>
            </a:r>
            <a:r>
              <a:rPr lang="en-US" dirty="0"/>
              <a:t> </a:t>
            </a:r>
            <a:r>
              <a:rPr lang="en-US" dirty="0" err="1"/>
              <a:t>về</a:t>
            </a:r>
            <a:r>
              <a:rPr lang="en-US" dirty="0"/>
              <a:t> </a:t>
            </a:r>
            <a:r>
              <a:rPr lang="en-US" dirty="0" err="1"/>
              <a:t>phía</a:t>
            </a:r>
            <a:r>
              <a:rPr lang="en-US" dirty="0"/>
              <a:t> </a:t>
            </a:r>
            <a:r>
              <a:rPr lang="en-US" dirty="0" err="1"/>
              <a:t>trước</a:t>
            </a:r>
            <a:r>
              <a:rPr lang="en-US" dirty="0"/>
              <a:t> </a:t>
            </a:r>
            <a:r>
              <a:rPr lang="en-US" dirty="0" err="1"/>
              <a:t>để</a:t>
            </a:r>
            <a:r>
              <a:rPr lang="en-US" dirty="0"/>
              <a:t> </a:t>
            </a:r>
            <a:r>
              <a:rPr lang="en-US" dirty="0" err="1"/>
              <a:t>không</a:t>
            </a:r>
            <a:r>
              <a:rPr lang="en-US" dirty="0"/>
              <a:t> </a:t>
            </a:r>
            <a:r>
              <a:rPr lang="en-US" dirty="0" err="1"/>
              <a:t>gặp</a:t>
            </a:r>
            <a:r>
              <a:rPr lang="en-US" dirty="0"/>
              <a:t> </a:t>
            </a:r>
            <a:r>
              <a:rPr lang="en-US" dirty="0" err="1"/>
              <a:t>phải</a:t>
            </a:r>
            <a:r>
              <a:rPr lang="en-US" dirty="0"/>
              <a:t> </a:t>
            </a:r>
            <a:r>
              <a:rPr lang="en-US" dirty="0" err="1"/>
              <a:t>những</a:t>
            </a:r>
            <a:r>
              <a:rPr lang="en-US" dirty="0"/>
              <a:t> </a:t>
            </a:r>
            <a:r>
              <a:rPr lang="en-US" dirty="0" err="1"/>
              <a:t>bất</a:t>
            </a:r>
            <a:r>
              <a:rPr lang="en-US" dirty="0"/>
              <a:t> </a:t>
            </a:r>
            <a:r>
              <a:rPr lang="en-US" dirty="0" err="1"/>
              <a:t>hạnh</a:t>
            </a:r>
            <a:r>
              <a:rPr lang="en-US" dirty="0"/>
              <a:t> </a:t>
            </a:r>
            <a:r>
              <a:rPr lang="en-US" dirty="0" err="1"/>
              <a:t>ấy</a:t>
            </a:r>
            <a:r>
              <a:rPr lang="en-US" dirty="0"/>
              <a:t>. </a:t>
            </a:r>
            <a:r>
              <a:rPr lang="en-US" dirty="0" err="1"/>
              <a:t>Để</a:t>
            </a:r>
            <a:r>
              <a:rPr lang="en-US" dirty="0"/>
              <a:t> </a:t>
            </a:r>
            <a:r>
              <a:rPr lang="en-US" dirty="0" err="1"/>
              <a:t>khích</a:t>
            </a:r>
            <a:r>
              <a:rPr lang="en-US" dirty="0"/>
              <a:t> </a:t>
            </a:r>
            <a:r>
              <a:rPr lang="en-US" dirty="0" err="1"/>
              <a:t>lệ</a:t>
            </a:r>
            <a:r>
              <a:rPr lang="en-US" dirty="0"/>
              <a:t> </a:t>
            </a:r>
            <a:r>
              <a:rPr lang="en-US" dirty="0" err="1"/>
              <a:t>tinh</a:t>
            </a:r>
            <a:r>
              <a:rPr lang="en-US" dirty="0"/>
              <a:t> </a:t>
            </a:r>
            <a:r>
              <a:rPr lang="en-US" dirty="0" err="1"/>
              <a:t>thần</a:t>
            </a:r>
            <a:r>
              <a:rPr lang="en-US" dirty="0"/>
              <a:t>, </a:t>
            </a:r>
            <a:r>
              <a:rPr lang="en-US" dirty="0" err="1"/>
              <a:t>tăng</a:t>
            </a:r>
            <a:r>
              <a:rPr lang="en-US" dirty="0"/>
              <a:t> </a:t>
            </a:r>
            <a:r>
              <a:rPr lang="en-US" dirty="0" err="1"/>
              <a:t>thêm</a:t>
            </a:r>
            <a:r>
              <a:rPr lang="en-US" dirty="0"/>
              <a:t> </a:t>
            </a:r>
            <a:r>
              <a:rPr lang="en-US" dirty="0" err="1"/>
              <a:t>hy</a:t>
            </a:r>
            <a:r>
              <a:rPr lang="en-US" dirty="0"/>
              <a:t> </a:t>
            </a:r>
            <a:r>
              <a:rPr lang="en-US" dirty="0" err="1"/>
              <a:t>vọng</a:t>
            </a:r>
            <a:r>
              <a:rPr lang="en-US" dirty="0"/>
              <a:t> </a:t>
            </a:r>
            <a:r>
              <a:rPr lang="en-US" dirty="0" err="1"/>
              <a:t>vào</a:t>
            </a:r>
            <a:r>
              <a:rPr lang="en-US" dirty="0"/>
              <a:t> </a:t>
            </a:r>
            <a:r>
              <a:rPr lang="en-US" dirty="0" err="1"/>
              <a:t>cuộc</a:t>
            </a:r>
            <a:r>
              <a:rPr lang="en-US" dirty="0"/>
              <a:t> </a:t>
            </a:r>
            <a:r>
              <a:rPr lang="en-US" dirty="0" err="1"/>
              <a:t>sống</a:t>
            </a:r>
            <a:r>
              <a:rPr lang="en-US" dirty="0"/>
              <a:t>, ta </a:t>
            </a:r>
            <a:r>
              <a:rPr lang="en-US" dirty="0" err="1"/>
              <a:t>cũng</a:t>
            </a:r>
            <a:r>
              <a:rPr lang="en-US" dirty="0"/>
              <a:t> </a:t>
            </a:r>
            <a:r>
              <a:rPr lang="en-US" dirty="0" err="1"/>
              <a:t>hãy</a:t>
            </a:r>
            <a:r>
              <a:rPr lang="en-US" dirty="0"/>
              <a:t> </a:t>
            </a:r>
            <a:r>
              <a:rPr lang="en-US" dirty="0" err="1"/>
              <a:t>nhìn</a:t>
            </a:r>
            <a:r>
              <a:rPr lang="en-US" dirty="0"/>
              <a:t> </a:t>
            </a:r>
            <a:r>
              <a:rPr lang="en-US" dirty="0" err="1"/>
              <a:t>vào</a:t>
            </a:r>
            <a:r>
              <a:rPr lang="en-US" dirty="0"/>
              <a:t> </a:t>
            </a:r>
            <a:r>
              <a:rPr lang="en-US" dirty="0" err="1"/>
              <a:t>những</a:t>
            </a:r>
            <a:r>
              <a:rPr lang="en-US" dirty="0"/>
              <a:t> </a:t>
            </a:r>
            <a:r>
              <a:rPr lang="en-US" dirty="0" err="1"/>
              <a:t>tấm</a:t>
            </a:r>
            <a:r>
              <a:rPr lang="en-US" dirty="0"/>
              <a:t> </a:t>
            </a:r>
            <a:r>
              <a:rPr lang="en-US" dirty="0" err="1"/>
              <a:t>gương</a:t>
            </a:r>
            <a:r>
              <a:rPr lang="en-US" dirty="0"/>
              <a:t> </a:t>
            </a:r>
            <a:r>
              <a:rPr lang="en-US" dirty="0" err="1"/>
              <a:t>vượt</a:t>
            </a:r>
            <a:r>
              <a:rPr lang="en-US" dirty="0"/>
              <a:t> </a:t>
            </a:r>
            <a:r>
              <a:rPr lang="en-US" dirty="0" err="1"/>
              <a:t>khó</a:t>
            </a:r>
            <a:r>
              <a:rPr lang="en-US" dirty="0"/>
              <a:t> </a:t>
            </a:r>
            <a:r>
              <a:rPr lang="en-US" dirty="0" err="1"/>
              <a:t>như</a:t>
            </a:r>
            <a:r>
              <a:rPr lang="en-US" dirty="0"/>
              <a:t> </a:t>
            </a:r>
            <a:r>
              <a:rPr lang="en-US" dirty="0" err="1"/>
              <a:t>thầy</a:t>
            </a:r>
            <a:r>
              <a:rPr lang="en-US" dirty="0"/>
              <a:t> </a:t>
            </a:r>
            <a:r>
              <a:rPr lang="en-US" dirty="0" err="1"/>
              <a:t>giáo</a:t>
            </a:r>
            <a:r>
              <a:rPr lang="en-US" dirty="0"/>
              <a:t> </a:t>
            </a:r>
            <a:r>
              <a:rPr lang="en-US" dirty="0" err="1"/>
              <a:t>Nguyễn</a:t>
            </a:r>
            <a:r>
              <a:rPr lang="en-US" dirty="0"/>
              <a:t> </a:t>
            </a:r>
            <a:r>
              <a:rPr lang="en-US" dirty="0" err="1"/>
              <a:t>Ngọc</a:t>
            </a:r>
            <a:r>
              <a:rPr lang="en-US" dirty="0"/>
              <a:t> </a:t>
            </a:r>
            <a:r>
              <a:rPr lang="en-US" dirty="0" err="1"/>
              <a:t>Ký</a:t>
            </a:r>
            <a:r>
              <a:rPr lang="en-US" dirty="0"/>
              <a:t> </a:t>
            </a:r>
            <a:r>
              <a:rPr lang="en-US" dirty="0" err="1"/>
              <a:t>bị</a:t>
            </a:r>
            <a:r>
              <a:rPr lang="en-US" dirty="0"/>
              <a:t> </a:t>
            </a:r>
            <a:r>
              <a:rPr lang="en-US" dirty="0" err="1"/>
              <a:t>khiếm</a:t>
            </a:r>
            <a:r>
              <a:rPr lang="en-US" dirty="0"/>
              <a:t> </a:t>
            </a:r>
            <a:r>
              <a:rPr lang="en-US" dirty="0" err="1"/>
              <a:t>khuyết</a:t>
            </a:r>
            <a:r>
              <a:rPr lang="en-US" dirty="0"/>
              <a:t> </a:t>
            </a:r>
            <a:r>
              <a:rPr lang="en-US" dirty="0" err="1"/>
              <a:t>hai</a:t>
            </a:r>
            <a:r>
              <a:rPr lang="en-US" dirty="0"/>
              <a:t> </a:t>
            </a:r>
            <a:r>
              <a:rPr lang="en-US" dirty="0" err="1"/>
              <a:t>tay</a:t>
            </a:r>
            <a:r>
              <a:rPr lang="en-US" dirty="0"/>
              <a:t>; Nick </a:t>
            </a:r>
            <a:r>
              <a:rPr lang="en-US" dirty="0" err="1"/>
              <a:t>Vujic</a:t>
            </a:r>
            <a:r>
              <a:rPr lang="en-US" dirty="0"/>
              <a:t> </a:t>
            </a:r>
            <a:r>
              <a:rPr lang="en-US" dirty="0" err="1"/>
              <a:t>dù</a:t>
            </a:r>
            <a:r>
              <a:rPr lang="en-US" dirty="0"/>
              <a:t> </a:t>
            </a:r>
            <a:r>
              <a:rPr lang="en-US" dirty="0" err="1"/>
              <a:t>không</a:t>
            </a:r>
            <a:r>
              <a:rPr lang="en-US" dirty="0"/>
              <a:t> </a:t>
            </a:r>
            <a:r>
              <a:rPr lang="en-US" dirty="0" err="1"/>
              <a:t>tay</a:t>
            </a:r>
            <a:r>
              <a:rPr lang="en-US" dirty="0"/>
              <a:t> </a:t>
            </a:r>
            <a:r>
              <a:rPr lang="en-US" dirty="0" err="1"/>
              <a:t>không</a:t>
            </a:r>
            <a:r>
              <a:rPr lang="en-US" dirty="0"/>
              <a:t> </a:t>
            </a:r>
            <a:r>
              <a:rPr lang="en-US" dirty="0" err="1"/>
              <a:t>chân</a:t>
            </a:r>
            <a:r>
              <a:rPr lang="en-US" dirty="0"/>
              <a:t> </a:t>
            </a:r>
            <a:r>
              <a:rPr lang="en-US" dirty="0" err="1"/>
              <a:t>vẫn</a:t>
            </a:r>
            <a:r>
              <a:rPr lang="en-US" dirty="0"/>
              <a:t> </a:t>
            </a:r>
            <a:r>
              <a:rPr lang="en-US" dirty="0" err="1"/>
              <a:t>có</a:t>
            </a:r>
            <a:r>
              <a:rPr lang="en-US" dirty="0"/>
              <a:t> </a:t>
            </a:r>
            <a:r>
              <a:rPr lang="en-US" dirty="0" err="1"/>
              <a:t>thể</a:t>
            </a:r>
            <a:r>
              <a:rPr lang="en-US" dirty="0"/>
              <a:t> </a:t>
            </a:r>
            <a:r>
              <a:rPr lang="en-US" dirty="0" err="1"/>
              <a:t>làm</a:t>
            </a:r>
            <a:r>
              <a:rPr lang="en-US" dirty="0"/>
              <a:t> </a:t>
            </a:r>
            <a:r>
              <a:rPr lang="en-US" dirty="0" err="1"/>
              <a:t>những</a:t>
            </a:r>
            <a:r>
              <a:rPr lang="en-US" dirty="0"/>
              <a:t> </a:t>
            </a:r>
            <a:r>
              <a:rPr lang="en-US" dirty="0" err="1"/>
              <a:t>việc</a:t>
            </a:r>
            <a:r>
              <a:rPr lang="en-US" dirty="0"/>
              <a:t> </a:t>
            </a:r>
            <a:r>
              <a:rPr lang="en-US" dirty="0" err="1"/>
              <a:t>như</a:t>
            </a:r>
            <a:r>
              <a:rPr lang="en-US" dirty="0"/>
              <a:t> </a:t>
            </a:r>
            <a:r>
              <a:rPr lang="en-US" dirty="0" err="1"/>
              <a:t>người</a:t>
            </a:r>
            <a:r>
              <a:rPr lang="en-US" dirty="0"/>
              <a:t> </a:t>
            </a:r>
            <a:r>
              <a:rPr lang="en-US" dirty="0" err="1"/>
              <a:t>thường</a:t>
            </a:r>
            <a:r>
              <a:rPr lang="en-US" dirty="0"/>
              <a:t> hay </a:t>
            </a:r>
            <a:r>
              <a:rPr lang="en-US" dirty="0" err="1"/>
              <a:t>như</a:t>
            </a:r>
            <a:r>
              <a:rPr lang="en-US" dirty="0"/>
              <a:t> </a:t>
            </a:r>
            <a:r>
              <a:rPr lang="en-US" dirty="0" err="1"/>
              <a:t>mới</a:t>
            </a:r>
            <a:r>
              <a:rPr lang="en-US" dirty="0"/>
              <a:t> </a:t>
            </a:r>
            <a:r>
              <a:rPr lang="en-US" dirty="0" err="1"/>
              <a:t>đây</a:t>
            </a:r>
            <a:r>
              <a:rPr lang="en-US" dirty="0"/>
              <a:t> </a:t>
            </a:r>
            <a:r>
              <a:rPr lang="en-US" dirty="0" err="1"/>
              <a:t>nhất</a:t>
            </a:r>
            <a:r>
              <a:rPr lang="en-US" dirty="0"/>
              <a:t> </a:t>
            </a:r>
            <a:r>
              <a:rPr lang="en-US" dirty="0" err="1"/>
              <a:t>là</a:t>
            </a:r>
            <a:r>
              <a:rPr lang="en-US" dirty="0"/>
              <a:t> </a:t>
            </a:r>
            <a:r>
              <a:rPr lang="en-US" dirty="0" err="1"/>
              <a:t>người</a:t>
            </a:r>
            <a:r>
              <a:rPr lang="en-US" dirty="0"/>
              <a:t> </a:t>
            </a:r>
            <a:r>
              <a:rPr lang="en-US" dirty="0" err="1"/>
              <a:t>anh</a:t>
            </a:r>
            <a:r>
              <a:rPr lang="en-US" dirty="0"/>
              <a:t> </a:t>
            </a:r>
            <a:r>
              <a:rPr lang="en-US" dirty="0" err="1"/>
              <a:t>hùng</a:t>
            </a:r>
            <a:r>
              <a:rPr lang="en-US" dirty="0"/>
              <a:t> </a:t>
            </a:r>
            <a:r>
              <a:rPr lang="en-US" dirty="0" err="1"/>
              <a:t>cứu</a:t>
            </a:r>
            <a:r>
              <a:rPr lang="en-US" dirty="0"/>
              <a:t> </a:t>
            </a:r>
            <a:r>
              <a:rPr lang="en-US" dirty="0" err="1"/>
              <a:t>bé</a:t>
            </a:r>
            <a:r>
              <a:rPr lang="en-US" dirty="0"/>
              <a:t> </a:t>
            </a:r>
            <a:r>
              <a:rPr lang="en-US" dirty="0" err="1"/>
              <a:t>gái</a:t>
            </a:r>
            <a:r>
              <a:rPr lang="en-US" dirty="0"/>
              <a:t> </a:t>
            </a:r>
            <a:r>
              <a:rPr lang="en-US" dirty="0" err="1"/>
              <a:t>rơi</a:t>
            </a:r>
            <a:r>
              <a:rPr lang="en-US" dirty="0"/>
              <a:t> </a:t>
            </a:r>
            <a:r>
              <a:rPr lang="en-US" dirty="0" err="1"/>
              <a:t>từ</a:t>
            </a:r>
            <a:r>
              <a:rPr lang="en-US" dirty="0"/>
              <a:t> </a:t>
            </a:r>
            <a:r>
              <a:rPr lang="en-US" dirty="0" err="1"/>
              <a:t>tầng</a:t>
            </a:r>
            <a:r>
              <a:rPr lang="en-US" dirty="0"/>
              <a:t> 12 </a:t>
            </a:r>
            <a:r>
              <a:rPr lang="en-US" dirty="0" err="1"/>
              <a:t>xuống</a:t>
            </a:r>
            <a:r>
              <a:rPr lang="en-US" dirty="0"/>
              <a:t> </a:t>
            </a:r>
            <a:r>
              <a:rPr lang="en-US" dirty="0" err="1"/>
              <a:t>dưới</a:t>
            </a:r>
            <a:r>
              <a:rPr lang="en-US" dirty="0"/>
              <a:t> </a:t>
            </a:r>
            <a:r>
              <a:rPr lang="en-US" dirty="0" err="1"/>
              <a:t>đất</a:t>
            </a:r>
            <a:r>
              <a:rPr lang="en-US" dirty="0"/>
              <a:t> – </a:t>
            </a:r>
            <a:r>
              <a:rPr lang="en-US" dirty="0" err="1"/>
              <a:t>Nguyễn</a:t>
            </a:r>
            <a:r>
              <a:rPr lang="en-US" dirty="0"/>
              <a:t> </a:t>
            </a:r>
            <a:r>
              <a:rPr lang="en-US" dirty="0" err="1"/>
              <a:t>Ngọc</a:t>
            </a:r>
            <a:r>
              <a:rPr lang="en-US" dirty="0"/>
              <a:t> </a:t>
            </a:r>
            <a:r>
              <a:rPr lang="en-US" dirty="0" err="1"/>
              <a:t>Mạnh</a:t>
            </a:r>
            <a:r>
              <a:rPr lang="en-US" dirty="0"/>
              <a:t>. </a:t>
            </a:r>
            <a:r>
              <a:rPr lang="en-US" dirty="0" err="1"/>
              <a:t>Họ</a:t>
            </a:r>
            <a:r>
              <a:rPr lang="en-US" dirty="0"/>
              <a:t> </a:t>
            </a:r>
            <a:r>
              <a:rPr lang="en-US" dirty="0" err="1"/>
              <a:t>phải</a:t>
            </a:r>
            <a:r>
              <a:rPr lang="en-US" dirty="0"/>
              <a:t> </a:t>
            </a:r>
            <a:r>
              <a:rPr lang="en-US" dirty="0" err="1"/>
              <a:t>có</a:t>
            </a:r>
            <a:r>
              <a:rPr lang="en-US" dirty="0"/>
              <a:t> </a:t>
            </a:r>
            <a:r>
              <a:rPr lang="en-US" dirty="0" err="1"/>
              <a:t>nghị</a:t>
            </a:r>
            <a:r>
              <a:rPr lang="en-US" dirty="0"/>
              <a:t> </a:t>
            </a:r>
            <a:r>
              <a:rPr lang="en-US" dirty="0" err="1"/>
              <a:t>lực</a:t>
            </a:r>
            <a:r>
              <a:rPr lang="en-US" dirty="0"/>
              <a:t>, </a:t>
            </a:r>
            <a:r>
              <a:rPr lang="en-US" dirty="0" err="1"/>
              <a:t>niềm</a:t>
            </a:r>
            <a:r>
              <a:rPr lang="en-US" dirty="0"/>
              <a:t> </a:t>
            </a:r>
            <a:r>
              <a:rPr lang="en-US" dirty="0" err="1"/>
              <a:t>hy</a:t>
            </a:r>
            <a:r>
              <a:rPr lang="en-US" dirty="0"/>
              <a:t> </a:t>
            </a:r>
            <a:r>
              <a:rPr lang="en-US" dirty="0" err="1"/>
              <a:t>vọng</a:t>
            </a:r>
            <a:r>
              <a:rPr lang="en-US" dirty="0"/>
              <a:t> </a:t>
            </a:r>
            <a:r>
              <a:rPr lang="en-US" dirty="0" err="1"/>
              <a:t>mãnh</a:t>
            </a:r>
            <a:r>
              <a:rPr lang="en-US" dirty="0"/>
              <a:t> </a:t>
            </a:r>
            <a:r>
              <a:rPr lang="en-US" dirty="0" err="1"/>
              <a:t>liệt</a:t>
            </a:r>
            <a:r>
              <a:rPr lang="en-US" dirty="0"/>
              <a:t> </a:t>
            </a:r>
            <a:r>
              <a:rPr lang="en-US" dirty="0" err="1"/>
              <a:t>cho</a:t>
            </a:r>
            <a:r>
              <a:rPr lang="en-US" dirty="0"/>
              <a:t> </a:t>
            </a:r>
            <a:r>
              <a:rPr lang="en-US" dirty="0" err="1"/>
              <a:t>dù</a:t>
            </a:r>
            <a:r>
              <a:rPr lang="en-US" dirty="0"/>
              <a:t> </a:t>
            </a:r>
            <a:r>
              <a:rPr lang="en-US" dirty="0" err="1"/>
              <a:t>có</a:t>
            </a:r>
            <a:r>
              <a:rPr lang="en-US" dirty="0"/>
              <a:t> </a:t>
            </a:r>
            <a:r>
              <a:rPr lang="en-US" dirty="0" err="1"/>
              <a:t>nhỏ</a:t>
            </a:r>
            <a:r>
              <a:rPr lang="en-US" dirty="0"/>
              <a:t> </a:t>
            </a:r>
            <a:r>
              <a:rPr lang="en-US" dirty="0" err="1"/>
              <a:t>nhoi</a:t>
            </a:r>
            <a:r>
              <a:rPr lang="en-US" dirty="0"/>
              <a:t> </a:t>
            </a:r>
            <a:r>
              <a:rPr lang="en-US" dirty="0" err="1"/>
              <a:t>mới</a:t>
            </a:r>
            <a:r>
              <a:rPr lang="en-US" dirty="0"/>
              <a:t> </a:t>
            </a:r>
            <a:r>
              <a:rPr lang="en-US" dirty="0" err="1"/>
              <a:t>có</a:t>
            </a:r>
            <a:r>
              <a:rPr lang="en-US" dirty="0"/>
              <a:t> </a:t>
            </a:r>
            <a:r>
              <a:rPr lang="en-US" dirty="0" err="1"/>
              <a:t>thể</a:t>
            </a:r>
            <a:r>
              <a:rPr lang="en-US" dirty="0"/>
              <a:t> </a:t>
            </a:r>
            <a:r>
              <a:rPr lang="en-US" dirty="0" err="1"/>
              <a:t>trở</a:t>
            </a:r>
            <a:r>
              <a:rPr lang="en-US" dirty="0"/>
              <a:t> </a:t>
            </a:r>
            <a:r>
              <a:rPr lang="en-US" dirty="0" err="1"/>
              <a:t>thành</a:t>
            </a:r>
            <a:r>
              <a:rPr lang="en-US" dirty="0"/>
              <a:t> </a:t>
            </a:r>
            <a:r>
              <a:rPr lang="en-US" dirty="0" err="1"/>
              <a:t>những</a:t>
            </a:r>
            <a:r>
              <a:rPr lang="en-US" dirty="0"/>
              <a:t> con </a:t>
            </a:r>
            <a:r>
              <a:rPr lang="en-US" dirty="0" err="1"/>
              <a:t>người</a:t>
            </a:r>
            <a:r>
              <a:rPr lang="en-US" dirty="0"/>
              <a:t> </a:t>
            </a:r>
            <a:r>
              <a:rPr lang="en-US" dirty="0" err="1"/>
              <a:t>ưu</a:t>
            </a:r>
            <a:r>
              <a:rPr lang="en-US" dirty="0"/>
              <a:t> </a:t>
            </a:r>
            <a:r>
              <a:rPr lang="en-US" dirty="0" err="1"/>
              <a:t>tú</a:t>
            </a:r>
            <a:r>
              <a:rPr lang="en-US" dirty="0"/>
              <a:t> </a:t>
            </a:r>
            <a:r>
              <a:rPr lang="en-US" dirty="0" err="1"/>
              <a:t>đến</a:t>
            </a:r>
            <a:r>
              <a:rPr lang="en-US" dirty="0"/>
              <a:t> </a:t>
            </a:r>
            <a:r>
              <a:rPr lang="en-US" dirty="0" err="1"/>
              <a:t>vậy</a:t>
            </a:r>
            <a:r>
              <a:rPr lang="en-US" dirty="0"/>
              <a:t> </a:t>
            </a:r>
            <a:r>
              <a:rPr lang="en-US" dirty="0" err="1"/>
              <a:t>và</a:t>
            </a:r>
            <a:r>
              <a:rPr lang="en-US" dirty="0"/>
              <a:t> </a:t>
            </a:r>
            <a:r>
              <a:rPr lang="en-US" dirty="0" err="1"/>
              <a:t>họ</a:t>
            </a:r>
            <a:r>
              <a:rPr lang="en-US" dirty="0"/>
              <a:t> </a:t>
            </a:r>
            <a:r>
              <a:rPr lang="en-US" dirty="0" err="1"/>
              <a:t>đã</a:t>
            </a:r>
            <a:r>
              <a:rPr lang="en-US" dirty="0"/>
              <a:t> </a:t>
            </a:r>
            <a:r>
              <a:rPr lang="en-US" dirty="0" err="1"/>
              <a:t>truyền</a:t>
            </a:r>
            <a:r>
              <a:rPr lang="en-US" dirty="0"/>
              <a:t> </a:t>
            </a:r>
            <a:r>
              <a:rPr lang="en-US" dirty="0" err="1"/>
              <a:t>cảm</a:t>
            </a:r>
            <a:r>
              <a:rPr lang="en-US" dirty="0"/>
              <a:t> </a:t>
            </a:r>
            <a:r>
              <a:rPr lang="en-US" dirty="0" err="1"/>
              <a:t>hứng</a:t>
            </a:r>
            <a:r>
              <a:rPr lang="en-US" dirty="0"/>
              <a:t> </a:t>
            </a:r>
            <a:r>
              <a:rPr lang="en-US" dirty="0" err="1"/>
              <a:t>cũng</a:t>
            </a:r>
            <a:r>
              <a:rPr lang="en-US" dirty="0"/>
              <a:t> </a:t>
            </a:r>
            <a:r>
              <a:rPr lang="en-US" dirty="0" err="1"/>
              <a:t>như</a:t>
            </a:r>
            <a:r>
              <a:rPr lang="en-US" dirty="0"/>
              <a:t> </a:t>
            </a:r>
            <a:r>
              <a:rPr lang="en-US" dirty="0" err="1"/>
              <a:t>hy</a:t>
            </a:r>
            <a:r>
              <a:rPr lang="en-US" dirty="0"/>
              <a:t> </a:t>
            </a:r>
            <a:r>
              <a:rPr lang="en-US" dirty="0" err="1"/>
              <a:t>vọng</a:t>
            </a:r>
            <a:r>
              <a:rPr lang="en-US" dirty="0"/>
              <a:t> </a:t>
            </a:r>
            <a:r>
              <a:rPr lang="en-US" dirty="0" err="1"/>
              <a:t>cho</a:t>
            </a:r>
            <a:r>
              <a:rPr lang="en-US" dirty="0"/>
              <a:t> </a:t>
            </a:r>
            <a:r>
              <a:rPr lang="en-US" dirty="0" err="1"/>
              <a:t>chúng</a:t>
            </a:r>
            <a:r>
              <a:rPr lang="en-US" dirty="0"/>
              <a:t> ta </a:t>
            </a:r>
            <a:r>
              <a:rPr lang="en-US" dirty="0" err="1"/>
              <a:t>về</a:t>
            </a:r>
            <a:r>
              <a:rPr lang="en-US" dirty="0"/>
              <a:t> </a:t>
            </a:r>
            <a:r>
              <a:rPr lang="en-US" dirty="0" err="1"/>
              <a:t>một</a:t>
            </a:r>
            <a:r>
              <a:rPr lang="en-US" dirty="0"/>
              <a:t> </a:t>
            </a:r>
            <a:r>
              <a:rPr lang="en-US" dirty="0" err="1"/>
              <a:t>thế</a:t>
            </a:r>
            <a:r>
              <a:rPr lang="en-US" dirty="0"/>
              <a:t> </a:t>
            </a:r>
            <a:r>
              <a:rPr lang="en-US" dirty="0" err="1"/>
              <a:t>giới</a:t>
            </a:r>
            <a:r>
              <a:rPr lang="en-US" dirty="0"/>
              <a:t> </a:t>
            </a:r>
            <a:r>
              <a:rPr lang="en-US" dirty="0" err="1"/>
              <a:t>nghị</a:t>
            </a:r>
            <a:r>
              <a:rPr lang="en-US" dirty="0"/>
              <a:t> </a:t>
            </a:r>
            <a:r>
              <a:rPr lang="en-US" dirty="0" err="1"/>
              <a:t>lực</a:t>
            </a:r>
            <a:r>
              <a:rPr lang="en-US" dirty="0"/>
              <a:t> </a:t>
            </a:r>
            <a:r>
              <a:rPr lang="en-US" dirty="0" err="1"/>
              <a:t>như</a:t>
            </a:r>
            <a:r>
              <a:rPr lang="en-US" dirty="0"/>
              <a:t> </a:t>
            </a:r>
            <a:r>
              <a:rPr lang="en-US" dirty="0" err="1"/>
              <a:t>vậy</a:t>
            </a:r>
            <a:r>
              <a:rPr lang="en-US" dirty="0"/>
              <a:t>. </a:t>
            </a:r>
            <a:r>
              <a:rPr lang="en-US" dirty="0" err="1"/>
              <a:t>Là</a:t>
            </a:r>
            <a:r>
              <a:rPr lang="en-US" dirty="0"/>
              <a:t> </a:t>
            </a:r>
            <a:r>
              <a:rPr lang="en-US" dirty="0" err="1"/>
              <a:t>một</a:t>
            </a:r>
            <a:r>
              <a:rPr lang="en-US" dirty="0"/>
              <a:t> </a:t>
            </a:r>
            <a:r>
              <a:rPr lang="en-US" dirty="0" err="1"/>
              <a:t>người</a:t>
            </a:r>
            <a:r>
              <a:rPr lang="en-US" dirty="0"/>
              <a:t> </a:t>
            </a:r>
            <a:r>
              <a:rPr lang="en-US" dirty="0" err="1"/>
              <a:t>trẻ</a:t>
            </a:r>
            <a:r>
              <a:rPr lang="en-US" dirty="0"/>
              <a:t> </a:t>
            </a:r>
            <a:r>
              <a:rPr lang="en-US" dirty="0" err="1"/>
              <a:t>tuổi</a:t>
            </a:r>
            <a:r>
              <a:rPr lang="en-US" dirty="0"/>
              <a:t>, </a:t>
            </a:r>
            <a:r>
              <a:rPr lang="en-US" dirty="0" err="1"/>
              <a:t>tôi</a:t>
            </a:r>
            <a:r>
              <a:rPr lang="en-US" dirty="0"/>
              <a:t> </a:t>
            </a:r>
            <a:r>
              <a:rPr lang="en-US" dirty="0" err="1"/>
              <a:t>và</a:t>
            </a:r>
            <a:r>
              <a:rPr lang="en-US" dirty="0"/>
              <a:t> </a:t>
            </a:r>
            <a:r>
              <a:rPr lang="en-US" dirty="0" err="1"/>
              <a:t>cả</a:t>
            </a:r>
            <a:r>
              <a:rPr lang="en-US" dirty="0"/>
              <a:t> </a:t>
            </a:r>
            <a:r>
              <a:rPr lang="en-US" dirty="0" err="1"/>
              <a:t>những</a:t>
            </a:r>
            <a:r>
              <a:rPr lang="en-US" dirty="0"/>
              <a:t> </a:t>
            </a:r>
            <a:r>
              <a:rPr lang="en-US" dirty="0" err="1"/>
              <a:t>người</a:t>
            </a:r>
            <a:r>
              <a:rPr lang="en-US" dirty="0"/>
              <a:t> </a:t>
            </a:r>
            <a:r>
              <a:rPr lang="en-US" dirty="0" err="1"/>
              <a:t>đồng</a:t>
            </a:r>
            <a:r>
              <a:rPr lang="en-US" dirty="0"/>
              <a:t> </a:t>
            </a:r>
            <a:r>
              <a:rPr lang="en-US" dirty="0" err="1"/>
              <a:t>trang</a:t>
            </a:r>
            <a:r>
              <a:rPr lang="en-US" dirty="0"/>
              <a:t> </a:t>
            </a:r>
            <a:r>
              <a:rPr lang="en-US" dirty="0" err="1"/>
              <a:t>lứa</a:t>
            </a:r>
            <a:r>
              <a:rPr lang="en-US" dirty="0"/>
              <a:t> </a:t>
            </a:r>
            <a:r>
              <a:rPr lang="en-US" dirty="0" err="1"/>
              <a:t>khác</a:t>
            </a:r>
            <a:r>
              <a:rPr lang="en-US" dirty="0"/>
              <a:t> </a:t>
            </a:r>
            <a:r>
              <a:rPr lang="en-US" dirty="0" err="1"/>
              <a:t>cũng</a:t>
            </a:r>
            <a:r>
              <a:rPr lang="en-US" dirty="0"/>
              <a:t> </a:t>
            </a:r>
            <a:r>
              <a:rPr lang="en-US" dirty="0" err="1"/>
              <a:t>đều</a:t>
            </a:r>
            <a:r>
              <a:rPr lang="en-US" dirty="0"/>
              <a:t> </a:t>
            </a:r>
            <a:r>
              <a:rPr lang="en-US" dirty="0" err="1"/>
              <a:t>phải</a:t>
            </a:r>
            <a:r>
              <a:rPr lang="en-US" dirty="0"/>
              <a:t> </a:t>
            </a:r>
            <a:r>
              <a:rPr lang="en-US" dirty="0" err="1"/>
              <a:t>nuôi</a:t>
            </a:r>
            <a:r>
              <a:rPr lang="en-US" dirty="0"/>
              <a:t> </a:t>
            </a:r>
            <a:r>
              <a:rPr lang="en-US" dirty="0" err="1"/>
              <a:t>dưỡng</a:t>
            </a:r>
            <a:r>
              <a:rPr lang="en-US" dirty="0"/>
              <a:t> </a:t>
            </a:r>
            <a:r>
              <a:rPr lang="en-US" dirty="0" err="1"/>
              <a:t>cho</a:t>
            </a:r>
            <a:r>
              <a:rPr lang="en-US" dirty="0"/>
              <a:t> </a:t>
            </a:r>
            <a:r>
              <a:rPr lang="en-US" dirty="0" err="1"/>
              <a:t>mình</a:t>
            </a:r>
            <a:r>
              <a:rPr lang="en-US" dirty="0"/>
              <a:t> </a:t>
            </a:r>
            <a:r>
              <a:rPr lang="en-US" dirty="0" err="1"/>
              <a:t>hy</a:t>
            </a:r>
            <a:r>
              <a:rPr lang="en-US" dirty="0"/>
              <a:t> </a:t>
            </a:r>
            <a:r>
              <a:rPr lang="en-US" dirty="0" err="1"/>
              <a:t>vọng</a:t>
            </a:r>
            <a:r>
              <a:rPr lang="en-US" dirty="0"/>
              <a:t> </a:t>
            </a:r>
            <a:r>
              <a:rPr lang="en-US" dirty="0" err="1"/>
              <a:t>trong</a:t>
            </a:r>
            <a:r>
              <a:rPr lang="en-US" dirty="0"/>
              <a:t> </a:t>
            </a:r>
            <a:r>
              <a:rPr lang="en-US" dirty="0" err="1"/>
              <a:t>tâm</a:t>
            </a:r>
            <a:r>
              <a:rPr lang="en-US" dirty="0"/>
              <a:t> </a:t>
            </a:r>
            <a:r>
              <a:rPr lang="en-US" dirty="0" err="1"/>
              <a:t>hồn</a:t>
            </a:r>
            <a:r>
              <a:rPr lang="en-US" dirty="0"/>
              <a:t>, </a:t>
            </a:r>
            <a:r>
              <a:rPr lang="en-US" dirty="0" err="1"/>
              <a:t>dù</a:t>
            </a:r>
            <a:r>
              <a:rPr lang="en-US" dirty="0"/>
              <a:t> </a:t>
            </a:r>
            <a:r>
              <a:rPr lang="en-US" dirty="0" err="1"/>
              <a:t>đôi</a:t>
            </a:r>
            <a:r>
              <a:rPr lang="en-US" dirty="0"/>
              <a:t> </a:t>
            </a:r>
            <a:r>
              <a:rPr lang="en-US" dirty="0" err="1"/>
              <a:t>khi</a:t>
            </a:r>
            <a:r>
              <a:rPr lang="en-US" dirty="0"/>
              <a:t> </a:t>
            </a:r>
            <a:r>
              <a:rPr lang="en-US" dirty="0" err="1"/>
              <a:t>quá</a:t>
            </a:r>
            <a:r>
              <a:rPr lang="en-US" dirty="0"/>
              <a:t> </a:t>
            </a:r>
            <a:r>
              <a:rPr lang="en-US" dirty="0" err="1"/>
              <a:t>hy</a:t>
            </a:r>
            <a:r>
              <a:rPr lang="en-US" dirty="0"/>
              <a:t> </a:t>
            </a:r>
            <a:r>
              <a:rPr lang="en-US" dirty="0" err="1"/>
              <a:t>vọng</a:t>
            </a:r>
            <a:r>
              <a:rPr lang="en-US" dirty="0"/>
              <a:t> </a:t>
            </a:r>
            <a:r>
              <a:rPr lang="en-US" dirty="0" err="1"/>
              <a:t>vào</a:t>
            </a:r>
            <a:r>
              <a:rPr lang="en-US" dirty="0"/>
              <a:t> </a:t>
            </a:r>
            <a:r>
              <a:rPr lang="en-US" dirty="0" err="1"/>
              <a:t>một</a:t>
            </a:r>
            <a:r>
              <a:rPr lang="en-US" dirty="0"/>
              <a:t> </a:t>
            </a:r>
            <a:r>
              <a:rPr lang="en-US" dirty="0" err="1"/>
              <a:t>điều</a:t>
            </a:r>
            <a:r>
              <a:rPr lang="en-US" dirty="0"/>
              <a:t> </a:t>
            </a:r>
            <a:r>
              <a:rPr lang="en-US" dirty="0" err="1"/>
              <a:t>gì</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sẽ</a:t>
            </a:r>
            <a:r>
              <a:rPr lang="en-US" dirty="0"/>
              <a:t> </a:t>
            </a:r>
            <a:r>
              <a:rPr lang="en-US" dirty="0" err="1"/>
              <a:t>gây</a:t>
            </a:r>
            <a:r>
              <a:rPr lang="en-US" dirty="0"/>
              <a:t> </a:t>
            </a:r>
            <a:r>
              <a:rPr lang="en-US" dirty="0" err="1"/>
              <a:t>thất</a:t>
            </a:r>
            <a:r>
              <a:rPr lang="en-US" dirty="0"/>
              <a:t> </a:t>
            </a:r>
            <a:r>
              <a:rPr lang="en-US" dirty="0" err="1"/>
              <a:t>vọng</a:t>
            </a:r>
            <a:r>
              <a:rPr lang="en-US" dirty="0"/>
              <a:t> </a:t>
            </a:r>
            <a:r>
              <a:rPr lang="en-US" dirty="0" err="1"/>
              <a:t>nhưng</a:t>
            </a:r>
            <a:r>
              <a:rPr lang="en-US" dirty="0"/>
              <a:t> </a:t>
            </a:r>
            <a:r>
              <a:rPr lang="en-US" dirty="0" err="1"/>
              <a:t>hãy</a:t>
            </a:r>
            <a:r>
              <a:rPr lang="en-US" dirty="0"/>
              <a:t> </a:t>
            </a:r>
            <a:r>
              <a:rPr lang="en-US" dirty="0" err="1"/>
              <a:t>cứ</a:t>
            </a:r>
            <a:r>
              <a:rPr lang="en-US" dirty="0"/>
              <a:t> </a:t>
            </a:r>
            <a:r>
              <a:rPr lang="en-US" dirty="0" err="1"/>
              <a:t>hy</a:t>
            </a:r>
            <a:r>
              <a:rPr lang="en-US" dirty="0"/>
              <a:t> </a:t>
            </a:r>
            <a:r>
              <a:rPr lang="en-US" dirty="0" err="1"/>
              <a:t>vọng</a:t>
            </a:r>
            <a:r>
              <a:rPr lang="en-US" dirty="0"/>
              <a:t>, </a:t>
            </a:r>
            <a:r>
              <a:rPr lang="en-US" dirty="0" err="1"/>
              <a:t>cứ</a:t>
            </a:r>
            <a:r>
              <a:rPr lang="en-US" dirty="0"/>
              <a:t> </a:t>
            </a:r>
            <a:r>
              <a:rPr lang="en-US" dirty="0" err="1"/>
              <a:t>hết</a:t>
            </a:r>
            <a:r>
              <a:rPr lang="en-US" dirty="0"/>
              <a:t> </a:t>
            </a:r>
            <a:r>
              <a:rPr lang="en-US" dirty="0" err="1"/>
              <a:t>sức</a:t>
            </a:r>
            <a:r>
              <a:rPr lang="en-US" dirty="0"/>
              <a:t> </a:t>
            </a:r>
            <a:r>
              <a:rPr lang="en-US" dirty="0" err="1"/>
              <a:t>mình</a:t>
            </a:r>
            <a:r>
              <a:rPr lang="en-US" dirty="0"/>
              <a:t> </a:t>
            </a:r>
            <a:r>
              <a:rPr lang="en-US" dirty="0" err="1"/>
              <a:t>với</a:t>
            </a:r>
            <a:r>
              <a:rPr lang="en-US" dirty="0"/>
              <a:t> </a:t>
            </a:r>
            <a:r>
              <a:rPr lang="en-US" dirty="0" err="1"/>
              <a:t>hy</a:t>
            </a:r>
            <a:r>
              <a:rPr lang="en-US" dirty="0"/>
              <a:t> </a:t>
            </a:r>
            <a:r>
              <a:rPr lang="en-US" dirty="0" err="1"/>
              <a:t>vọng</a:t>
            </a:r>
            <a:r>
              <a:rPr lang="en-US" dirty="0"/>
              <a:t> </a:t>
            </a:r>
            <a:r>
              <a:rPr lang="en-US" dirty="0" err="1"/>
              <a:t>ấy</a:t>
            </a:r>
            <a:r>
              <a:rPr lang="en-US" dirty="0"/>
              <a:t>. </a:t>
            </a:r>
            <a:r>
              <a:rPr lang="en-US" dirty="0" err="1"/>
              <a:t>Cố</a:t>
            </a:r>
            <a:r>
              <a:rPr lang="en-US" dirty="0"/>
              <a:t> </a:t>
            </a:r>
            <a:r>
              <a:rPr lang="en-US" dirty="0" err="1"/>
              <a:t>gắng</a:t>
            </a:r>
            <a:r>
              <a:rPr lang="en-US" dirty="0"/>
              <a:t> </a:t>
            </a:r>
            <a:r>
              <a:rPr lang="en-US" dirty="0" err="1"/>
              <a:t>nuôi</a:t>
            </a:r>
            <a:r>
              <a:rPr lang="en-US" dirty="0"/>
              <a:t> </a:t>
            </a:r>
            <a:r>
              <a:rPr lang="en-US" dirty="0" err="1"/>
              <a:t>dưỡng</a:t>
            </a:r>
            <a:r>
              <a:rPr lang="en-US" dirty="0"/>
              <a:t> </a:t>
            </a:r>
            <a:r>
              <a:rPr lang="en-US" dirty="0" err="1"/>
              <a:t>hy</a:t>
            </a:r>
            <a:r>
              <a:rPr lang="en-US" dirty="0"/>
              <a:t> </a:t>
            </a:r>
            <a:r>
              <a:rPr lang="en-US" dirty="0" err="1"/>
              <a:t>vọng</a:t>
            </a:r>
            <a:r>
              <a:rPr lang="en-US" dirty="0"/>
              <a:t>, </a:t>
            </a:r>
            <a:r>
              <a:rPr lang="en-US" dirty="0" err="1"/>
              <a:t>không</a:t>
            </a:r>
            <a:r>
              <a:rPr lang="en-US" dirty="0"/>
              <a:t> </a:t>
            </a:r>
            <a:r>
              <a:rPr lang="en-US" dirty="0" err="1"/>
              <a:t>để</a:t>
            </a:r>
            <a:r>
              <a:rPr lang="en-US" dirty="0"/>
              <a:t> </a:t>
            </a:r>
            <a:r>
              <a:rPr lang="en-US" dirty="0" err="1"/>
              <a:t>mất</a:t>
            </a:r>
            <a:r>
              <a:rPr lang="en-US" dirty="0"/>
              <a:t> </a:t>
            </a:r>
            <a:r>
              <a:rPr lang="en-US" dirty="0" err="1"/>
              <a:t>hy</a:t>
            </a:r>
            <a:r>
              <a:rPr lang="en-US" dirty="0"/>
              <a:t> </a:t>
            </a:r>
            <a:r>
              <a:rPr lang="en-US" dirty="0" err="1"/>
              <a:t>vọng</a:t>
            </a:r>
            <a:r>
              <a:rPr lang="en-US" dirty="0"/>
              <a:t> </a:t>
            </a:r>
            <a:r>
              <a:rPr lang="en-US" dirty="0" err="1"/>
              <a:t>để</a:t>
            </a:r>
            <a:r>
              <a:rPr lang="en-US" dirty="0"/>
              <a:t> </a:t>
            </a:r>
            <a:r>
              <a:rPr lang="en-US" dirty="0" err="1"/>
              <a:t>niềm</a:t>
            </a:r>
            <a:r>
              <a:rPr lang="en-US" dirty="0"/>
              <a:t> </a:t>
            </a:r>
            <a:r>
              <a:rPr lang="en-US" dirty="0" err="1"/>
              <a:t>hy</a:t>
            </a:r>
            <a:r>
              <a:rPr lang="en-US" dirty="0"/>
              <a:t> </a:t>
            </a:r>
            <a:r>
              <a:rPr lang="en-US" dirty="0" err="1"/>
              <a:t>vọng</a:t>
            </a:r>
            <a:r>
              <a:rPr lang="en-US" dirty="0"/>
              <a:t> </a:t>
            </a:r>
            <a:r>
              <a:rPr lang="en-US" dirty="0" err="1"/>
              <a:t>trong</a:t>
            </a:r>
            <a:r>
              <a:rPr lang="en-US" dirty="0"/>
              <a:t> </a:t>
            </a:r>
            <a:r>
              <a:rPr lang="en-US" dirty="0" err="1"/>
              <a:t>bạn</a:t>
            </a:r>
            <a:r>
              <a:rPr lang="en-US" dirty="0"/>
              <a:t> </a:t>
            </a:r>
            <a:r>
              <a:rPr lang="en-US" dirty="0" err="1"/>
              <a:t>có</a:t>
            </a:r>
            <a:r>
              <a:rPr lang="en-US" dirty="0"/>
              <a:t> </a:t>
            </a:r>
            <a:r>
              <a:rPr lang="en-US" dirty="0" err="1"/>
              <a:t>thể</a:t>
            </a:r>
            <a:r>
              <a:rPr lang="en-US" dirty="0"/>
              <a:t> </a:t>
            </a:r>
            <a:r>
              <a:rPr lang="en-US" dirty="0" err="1"/>
              <a:t>dẫn</a:t>
            </a:r>
            <a:r>
              <a:rPr lang="en-US" dirty="0"/>
              <a:t> </a:t>
            </a:r>
            <a:r>
              <a:rPr lang="en-US" dirty="0" err="1"/>
              <a:t>dắt</a:t>
            </a:r>
            <a:r>
              <a:rPr lang="en-US" dirty="0"/>
              <a:t> ta qua </a:t>
            </a:r>
            <a:r>
              <a:rPr lang="en-US" dirty="0" err="1"/>
              <a:t>bóng</a:t>
            </a:r>
            <a:r>
              <a:rPr lang="en-US" dirty="0"/>
              <a:t> </a:t>
            </a:r>
            <a:r>
              <a:rPr lang="en-US" dirty="0" err="1"/>
              <a:t>đêm</a:t>
            </a:r>
            <a:r>
              <a:rPr lang="en-US" dirty="0"/>
              <a:t> </a:t>
            </a:r>
            <a:r>
              <a:rPr lang="en-US" dirty="0" err="1"/>
              <a:t>đen</a:t>
            </a:r>
            <a:r>
              <a:rPr lang="en-US" dirty="0"/>
              <a:t> </a:t>
            </a:r>
            <a:r>
              <a:rPr lang="en-US" dirty="0" err="1"/>
              <a:t>của</a:t>
            </a:r>
            <a:r>
              <a:rPr lang="en-US" dirty="0"/>
              <a:t> </a:t>
            </a:r>
            <a:r>
              <a:rPr lang="en-US" dirty="0" err="1"/>
              <a:t>cuộc</a:t>
            </a:r>
            <a:r>
              <a:rPr lang="en-US" dirty="0"/>
              <a:t> </a:t>
            </a:r>
            <a:r>
              <a:rPr lang="en-US" dirty="0" err="1"/>
              <a:t>đời</a:t>
            </a:r>
            <a:r>
              <a:rPr lang="en-US" dirty="0"/>
              <a:t>.                                                                                           (</a:t>
            </a:r>
            <a:r>
              <a:rPr lang="en-US" dirty="0" err="1"/>
              <a:t>Nguồn</a:t>
            </a:r>
            <a:r>
              <a:rPr lang="en-US" dirty="0"/>
              <a:t>. Internet)</a:t>
            </a:r>
          </a:p>
        </p:txBody>
      </p:sp>
      <p:sp>
        <p:nvSpPr>
          <p:cNvPr id="4" name="TextBox 3"/>
          <p:cNvSpPr txBox="1"/>
          <p:nvPr/>
        </p:nvSpPr>
        <p:spPr>
          <a:xfrm>
            <a:off x="1066800" y="168557"/>
            <a:ext cx="8229600" cy="307777"/>
          </a:xfrm>
          <a:prstGeom prst="rect">
            <a:avLst/>
          </a:prstGeom>
          <a:noFill/>
          <a:ln w="3175">
            <a:solidFill>
              <a:schemeClr val="tx1"/>
            </a:solidFill>
          </a:ln>
        </p:spPr>
        <p:txBody>
          <a:bodyPr wrap="square" rtlCol="0">
            <a:spAutoFit/>
          </a:bodyPr>
          <a:lstStyle/>
          <a:p>
            <a:pPr algn="ctr"/>
            <a:r>
              <a:rPr lang="en-US" b="1" dirty="0" err="1">
                <a:solidFill>
                  <a:srgbClr val="0000FF"/>
                </a:solidFill>
              </a:rPr>
              <a:t>Viết</a:t>
            </a:r>
            <a:r>
              <a:rPr lang="en-US" b="1" dirty="0">
                <a:solidFill>
                  <a:srgbClr val="0000FF"/>
                </a:solidFill>
              </a:rPr>
              <a:t> </a:t>
            </a:r>
            <a:r>
              <a:rPr lang="en-US" b="1" dirty="0" err="1">
                <a:solidFill>
                  <a:srgbClr val="0000FF"/>
                </a:solidFill>
              </a:rPr>
              <a:t>đoạn</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khoảng</a:t>
            </a:r>
            <a:r>
              <a:rPr lang="en-US" b="1" dirty="0">
                <a:solidFill>
                  <a:srgbClr val="0000FF"/>
                </a:solidFill>
              </a:rPr>
              <a:t> 200 </a:t>
            </a:r>
            <a:r>
              <a:rPr lang="en-US" b="1" dirty="0" err="1">
                <a:solidFill>
                  <a:srgbClr val="0000FF"/>
                </a:solidFill>
              </a:rPr>
              <a:t>chữ</a:t>
            </a:r>
            <a:r>
              <a:rPr lang="en-US" b="1" dirty="0">
                <a:solidFill>
                  <a:srgbClr val="0000FF"/>
                </a:solidFill>
              </a:rPr>
              <a:t>) </a:t>
            </a:r>
            <a:r>
              <a:rPr lang="en-US" b="1" dirty="0" err="1">
                <a:solidFill>
                  <a:srgbClr val="0000FF"/>
                </a:solidFill>
              </a:rPr>
              <a:t>bàn</a:t>
            </a:r>
            <a:r>
              <a:rPr lang="en-US" b="1" dirty="0">
                <a:solidFill>
                  <a:srgbClr val="0000FF"/>
                </a:solidFill>
              </a:rPr>
              <a:t> </a:t>
            </a:r>
            <a:r>
              <a:rPr lang="en-US" b="1" dirty="0" err="1">
                <a:solidFill>
                  <a:srgbClr val="0000FF"/>
                </a:solidFill>
              </a:rPr>
              <a:t>về</a:t>
            </a:r>
            <a:r>
              <a:rPr lang="en-US" b="1" dirty="0">
                <a:solidFill>
                  <a:srgbClr val="0000FF"/>
                </a:solidFill>
              </a:rPr>
              <a:t> </a:t>
            </a:r>
            <a:r>
              <a:rPr lang="en-US" b="1" dirty="0" err="1">
                <a:solidFill>
                  <a:srgbClr val="0000FF"/>
                </a:solidFill>
              </a:rPr>
              <a:t>vấn</a:t>
            </a:r>
            <a:r>
              <a:rPr lang="en-US" b="1" dirty="0">
                <a:solidFill>
                  <a:srgbClr val="0000FF"/>
                </a:solidFill>
              </a:rPr>
              <a:t> </a:t>
            </a:r>
            <a:r>
              <a:rPr lang="en-US" b="1" dirty="0" err="1">
                <a:solidFill>
                  <a:srgbClr val="0000FF"/>
                </a:solidFill>
              </a:rPr>
              <a:t>đề</a:t>
            </a:r>
            <a:r>
              <a:rPr lang="en-US" b="1" dirty="0">
                <a:solidFill>
                  <a:srgbClr val="0000FF"/>
                </a:solidFill>
              </a:rPr>
              <a:t>: </a:t>
            </a:r>
            <a:r>
              <a:rPr lang="en-US" b="1" dirty="0" err="1">
                <a:solidFill>
                  <a:srgbClr val="0000FF"/>
                </a:solidFill>
              </a:rPr>
              <a:t>làm</a:t>
            </a:r>
            <a:r>
              <a:rPr lang="en-US" b="1" dirty="0">
                <a:solidFill>
                  <a:srgbClr val="0000FF"/>
                </a:solidFill>
              </a:rPr>
              <a:t> </a:t>
            </a:r>
            <a:r>
              <a:rPr lang="en-US" b="1" dirty="0" err="1">
                <a:solidFill>
                  <a:srgbClr val="0000FF"/>
                </a:solidFill>
              </a:rPr>
              <a:t>thế</a:t>
            </a:r>
            <a:r>
              <a:rPr lang="en-US" b="1" dirty="0">
                <a:solidFill>
                  <a:srgbClr val="0000FF"/>
                </a:solidFill>
              </a:rPr>
              <a:t> </a:t>
            </a:r>
            <a:r>
              <a:rPr lang="en-US" b="1" dirty="0" err="1">
                <a:solidFill>
                  <a:srgbClr val="0000FF"/>
                </a:solidFill>
              </a:rPr>
              <a:t>nào</a:t>
            </a:r>
            <a:r>
              <a:rPr lang="en-US" b="1" dirty="0">
                <a:solidFill>
                  <a:srgbClr val="0000FF"/>
                </a:solidFill>
              </a:rPr>
              <a:t> </a:t>
            </a:r>
            <a:r>
              <a:rPr lang="en-US" b="1" dirty="0" err="1">
                <a:solidFill>
                  <a:srgbClr val="0000FF"/>
                </a:solidFill>
              </a:rPr>
              <a:t>để</a:t>
            </a:r>
            <a:r>
              <a:rPr lang="en-US" b="1" dirty="0">
                <a:solidFill>
                  <a:srgbClr val="0000FF"/>
                </a:solidFill>
              </a:rPr>
              <a:t> </a:t>
            </a:r>
            <a:r>
              <a:rPr lang="en-US" b="1" dirty="0" err="1">
                <a:solidFill>
                  <a:srgbClr val="0000FF"/>
                </a:solidFill>
              </a:rPr>
              <a:t>không</a:t>
            </a:r>
            <a:r>
              <a:rPr lang="en-US" b="1" dirty="0">
                <a:solidFill>
                  <a:srgbClr val="0000FF"/>
                </a:solidFill>
              </a:rPr>
              <a:t> </a:t>
            </a:r>
            <a:r>
              <a:rPr lang="en-US" b="1" dirty="0" err="1">
                <a:solidFill>
                  <a:srgbClr val="0000FF"/>
                </a:solidFill>
              </a:rPr>
              <a:t>đánh</a:t>
            </a:r>
            <a:r>
              <a:rPr lang="en-US" b="1" dirty="0">
                <a:solidFill>
                  <a:srgbClr val="0000FF"/>
                </a:solidFill>
              </a:rPr>
              <a:t> </a:t>
            </a:r>
            <a:r>
              <a:rPr lang="en-US" b="1" dirty="0" err="1">
                <a:solidFill>
                  <a:srgbClr val="0000FF"/>
                </a:solidFill>
              </a:rPr>
              <a:t>mất</a:t>
            </a:r>
            <a:r>
              <a:rPr lang="en-US" b="1" dirty="0">
                <a:solidFill>
                  <a:srgbClr val="0000FF"/>
                </a:solidFill>
              </a:rPr>
              <a:t> </a:t>
            </a:r>
            <a:r>
              <a:rPr lang="en-US" b="1" dirty="0" err="1">
                <a:solidFill>
                  <a:srgbClr val="0000FF"/>
                </a:solidFill>
              </a:rPr>
              <a:t>niềm</a:t>
            </a:r>
            <a:r>
              <a:rPr lang="en-US" b="1" dirty="0">
                <a:solidFill>
                  <a:srgbClr val="0000FF"/>
                </a:solidFill>
              </a:rPr>
              <a:t> hi </a:t>
            </a:r>
            <a:r>
              <a:rPr lang="en-US" b="1" dirty="0" err="1">
                <a:solidFill>
                  <a:srgbClr val="0000FF"/>
                </a:solidFill>
              </a:rPr>
              <a:t>vọng</a:t>
            </a:r>
            <a:r>
              <a:rPr lang="en-US" b="1" dirty="0">
                <a:solidFill>
                  <a:srgbClr val="0000FF"/>
                </a:solidFill>
              </a:rPr>
              <a:t>?</a:t>
            </a:r>
          </a:p>
        </p:txBody>
      </p:sp>
      <p:sp>
        <p:nvSpPr>
          <p:cNvPr id="5" name="Explosion 1 4"/>
          <p:cNvSpPr/>
          <p:nvPr/>
        </p:nvSpPr>
        <p:spPr>
          <a:xfrm rot="645524">
            <a:off x="-206921" y="-119521"/>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r>
              <a:rPr lang="en-US" sz="1800" b="1" dirty="0">
                <a:solidFill>
                  <a:srgbClr val="FFFF00"/>
                </a:solidFill>
              </a:rPr>
              <a:t> 3</a:t>
            </a:r>
          </a:p>
        </p:txBody>
      </p:sp>
    </p:spTree>
    <p:extLst>
      <p:ext uri="{BB962C8B-B14F-4D97-AF65-F5344CB8AC3E}">
        <p14:creationId xmlns:p14="http://schemas.microsoft.com/office/powerpoint/2010/main" val="6252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61955" y="-20829"/>
            <a:ext cx="1857289" cy="156912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4</a:t>
            </a:r>
          </a:p>
        </p:txBody>
      </p:sp>
      <p:sp>
        <p:nvSpPr>
          <p:cNvPr id="3" name="TextBox 2"/>
          <p:cNvSpPr txBox="1"/>
          <p:nvPr/>
        </p:nvSpPr>
        <p:spPr>
          <a:xfrm>
            <a:off x="2057400" y="356381"/>
            <a:ext cx="7080785" cy="338554"/>
          </a:xfrm>
          <a:prstGeom prst="rect">
            <a:avLst/>
          </a:prstGeom>
          <a:solidFill>
            <a:srgbClr val="FFFF00"/>
          </a:solid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i="1" dirty="0" err="1"/>
              <a:t>một</a:t>
            </a:r>
            <a:r>
              <a:rPr lang="en-US" sz="1600" i="1" dirty="0"/>
              <a:t> </a:t>
            </a:r>
            <a:r>
              <a:rPr lang="en-US" sz="1600" i="1" dirty="0" err="1"/>
              <a:t>quan</a:t>
            </a:r>
            <a:r>
              <a:rPr lang="en-US" sz="1600" i="1" dirty="0"/>
              <a:t> </a:t>
            </a:r>
            <a:r>
              <a:rPr lang="en-US" sz="1600" i="1" dirty="0" err="1"/>
              <a:t>điểm</a:t>
            </a:r>
            <a:r>
              <a:rPr lang="en-US" sz="1600" i="1" dirty="0"/>
              <a:t> </a:t>
            </a:r>
            <a:r>
              <a:rPr lang="en-US" sz="1600" i="1" dirty="0" err="1"/>
              <a:t>nào</a:t>
            </a:r>
            <a:r>
              <a:rPr lang="en-US" sz="1600" i="1" dirty="0"/>
              <a:t> </a:t>
            </a:r>
            <a:r>
              <a:rPr lang="en-US" sz="1600" i="1" dirty="0" err="1"/>
              <a:t>đó</a:t>
            </a:r>
            <a:r>
              <a:rPr lang="en-US" sz="1600" i="1" dirty="0"/>
              <a:t>.</a:t>
            </a:r>
          </a:p>
        </p:txBody>
      </p:sp>
      <p:cxnSp>
        <p:nvCxnSpPr>
          <p:cNvPr id="5" name="Straight Arrow Connector 4"/>
          <p:cNvCxnSpPr/>
          <p:nvPr/>
        </p:nvCxnSpPr>
        <p:spPr>
          <a:xfrm flipH="1">
            <a:off x="5829301" y="726609"/>
            <a:ext cx="1485901" cy="34291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934200" y="694935"/>
            <a:ext cx="1371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85273" y="916878"/>
            <a:ext cx="744114" cy="307777"/>
          </a:xfrm>
          <a:prstGeom prst="rect">
            <a:avLst/>
          </a:prstGeom>
          <a:noFill/>
        </p:spPr>
        <p:txBody>
          <a:bodyPr wrap="none" rtlCol="0">
            <a:spAutoFit/>
          </a:bodyPr>
          <a:lstStyle/>
          <a:p>
            <a:r>
              <a:rPr lang="en-US" b="1" dirty="0">
                <a:solidFill>
                  <a:srgbClr val="FF0000"/>
                </a:solidFill>
              </a:rPr>
              <a:t>DÀN Ý</a:t>
            </a:r>
          </a:p>
        </p:txBody>
      </p:sp>
      <p:sp>
        <p:nvSpPr>
          <p:cNvPr id="29" name="TextBox 28"/>
          <p:cNvSpPr txBox="1"/>
          <p:nvPr/>
        </p:nvSpPr>
        <p:spPr>
          <a:xfrm>
            <a:off x="1662751" y="1314942"/>
            <a:ext cx="4648200" cy="307777"/>
          </a:xfrm>
          <a:prstGeom prst="rect">
            <a:avLst/>
          </a:prstGeom>
          <a:noFill/>
        </p:spPr>
        <p:txBody>
          <a:bodyPr wrap="square" rtlCol="0">
            <a:spAutoFit/>
          </a:bodyPr>
          <a:lstStyle/>
          <a:p>
            <a:r>
              <a:rPr lang="en-US" dirty="0">
                <a:solidFill>
                  <a:srgbClr val="0000FF"/>
                </a:solidFill>
              </a:rPr>
              <a:t>1. </a:t>
            </a:r>
            <a:r>
              <a:rPr lang="en-US" dirty="0" err="1">
                <a:solidFill>
                  <a:srgbClr val="0000FF"/>
                </a:solidFill>
              </a:rPr>
              <a:t>Giới</a:t>
            </a:r>
            <a:r>
              <a:rPr lang="en-US" dirty="0">
                <a:solidFill>
                  <a:srgbClr val="0000FF"/>
                </a:solidFill>
              </a:rPr>
              <a:t> </a:t>
            </a:r>
            <a:r>
              <a:rPr lang="en-US" dirty="0" err="1">
                <a:solidFill>
                  <a:srgbClr val="0000FF"/>
                </a:solidFill>
              </a:rPr>
              <a:t>thiệu</a:t>
            </a:r>
            <a:r>
              <a:rPr lang="en-US" dirty="0">
                <a:solidFill>
                  <a:srgbClr val="0000FF"/>
                </a:solidFill>
              </a:rPr>
              <a:t> </a:t>
            </a:r>
            <a:r>
              <a:rPr lang="en-US" dirty="0" err="1">
                <a:solidFill>
                  <a:srgbClr val="0000FF"/>
                </a:solidFill>
              </a:rPr>
              <a:t>vấn</a:t>
            </a:r>
            <a:r>
              <a:rPr lang="en-US" dirty="0">
                <a:solidFill>
                  <a:srgbClr val="0000FF"/>
                </a:solidFill>
              </a:rPr>
              <a:t> </a:t>
            </a:r>
            <a:r>
              <a:rPr lang="en-US" dirty="0" err="1">
                <a:solidFill>
                  <a:srgbClr val="0000FF"/>
                </a:solidFill>
              </a:rPr>
              <a:t>đề</a:t>
            </a:r>
            <a:r>
              <a:rPr lang="en-US" dirty="0">
                <a:solidFill>
                  <a:srgbClr val="0000FF"/>
                </a:solidFill>
              </a:rPr>
              <a:t>, </a:t>
            </a:r>
            <a:r>
              <a:rPr lang="en-US" dirty="0" err="1">
                <a:solidFill>
                  <a:srgbClr val="0000FF"/>
                </a:solidFill>
              </a:rPr>
              <a:t>trích</a:t>
            </a:r>
            <a:r>
              <a:rPr lang="en-US" dirty="0">
                <a:solidFill>
                  <a:srgbClr val="0000FF"/>
                </a:solidFill>
              </a:rPr>
              <a:t> </a:t>
            </a:r>
            <a:r>
              <a:rPr lang="en-US" dirty="0" err="1">
                <a:solidFill>
                  <a:srgbClr val="0000FF"/>
                </a:solidFill>
              </a:rPr>
              <a:t>dẫn</a:t>
            </a:r>
            <a:r>
              <a:rPr lang="en-US" dirty="0">
                <a:solidFill>
                  <a:srgbClr val="0000FF"/>
                </a:solidFill>
              </a:rPr>
              <a:t> ý </a:t>
            </a:r>
            <a:r>
              <a:rPr lang="en-US" dirty="0" err="1">
                <a:solidFill>
                  <a:srgbClr val="0000FF"/>
                </a:solidFill>
              </a:rPr>
              <a:t>kiến</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điểm</a:t>
            </a:r>
            <a:r>
              <a:rPr lang="en-US" dirty="0">
                <a:solidFill>
                  <a:srgbClr val="0000FF"/>
                </a:solidFill>
              </a:rPr>
              <a:t>.</a:t>
            </a:r>
          </a:p>
        </p:txBody>
      </p:sp>
      <p:sp>
        <p:nvSpPr>
          <p:cNvPr id="30" name="TextBox 29"/>
          <p:cNvSpPr txBox="1"/>
          <p:nvPr/>
        </p:nvSpPr>
        <p:spPr>
          <a:xfrm>
            <a:off x="1647881" y="1627074"/>
            <a:ext cx="5791201" cy="307777"/>
          </a:xfrm>
          <a:prstGeom prst="rect">
            <a:avLst/>
          </a:prstGeom>
          <a:noFill/>
        </p:spPr>
        <p:txBody>
          <a:bodyPr wrap="square" rtlCol="0">
            <a:spAutoFit/>
          </a:bodyPr>
          <a:lstStyle/>
          <a:p>
            <a:r>
              <a:rPr lang="en-US" dirty="0">
                <a:solidFill>
                  <a:srgbClr val="0000FF"/>
                </a:solidFill>
              </a:rPr>
              <a:t>2</a:t>
            </a:r>
            <a:r>
              <a:rPr lang="en-US" dirty="0">
                <a:solidFill>
                  <a:schemeClr val="tx1">
                    <a:lumMod val="50000"/>
                  </a:schemeClr>
                </a:solidFill>
              </a:rPr>
              <a:t>. </a:t>
            </a:r>
            <a:r>
              <a:rPr lang="en-US" dirty="0" err="1">
                <a:solidFill>
                  <a:srgbClr val="0000FF"/>
                </a:solidFill>
              </a:rPr>
              <a:t>Giải</a:t>
            </a:r>
            <a:r>
              <a:rPr lang="en-US" dirty="0">
                <a:solidFill>
                  <a:srgbClr val="0000FF"/>
                </a:solidFill>
              </a:rPr>
              <a:t> </a:t>
            </a:r>
            <a:r>
              <a:rPr lang="en-US" dirty="0" err="1">
                <a:solidFill>
                  <a:srgbClr val="0000FF"/>
                </a:solidFill>
              </a:rPr>
              <a:t>thích</a:t>
            </a:r>
            <a:r>
              <a:rPr lang="en-US" dirty="0">
                <a:solidFill>
                  <a:srgbClr val="0000FF"/>
                </a:solidFill>
              </a:rPr>
              <a:t> </a:t>
            </a:r>
            <a:r>
              <a:rPr lang="en-US" dirty="0" err="1">
                <a:solidFill>
                  <a:srgbClr val="0000FF"/>
                </a:solidFill>
              </a:rPr>
              <a:t>cách</a:t>
            </a:r>
            <a:r>
              <a:rPr lang="en-US" dirty="0">
                <a:solidFill>
                  <a:srgbClr val="0000FF"/>
                </a:solidFill>
              </a:rPr>
              <a:t> </a:t>
            </a:r>
            <a:r>
              <a:rPr lang="en-US" dirty="0" err="1">
                <a:solidFill>
                  <a:srgbClr val="0000FF"/>
                </a:solidFill>
              </a:rPr>
              <a:t>hiểu</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điểm</a:t>
            </a:r>
            <a:r>
              <a:rPr lang="en-US" dirty="0">
                <a:solidFill>
                  <a:srgbClr val="0000FF"/>
                </a:solidFill>
              </a:rPr>
              <a:t> ( </a:t>
            </a:r>
            <a:r>
              <a:rPr lang="en-US" dirty="0" err="1">
                <a:solidFill>
                  <a:srgbClr val="0000FF"/>
                </a:solidFill>
              </a:rPr>
              <a:t>nghĩa</a:t>
            </a:r>
            <a:r>
              <a:rPr lang="en-US" dirty="0">
                <a:solidFill>
                  <a:srgbClr val="0000FF"/>
                </a:solidFill>
              </a:rPr>
              <a:t> </a:t>
            </a:r>
            <a:r>
              <a:rPr lang="en-US" dirty="0" err="1">
                <a:solidFill>
                  <a:srgbClr val="0000FF"/>
                </a:solidFill>
              </a:rPr>
              <a:t>gốc</a:t>
            </a:r>
            <a:r>
              <a:rPr lang="en-US" dirty="0">
                <a:solidFill>
                  <a:srgbClr val="0000FF"/>
                </a:solidFill>
              </a:rPr>
              <a:t>, </a:t>
            </a:r>
            <a:r>
              <a:rPr lang="en-US" dirty="0" err="1">
                <a:solidFill>
                  <a:srgbClr val="0000FF"/>
                </a:solidFill>
              </a:rPr>
              <a:t>nghĩa</a:t>
            </a:r>
            <a:r>
              <a:rPr lang="en-US" dirty="0">
                <a:solidFill>
                  <a:srgbClr val="0000FF"/>
                </a:solidFill>
              </a:rPr>
              <a:t> </a:t>
            </a:r>
            <a:r>
              <a:rPr lang="en-US" dirty="0" err="1">
                <a:solidFill>
                  <a:srgbClr val="0000FF"/>
                </a:solidFill>
              </a:rPr>
              <a:t>chuyển</a:t>
            </a:r>
            <a:r>
              <a:rPr lang="en-US" dirty="0">
                <a:solidFill>
                  <a:srgbClr val="0000FF"/>
                </a:solidFill>
              </a:rPr>
              <a:t> (</a:t>
            </a:r>
            <a:r>
              <a:rPr lang="en-US" dirty="0" err="1">
                <a:solidFill>
                  <a:srgbClr val="0000FF"/>
                </a:solidFill>
              </a:rPr>
              <a:t>nếu</a:t>
            </a:r>
            <a:r>
              <a:rPr lang="en-US" dirty="0">
                <a:solidFill>
                  <a:srgbClr val="0000FF"/>
                </a:solidFill>
              </a:rPr>
              <a:t> </a:t>
            </a:r>
            <a:r>
              <a:rPr lang="en-US" dirty="0" err="1">
                <a:solidFill>
                  <a:srgbClr val="0000FF"/>
                </a:solidFill>
              </a:rPr>
              <a:t>có</a:t>
            </a:r>
            <a:r>
              <a:rPr lang="en-US" dirty="0">
                <a:solidFill>
                  <a:srgbClr val="0000FF"/>
                </a:solidFill>
              </a:rPr>
              <a:t>))</a:t>
            </a:r>
            <a:endParaRPr lang="en-US" dirty="0">
              <a:solidFill>
                <a:schemeClr val="tx1">
                  <a:lumMod val="50000"/>
                </a:schemeClr>
              </a:solidFill>
            </a:endParaRPr>
          </a:p>
        </p:txBody>
      </p:sp>
      <p:sp>
        <p:nvSpPr>
          <p:cNvPr id="31" name="TextBox 30"/>
          <p:cNvSpPr txBox="1"/>
          <p:nvPr/>
        </p:nvSpPr>
        <p:spPr>
          <a:xfrm>
            <a:off x="1647881" y="1934851"/>
            <a:ext cx="7009182" cy="307777"/>
          </a:xfrm>
          <a:prstGeom prst="rect">
            <a:avLst/>
          </a:prstGeom>
          <a:noFill/>
        </p:spPr>
        <p:txBody>
          <a:bodyPr wrap="square" rtlCol="0">
            <a:spAutoFit/>
          </a:bodyPr>
          <a:lstStyle/>
          <a:p>
            <a:r>
              <a:rPr lang="en-US" dirty="0">
                <a:solidFill>
                  <a:srgbClr val="0000FF"/>
                </a:solidFill>
              </a:rPr>
              <a:t>3. </a:t>
            </a:r>
            <a:r>
              <a:rPr lang="en-US" dirty="0" err="1">
                <a:solidFill>
                  <a:srgbClr val="0000FF"/>
                </a:solidFill>
              </a:rPr>
              <a:t>Đưa</a:t>
            </a:r>
            <a:r>
              <a:rPr lang="en-US" dirty="0">
                <a:solidFill>
                  <a:srgbClr val="0000FF"/>
                </a:solidFill>
              </a:rPr>
              <a:t> </a:t>
            </a:r>
            <a:r>
              <a:rPr lang="en-US" dirty="0" err="1">
                <a:solidFill>
                  <a:srgbClr val="0000FF"/>
                </a:solidFill>
              </a:rPr>
              <a:t>ra</a:t>
            </a:r>
            <a:r>
              <a:rPr lang="en-US" dirty="0">
                <a:solidFill>
                  <a:srgbClr val="0000FF"/>
                </a:solidFill>
              </a:rPr>
              <a:t> </a:t>
            </a:r>
            <a:r>
              <a:rPr lang="en-US" dirty="0" err="1">
                <a:solidFill>
                  <a:srgbClr val="0000FF"/>
                </a:solidFill>
              </a:rPr>
              <a:t>quan</a:t>
            </a:r>
            <a:r>
              <a:rPr lang="en-US" dirty="0">
                <a:solidFill>
                  <a:srgbClr val="0000FF"/>
                </a:solidFill>
              </a:rPr>
              <a:t> </a:t>
            </a:r>
            <a:r>
              <a:rPr lang="en-US" dirty="0" err="1">
                <a:solidFill>
                  <a:srgbClr val="0000FF"/>
                </a:solidFill>
              </a:rPr>
              <a:t>điểm</a:t>
            </a:r>
            <a:r>
              <a:rPr lang="en-US" dirty="0">
                <a:solidFill>
                  <a:srgbClr val="0000FF"/>
                </a:solidFill>
              </a:rPr>
              <a:t> </a:t>
            </a:r>
            <a:r>
              <a:rPr lang="en-US" dirty="0" err="1">
                <a:solidFill>
                  <a:srgbClr val="0000FF"/>
                </a:solidFill>
              </a:rPr>
              <a:t>của</a:t>
            </a:r>
            <a:r>
              <a:rPr lang="en-US" dirty="0">
                <a:solidFill>
                  <a:srgbClr val="0000FF"/>
                </a:solidFill>
              </a:rPr>
              <a:t> </a:t>
            </a:r>
            <a:r>
              <a:rPr lang="en-US" dirty="0" err="1">
                <a:solidFill>
                  <a:srgbClr val="0000FF"/>
                </a:solidFill>
              </a:rPr>
              <a:t>bản</a:t>
            </a:r>
            <a:r>
              <a:rPr lang="en-US" dirty="0">
                <a:solidFill>
                  <a:srgbClr val="0000FF"/>
                </a:solidFill>
              </a:rPr>
              <a:t> </a:t>
            </a:r>
            <a:r>
              <a:rPr lang="en-US" dirty="0" err="1">
                <a:solidFill>
                  <a:srgbClr val="0000FF"/>
                </a:solidFill>
              </a:rPr>
              <a:t>thân</a:t>
            </a:r>
            <a:r>
              <a:rPr lang="en-US" dirty="0">
                <a:solidFill>
                  <a:srgbClr val="0000FF"/>
                </a:solidFill>
              </a:rPr>
              <a:t>: </a:t>
            </a:r>
            <a:r>
              <a:rPr lang="en-US" dirty="0" err="1">
                <a:solidFill>
                  <a:srgbClr val="0000FF"/>
                </a:solidFill>
              </a:rPr>
              <a:t>đồng</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không</a:t>
            </a:r>
            <a:r>
              <a:rPr lang="en-US" dirty="0">
                <a:solidFill>
                  <a:srgbClr val="0000FF"/>
                </a:solidFill>
              </a:rPr>
              <a:t> </a:t>
            </a:r>
            <a:r>
              <a:rPr lang="en-US" dirty="0" err="1">
                <a:solidFill>
                  <a:srgbClr val="0000FF"/>
                </a:solidFill>
              </a:rPr>
              <a:t>đồng</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đồng</a:t>
            </a:r>
            <a:r>
              <a:rPr lang="en-US" dirty="0">
                <a:solidFill>
                  <a:srgbClr val="0000FF"/>
                </a:solidFill>
              </a:rPr>
              <a:t> </a:t>
            </a:r>
            <a:r>
              <a:rPr lang="en-US" dirty="0" err="1">
                <a:solidFill>
                  <a:srgbClr val="0000FF"/>
                </a:solidFill>
              </a:rPr>
              <a:t>tình</a:t>
            </a:r>
            <a:r>
              <a:rPr lang="en-US" dirty="0">
                <a:solidFill>
                  <a:srgbClr val="0000FF"/>
                </a:solidFill>
              </a:rPr>
              <a:t> </a:t>
            </a:r>
            <a:r>
              <a:rPr lang="en-US" dirty="0" err="1">
                <a:solidFill>
                  <a:srgbClr val="0000FF"/>
                </a:solidFill>
              </a:rPr>
              <a:t>một</a:t>
            </a:r>
            <a:r>
              <a:rPr lang="en-US" dirty="0">
                <a:solidFill>
                  <a:srgbClr val="0000FF"/>
                </a:solidFill>
              </a:rPr>
              <a:t> </a:t>
            </a:r>
            <a:r>
              <a:rPr lang="en-US" dirty="0" err="1">
                <a:solidFill>
                  <a:srgbClr val="0000FF"/>
                </a:solidFill>
              </a:rPr>
              <a:t>phần</a:t>
            </a:r>
            <a:r>
              <a:rPr lang="en-US" dirty="0">
                <a:solidFill>
                  <a:srgbClr val="0000FF"/>
                </a:solidFill>
              </a:rPr>
              <a:t>.</a:t>
            </a:r>
          </a:p>
        </p:txBody>
      </p:sp>
      <p:sp>
        <p:nvSpPr>
          <p:cNvPr id="32" name="TextBox 31"/>
          <p:cNvSpPr txBox="1"/>
          <p:nvPr/>
        </p:nvSpPr>
        <p:spPr>
          <a:xfrm>
            <a:off x="1647880" y="2266950"/>
            <a:ext cx="7191320" cy="1708160"/>
          </a:xfrm>
          <a:prstGeom prst="rect">
            <a:avLst/>
          </a:prstGeom>
          <a:noFill/>
        </p:spPr>
        <p:txBody>
          <a:bodyPr wrap="square" rtlCol="0">
            <a:spAutoFit/>
          </a:bodyPr>
          <a:lstStyle/>
          <a:p>
            <a:pPr>
              <a:lnSpc>
                <a:spcPct val="150000"/>
              </a:lnSpc>
            </a:pPr>
            <a:r>
              <a:rPr lang="en-US" dirty="0">
                <a:solidFill>
                  <a:srgbClr val="0000FF"/>
                </a:solidFill>
              </a:rPr>
              <a:t>4. </a:t>
            </a:r>
            <a:r>
              <a:rPr lang="en-US" dirty="0" err="1">
                <a:solidFill>
                  <a:srgbClr val="0000FF"/>
                </a:solidFill>
              </a:rPr>
              <a:t>Lí</a:t>
            </a:r>
            <a:r>
              <a:rPr lang="en-US" dirty="0">
                <a:solidFill>
                  <a:srgbClr val="0000FF"/>
                </a:solidFill>
              </a:rPr>
              <a:t> </a:t>
            </a:r>
            <a:r>
              <a:rPr lang="en-US" dirty="0" err="1">
                <a:solidFill>
                  <a:srgbClr val="0000FF"/>
                </a:solidFill>
              </a:rPr>
              <a:t>giải</a:t>
            </a:r>
            <a:r>
              <a:rPr lang="en-US" dirty="0">
                <a:solidFill>
                  <a:srgbClr val="0000FF"/>
                </a:solidFill>
              </a:rPr>
              <a:t>, </a:t>
            </a:r>
            <a:r>
              <a:rPr lang="en-US" dirty="0" err="1">
                <a:solidFill>
                  <a:srgbClr val="0000FF"/>
                </a:solidFill>
              </a:rPr>
              <a:t>phân</a:t>
            </a:r>
            <a:r>
              <a:rPr lang="en-US" dirty="0">
                <a:solidFill>
                  <a:srgbClr val="0000FF"/>
                </a:solidFill>
              </a:rPr>
              <a:t> </a:t>
            </a:r>
            <a:r>
              <a:rPr lang="en-US" dirty="0" err="1">
                <a:solidFill>
                  <a:srgbClr val="0000FF"/>
                </a:solidFill>
              </a:rPr>
              <a:t>tích</a:t>
            </a:r>
            <a:r>
              <a:rPr lang="en-US" dirty="0">
                <a:solidFill>
                  <a:srgbClr val="0000FF"/>
                </a:solidFill>
              </a:rPr>
              <a:t>, </a:t>
            </a:r>
            <a:r>
              <a:rPr lang="en-US" dirty="0" err="1">
                <a:solidFill>
                  <a:srgbClr val="0000FF"/>
                </a:solidFill>
              </a:rPr>
              <a:t>bàn</a:t>
            </a:r>
            <a:r>
              <a:rPr lang="en-US" dirty="0">
                <a:solidFill>
                  <a:srgbClr val="0000FF"/>
                </a:solidFill>
              </a:rPr>
              <a:t> </a:t>
            </a:r>
            <a:r>
              <a:rPr lang="en-US" dirty="0" err="1">
                <a:solidFill>
                  <a:srgbClr val="0000FF"/>
                </a:solidFill>
              </a:rPr>
              <a:t>luận</a:t>
            </a:r>
            <a:r>
              <a:rPr lang="en-US" dirty="0">
                <a:solidFill>
                  <a:srgbClr val="0000FF"/>
                </a:solidFill>
              </a:rPr>
              <a:t> </a:t>
            </a:r>
            <a:r>
              <a:rPr lang="en-US" dirty="0" err="1">
                <a:solidFill>
                  <a:srgbClr val="0000FF"/>
                </a:solidFill>
              </a:rPr>
              <a:t>mở</a:t>
            </a:r>
            <a:r>
              <a:rPr lang="en-US" dirty="0">
                <a:solidFill>
                  <a:srgbClr val="0000FF"/>
                </a:solidFill>
              </a:rPr>
              <a:t> </a:t>
            </a:r>
            <a:r>
              <a:rPr lang="en-US" dirty="0" err="1">
                <a:solidFill>
                  <a:srgbClr val="0000FF"/>
                </a:solidFill>
              </a:rPr>
              <a:t>rộng</a:t>
            </a:r>
            <a:endParaRPr lang="en-US" dirty="0">
              <a:solidFill>
                <a:srgbClr val="0000FF"/>
              </a:solidFill>
            </a:endParaRPr>
          </a:p>
          <a:p>
            <a:pPr marL="285750" indent="-285750">
              <a:lnSpc>
                <a:spcPct val="150000"/>
              </a:lnSpc>
              <a:buFontTx/>
              <a:buChar char="-"/>
            </a:pPr>
            <a:r>
              <a:rPr lang="en-US" dirty="0" err="1"/>
              <a:t>Mặt</a:t>
            </a:r>
            <a:r>
              <a:rPr lang="en-US" dirty="0"/>
              <a:t> </a:t>
            </a:r>
            <a:r>
              <a:rPr lang="en-US" dirty="0" err="1"/>
              <a:t>đúng</a:t>
            </a:r>
            <a:r>
              <a:rPr lang="en-US" dirty="0"/>
              <a:t> </a:t>
            </a:r>
            <a:r>
              <a:rPr lang="en-US" dirty="0" err="1"/>
              <a:t>đắn</a:t>
            </a:r>
            <a:r>
              <a:rPr lang="en-US" dirty="0"/>
              <a:t> </a:t>
            </a:r>
            <a:r>
              <a:rPr lang="en-US" dirty="0" err="1"/>
              <a:t>của</a:t>
            </a:r>
            <a:r>
              <a:rPr lang="en-US" dirty="0"/>
              <a:t> </a:t>
            </a:r>
            <a:r>
              <a:rPr lang="en-US" dirty="0" err="1"/>
              <a:t>quan</a:t>
            </a:r>
            <a:r>
              <a:rPr lang="en-US" dirty="0"/>
              <a:t> </a:t>
            </a:r>
            <a:r>
              <a:rPr lang="en-US" dirty="0" err="1"/>
              <a:t>điểm</a:t>
            </a:r>
            <a:r>
              <a:rPr lang="en-US" dirty="0"/>
              <a:t>, </a:t>
            </a:r>
            <a:r>
              <a:rPr lang="en-US" dirty="0" err="1"/>
              <a:t>dẫn</a:t>
            </a:r>
            <a:r>
              <a:rPr lang="en-US" dirty="0"/>
              <a:t> </a:t>
            </a:r>
            <a:r>
              <a:rPr lang="en-US" dirty="0" err="1"/>
              <a:t>chứng</a:t>
            </a:r>
            <a:r>
              <a:rPr lang="en-US" dirty="0"/>
              <a:t>.</a:t>
            </a:r>
          </a:p>
          <a:p>
            <a:pPr marL="285750" indent="-285750">
              <a:lnSpc>
                <a:spcPct val="150000"/>
              </a:lnSpc>
              <a:buFontTx/>
              <a:buChar char="-"/>
            </a:pPr>
            <a:r>
              <a:rPr lang="en-US" dirty="0" err="1"/>
              <a:t>Trường</a:t>
            </a:r>
            <a:r>
              <a:rPr lang="en-US" dirty="0"/>
              <a:t> </a:t>
            </a:r>
            <a:r>
              <a:rPr lang="en-US" dirty="0" err="1"/>
              <a:t>hợp</a:t>
            </a:r>
            <a:r>
              <a:rPr lang="en-US" dirty="0"/>
              <a:t> </a:t>
            </a:r>
            <a:r>
              <a:rPr lang="en-US" dirty="0" err="1"/>
              <a:t>ngoại</a:t>
            </a:r>
            <a:r>
              <a:rPr lang="en-US" dirty="0"/>
              <a:t> </a:t>
            </a:r>
            <a:r>
              <a:rPr lang="en-US" dirty="0" err="1"/>
              <a:t>lệ</a:t>
            </a:r>
            <a:r>
              <a:rPr lang="en-US" dirty="0"/>
              <a:t>, </a:t>
            </a:r>
            <a:r>
              <a:rPr lang="en-US" dirty="0" err="1"/>
              <a:t>hoặc</a:t>
            </a:r>
            <a:r>
              <a:rPr lang="en-US" dirty="0"/>
              <a:t> </a:t>
            </a:r>
            <a:r>
              <a:rPr lang="en-US" dirty="0" err="1"/>
              <a:t>mặt</a:t>
            </a:r>
            <a:r>
              <a:rPr lang="en-US" dirty="0"/>
              <a:t> </a:t>
            </a:r>
            <a:r>
              <a:rPr lang="en-US" dirty="0" err="1"/>
              <a:t>trái</a:t>
            </a:r>
            <a:r>
              <a:rPr lang="en-US" dirty="0"/>
              <a:t> </a:t>
            </a:r>
            <a:r>
              <a:rPr lang="en-US" dirty="0" err="1"/>
              <a:t>của</a:t>
            </a:r>
            <a:r>
              <a:rPr lang="en-US" dirty="0"/>
              <a:t> </a:t>
            </a:r>
            <a:r>
              <a:rPr lang="en-US" dirty="0" err="1"/>
              <a:t>quan</a:t>
            </a:r>
            <a:r>
              <a:rPr lang="en-US" dirty="0"/>
              <a:t> </a:t>
            </a:r>
            <a:r>
              <a:rPr lang="en-US" dirty="0" err="1"/>
              <a:t>điểm</a:t>
            </a:r>
            <a:r>
              <a:rPr lang="en-US" dirty="0"/>
              <a:t>, </a:t>
            </a:r>
            <a:r>
              <a:rPr lang="en-US" dirty="0" err="1"/>
              <a:t>hoặc</a:t>
            </a:r>
            <a:r>
              <a:rPr lang="en-US" dirty="0"/>
              <a:t> </a:t>
            </a:r>
            <a:r>
              <a:rPr lang="en-US" dirty="0" err="1"/>
              <a:t>bổ</a:t>
            </a:r>
            <a:r>
              <a:rPr lang="en-US" dirty="0"/>
              <a:t> sung </a:t>
            </a:r>
            <a:r>
              <a:rPr lang="en-US" dirty="0" err="1"/>
              <a:t>hoàn</a:t>
            </a:r>
            <a:r>
              <a:rPr lang="en-US" dirty="0"/>
              <a:t> </a:t>
            </a:r>
            <a:r>
              <a:rPr lang="en-US" dirty="0" err="1"/>
              <a:t>thiện</a:t>
            </a:r>
            <a:r>
              <a:rPr lang="en-US" dirty="0"/>
              <a:t> ý </a:t>
            </a:r>
            <a:r>
              <a:rPr lang="en-US" dirty="0" err="1"/>
              <a:t>kiến</a:t>
            </a:r>
            <a:r>
              <a:rPr lang="en-US" dirty="0"/>
              <a:t>.</a:t>
            </a:r>
          </a:p>
          <a:p>
            <a:pPr>
              <a:lnSpc>
                <a:spcPct val="150000"/>
              </a:lnSpc>
            </a:pPr>
            <a:r>
              <a:rPr lang="en-US" dirty="0">
                <a:solidFill>
                  <a:srgbClr val="0000FF"/>
                </a:solidFill>
              </a:rPr>
              <a:t>5. </a:t>
            </a:r>
            <a:r>
              <a:rPr lang="en-US" dirty="0" err="1">
                <a:solidFill>
                  <a:srgbClr val="0000FF"/>
                </a:solidFill>
              </a:rPr>
              <a:t>Bài</a:t>
            </a:r>
            <a:r>
              <a:rPr lang="en-US" dirty="0">
                <a:solidFill>
                  <a:srgbClr val="0000FF"/>
                </a:solidFill>
              </a:rPr>
              <a:t> </a:t>
            </a:r>
            <a:r>
              <a:rPr lang="en-US" dirty="0" err="1">
                <a:solidFill>
                  <a:srgbClr val="0000FF"/>
                </a:solidFill>
              </a:rPr>
              <a:t>học</a:t>
            </a:r>
            <a:r>
              <a:rPr lang="en-US" dirty="0">
                <a:solidFill>
                  <a:srgbClr val="0000FF"/>
                </a:solidFill>
              </a:rPr>
              <a:t> </a:t>
            </a:r>
            <a:r>
              <a:rPr lang="en-US" dirty="0" err="1">
                <a:solidFill>
                  <a:srgbClr val="0000FF"/>
                </a:solidFill>
              </a:rPr>
              <a:t>nhận</a:t>
            </a:r>
            <a:r>
              <a:rPr lang="en-US" dirty="0">
                <a:solidFill>
                  <a:srgbClr val="0000FF"/>
                </a:solidFill>
              </a:rPr>
              <a:t> </a:t>
            </a:r>
            <a:r>
              <a:rPr lang="en-US" dirty="0" err="1">
                <a:solidFill>
                  <a:srgbClr val="0000FF"/>
                </a:solidFill>
              </a:rPr>
              <a:t>thức</a:t>
            </a:r>
            <a:r>
              <a:rPr lang="en-US" dirty="0">
                <a:solidFill>
                  <a:srgbClr val="0000FF"/>
                </a:solidFill>
              </a:rPr>
              <a:t> </a:t>
            </a:r>
            <a:r>
              <a:rPr lang="en-US" dirty="0" err="1">
                <a:solidFill>
                  <a:srgbClr val="0000FF"/>
                </a:solidFill>
              </a:rPr>
              <a:t>và</a:t>
            </a:r>
            <a:r>
              <a:rPr lang="en-US" dirty="0">
                <a:solidFill>
                  <a:srgbClr val="0000FF"/>
                </a:solidFill>
              </a:rPr>
              <a:t> </a:t>
            </a:r>
            <a:r>
              <a:rPr lang="en-US" dirty="0" err="1">
                <a:solidFill>
                  <a:srgbClr val="0000FF"/>
                </a:solidFill>
              </a:rPr>
              <a:t>hành</a:t>
            </a:r>
            <a:r>
              <a:rPr lang="en-US" dirty="0">
                <a:solidFill>
                  <a:srgbClr val="0000FF"/>
                </a:solidFill>
              </a:rPr>
              <a:t> </a:t>
            </a:r>
            <a:r>
              <a:rPr lang="en-US" dirty="0" err="1">
                <a:solidFill>
                  <a:srgbClr val="0000FF"/>
                </a:solidFill>
              </a:rPr>
              <a:t>động</a:t>
            </a:r>
            <a:r>
              <a:rPr lang="en-US" dirty="0">
                <a:solidFill>
                  <a:srgbClr val="0000FF"/>
                </a:solidFill>
              </a:rPr>
              <a:t>.</a:t>
            </a:r>
          </a:p>
          <a:p>
            <a:pPr>
              <a:lnSpc>
                <a:spcPct val="150000"/>
              </a:lnSpc>
            </a:pPr>
            <a:r>
              <a:rPr lang="en-US" dirty="0">
                <a:solidFill>
                  <a:srgbClr val="0000FF"/>
                </a:solidFill>
              </a:rPr>
              <a:t>6. </a:t>
            </a:r>
            <a:r>
              <a:rPr lang="en-US" dirty="0" err="1">
                <a:solidFill>
                  <a:srgbClr val="0000FF"/>
                </a:solidFill>
              </a:rPr>
              <a:t>Thông</a:t>
            </a:r>
            <a:r>
              <a:rPr lang="en-US" dirty="0">
                <a:solidFill>
                  <a:srgbClr val="0000FF"/>
                </a:solidFill>
              </a:rPr>
              <a:t> </a:t>
            </a:r>
            <a:r>
              <a:rPr lang="en-US" dirty="0" err="1">
                <a:solidFill>
                  <a:srgbClr val="0000FF"/>
                </a:solidFill>
              </a:rPr>
              <a:t>điệp</a:t>
            </a:r>
            <a:r>
              <a:rPr lang="en-US" dirty="0">
                <a:solidFill>
                  <a:srgbClr val="0000FF"/>
                </a:solidFill>
              </a:rPr>
              <a:t> </a:t>
            </a:r>
            <a:endParaRPr lang="en-US" dirty="0">
              <a:solidFill>
                <a:schemeClr val="tx1">
                  <a:lumMod val="50000"/>
                </a:schemeClr>
              </a:solidFill>
            </a:endParaRPr>
          </a:p>
        </p:txBody>
      </p:sp>
      <p:sp>
        <p:nvSpPr>
          <p:cNvPr id="33" name="TextBox 32"/>
          <p:cNvSpPr txBox="1"/>
          <p:nvPr/>
        </p:nvSpPr>
        <p:spPr>
          <a:xfrm>
            <a:off x="1434609" y="4115351"/>
            <a:ext cx="7404591" cy="369332"/>
          </a:xfrm>
          <a:prstGeom prst="rect">
            <a:avLst/>
          </a:prstGeom>
          <a:noFill/>
        </p:spPr>
        <p:txBody>
          <a:bodyPr wrap="none" rtlCol="0">
            <a:spAutoFit/>
          </a:bodyPr>
          <a:lstStyle/>
          <a:p>
            <a:r>
              <a:rPr lang="en-US" sz="1800" dirty="0" err="1">
                <a:solidFill>
                  <a:srgbClr val="FF0000"/>
                </a:solidFill>
              </a:rPr>
              <a:t>Cấu</a:t>
            </a:r>
            <a:r>
              <a:rPr lang="en-US" sz="1800" dirty="0">
                <a:solidFill>
                  <a:srgbClr val="FF0000"/>
                </a:solidFill>
              </a:rPr>
              <a:t> </a:t>
            </a:r>
            <a:r>
              <a:rPr lang="en-US" sz="1800" dirty="0" err="1">
                <a:solidFill>
                  <a:srgbClr val="FF0000"/>
                </a:solidFill>
              </a:rPr>
              <a:t>trúc</a:t>
            </a:r>
            <a:r>
              <a:rPr lang="en-US" sz="1800" dirty="0">
                <a:solidFill>
                  <a:srgbClr val="FF0000"/>
                </a:solidFill>
              </a:rPr>
              <a:t> </a:t>
            </a:r>
            <a:r>
              <a:rPr lang="en-US" sz="1800" dirty="0" err="1">
                <a:solidFill>
                  <a:srgbClr val="FF0000"/>
                </a:solidFill>
              </a:rPr>
              <a:t>bài</a:t>
            </a:r>
            <a:r>
              <a:rPr lang="en-US" sz="1800" dirty="0">
                <a:solidFill>
                  <a:srgbClr val="FF0000"/>
                </a:solidFill>
              </a:rPr>
              <a:t> </a:t>
            </a:r>
            <a:r>
              <a:rPr lang="en-US" sz="1800" dirty="0" err="1">
                <a:solidFill>
                  <a:srgbClr val="FF0000"/>
                </a:solidFill>
              </a:rPr>
              <a:t>làm</a:t>
            </a:r>
            <a:r>
              <a:rPr lang="en-US" sz="1800" dirty="0">
                <a:solidFill>
                  <a:srgbClr val="FF0000"/>
                </a:solidFill>
              </a:rPr>
              <a:t> </a:t>
            </a:r>
            <a:r>
              <a:rPr lang="en-US" sz="1800" dirty="0" err="1">
                <a:solidFill>
                  <a:srgbClr val="FF0000"/>
                </a:solidFill>
              </a:rPr>
              <a:t>khác</a:t>
            </a:r>
            <a:r>
              <a:rPr lang="en-US" sz="1800" dirty="0">
                <a:solidFill>
                  <a:srgbClr val="FF0000"/>
                </a:solidFill>
              </a:rPr>
              <a:t> </a:t>
            </a:r>
            <a:r>
              <a:rPr lang="en-US" sz="1800" dirty="0" err="1">
                <a:solidFill>
                  <a:srgbClr val="FF0000"/>
                </a:solidFill>
              </a:rPr>
              <a:t>biệt</a:t>
            </a:r>
            <a:r>
              <a:rPr lang="en-US" sz="1800" dirty="0">
                <a:solidFill>
                  <a:srgbClr val="FF0000"/>
                </a:solidFill>
              </a:rPr>
              <a:t>, </a:t>
            </a:r>
            <a:r>
              <a:rPr lang="en-US" sz="1800" dirty="0" err="1">
                <a:solidFill>
                  <a:srgbClr val="FF0000"/>
                </a:solidFill>
              </a:rPr>
              <a:t>học</a:t>
            </a:r>
            <a:r>
              <a:rPr lang="en-US" sz="1800" dirty="0">
                <a:solidFill>
                  <a:srgbClr val="FF0000"/>
                </a:solidFill>
              </a:rPr>
              <a:t> </a:t>
            </a:r>
            <a:r>
              <a:rPr lang="en-US" sz="1800" dirty="0" err="1">
                <a:solidFill>
                  <a:srgbClr val="FF0000"/>
                </a:solidFill>
              </a:rPr>
              <a:t>sinh</a:t>
            </a:r>
            <a:r>
              <a:rPr lang="en-US" sz="1800" dirty="0">
                <a:solidFill>
                  <a:srgbClr val="FF0000"/>
                </a:solidFill>
              </a:rPr>
              <a:t> </a:t>
            </a:r>
            <a:r>
              <a:rPr lang="en-US" sz="1800" dirty="0" err="1">
                <a:solidFill>
                  <a:srgbClr val="FF0000"/>
                </a:solidFill>
              </a:rPr>
              <a:t>cần</a:t>
            </a:r>
            <a:r>
              <a:rPr lang="en-US" sz="1800" dirty="0">
                <a:solidFill>
                  <a:srgbClr val="FF0000"/>
                </a:solidFill>
              </a:rPr>
              <a:t> </a:t>
            </a:r>
            <a:r>
              <a:rPr lang="en-US" sz="1800" dirty="0" err="1">
                <a:solidFill>
                  <a:srgbClr val="FF0000"/>
                </a:solidFill>
              </a:rPr>
              <a:t>chú</a:t>
            </a:r>
            <a:r>
              <a:rPr lang="en-US" sz="1800" dirty="0">
                <a:solidFill>
                  <a:srgbClr val="FF0000"/>
                </a:solidFill>
              </a:rPr>
              <a:t> ý </a:t>
            </a:r>
            <a:r>
              <a:rPr lang="en-US" sz="1800" dirty="0" err="1">
                <a:solidFill>
                  <a:srgbClr val="FF0000"/>
                </a:solidFill>
              </a:rPr>
              <a:t>xác</a:t>
            </a:r>
            <a:r>
              <a:rPr lang="en-US" sz="1800" dirty="0">
                <a:solidFill>
                  <a:srgbClr val="FF0000"/>
                </a:solidFill>
              </a:rPr>
              <a:t> </a:t>
            </a:r>
            <a:r>
              <a:rPr lang="en-US" sz="1800" dirty="0" err="1">
                <a:solidFill>
                  <a:srgbClr val="FF0000"/>
                </a:solidFill>
              </a:rPr>
              <a:t>định</a:t>
            </a:r>
            <a:r>
              <a:rPr lang="en-US" sz="1800" dirty="0">
                <a:solidFill>
                  <a:srgbClr val="FF0000"/>
                </a:solidFill>
              </a:rPr>
              <a:t> </a:t>
            </a:r>
            <a:r>
              <a:rPr lang="en-US" sz="1800" dirty="0" err="1">
                <a:solidFill>
                  <a:srgbClr val="FF0000"/>
                </a:solidFill>
              </a:rPr>
              <a:t>đúng</a:t>
            </a:r>
            <a:r>
              <a:rPr lang="en-US" sz="1800" dirty="0">
                <a:solidFill>
                  <a:srgbClr val="FF0000"/>
                </a:solidFill>
              </a:rPr>
              <a:t> </a:t>
            </a:r>
            <a:r>
              <a:rPr lang="en-US" sz="1800" dirty="0" err="1">
                <a:solidFill>
                  <a:srgbClr val="FF0000"/>
                </a:solidFill>
              </a:rPr>
              <a:t>dạng</a:t>
            </a:r>
            <a:r>
              <a:rPr lang="en-US" sz="1800" dirty="0">
                <a:solidFill>
                  <a:srgbClr val="FF0000"/>
                </a:solidFill>
              </a:rPr>
              <a:t> </a:t>
            </a:r>
            <a:r>
              <a:rPr lang="en-US" sz="1800" dirty="0" err="1">
                <a:solidFill>
                  <a:srgbClr val="FF0000"/>
                </a:solidFill>
              </a:rPr>
              <a:t>bài</a:t>
            </a:r>
            <a:r>
              <a:rPr lang="en-US" sz="1800" dirty="0">
                <a:solidFill>
                  <a:srgbClr val="FF0000"/>
                </a:solidFill>
              </a:rPr>
              <a:t>.</a:t>
            </a:r>
          </a:p>
        </p:txBody>
      </p:sp>
      <p:sp>
        <p:nvSpPr>
          <p:cNvPr id="34" name="Right Arrow 33"/>
          <p:cNvSpPr/>
          <p:nvPr/>
        </p:nvSpPr>
        <p:spPr>
          <a:xfrm>
            <a:off x="647699" y="4157417"/>
            <a:ext cx="685799" cy="2851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807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left)">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0">
                                            <p:txEl>
                                              <p:pRg st="0" end="0"/>
                                            </p:txEl>
                                          </p:spTgt>
                                        </p:tgtEl>
                                        <p:attrNameLst>
                                          <p:attrName>style.visibility</p:attrName>
                                        </p:attrNameLst>
                                      </p:cBhvr>
                                      <p:to>
                                        <p:strVal val="visible"/>
                                      </p:to>
                                    </p:set>
                                    <p:animEffect transition="in" filter="wipe(left)">
                                      <p:cBhvr>
                                        <p:cTn id="35" dur="500"/>
                                        <p:tgtEl>
                                          <p:spTgt spid="3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31">
                                            <p:txEl>
                                              <p:pRg st="0" end="0"/>
                                            </p:txEl>
                                          </p:spTgt>
                                        </p:tgtEl>
                                        <p:attrNameLst>
                                          <p:attrName>style.visibility</p:attrName>
                                        </p:attrNameLst>
                                      </p:cBhvr>
                                      <p:to>
                                        <p:strVal val="visible"/>
                                      </p:to>
                                    </p:set>
                                    <p:animEffect transition="in" filter="wipe(left)">
                                      <p:cBhvr>
                                        <p:cTn id="40" dur="500"/>
                                        <p:tgtEl>
                                          <p:spTgt spid="31">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inVertical)">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9" grpId="0"/>
      <p:bldP spid="32" grpId="0"/>
      <p:bldP spid="33" grpId="0"/>
      <p:bldP spid="34"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68885" y="547360"/>
            <a:ext cx="8494115" cy="523220"/>
          </a:xfrm>
          <a:prstGeom prst="rect">
            <a:avLst/>
          </a:prstGeom>
          <a:solidFill>
            <a:schemeClr val="bg2">
              <a:lumMod val="75000"/>
            </a:schemeClr>
          </a:solidFill>
          <a:ln>
            <a:solidFill>
              <a:srgbClr val="0000FF"/>
            </a:solidFill>
          </a:ln>
        </p:spPr>
        <p:txBody>
          <a:bodyPr wrap="square">
            <a:spAutoFit/>
          </a:bodyPr>
          <a:lstStyle/>
          <a:p>
            <a:r>
              <a:rPr lang="en-US" b="1" dirty="0"/>
              <a:t>V</a:t>
            </a:r>
            <a:r>
              <a:rPr lang="vi-VN" b="1" dirty="0"/>
              <a:t>iết một đoạn văn (khoảng 200 chữ) trình bày suy nghĩ của anh/chị về quan điểm: giọt nước mắt có thể giúp con người trở nên mạnh mẽ hơn.</a:t>
            </a:r>
            <a:endParaRPr lang="en-US" b="1" dirty="0"/>
          </a:p>
        </p:txBody>
      </p:sp>
      <p:sp>
        <p:nvSpPr>
          <p:cNvPr id="4" name="Rectangle 3"/>
          <p:cNvSpPr/>
          <p:nvPr/>
        </p:nvSpPr>
        <p:spPr>
          <a:xfrm>
            <a:off x="210641" y="1171367"/>
            <a:ext cx="8610601" cy="3539430"/>
          </a:xfrm>
          <a:prstGeom prst="rect">
            <a:avLst/>
          </a:prstGeom>
          <a:ln>
            <a:solidFill>
              <a:srgbClr val="0000FF"/>
            </a:solidFill>
          </a:ln>
        </p:spPr>
        <p:txBody>
          <a:bodyPr wrap="square">
            <a:spAutoFit/>
          </a:bodyPr>
          <a:lstStyle/>
          <a:p>
            <a:r>
              <a:rPr lang="en-US" b="1" dirty="0"/>
              <a:t>1. </a:t>
            </a:r>
            <a:r>
              <a:rPr lang="vi-VN" b="1" dirty="0"/>
              <a:t> </a:t>
            </a:r>
            <a:r>
              <a:rPr lang="en-US" b="1" dirty="0" err="1"/>
              <a:t>Giới</a:t>
            </a:r>
            <a:r>
              <a:rPr lang="en-US" b="1" dirty="0"/>
              <a:t> </a:t>
            </a:r>
            <a:r>
              <a:rPr lang="en-US" b="1" dirty="0" err="1"/>
              <a:t>thiệu</a:t>
            </a:r>
            <a:r>
              <a:rPr lang="en-US" b="1" dirty="0"/>
              <a:t> </a:t>
            </a:r>
            <a:r>
              <a:rPr lang="en-US" b="1" dirty="0" err="1"/>
              <a:t>quan</a:t>
            </a:r>
            <a:r>
              <a:rPr lang="en-US" b="1" dirty="0"/>
              <a:t> </a:t>
            </a:r>
            <a:r>
              <a:rPr lang="en-US" b="1" dirty="0" err="1"/>
              <a:t>điểm</a:t>
            </a:r>
            <a:r>
              <a:rPr lang="en-US" b="1" dirty="0"/>
              <a:t>: </a:t>
            </a:r>
            <a:r>
              <a:rPr lang="en-US" dirty="0"/>
              <a:t>“</a:t>
            </a:r>
            <a:r>
              <a:rPr lang="vi-VN" dirty="0"/>
              <a:t>giọt nước mắt có thể giúp con người trở nên mạnh mẽ hơn.</a:t>
            </a:r>
            <a:r>
              <a:rPr lang="en-US" dirty="0"/>
              <a:t>”</a:t>
            </a:r>
          </a:p>
          <a:p>
            <a:r>
              <a:rPr lang="en-US" b="1" dirty="0"/>
              <a:t>2.</a:t>
            </a:r>
            <a:r>
              <a:rPr lang="vi-VN" b="1" dirty="0"/>
              <a:t> Giải thích: </a:t>
            </a:r>
            <a:endParaRPr lang="en-US" dirty="0"/>
          </a:p>
          <a:p>
            <a:pPr marL="285750" indent="-285750">
              <a:buFontTx/>
              <a:buChar char="-"/>
            </a:pPr>
            <a:r>
              <a:rPr lang="vi-VN" dirty="0"/>
              <a:t>Giọt nước mắt là biểu hiện của một trạng thái xúc động trong tâm hồn mà con người cần phải hoặc bắt buộc phải bộc lộ ra bên ngoài. </a:t>
            </a:r>
            <a:endParaRPr lang="en-US" dirty="0"/>
          </a:p>
          <a:p>
            <a:pPr marL="285750" indent="-285750">
              <a:buFontTx/>
              <a:buChar char="-"/>
            </a:pPr>
            <a:r>
              <a:rPr lang="en-US" dirty="0" err="1"/>
              <a:t>Câu</a:t>
            </a:r>
            <a:r>
              <a:rPr lang="en-US" dirty="0"/>
              <a:t> </a:t>
            </a:r>
            <a:r>
              <a:rPr lang="en-US" dirty="0" err="1"/>
              <a:t>nói</a:t>
            </a:r>
            <a:r>
              <a:rPr lang="en-US" dirty="0"/>
              <a:t> </a:t>
            </a:r>
            <a:r>
              <a:rPr lang="en-US" dirty="0" err="1"/>
              <a:t>của</a:t>
            </a:r>
            <a:r>
              <a:rPr lang="en-US" dirty="0"/>
              <a:t> </a:t>
            </a:r>
            <a:r>
              <a:rPr lang="en-US" dirty="0" err="1"/>
              <a:t>tác</a:t>
            </a:r>
            <a:r>
              <a:rPr lang="en-US" dirty="0"/>
              <a:t> </a:t>
            </a:r>
            <a:r>
              <a:rPr lang="en-US" dirty="0" err="1"/>
              <a:t>giả</a:t>
            </a:r>
            <a:r>
              <a:rPr lang="en-US" dirty="0"/>
              <a:t> </a:t>
            </a:r>
            <a:r>
              <a:rPr lang="en-US" dirty="0" err="1"/>
              <a:t>đề</a:t>
            </a:r>
            <a:r>
              <a:rPr lang="en-US" dirty="0"/>
              <a:t> </a:t>
            </a:r>
            <a:r>
              <a:rPr lang="en-US" dirty="0" err="1"/>
              <a:t>cao</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giọt</a:t>
            </a:r>
            <a:r>
              <a:rPr lang="en-US" dirty="0"/>
              <a:t> </a:t>
            </a:r>
            <a:r>
              <a:rPr lang="en-US" dirty="0" err="1"/>
              <a:t>nước</a:t>
            </a:r>
            <a:r>
              <a:rPr lang="en-US" dirty="0"/>
              <a:t> </a:t>
            </a:r>
            <a:r>
              <a:rPr lang="en-US" dirty="0" err="1"/>
              <a:t>mắt</a:t>
            </a:r>
            <a:r>
              <a:rPr lang="en-US" dirty="0"/>
              <a:t>, </a:t>
            </a:r>
            <a:r>
              <a:rPr lang="en-US" dirty="0" err="1"/>
              <a:t>nó</a:t>
            </a:r>
            <a:r>
              <a:rPr lang="en-US" dirty="0"/>
              <a:t> </a:t>
            </a:r>
            <a:r>
              <a:rPr lang="en-US" dirty="0" err="1"/>
              <a:t>có</a:t>
            </a:r>
            <a:r>
              <a:rPr lang="en-US" dirty="0"/>
              <a:t> </a:t>
            </a:r>
            <a:r>
              <a:rPr lang="en-US" dirty="0" err="1"/>
              <a:t>thể</a:t>
            </a:r>
            <a:r>
              <a:rPr lang="en-US" dirty="0"/>
              <a:t> </a:t>
            </a:r>
            <a:r>
              <a:rPr lang="en-US" dirty="0" err="1"/>
              <a:t>đem</a:t>
            </a:r>
            <a:r>
              <a:rPr lang="en-US" dirty="0"/>
              <a:t> </a:t>
            </a:r>
            <a:r>
              <a:rPr lang="en-US" dirty="0" err="1"/>
              <a:t>đến</a:t>
            </a:r>
            <a:r>
              <a:rPr lang="en-US" dirty="0"/>
              <a:t> </a:t>
            </a:r>
            <a:r>
              <a:rPr lang="en-US" dirty="0" err="1"/>
              <a:t>sức</a:t>
            </a:r>
            <a:r>
              <a:rPr lang="en-US" dirty="0"/>
              <a:t> </a:t>
            </a:r>
            <a:r>
              <a:rPr lang="en-US" dirty="0" err="1"/>
              <a:t>mạnh</a:t>
            </a:r>
            <a:r>
              <a:rPr lang="en-US" dirty="0"/>
              <a:t> </a:t>
            </a:r>
            <a:r>
              <a:rPr lang="en-US" dirty="0" err="1"/>
              <a:t>khiến</a:t>
            </a:r>
            <a:r>
              <a:rPr lang="en-US" dirty="0"/>
              <a:t> con </a:t>
            </a:r>
            <a:r>
              <a:rPr lang="en-US" dirty="0" err="1"/>
              <a:t>người</a:t>
            </a:r>
            <a:r>
              <a:rPr lang="en-US" dirty="0"/>
              <a:t> </a:t>
            </a:r>
            <a:r>
              <a:rPr lang="en-US" dirty="0" err="1"/>
              <a:t>mạnh</a:t>
            </a:r>
            <a:r>
              <a:rPr lang="en-US" dirty="0"/>
              <a:t> </a:t>
            </a:r>
            <a:r>
              <a:rPr lang="en-US" dirty="0" err="1"/>
              <a:t>mẽ</a:t>
            </a:r>
            <a:r>
              <a:rPr lang="en-US" dirty="0"/>
              <a:t> </a:t>
            </a:r>
            <a:r>
              <a:rPr lang="en-US" dirty="0" err="1"/>
              <a:t>hơn</a:t>
            </a:r>
            <a:r>
              <a:rPr lang="en-US" dirty="0"/>
              <a:t>.</a:t>
            </a:r>
          </a:p>
          <a:p>
            <a:r>
              <a:rPr lang="en-US" b="1" dirty="0"/>
              <a:t>3.</a:t>
            </a:r>
            <a:r>
              <a:rPr lang="vi-VN" b="1" dirty="0"/>
              <a:t> </a:t>
            </a:r>
            <a:r>
              <a:rPr lang="en-US" b="1" dirty="0" err="1"/>
              <a:t>Khẳng</a:t>
            </a:r>
            <a:r>
              <a:rPr lang="en-US" b="1" dirty="0"/>
              <a:t> </a:t>
            </a:r>
            <a:r>
              <a:rPr lang="en-US" b="1" dirty="0" err="1"/>
              <a:t>định</a:t>
            </a:r>
            <a:r>
              <a:rPr lang="en-US" b="1" dirty="0"/>
              <a:t>  </a:t>
            </a:r>
            <a:r>
              <a:rPr lang="en-US" b="1" dirty="0" err="1"/>
              <a:t>quan</a:t>
            </a:r>
            <a:r>
              <a:rPr lang="en-US" b="1" dirty="0"/>
              <a:t> </a:t>
            </a:r>
            <a:r>
              <a:rPr lang="en-US" b="1" dirty="0" err="1"/>
              <a:t>điểm</a:t>
            </a:r>
            <a:r>
              <a:rPr lang="en-US" b="1" dirty="0"/>
              <a:t>: </a:t>
            </a:r>
            <a:r>
              <a:rPr lang="en-US" dirty="0" err="1"/>
              <a:t>đó</a:t>
            </a:r>
            <a:r>
              <a:rPr lang="en-US" dirty="0"/>
              <a:t> </a:t>
            </a:r>
            <a:r>
              <a:rPr lang="en-US" dirty="0" err="1"/>
              <a:t>là</a:t>
            </a:r>
            <a:r>
              <a:rPr lang="en-US" dirty="0"/>
              <a:t> </a:t>
            </a:r>
            <a:r>
              <a:rPr lang="en-US" dirty="0" err="1"/>
              <a:t>quan</a:t>
            </a:r>
            <a:r>
              <a:rPr lang="en-US" dirty="0"/>
              <a:t> </a:t>
            </a:r>
            <a:r>
              <a:rPr lang="en-US" dirty="0" err="1"/>
              <a:t>điểm</a:t>
            </a:r>
            <a:r>
              <a:rPr lang="en-US" dirty="0"/>
              <a:t> </a:t>
            </a:r>
            <a:r>
              <a:rPr lang="en-US" dirty="0" err="1"/>
              <a:t>đúng</a:t>
            </a:r>
            <a:r>
              <a:rPr lang="en-US" dirty="0"/>
              <a:t> </a:t>
            </a:r>
            <a:r>
              <a:rPr lang="en-US" dirty="0" err="1"/>
              <a:t>đắn</a:t>
            </a:r>
            <a:r>
              <a:rPr lang="en-US" dirty="0"/>
              <a:t>.</a:t>
            </a:r>
          </a:p>
          <a:p>
            <a:r>
              <a:rPr lang="en-US" b="1" dirty="0"/>
              <a:t>4. </a:t>
            </a:r>
            <a:r>
              <a:rPr lang="en-US" b="1" dirty="0" err="1"/>
              <a:t>Lí</a:t>
            </a:r>
            <a:r>
              <a:rPr lang="en-US" b="1" dirty="0"/>
              <a:t> </a:t>
            </a:r>
            <a:r>
              <a:rPr lang="en-US" b="1" dirty="0" err="1"/>
              <a:t>giải</a:t>
            </a:r>
            <a:r>
              <a:rPr lang="en-US" b="1" dirty="0"/>
              <a:t>:</a:t>
            </a:r>
          </a:p>
          <a:p>
            <a:pPr marL="285750" indent="-285750">
              <a:buFontTx/>
              <a:buChar char="-"/>
            </a:pPr>
            <a:r>
              <a:rPr lang="vi-VN" dirty="0"/>
              <a:t>Ý nghĩa của giọt nước mắt: giúp con người bộc lộ những tâm tư cảm xúc còn đang ẩn giấu; cuốn trôi đi những ưu tư, muộn phiền; </a:t>
            </a:r>
            <a:r>
              <a:rPr lang="en-US" dirty="0"/>
              <a:t>c</a:t>
            </a:r>
            <a:r>
              <a:rPr lang="vi-VN" dirty="0"/>
              <a:t>hia sẻ niềm vui hạnh phúc giúp người với người lại gần nhau hơn... </a:t>
            </a:r>
            <a:endParaRPr lang="en-US" dirty="0"/>
          </a:p>
          <a:p>
            <a:r>
              <a:rPr lang="vi-VN" dirty="0"/>
              <a:t>- Phê phán: những giọt nước mắt giả tạo, hình thức; những con người yếu đuối chỉ biết khóc lóc, bất lực trước nghịch cảnh; những kẻ vô cảm không biết chia sẻ với nỗi đau của người khác...</a:t>
            </a:r>
            <a:endParaRPr lang="en-US" dirty="0"/>
          </a:p>
          <a:p>
            <a:r>
              <a:rPr lang="en-US" b="1" dirty="0"/>
              <a:t>5. </a:t>
            </a:r>
            <a:r>
              <a:rPr lang="en-US" b="1" dirty="0" err="1"/>
              <a:t>Bài</a:t>
            </a:r>
            <a:r>
              <a:rPr lang="en-US" b="1" dirty="0"/>
              <a:t> </a:t>
            </a:r>
            <a:r>
              <a:rPr lang="en-US" b="1" dirty="0" err="1"/>
              <a:t>học</a:t>
            </a:r>
            <a:r>
              <a:rPr lang="en-US" b="1" dirty="0"/>
              <a:t> </a:t>
            </a:r>
            <a:r>
              <a:rPr lang="en-US" b="1" dirty="0" err="1"/>
              <a:t>nhận</a:t>
            </a:r>
            <a:r>
              <a:rPr lang="en-US" b="1" dirty="0"/>
              <a:t> </a:t>
            </a:r>
            <a:r>
              <a:rPr lang="en-US" b="1" dirty="0" err="1"/>
              <a:t>thức</a:t>
            </a:r>
            <a:r>
              <a:rPr lang="en-US" b="1" dirty="0"/>
              <a:t> </a:t>
            </a:r>
            <a:r>
              <a:rPr lang="en-US" b="1" dirty="0" err="1"/>
              <a:t>và</a:t>
            </a:r>
            <a:r>
              <a:rPr lang="en-US" b="1" dirty="0"/>
              <a:t> </a:t>
            </a:r>
            <a:r>
              <a:rPr lang="en-US" b="1" dirty="0" err="1"/>
              <a:t>thông</a:t>
            </a:r>
            <a:r>
              <a:rPr lang="en-US" b="1" dirty="0"/>
              <a:t> </a:t>
            </a:r>
            <a:r>
              <a:rPr lang="en-US" b="1" dirty="0" err="1"/>
              <a:t>điệp</a:t>
            </a:r>
            <a:r>
              <a:rPr lang="vi-VN" b="1" dirty="0"/>
              <a:t>: </a:t>
            </a:r>
            <a:endParaRPr lang="en-US" b="1" dirty="0"/>
          </a:p>
          <a:p>
            <a:r>
              <a:rPr lang="vi-VN" dirty="0"/>
              <a:t>đừng cố gắng kìm nén, che giấu giọt nước mắt, hãy sống thật với con người của mình để mạnh mẽ hơn; biết rơi nước mắt vì những điều chính đáng, ý nghĩa; đừng để giọt nước mắt làm cho bản thân trở nên yếu đuối bi lụy…</a:t>
            </a:r>
            <a:endParaRPr lang="en-US" dirty="0"/>
          </a:p>
        </p:txBody>
      </p:sp>
      <p:sp>
        <p:nvSpPr>
          <p:cNvPr id="5" name="TextBox 4"/>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4 </a:t>
            </a:r>
          </a:p>
        </p:txBody>
      </p:sp>
      <p:sp>
        <p:nvSpPr>
          <p:cNvPr id="6" name="TextBox 5"/>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10</a:t>
            </a:r>
          </a:p>
        </p:txBody>
      </p:sp>
    </p:spTree>
    <p:extLst>
      <p:ext uri="{BB962C8B-B14F-4D97-AF65-F5344CB8AC3E}">
        <p14:creationId xmlns:p14="http://schemas.microsoft.com/office/powerpoint/2010/main" val="279202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left)">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left)">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left)">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left)">
                                      <p:cBhvr>
                                        <p:cTn id="6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35044" y="133350"/>
            <a:ext cx="4633000" cy="400110"/>
          </a:xfrm>
          <a:prstGeom prst="rect">
            <a:avLst/>
          </a:prstGeom>
          <a:noFill/>
        </p:spPr>
        <p:txBody>
          <a:bodyPr wrap="none" rtlCol="0">
            <a:spAutoFit/>
          </a:bodyPr>
          <a:lstStyle/>
          <a:p>
            <a:r>
              <a:rPr lang="en-US" sz="2000" b="1" dirty="0">
                <a:solidFill>
                  <a:srgbClr val="FF0000"/>
                </a:solidFill>
              </a:rPr>
              <a:t>CÁC VẤN ĐỀ XÃ HỘI QUAN TRỌNG </a:t>
            </a:r>
          </a:p>
        </p:txBody>
      </p:sp>
      <p:sp>
        <p:nvSpPr>
          <p:cNvPr id="3" name="TextBox 2"/>
          <p:cNvSpPr txBox="1"/>
          <p:nvPr/>
        </p:nvSpPr>
        <p:spPr>
          <a:xfrm>
            <a:off x="438614" y="553439"/>
            <a:ext cx="3904785" cy="4401205"/>
          </a:xfrm>
          <a:prstGeom prst="rect">
            <a:avLst/>
          </a:prstGeom>
          <a:noFill/>
        </p:spPr>
        <p:txBody>
          <a:bodyPr wrap="square" rtlCol="0">
            <a:spAutoFit/>
          </a:bodyPr>
          <a:lstStyle/>
          <a:p>
            <a:pPr marL="342900" indent="-342900">
              <a:buAutoNum type="arabicPeriod"/>
            </a:pPr>
            <a:r>
              <a:rPr lang="en-US" dirty="0" err="1">
                <a:latin typeface="+mj-lt"/>
                <a:cs typeface="Times New Roman" panose="02020603050405020304" pitchFamily="18" charset="0"/>
              </a:rPr>
              <a:t>Lòng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yêu</a:t>
            </a:r>
            <a:r>
              <a:rPr lang="en-US" dirty="0">
                <a:latin typeface="+mj-lt"/>
                <a:cs typeface="Times New Roman" panose="02020603050405020304" pitchFamily="18" charset="0"/>
              </a:rPr>
              <a:t> </a:t>
            </a:r>
            <a:r>
              <a:rPr lang="en-US" dirty="0" err="1">
                <a:latin typeface="+mj-lt"/>
                <a:cs typeface="Times New Roman" panose="02020603050405020304" pitchFamily="18" charset="0"/>
              </a:rPr>
              <a:t>nước</a:t>
            </a:r>
            <a:endParaRPr lang="en-US" dirty="0">
              <a:latin typeface="+mj-lt"/>
              <a:cs typeface="Times New Roman" panose="02020603050405020304" pitchFamily="18" charset="0"/>
            </a:endParaRPr>
          </a:p>
          <a:p>
            <a:pPr marL="342900" indent="-342900">
              <a:buAutoNum type="arabicPeriod"/>
            </a:pPr>
            <a:r>
              <a:rPr lang="en-US" dirty="0">
                <a:latin typeface="+mj-lt"/>
                <a:cs typeface="Times New Roman" panose="02020603050405020304" pitchFamily="18" charset="0"/>
              </a:rPr>
              <a:t>Ý </a:t>
            </a:r>
            <a:r>
              <a:rPr lang="en-US" dirty="0" err="1">
                <a:latin typeface="+mj-lt"/>
                <a:cs typeface="Times New Roman" panose="02020603050405020304" pitchFamily="18" charset="0"/>
              </a:rPr>
              <a:t>thức</a:t>
            </a:r>
            <a:r>
              <a:rPr lang="en-US" dirty="0">
                <a:latin typeface="+mj-lt"/>
                <a:cs typeface="Times New Roman" panose="02020603050405020304" pitchFamily="18" charset="0"/>
              </a:rPr>
              <a:t> </a:t>
            </a:r>
            <a:r>
              <a:rPr lang="en-US" dirty="0" err="1">
                <a:latin typeface="+mj-lt"/>
                <a:cs typeface="Times New Roman" panose="02020603050405020304" pitchFamily="18" charset="0"/>
              </a:rPr>
              <a:t>trách</a:t>
            </a:r>
            <a:r>
              <a:rPr lang="en-US" dirty="0">
                <a:latin typeface="+mj-lt"/>
                <a:cs typeface="Times New Roman" panose="02020603050405020304" pitchFamily="18" charset="0"/>
              </a:rPr>
              <a:t> </a:t>
            </a:r>
            <a:r>
              <a:rPr lang="en-US" dirty="0" err="1">
                <a:latin typeface="+mj-lt"/>
                <a:cs typeface="Times New Roman" panose="02020603050405020304" pitchFamily="18" charset="0"/>
              </a:rPr>
              <a:t>nhiệm</a:t>
            </a:r>
            <a:r>
              <a:rPr lang="en-US" dirty="0">
                <a:latin typeface="+mj-lt"/>
                <a:cs typeface="Times New Roman" panose="02020603050405020304" pitchFamily="18" charset="0"/>
              </a:rPr>
              <a:t> </a:t>
            </a:r>
          </a:p>
          <a:p>
            <a:pPr marL="342900" indent="-342900">
              <a:buAutoNum type="arabicPeriod"/>
            </a:pPr>
            <a:r>
              <a:rPr lang="en-US" dirty="0" err="1">
                <a:latin typeface="+mj-lt"/>
                <a:cs typeface="Times New Roman" panose="02020603050405020304" pitchFamily="18" charset="0"/>
              </a:rPr>
              <a:t>Niềm</a:t>
            </a:r>
            <a:r>
              <a:rPr lang="en-US" dirty="0">
                <a:latin typeface="+mj-lt"/>
                <a:cs typeface="Times New Roman" panose="02020603050405020304" pitchFamily="18" charset="0"/>
              </a:rPr>
              <a:t> </a:t>
            </a:r>
            <a:r>
              <a:rPr lang="en-US" dirty="0" err="1">
                <a:latin typeface="+mj-lt"/>
                <a:cs typeface="Times New Roman" panose="02020603050405020304" pitchFamily="18" charset="0"/>
              </a:rPr>
              <a:t>tự</a:t>
            </a:r>
            <a:r>
              <a:rPr lang="en-US" dirty="0">
                <a:latin typeface="+mj-lt"/>
                <a:cs typeface="Times New Roman" panose="02020603050405020304" pitchFamily="18" charset="0"/>
              </a:rPr>
              <a:t> </a:t>
            </a:r>
            <a:r>
              <a:rPr lang="en-US" dirty="0" err="1">
                <a:latin typeface="+mj-lt"/>
                <a:cs typeface="Times New Roman" panose="02020603050405020304" pitchFamily="18" charset="0"/>
              </a:rPr>
              <a:t>hào</a:t>
            </a:r>
            <a:r>
              <a:rPr lang="en-US" dirty="0">
                <a:latin typeface="+mj-lt"/>
                <a:cs typeface="Times New Roman" panose="02020603050405020304" pitchFamily="18" charset="0"/>
              </a:rPr>
              <a:t> </a:t>
            </a:r>
            <a:r>
              <a:rPr lang="en-US" dirty="0" err="1">
                <a:latin typeface="+mj-lt"/>
                <a:cs typeface="Times New Roman" panose="02020603050405020304" pitchFamily="18" charset="0"/>
              </a:rPr>
              <a:t>dân</a:t>
            </a:r>
            <a:r>
              <a:rPr lang="en-US" dirty="0">
                <a:latin typeface="+mj-lt"/>
                <a:cs typeface="Times New Roman" panose="02020603050405020304" pitchFamily="18" charset="0"/>
              </a:rPr>
              <a:t> </a:t>
            </a:r>
            <a:r>
              <a:rPr lang="en-US" dirty="0" err="1">
                <a:latin typeface="+mj-lt"/>
                <a:cs typeface="Times New Roman" panose="02020603050405020304" pitchFamily="18" charset="0"/>
              </a:rPr>
              <a:t>tộc</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yêu</a:t>
            </a:r>
            <a:r>
              <a:rPr lang="en-US" dirty="0">
                <a:latin typeface="+mj-lt"/>
                <a:cs typeface="Times New Roman" panose="02020603050405020304" pitchFamily="18" charset="0"/>
              </a:rPr>
              <a:t> </a:t>
            </a:r>
            <a:r>
              <a:rPr lang="en-US" dirty="0" err="1">
                <a:latin typeface="+mj-lt"/>
                <a:cs typeface="Times New Roman" panose="02020603050405020304" pitchFamily="18" charset="0"/>
              </a:rPr>
              <a:t>quê</a:t>
            </a:r>
            <a:r>
              <a:rPr lang="en-US" dirty="0">
                <a:latin typeface="+mj-lt"/>
                <a:cs typeface="Times New Roman" panose="02020603050405020304" pitchFamily="18" charset="0"/>
              </a:rPr>
              <a:t> </a:t>
            </a:r>
            <a:r>
              <a:rPr lang="en-US" dirty="0" err="1">
                <a:latin typeface="+mj-lt"/>
                <a:cs typeface="Times New Roman" panose="02020603050405020304" pitchFamily="18" charset="0"/>
              </a:rPr>
              <a:t>hương</a:t>
            </a:r>
            <a:r>
              <a:rPr lang="en-US" dirty="0">
                <a:latin typeface="+mj-lt"/>
                <a:cs typeface="Times New Roman" panose="02020603050405020304" pitchFamily="18" charset="0"/>
              </a:rPr>
              <a:t>, </a:t>
            </a:r>
            <a:r>
              <a:rPr lang="en-US" dirty="0" err="1">
                <a:latin typeface="+mj-lt"/>
                <a:cs typeface="Times New Roman" panose="02020603050405020304" pitchFamily="18" charset="0"/>
              </a:rPr>
              <a:t>gia</a:t>
            </a:r>
            <a:r>
              <a:rPr lang="en-US" dirty="0">
                <a:latin typeface="+mj-lt"/>
                <a:cs typeface="Times New Roman" panose="02020603050405020304" pitchFamily="18" charset="0"/>
              </a:rPr>
              <a:t> </a:t>
            </a:r>
            <a:r>
              <a:rPr lang="en-US" dirty="0" err="1">
                <a:latin typeface="+mj-lt"/>
                <a:cs typeface="Times New Roman" panose="02020603050405020304" pitchFamily="18" charset="0"/>
              </a:rPr>
              <a:t>đình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tình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bạn</a:t>
            </a:r>
            <a:r>
              <a:rPr lang="en-US" dirty="0">
                <a:latin typeface="+mj-lt"/>
                <a:cs typeface="Times New Roman" panose="02020603050405020304" pitchFamily="18" charset="0"/>
              </a:rPr>
              <a:t> </a:t>
            </a:r>
            <a:r>
              <a:rPr lang="en-US" dirty="0" err="1">
                <a:latin typeface="+mj-lt"/>
                <a:cs typeface="Times New Roman" panose="02020603050405020304" pitchFamily="18" charset="0"/>
              </a:rPr>
              <a:t>bè</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Tôn</a:t>
            </a:r>
            <a:r>
              <a:rPr lang="en-US" dirty="0">
                <a:latin typeface="+mj-lt"/>
                <a:cs typeface="Times New Roman" panose="02020603050405020304" pitchFamily="18" charset="0"/>
              </a:rPr>
              <a:t> </a:t>
            </a:r>
            <a:r>
              <a:rPr lang="en-US" dirty="0" err="1">
                <a:latin typeface="+mj-lt"/>
                <a:cs typeface="Times New Roman" panose="02020603050405020304" pitchFamily="18" charset="0"/>
              </a:rPr>
              <a:t>trọng</a:t>
            </a:r>
            <a:r>
              <a:rPr lang="en-US" dirty="0">
                <a:latin typeface="+mj-lt"/>
                <a:cs typeface="Times New Roman" panose="02020603050405020304" pitchFamily="18" charset="0"/>
              </a:rPr>
              <a:t> </a:t>
            </a:r>
            <a:r>
              <a:rPr lang="en-US" dirty="0" err="1">
                <a:latin typeface="+mj-lt"/>
                <a:cs typeface="Times New Roman" panose="02020603050405020304" pitchFamily="18" charset="0"/>
              </a:rPr>
              <a:t>những</a:t>
            </a:r>
            <a:r>
              <a:rPr lang="en-US" dirty="0">
                <a:latin typeface="+mj-lt"/>
                <a:cs typeface="Times New Roman" panose="02020603050405020304" pitchFamily="18" charset="0"/>
              </a:rPr>
              <a:t> </a:t>
            </a:r>
            <a:r>
              <a:rPr lang="en-US" dirty="0" err="1">
                <a:latin typeface="+mj-lt"/>
                <a:cs typeface="Times New Roman" panose="02020603050405020304" pitchFamily="18" charset="0"/>
              </a:rPr>
              <a:t>giá</a:t>
            </a:r>
            <a:r>
              <a:rPr lang="en-US" dirty="0">
                <a:latin typeface="+mj-lt"/>
                <a:cs typeface="Times New Roman" panose="02020603050405020304" pitchFamily="18" charset="0"/>
              </a:rPr>
              <a:t> </a:t>
            </a:r>
            <a:r>
              <a:rPr lang="en-US" dirty="0" err="1">
                <a:latin typeface="+mj-lt"/>
                <a:cs typeface="Times New Roman" panose="02020603050405020304" pitchFamily="18" charset="0"/>
              </a:rPr>
              <a:t>trị</a:t>
            </a:r>
            <a:r>
              <a:rPr lang="en-US" dirty="0">
                <a:latin typeface="+mj-lt"/>
                <a:cs typeface="Times New Roman" panose="02020603050405020304" pitchFamily="18" charset="0"/>
              </a:rPr>
              <a:t> </a:t>
            </a:r>
            <a:r>
              <a:rPr lang="en-US" dirty="0" err="1">
                <a:latin typeface="+mj-lt"/>
                <a:cs typeface="Times New Roman" panose="02020603050405020304" pitchFamily="18" charset="0"/>
              </a:rPr>
              <a:t>truyền</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thống</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Tinh</a:t>
            </a:r>
            <a:r>
              <a:rPr lang="en-US" dirty="0">
                <a:latin typeface="+mj-lt"/>
                <a:cs typeface="Times New Roman" panose="02020603050405020304" pitchFamily="18" charset="0"/>
              </a:rPr>
              <a:t> </a:t>
            </a:r>
            <a:r>
              <a:rPr lang="en-US" dirty="0" err="1">
                <a:latin typeface="+mj-lt"/>
                <a:cs typeface="Times New Roman" panose="02020603050405020304" pitchFamily="18" charset="0"/>
              </a:rPr>
              <a:t>thần</a:t>
            </a:r>
            <a:r>
              <a:rPr lang="en-US" dirty="0">
                <a:latin typeface="+mj-lt"/>
                <a:cs typeface="Times New Roman" panose="02020603050405020304" pitchFamily="18" charset="0"/>
              </a:rPr>
              <a:t> </a:t>
            </a:r>
            <a:r>
              <a:rPr lang="en-US" dirty="0" err="1">
                <a:latin typeface="+mj-lt"/>
                <a:cs typeface="Times New Roman" panose="02020603050405020304" pitchFamily="18" charset="0"/>
              </a:rPr>
              <a:t>đoàn</a:t>
            </a:r>
            <a:r>
              <a:rPr lang="en-US" dirty="0">
                <a:latin typeface="+mj-lt"/>
                <a:cs typeface="Times New Roman" panose="02020603050405020304" pitchFamily="18" charset="0"/>
              </a:rPr>
              <a:t> </a:t>
            </a:r>
            <a:r>
              <a:rPr lang="en-US" dirty="0" err="1">
                <a:latin typeface="+mj-lt"/>
                <a:cs typeface="Times New Roman" panose="02020603050405020304" pitchFamily="18" charset="0"/>
              </a:rPr>
              <a:t>kết</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Tình</a:t>
            </a:r>
            <a:r>
              <a:rPr lang="en-US" dirty="0">
                <a:latin typeface="+mj-lt"/>
                <a:cs typeface="Times New Roman" panose="02020603050405020304" pitchFamily="18" charset="0"/>
              </a:rPr>
              <a:t> </a:t>
            </a:r>
            <a:r>
              <a:rPr lang="en-US" dirty="0" err="1">
                <a:latin typeface="+mj-lt"/>
                <a:cs typeface="Times New Roman" panose="02020603050405020304" pitchFamily="18" charset="0"/>
              </a:rPr>
              <a:t>yêu</a:t>
            </a:r>
            <a:r>
              <a:rPr lang="en-US" dirty="0">
                <a:latin typeface="+mj-lt"/>
                <a:cs typeface="Times New Roman" panose="02020603050405020304" pitchFamily="18" charset="0"/>
              </a:rPr>
              <a:t> </a:t>
            </a:r>
            <a:r>
              <a:rPr lang="en-US" dirty="0" err="1">
                <a:latin typeface="+mj-lt"/>
                <a:cs typeface="Times New Roman" panose="02020603050405020304" pitchFamily="18" charset="0"/>
              </a:rPr>
              <a:t>tiếng</a:t>
            </a:r>
            <a:r>
              <a:rPr lang="en-US" dirty="0">
                <a:latin typeface="+mj-lt"/>
                <a:cs typeface="Times New Roman" panose="02020603050405020304" pitchFamily="18" charset="0"/>
              </a:rPr>
              <a:t> </a:t>
            </a:r>
            <a:r>
              <a:rPr lang="en-US" dirty="0" err="1">
                <a:latin typeface="+mj-lt"/>
                <a:cs typeface="Times New Roman" panose="02020603050405020304" pitchFamily="18" charset="0"/>
              </a:rPr>
              <a:t>Việt</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Sự</a:t>
            </a:r>
            <a:r>
              <a:rPr lang="en-US" dirty="0">
                <a:latin typeface="+mj-lt"/>
                <a:cs typeface="Times New Roman" panose="02020603050405020304" pitchFamily="18" charset="0"/>
              </a:rPr>
              <a:t> hi </a:t>
            </a:r>
            <a:r>
              <a:rPr lang="en-US" dirty="0" err="1">
                <a:latin typeface="+mj-lt"/>
                <a:cs typeface="Times New Roman" panose="02020603050405020304" pitchFamily="18" charset="0"/>
              </a:rPr>
              <a:t>sinh</a:t>
            </a:r>
            <a:endParaRPr lang="en-US" dirty="0">
              <a:latin typeface="+mj-lt"/>
              <a:cs typeface="Times New Roman" panose="02020603050405020304" pitchFamily="18" charset="0"/>
            </a:endParaRPr>
          </a:p>
          <a:p>
            <a:pPr marL="342900" indent="-342900">
              <a:buAutoNum type="arabicPeriod"/>
            </a:pPr>
            <a:r>
              <a:rPr lang="en-US" dirty="0">
                <a:latin typeface="+mj-lt"/>
                <a:cs typeface="Times New Roman" panose="02020603050405020304" pitchFamily="18" charset="0"/>
              </a:rPr>
              <a:t>Cho – </a:t>
            </a:r>
            <a:r>
              <a:rPr lang="en-US" dirty="0" err="1">
                <a:latin typeface="+mj-lt"/>
                <a:cs typeface="Times New Roman" panose="02020603050405020304" pitchFamily="18" charset="0"/>
              </a:rPr>
              <a:t>nhận</a:t>
            </a:r>
            <a:endParaRPr lang="en-US" dirty="0">
              <a:latin typeface="+mj-lt"/>
              <a:cs typeface="Times New Roman" panose="02020603050405020304" pitchFamily="18" charset="0"/>
            </a:endParaRPr>
          </a:p>
          <a:p>
            <a:pPr marL="342900" indent="-342900">
              <a:buAutoNum type="arabicPeriod"/>
            </a:pPr>
            <a:r>
              <a:rPr lang="en-US" dirty="0">
                <a:latin typeface="+mj-lt"/>
                <a:cs typeface="Times New Roman" panose="02020603050405020304" pitchFamily="18" charset="0"/>
              </a:rPr>
              <a:t>Ý </a:t>
            </a:r>
            <a:r>
              <a:rPr lang="en-US" dirty="0" err="1">
                <a:latin typeface="+mj-lt"/>
                <a:cs typeface="Times New Roman" panose="02020603050405020304" pitchFamily="18" charset="0"/>
              </a:rPr>
              <a:t>chí</a:t>
            </a:r>
            <a:r>
              <a:rPr lang="en-US" dirty="0">
                <a:latin typeface="+mj-lt"/>
                <a:cs typeface="Times New Roman" panose="02020603050405020304" pitchFamily="18" charset="0"/>
              </a:rPr>
              <a:t>, </a:t>
            </a:r>
            <a:r>
              <a:rPr lang="en-US" dirty="0" err="1">
                <a:latin typeface="+mj-lt"/>
                <a:cs typeface="Times New Roman" panose="02020603050405020304" pitchFamily="18" charset="0"/>
              </a:rPr>
              <a:t>nghị</a:t>
            </a:r>
            <a:r>
              <a:rPr lang="en-US" dirty="0">
                <a:latin typeface="+mj-lt"/>
                <a:cs typeface="Times New Roman" panose="02020603050405020304" pitchFamily="18" charset="0"/>
              </a:rPr>
              <a:t> </a:t>
            </a:r>
            <a:r>
              <a:rPr lang="en-US" dirty="0" err="1">
                <a:latin typeface="+mj-lt"/>
                <a:cs typeface="Times New Roman" panose="02020603050405020304" pitchFamily="18" charset="0"/>
              </a:rPr>
              <a:t>lực</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Lòng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bao</a:t>
            </a:r>
            <a:r>
              <a:rPr lang="en-US" dirty="0">
                <a:latin typeface="+mj-lt"/>
                <a:cs typeface="Times New Roman" panose="02020603050405020304" pitchFamily="18" charset="0"/>
              </a:rPr>
              <a:t> dung</a:t>
            </a:r>
          </a:p>
          <a:p>
            <a:pPr marL="342900" indent="-342900">
              <a:buAutoNum type="arabicPeriod"/>
            </a:pPr>
            <a:r>
              <a:rPr lang="en-US" dirty="0" err="1">
                <a:latin typeface="+mj-lt"/>
                <a:cs typeface="Times New Roman" panose="02020603050405020304" pitchFamily="18" charset="0"/>
              </a:rPr>
              <a:t>Lòng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nhân</a:t>
            </a:r>
            <a:r>
              <a:rPr lang="en-US" dirty="0">
                <a:latin typeface="+mj-lt"/>
                <a:cs typeface="Times New Roman" panose="02020603050405020304" pitchFamily="18" charset="0"/>
              </a:rPr>
              <a:t> </a:t>
            </a:r>
            <a:r>
              <a:rPr lang="en-US" dirty="0" err="1">
                <a:latin typeface="+mj-lt"/>
                <a:cs typeface="Times New Roman" panose="02020603050405020304" pitchFamily="18" charset="0"/>
              </a:rPr>
              <a:t>ái</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Lòng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vị</a:t>
            </a:r>
            <a:r>
              <a:rPr lang="en-US" dirty="0">
                <a:latin typeface="+mj-lt"/>
                <a:cs typeface="Times New Roman" panose="02020603050405020304" pitchFamily="18" charset="0"/>
              </a:rPr>
              <a:t> </a:t>
            </a:r>
            <a:r>
              <a:rPr lang="en-US" dirty="0" err="1">
                <a:latin typeface="+mj-lt"/>
                <a:cs typeface="Times New Roman" panose="02020603050405020304" pitchFamily="18" charset="0"/>
              </a:rPr>
              <a:t>tha</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Thói</a:t>
            </a:r>
            <a:r>
              <a:rPr lang="en-US" dirty="0">
                <a:latin typeface="+mj-lt"/>
                <a:cs typeface="Times New Roman" panose="02020603050405020304" pitchFamily="18" charset="0"/>
              </a:rPr>
              <a:t> </a:t>
            </a:r>
            <a:r>
              <a:rPr lang="en-US" dirty="0" err="1">
                <a:latin typeface="+mj-lt"/>
                <a:cs typeface="Times New Roman" panose="02020603050405020304" pitchFamily="18" charset="0"/>
              </a:rPr>
              <a:t>vô</a:t>
            </a:r>
            <a:r>
              <a:rPr lang="en-US" dirty="0">
                <a:latin typeface="+mj-lt"/>
                <a:cs typeface="Times New Roman" panose="02020603050405020304" pitchFamily="18" charset="0"/>
              </a:rPr>
              <a:t> </a:t>
            </a:r>
            <a:r>
              <a:rPr lang="en-US" dirty="0" err="1">
                <a:latin typeface="+mj-lt"/>
                <a:cs typeface="Times New Roman" panose="02020603050405020304" pitchFamily="18" charset="0"/>
              </a:rPr>
              <a:t>cảm</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Thói</a:t>
            </a:r>
            <a:r>
              <a:rPr lang="en-US" dirty="0">
                <a:latin typeface="+mj-lt"/>
                <a:cs typeface="Times New Roman" panose="02020603050405020304" pitchFamily="18" charset="0"/>
              </a:rPr>
              <a:t> ỉ </a:t>
            </a:r>
            <a:r>
              <a:rPr lang="en-US" dirty="0" err="1">
                <a:latin typeface="+mj-lt"/>
                <a:cs typeface="Times New Roman" panose="02020603050405020304" pitchFamily="18" charset="0"/>
              </a:rPr>
              <a:t>lại</a:t>
            </a:r>
            <a:r>
              <a:rPr lang="en-US" dirty="0">
                <a:latin typeface="+mj-lt"/>
                <a:cs typeface="Times New Roman" panose="02020603050405020304" pitchFamily="18" charset="0"/>
              </a:rPr>
              <a:t> </a:t>
            </a:r>
          </a:p>
          <a:p>
            <a:pPr marL="342900" indent="-342900">
              <a:buAutoNum type="arabicPeriod"/>
            </a:pPr>
            <a:r>
              <a:rPr lang="en-US" dirty="0" err="1">
                <a:latin typeface="+mj-lt"/>
                <a:cs typeface="Times New Roman" panose="02020603050405020304" pitchFamily="18" charset="0"/>
              </a:rPr>
              <a:t>Sự</a:t>
            </a:r>
            <a:r>
              <a:rPr lang="en-US" dirty="0">
                <a:latin typeface="+mj-lt"/>
                <a:cs typeface="Times New Roman" panose="02020603050405020304" pitchFamily="18" charset="0"/>
              </a:rPr>
              <a:t> </a:t>
            </a:r>
            <a:r>
              <a:rPr lang="en-US" dirty="0" err="1">
                <a:latin typeface="+mj-lt"/>
                <a:cs typeface="Times New Roman" panose="02020603050405020304" pitchFamily="18" charset="0"/>
              </a:rPr>
              <a:t>vô</a:t>
            </a:r>
            <a:r>
              <a:rPr lang="en-US" dirty="0">
                <a:latin typeface="+mj-lt"/>
                <a:cs typeface="Times New Roman" panose="02020603050405020304" pitchFamily="18" charset="0"/>
              </a:rPr>
              <a:t> </a:t>
            </a:r>
            <a:r>
              <a:rPr lang="en-US" dirty="0" err="1">
                <a:latin typeface="+mj-lt"/>
                <a:cs typeface="Times New Roman" panose="02020603050405020304" pitchFamily="18" charset="0"/>
              </a:rPr>
              <a:t>ơn</a:t>
            </a:r>
            <a:r>
              <a:rPr lang="en-US" dirty="0">
                <a:latin typeface="+mj-lt"/>
                <a:cs typeface="Times New Roman" panose="02020603050405020304" pitchFamily="18" charset="0"/>
              </a:rPr>
              <a:t> – </a:t>
            </a:r>
            <a:r>
              <a:rPr lang="en-US" dirty="0" err="1">
                <a:latin typeface="+mj-lt"/>
                <a:cs typeface="Times New Roman" panose="02020603050405020304" pitchFamily="18" charset="0"/>
              </a:rPr>
              <a:t>lòng</a:t>
            </a:r>
            <a:r>
              <a:rPr lang="en-US" dirty="0">
                <a:latin typeface="+mj-lt"/>
                <a:cs typeface="Times New Roman" panose="02020603050405020304" pitchFamily="18" charset="0"/>
              </a:rPr>
              <a:t> </a:t>
            </a:r>
            <a:r>
              <a:rPr lang="en-US" dirty="0" err="1">
                <a:latin typeface="+mj-lt"/>
                <a:cs typeface="Times New Roman" panose="02020603050405020304" pitchFamily="18" charset="0"/>
              </a:rPr>
              <a:t>biết</a:t>
            </a:r>
            <a:r>
              <a:rPr lang="en-US" dirty="0">
                <a:latin typeface="+mj-lt"/>
                <a:cs typeface="Times New Roman" panose="02020603050405020304" pitchFamily="18" charset="0"/>
              </a:rPr>
              <a:t> </a:t>
            </a:r>
            <a:r>
              <a:rPr lang="en-US" dirty="0" err="1">
                <a:latin typeface="+mj-lt"/>
                <a:cs typeface="Times New Roman" panose="02020603050405020304" pitchFamily="18" charset="0"/>
              </a:rPr>
              <a:t>ơn</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Tính</a:t>
            </a:r>
            <a:r>
              <a:rPr lang="en-US" dirty="0">
                <a:latin typeface="+mj-lt"/>
                <a:cs typeface="Times New Roman" panose="02020603050405020304" pitchFamily="18" charset="0"/>
              </a:rPr>
              <a:t> </a:t>
            </a:r>
            <a:r>
              <a:rPr lang="en-US" dirty="0" err="1">
                <a:latin typeface="+mj-lt"/>
                <a:cs typeface="Times New Roman" panose="02020603050405020304" pitchFamily="18" charset="0"/>
              </a:rPr>
              <a:t>ích</a:t>
            </a:r>
            <a:r>
              <a:rPr lang="en-US" dirty="0">
                <a:latin typeface="+mj-lt"/>
                <a:cs typeface="Times New Roman" panose="02020603050405020304" pitchFamily="18" charset="0"/>
              </a:rPr>
              <a:t> </a:t>
            </a:r>
            <a:r>
              <a:rPr lang="en-US" dirty="0" err="1">
                <a:latin typeface="+mj-lt"/>
                <a:cs typeface="Times New Roman" panose="02020603050405020304" pitchFamily="18" charset="0"/>
              </a:rPr>
              <a:t>kỉ</a:t>
            </a:r>
            <a:r>
              <a:rPr lang="en-US" dirty="0">
                <a:latin typeface="+mj-lt"/>
                <a:cs typeface="Times New Roman" panose="02020603050405020304" pitchFamily="18" charset="0"/>
              </a:rPr>
              <a:t>, </a:t>
            </a:r>
            <a:r>
              <a:rPr lang="en-US" dirty="0" err="1">
                <a:latin typeface="+mj-lt"/>
                <a:cs typeface="Times New Roman" panose="02020603050405020304" pitchFamily="18" charset="0"/>
              </a:rPr>
              <a:t>vị</a:t>
            </a:r>
            <a:r>
              <a:rPr lang="en-US" dirty="0">
                <a:latin typeface="+mj-lt"/>
                <a:cs typeface="Times New Roman" panose="02020603050405020304" pitchFamily="18" charset="0"/>
              </a:rPr>
              <a:t> </a:t>
            </a:r>
            <a:r>
              <a:rPr lang="en-US" dirty="0" err="1">
                <a:latin typeface="+mj-lt"/>
                <a:cs typeface="Times New Roman" panose="02020603050405020304" pitchFamily="18" charset="0"/>
              </a:rPr>
              <a:t>kỉ</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Tính</a:t>
            </a:r>
            <a:r>
              <a:rPr lang="en-US" dirty="0">
                <a:latin typeface="+mj-lt"/>
                <a:cs typeface="Times New Roman" panose="02020603050405020304" pitchFamily="18" charset="0"/>
              </a:rPr>
              <a:t> </a:t>
            </a:r>
            <a:r>
              <a:rPr lang="en-US" dirty="0" err="1">
                <a:latin typeface="+mj-lt"/>
                <a:cs typeface="Times New Roman" panose="02020603050405020304" pitchFamily="18" charset="0"/>
              </a:rPr>
              <a:t>đố</a:t>
            </a:r>
            <a:r>
              <a:rPr lang="en-US" dirty="0">
                <a:latin typeface="+mj-lt"/>
                <a:cs typeface="Times New Roman" panose="02020603050405020304" pitchFamily="18" charset="0"/>
              </a:rPr>
              <a:t> </a:t>
            </a:r>
            <a:r>
              <a:rPr lang="en-US" dirty="0" err="1">
                <a:latin typeface="+mj-lt"/>
                <a:cs typeface="Times New Roman" panose="02020603050405020304" pitchFamily="18" charset="0"/>
              </a:rPr>
              <a:t>kị</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Thật</a:t>
            </a:r>
            <a:r>
              <a:rPr lang="en-US" dirty="0">
                <a:latin typeface="+mj-lt"/>
                <a:cs typeface="Times New Roman" panose="02020603050405020304" pitchFamily="18" charset="0"/>
              </a:rPr>
              <a:t> </a:t>
            </a:r>
            <a:r>
              <a:rPr lang="en-US" dirty="0" err="1">
                <a:latin typeface="+mj-lt"/>
                <a:cs typeface="Times New Roman" panose="02020603050405020304" pitchFamily="18" charset="0"/>
              </a:rPr>
              <a:t>thà</a:t>
            </a:r>
            <a:r>
              <a:rPr lang="en-US" dirty="0">
                <a:latin typeface="+mj-lt"/>
                <a:cs typeface="Times New Roman" panose="02020603050405020304" pitchFamily="18" charset="0"/>
              </a:rPr>
              <a:t>, </a:t>
            </a:r>
            <a:r>
              <a:rPr lang="en-US" dirty="0" err="1">
                <a:latin typeface="+mj-lt"/>
                <a:cs typeface="Times New Roman" panose="02020603050405020304" pitchFamily="18" charset="0"/>
              </a:rPr>
              <a:t>trung</a:t>
            </a:r>
            <a:r>
              <a:rPr lang="en-US" dirty="0">
                <a:latin typeface="+mj-lt"/>
                <a:cs typeface="Times New Roman" panose="02020603050405020304" pitchFamily="18" charset="0"/>
              </a:rPr>
              <a:t> </a:t>
            </a:r>
            <a:r>
              <a:rPr lang="en-US" dirty="0" err="1">
                <a:latin typeface="+mj-lt"/>
                <a:cs typeface="Times New Roman" panose="02020603050405020304" pitchFamily="18" charset="0"/>
              </a:rPr>
              <a:t>thực</a:t>
            </a:r>
            <a:r>
              <a:rPr lang="en-US" dirty="0">
                <a:latin typeface="+mj-lt"/>
                <a:cs typeface="Times New Roman" panose="02020603050405020304" pitchFamily="18" charset="0"/>
              </a:rPr>
              <a:t> – </a:t>
            </a:r>
            <a:r>
              <a:rPr lang="en-US" dirty="0" err="1">
                <a:latin typeface="+mj-lt"/>
                <a:cs typeface="Times New Roman" panose="02020603050405020304" pitchFamily="18" charset="0"/>
              </a:rPr>
              <a:t>dối</a:t>
            </a:r>
            <a:r>
              <a:rPr lang="en-US" dirty="0">
                <a:latin typeface="+mj-lt"/>
                <a:cs typeface="Times New Roman" panose="02020603050405020304" pitchFamily="18" charset="0"/>
              </a:rPr>
              <a:t> </a:t>
            </a:r>
            <a:r>
              <a:rPr lang="en-US" dirty="0" err="1">
                <a:latin typeface="+mj-lt"/>
                <a:cs typeface="Times New Roman" panose="02020603050405020304" pitchFamily="18" charset="0"/>
              </a:rPr>
              <a:t>trá</a:t>
            </a:r>
            <a:endParaRPr lang="en-US" dirty="0">
              <a:latin typeface="+mj-lt"/>
              <a:cs typeface="Times New Roman" panose="02020603050405020304" pitchFamily="18" charset="0"/>
            </a:endParaRPr>
          </a:p>
          <a:p>
            <a:pPr marL="342900" indent="-342900">
              <a:buAutoNum type="arabicPeriod"/>
            </a:pPr>
            <a:r>
              <a:rPr lang="en-US" dirty="0" err="1">
                <a:latin typeface="+mj-lt"/>
                <a:cs typeface="Times New Roman" panose="02020603050405020304" pitchFamily="18" charset="0"/>
              </a:rPr>
              <a:t>Văn</a:t>
            </a:r>
            <a:r>
              <a:rPr lang="en-US" dirty="0">
                <a:latin typeface="+mj-lt"/>
                <a:cs typeface="Times New Roman" panose="02020603050405020304" pitchFamily="18" charset="0"/>
              </a:rPr>
              <a:t> </a:t>
            </a:r>
            <a:r>
              <a:rPr lang="en-US" dirty="0" err="1">
                <a:latin typeface="+mj-lt"/>
                <a:cs typeface="Times New Roman" panose="02020603050405020304" pitchFamily="18" charset="0"/>
              </a:rPr>
              <a:t>hóa</a:t>
            </a:r>
            <a:r>
              <a:rPr lang="en-US" dirty="0">
                <a:latin typeface="+mj-lt"/>
                <a:cs typeface="Times New Roman" panose="02020603050405020304" pitchFamily="18" charset="0"/>
              </a:rPr>
              <a:t> </a:t>
            </a:r>
            <a:r>
              <a:rPr lang="en-US" dirty="0" err="1">
                <a:latin typeface="+mj-lt"/>
                <a:cs typeface="Times New Roman" panose="02020603050405020304" pitchFamily="18" charset="0"/>
              </a:rPr>
              <a:t>ứng</a:t>
            </a:r>
            <a:r>
              <a:rPr lang="en-US" dirty="0">
                <a:latin typeface="+mj-lt"/>
                <a:cs typeface="Times New Roman" panose="02020603050405020304" pitchFamily="18" charset="0"/>
              </a:rPr>
              <a:t> </a:t>
            </a:r>
            <a:r>
              <a:rPr lang="en-US" dirty="0" err="1">
                <a:latin typeface="+mj-lt"/>
                <a:cs typeface="Times New Roman" panose="02020603050405020304" pitchFamily="18" charset="0"/>
              </a:rPr>
              <a:t>xử</a:t>
            </a:r>
            <a:endParaRPr lang="en-US" dirty="0">
              <a:latin typeface="+mj-lt"/>
              <a:cs typeface="Times New Roman" panose="02020603050405020304" pitchFamily="18" charset="0"/>
            </a:endParaRPr>
          </a:p>
        </p:txBody>
      </p:sp>
      <p:sp>
        <p:nvSpPr>
          <p:cNvPr id="4" name="TextBox 3"/>
          <p:cNvSpPr txBox="1"/>
          <p:nvPr/>
        </p:nvSpPr>
        <p:spPr>
          <a:xfrm>
            <a:off x="5377344" y="533460"/>
            <a:ext cx="3581400" cy="5047536"/>
          </a:xfrm>
          <a:prstGeom prst="rect">
            <a:avLst/>
          </a:prstGeom>
          <a:noFill/>
        </p:spPr>
        <p:txBody>
          <a:bodyPr wrap="square" rtlCol="0">
            <a:spAutoFit/>
          </a:bodyPr>
          <a:lstStyle/>
          <a:p>
            <a:r>
              <a:rPr lang="en-US" dirty="0"/>
              <a:t>21. </a:t>
            </a:r>
            <a:r>
              <a:rPr lang="vi-VN" dirty="0"/>
              <a:t>Ư</a:t>
            </a:r>
            <a:r>
              <a:rPr lang="en-US" dirty="0" err="1"/>
              <a:t>ớc</a:t>
            </a:r>
            <a:r>
              <a:rPr lang="en-US" dirty="0"/>
              <a:t> </a:t>
            </a:r>
            <a:r>
              <a:rPr lang="en-US" dirty="0" err="1"/>
              <a:t>mơ</a:t>
            </a:r>
            <a:r>
              <a:rPr lang="en-US" dirty="0"/>
              <a:t>- </a:t>
            </a:r>
            <a:r>
              <a:rPr lang="en-US" dirty="0" err="1"/>
              <a:t>khát</a:t>
            </a:r>
            <a:r>
              <a:rPr lang="en-US" dirty="0"/>
              <a:t> </a:t>
            </a:r>
            <a:r>
              <a:rPr lang="en-US" dirty="0" err="1"/>
              <a:t>vọng</a:t>
            </a:r>
            <a:r>
              <a:rPr lang="en-US" dirty="0"/>
              <a:t> – </a:t>
            </a:r>
            <a:r>
              <a:rPr lang="en-US" dirty="0" err="1"/>
              <a:t>hoài</a:t>
            </a:r>
            <a:r>
              <a:rPr lang="en-US" dirty="0"/>
              <a:t> </a:t>
            </a:r>
            <a:r>
              <a:rPr lang="en-US" dirty="0" err="1"/>
              <a:t>bão</a:t>
            </a:r>
            <a:endParaRPr lang="en-US" dirty="0"/>
          </a:p>
          <a:p>
            <a:r>
              <a:rPr lang="en-US" dirty="0"/>
              <a:t>22. </a:t>
            </a:r>
            <a:r>
              <a:rPr lang="en-US" dirty="0" err="1"/>
              <a:t>Niềm</a:t>
            </a:r>
            <a:r>
              <a:rPr lang="en-US" dirty="0"/>
              <a:t> tin - </a:t>
            </a:r>
            <a:r>
              <a:rPr lang="en-US" dirty="0" err="1"/>
              <a:t>Tuyệt</a:t>
            </a:r>
            <a:r>
              <a:rPr lang="en-US" dirty="0"/>
              <a:t> </a:t>
            </a:r>
            <a:r>
              <a:rPr lang="en-US" dirty="0" err="1"/>
              <a:t>vọng</a:t>
            </a:r>
            <a:endParaRPr lang="en-US" dirty="0"/>
          </a:p>
          <a:p>
            <a:r>
              <a:rPr lang="en-US" dirty="0"/>
              <a:t>23. </a:t>
            </a:r>
            <a:r>
              <a:rPr lang="en-US" dirty="0" err="1"/>
              <a:t>Tinh</a:t>
            </a:r>
            <a:r>
              <a:rPr lang="en-US" dirty="0"/>
              <a:t> </a:t>
            </a:r>
            <a:r>
              <a:rPr lang="en-US" dirty="0" err="1"/>
              <a:t>thần</a:t>
            </a:r>
            <a:r>
              <a:rPr lang="en-US" dirty="0"/>
              <a:t> </a:t>
            </a:r>
            <a:r>
              <a:rPr lang="en-US" dirty="0" err="1"/>
              <a:t>lạc</a:t>
            </a:r>
            <a:r>
              <a:rPr lang="en-US" dirty="0"/>
              <a:t> </a:t>
            </a:r>
            <a:r>
              <a:rPr lang="en-US" dirty="0" err="1"/>
              <a:t>quan</a:t>
            </a:r>
            <a:r>
              <a:rPr lang="en-US" dirty="0"/>
              <a:t> – Bi </a:t>
            </a:r>
            <a:r>
              <a:rPr lang="en-US" dirty="0" err="1"/>
              <a:t>quan</a:t>
            </a:r>
            <a:endParaRPr lang="en-US" dirty="0"/>
          </a:p>
          <a:p>
            <a:r>
              <a:rPr lang="en-US" dirty="0"/>
              <a:t>24. </a:t>
            </a:r>
            <a:r>
              <a:rPr lang="en-US" dirty="0" err="1"/>
              <a:t>Đổ</a:t>
            </a:r>
            <a:r>
              <a:rPr lang="en-US" dirty="0"/>
              <a:t> </a:t>
            </a:r>
            <a:r>
              <a:rPr lang="en-US" dirty="0" err="1"/>
              <a:t>lỗi</a:t>
            </a:r>
            <a:r>
              <a:rPr lang="en-US" dirty="0"/>
              <a:t> – </a:t>
            </a:r>
            <a:r>
              <a:rPr lang="en-US" dirty="0" err="1"/>
              <a:t>nhận</a:t>
            </a:r>
            <a:r>
              <a:rPr lang="en-US" dirty="0"/>
              <a:t> </a:t>
            </a:r>
            <a:r>
              <a:rPr lang="en-US" dirty="0" err="1"/>
              <a:t>lỗi</a:t>
            </a:r>
            <a:endParaRPr lang="en-US" dirty="0"/>
          </a:p>
          <a:p>
            <a:r>
              <a:rPr lang="en-US" dirty="0"/>
              <a:t>25. </a:t>
            </a:r>
            <a:r>
              <a:rPr lang="en-US" dirty="0" err="1"/>
              <a:t>Đồng</a:t>
            </a:r>
            <a:r>
              <a:rPr lang="en-US" dirty="0"/>
              <a:t> </a:t>
            </a:r>
            <a:r>
              <a:rPr lang="en-US" dirty="0" err="1"/>
              <a:t>cảm</a:t>
            </a:r>
            <a:r>
              <a:rPr lang="en-US" dirty="0"/>
              <a:t>, </a:t>
            </a:r>
            <a:r>
              <a:rPr lang="en-US" dirty="0" err="1"/>
              <a:t>sẻ</a:t>
            </a:r>
            <a:r>
              <a:rPr lang="en-US" dirty="0"/>
              <a:t> chia, </a:t>
            </a:r>
            <a:r>
              <a:rPr lang="en-US" dirty="0" err="1"/>
              <a:t>thấu</a:t>
            </a:r>
            <a:r>
              <a:rPr lang="en-US" dirty="0"/>
              <a:t> </a:t>
            </a:r>
            <a:r>
              <a:rPr lang="en-US" dirty="0" err="1"/>
              <a:t>cảm</a:t>
            </a:r>
            <a:endParaRPr lang="en-US" dirty="0"/>
          </a:p>
          <a:p>
            <a:r>
              <a:rPr lang="en-US" dirty="0"/>
              <a:t>26. </a:t>
            </a:r>
            <a:r>
              <a:rPr lang="en-US" dirty="0" err="1"/>
              <a:t>Kĩ</a:t>
            </a:r>
            <a:r>
              <a:rPr lang="en-US" dirty="0"/>
              <a:t> </a:t>
            </a:r>
            <a:r>
              <a:rPr lang="en-US" dirty="0" err="1"/>
              <a:t>năng</a:t>
            </a:r>
            <a:r>
              <a:rPr lang="en-US" dirty="0"/>
              <a:t> </a:t>
            </a:r>
            <a:r>
              <a:rPr lang="en-US" dirty="0" err="1"/>
              <a:t>sống</a:t>
            </a:r>
            <a:endParaRPr lang="en-US" dirty="0"/>
          </a:p>
          <a:p>
            <a:r>
              <a:rPr lang="en-US" dirty="0"/>
              <a:t>27. </a:t>
            </a:r>
            <a:r>
              <a:rPr lang="en-US" dirty="0" err="1"/>
              <a:t>Xác</a:t>
            </a:r>
            <a:r>
              <a:rPr lang="en-US" dirty="0"/>
              <a:t> </a:t>
            </a:r>
            <a:r>
              <a:rPr lang="en-US" dirty="0" err="1"/>
              <a:t>định</a:t>
            </a:r>
            <a:r>
              <a:rPr lang="en-US" dirty="0"/>
              <a:t> </a:t>
            </a:r>
            <a:r>
              <a:rPr lang="en-US" dirty="0" err="1"/>
              <a:t>mục</a:t>
            </a:r>
            <a:r>
              <a:rPr lang="en-US" dirty="0"/>
              <a:t> </a:t>
            </a:r>
            <a:r>
              <a:rPr lang="en-US" dirty="0" err="1"/>
              <a:t>tiêu</a:t>
            </a:r>
            <a:endParaRPr lang="en-US" dirty="0"/>
          </a:p>
          <a:p>
            <a:r>
              <a:rPr lang="en-US" dirty="0"/>
              <a:t>28. </a:t>
            </a:r>
            <a:r>
              <a:rPr lang="en-US" dirty="0" err="1"/>
              <a:t>Lí</a:t>
            </a:r>
            <a:r>
              <a:rPr lang="en-US" dirty="0"/>
              <a:t> </a:t>
            </a:r>
            <a:r>
              <a:rPr lang="en-US" dirty="0" err="1"/>
              <a:t>tưởng</a:t>
            </a:r>
            <a:r>
              <a:rPr lang="en-US" dirty="0"/>
              <a:t> </a:t>
            </a:r>
            <a:r>
              <a:rPr lang="en-US" dirty="0" err="1"/>
              <a:t>sống</a:t>
            </a:r>
            <a:endParaRPr lang="en-US" dirty="0"/>
          </a:p>
          <a:p>
            <a:r>
              <a:rPr lang="en-US" dirty="0"/>
              <a:t>29. </a:t>
            </a:r>
            <a:r>
              <a:rPr lang="en-US" dirty="0" err="1"/>
              <a:t>Lựa</a:t>
            </a:r>
            <a:r>
              <a:rPr lang="en-US" dirty="0"/>
              <a:t> </a:t>
            </a:r>
            <a:r>
              <a:rPr lang="en-US" dirty="0" err="1"/>
              <a:t>chọn</a:t>
            </a:r>
            <a:r>
              <a:rPr lang="en-US" dirty="0"/>
              <a:t> </a:t>
            </a:r>
            <a:r>
              <a:rPr lang="en-US" dirty="0" err="1"/>
              <a:t>nghề</a:t>
            </a:r>
            <a:r>
              <a:rPr lang="en-US" dirty="0"/>
              <a:t> </a:t>
            </a:r>
            <a:r>
              <a:rPr lang="en-US" dirty="0" err="1"/>
              <a:t>nghiệp</a:t>
            </a:r>
            <a:endParaRPr lang="en-US" dirty="0"/>
          </a:p>
          <a:p>
            <a:r>
              <a:rPr lang="en-US" dirty="0"/>
              <a:t>30. </a:t>
            </a:r>
            <a:r>
              <a:rPr lang="en-US" dirty="0" err="1"/>
              <a:t>Cá</a:t>
            </a:r>
            <a:r>
              <a:rPr lang="en-US" dirty="0"/>
              <a:t> </a:t>
            </a:r>
            <a:r>
              <a:rPr lang="en-US" dirty="0" err="1"/>
              <a:t>tính</a:t>
            </a:r>
            <a:r>
              <a:rPr lang="en-US" dirty="0"/>
              <a:t> – </a:t>
            </a:r>
            <a:r>
              <a:rPr lang="en-US" dirty="0" err="1"/>
              <a:t>bản</a:t>
            </a:r>
            <a:r>
              <a:rPr lang="en-US" dirty="0"/>
              <a:t> </a:t>
            </a:r>
            <a:r>
              <a:rPr lang="en-US" dirty="0" err="1"/>
              <a:t>năng</a:t>
            </a:r>
            <a:endParaRPr lang="en-US" dirty="0"/>
          </a:p>
          <a:p>
            <a:r>
              <a:rPr lang="en-US" dirty="0"/>
              <a:t>31. </a:t>
            </a:r>
            <a:r>
              <a:rPr lang="en-US" dirty="0" err="1"/>
              <a:t>Lối</a:t>
            </a:r>
            <a:r>
              <a:rPr lang="en-US" dirty="0"/>
              <a:t> </a:t>
            </a:r>
            <a:r>
              <a:rPr lang="en-US" dirty="0" err="1"/>
              <a:t>sống</a:t>
            </a:r>
            <a:r>
              <a:rPr lang="en-US" dirty="0"/>
              <a:t> </a:t>
            </a:r>
            <a:r>
              <a:rPr lang="en-US" dirty="0" err="1"/>
              <a:t>hưởng</a:t>
            </a:r>
            <a:r>
              <a:rPr lang="en-US" dirty="0"/>
              <a:t> </a:t>
            </a:r>
            <a:r>
              <a:rPr lang="en-US" dirty="0" err="1"/>
              <a:t>thụ</a:t>
            </a:r>
            <a:r>
              <a:rPr lang="en-US" dirty="0"/>
              <a:t> - </a:t>
            </a:r>
            <a:r>
              <a:rPr lang="en-US" dirty="0" err="1"/>
              <a:t>cống</a:t>
            </a:r>
            <a:r>
              <a:rPr lang="en-US" dirty="0"/>
              <a:t> </a:t>
            </a:r>
            <a:r>
              <a:rPr lang="en-US" dirty="0" err="1"/>
              <a:t>hiến</a:t>
            </a:r>
            <a:endParaRPr lang="en-US" dirty="0"/>
          </a:p>
          <a:p>
            <a:r>
              <a:rPr lang="en-US" dirty="0"/>
              <a:t>32. </a:t>
            </a:r>
            <a:r>
              <a:rPr lang="en-US" dirty="0" err="1"/>
              <a:t>Thành</a:t>
            </a:r>
            <a:r>
              <a:rPr lang="en-US" dirty="0"/>
              <a:t> </a:t>
            </a:r>
            <a:r>
              <a:rPr lang="en-US" dirty="0" err="1"/>
              <a:t>công</a:t>
            </a:r>
            <a:r>
              <a:rPr lang="en-US" dirty="0"/>
              <a:t> – </a:t>
            </a:r>
            <a:r>
              <a:rPr lang="en-US" dirty="0" err="1"/>
              <a:t>Thất</a:t>
            </a:r>
            <a:r>
              <a:rPr lang="en-US" dirty="0"/>
              <a:t> </a:t>
            </a:r>
            <a:r>
              <a:rPr lang="en-US" dirty="0" err="1"/>
              <a:t>bại</a:t>
            </a:r>
            <a:endParaRPr lang="en-US" dirty="0"/>
          </a:p>
          <a:p>
            <a:r>
              <a:rPr lang="en-US" dirty="0"/>
              <a:t>33. </a:t>
            </a:r>
            <a:r>
              <a:rPr lang="en-US" dirty="0" err="1"/>
              <a:t>Hoàn</a:t>
            </a:r>
            <a:r>
              <a:rPr lang="en-US" dirty="0"/>
              <a:t> </a:t>
            </a:r>
            <a:r>
              <a:rPr lang="en-US" dirty="0" err="1"/>
              <a:t>thiện</a:t>
            </a:r>
            <a:r>
              <a:rPr lang="en-US" dirty="0"/>
              <a:t> </a:t>
            </a:r>
            <a:r>
              <a:rPr lang="en-US" dirty="0" err="1"/>
              <a:t>bản</a:t>
            </a:r>
            <a:r>
              <a:rPr lang="en-US" dirty="0"/>
              <a:t> </a:t>
            </a:r>
            <a:r>
              <a:rPr lang="en-US" dirty="0" err="1"/>
              <a:t>thân</a:t>
            </a:r>
            <a:endParaRPr lang="en-US" dirty="0"/>
          </a:p>
          <a:p>
            <a:r>
              <a:rPr lang="en-US" dirty="0"/>
              <a:t>34. </a:t>
            </a:r>
            <a:r>
              <a:rPr lang="en-US" dirty="0" err="1"/>
              <a:t>Sống</a:t>
            </a:r>
            <a:r>
              <a:rPr lang="en-US" dirty="0"/>
              <a:t> </a:t>
            </a:r>
            <a:r>
              <a:rPr lang="en-US" dirty="0" err="1"/>
              <a:t>là</a:t>
            </a:r>
            <a:r>
              <a:rPr lang="en-US" dirty="0"/>
              <a:t> </a:t>
            </a:r>
            <a:r>
              <a:rPr lang="en-US" dirty="0" err="1"/>
              <a:t>chính</a:t>
            </a:r>
            <a:r>
              <a:rPr lang="en-US" dirty="0"/>
              <a:t> </a:t>
            </a:r>
            <a:r>
              <a:rPr lang="en-US" dirty="0" err="1"/>
              <a:t>mình</a:t>
            </a:r>
            <a:endParaRPr lang="en-US" dirty="0"/>
          </a:p>
          <a:p>
            <a:r>
              <a:rPr lang="en-US" dirty="0"/>
              <a:t>35. </a:t>
            </a:r>
            <a:r>
              <a:rPr lang="en-US" dirty="0" err="1"/>
              <a:t>Hành</a:t>
            </a:r>
            <a:r>
              <a:rPr lang="en-US" dirty="0"/>
              <a:t> </a:t>
            </a:r>
            <a:r>
              <a:rPr lang="en-US" dirty="0" err="1"/>
              <a:t>động</a:t>
            </a:r>
            <a:endParaRPr lang="en-US" dirty="0"/>
          </a:p>
          <a:p>
            <a:r>
              <a:rPr lang="en-US" dirty="0"/>
              <a:t>36. </a:t>
            </a:r>
            <a:r>
              <a:rPr lang="en-US" dirty="0" err="1"/>
              <a:t>Hạnh</a:t>
            </a:r>
            <a:r>
              <a:rPr lang="en-US" dirty="0"/>
              <a:t> </a:t>
            </a:r>
            <a:r>
              <a:rPr lang="en-US" dirty="0" err="1"/>
              <a:t>phúc</a:t>
            </a:r>
            <a:r>
              <a:rPr lang="en-US" dirty="0"/>
              <a:t> – </a:t>
            </a:r>
            <a:r>
              <a:rPr lang="en-US" dirty="0" err="1"/>
              <a:t>khổ</a:t>
            </a:r>
            <a:r>
              <a:rPr lang="en-US" dirty="0"/>
              <a:t> </a:t>
            </a:r>
            <a:r>
              <a:rPr lang="en-US" dirty="0" err="1"/>
              <a:t>đau</a:t>
            </a:r>
            <a:endParaRPr lang="en-US" dirty="0"/>
          </a:p>
          <a:p>
            <a:r>
              <a:rPr lang="en-US" dirty="0"/>
              <a:t>37. </a:t>
            </a:r>
            <a:r>
              <a:rPr lang="en-US" dirty="0" err="1"/>
              <a:t>Rèn</a:t>
            </a:r>
            <a:r>
              <a:rPr lang="en-US" dirty="0"/>
              <a:t> </a:t>
            </a:r>
            <a:r>
              <a:rPr lang="en-US" dirty="0" err="1"/>
              <a:t>luyện</a:t>
            </a:r>
            <a:r>
              <a:rPr lang="en-US" dirty="0"/>
              <a:t> </a:t>
            </a:r>
            <a:r>
              <a:rPr lang="en-US" dirty="0" err="1"/>
              <a:t>bản</a:t>
            </a:r>
            <a:r>
              <a:rPr lang="en-US" dirty="0"/>
              <a:t> </a:t>
            </a:r>
            <a:r>
              <a:rPr lang="en-US" dirty="0" err="1"/>
              <a:t>thân</a:t>
            </a:r>
            <a:endParaRPr lang="en-US" dirty="0"/>
          </a:p>
          <a:p>
            <a:r>
              <a:rPr lang="en-US" dirty="0"/>
              <a:t>38. </a:t>
            </a:r>
            <a:r>
              <a:rPr lang="en-US" dirty="0" err="1"/>
              <a:t>Đọc</a:t>
            </a:r>
            <a:r>
              <a:rPr lang="en-US" dirty="0"/>
              <a:t> </a:t>
            </a:r>
            <a:r>
              <a:rPr lang="en-US" dirty="0" err="1"/>
              <a:t>sách</a:t>
            </a:r>
            <a:endParaRPr lang="en-US" dirty="0"/>
          </a:p>
          <a:p>
            <a:r>
              <a:rPr lang="en-US" dirty="0"/>
              <a:t>39. </a:t>
            </a:r>
            <a:r>
              <a:rPr lang="en-US" dirty="0" err="1"/>
              <a:t>Sống</a:t>
            </a:r>
            <a:r>
              <a:rPr lang="en-US" dirty="0"/>
              <a:t> </a:t>
            </a:r>
            <a:r>
              <a:rPr lang="en-US" dirty="0" err="1"/>
              <a:t>có</a:t>
            </a:r>
            <a:r>
              <a:rPr lang="en-US" dirty="0"/>
              <a:t> </a:t>
            </a:r>
            <a:r>
              <a:rPr lang="en-US" dirty="0" err="1"/>
              <a:t>văn</a:t>
            </a:r>
            <a:r>
              <a:rPr lang="en-US" dirty="0"/>
              <a:t> </a:t>
            </a:r>
            <a:r>
              <a:rPr lang="en-US" dirty="0" err="1"/>
              <a:t>hóa</a:t>
            </a:r>
            <a:endParaRPr lang="en-US" dirty="0"/>
          </a:p>
          <a:p>
            <a:r>
              <a:rPr lang="en-US" dirty="0"/>
              <a:t>40. </a:t>
            </a:r>
            <a:r>
              <a:rPr lang="en-US" dirty="0" err="1"/>
              <a:t>Sự</a:t>
            </a:r>
            <a:r>
              <a:rPr lang="en-US" dirty="0"/>
              <a:t> </a:t>
            </a:r>
            <a:r>
              <a:rPr lang="en-US" dirty="0" err="1"/>
              <a:t>sáng</a:t>
            </a:r>
            <a:r>
              <a:rPr lang="en-US" dirty="0"/>
              <a:t> </a:t>
            </a:r>
            <a:r>
              <a:rPr lang="en-US" dirty="0" err="1"/>
              <a:t>tạo</a:t>
            </a:r>
            <a:endParaRPr lang="en-US" dirty="0"/>
          </a:p>
          <a:p>
            <a:r>
              <a:rPr lang="en-US" dirty="0"/>
              <a:t>…</a:t>
            </a:r>
          </a:p>
          <a:p>
            <a:pPr marL="342900" indent="-342900">
              <a:buAutoNum type="arabicPeriod"/>
            </a:pPr>
            <a:endParaRPr lang="en-US" dirty="0"/>
          </a:p>
          <a:p>
            <a:endParaRPr lang="en-US" dirty="0"/>
          </a:p>
        </p:txBody>
      </p:sp>
      <p:sp>
        <p:nvSpPr>
          <p:cNvPr id="5" name="Explosion 1 4"/>
          <p:cNvSpPr/>
          <p:nvPr/>
        </p:nvSpPr>
        <p:spPr>
          <a:xfrm rot="1556748">
            <a:off x="2710292" y="2137906"/>
            <a:ext cx="2662154" cy="20203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Tư</a:t>
            </a:r>
            <a:r>
              <a:rPr lang="en-US" sz="1800" b="1" dirty="0">
                <a:solidFill>
                  <a:srgbClr val="FFFF00"/>
                </a:solidFill>
              </a:rPr>
              <a:t> </a:t>
            </a:r>
            <a:r>
              <a:rPr lang="en-US" sz="1800" b="1" dirty="0" err="1">
                <a:solidFill>
                  <a:srgbClr val="FFFF00"/>
                </a:solidFill>
              </a:rPr>
              <a:t>tưởng</a:t>
            </a:r>
            <a:r>
              <a:rPr lang="en-US" sz="1800" b="1" dirty="0">
                <a:solidFill>
                  <a:srgbClr val="FFFF00"/>
                </a:solidFill>
              </a:rPr>
              <a:t>, </a:t>
            </a:r>
            <a:r>
              <a:rPr lang="en-US" sz="1800" b="1" dirty="0" err="1">
                <a:solidFill>
                  <a:srgbClr val="FFFF00"/>
                </a:solidFill>
              </a:rPr>
              <a:t>đạo</a:t>
            </a:r>
            <a:r>
              <a:rPr lang="en-US" sz="1800" b="1" dirty="0">
                <a:solidFill>
                  <a:srgbClr val="FFFF00"/>
                </a:solidFill>
              </a:rPr>
              <a:t> </a:t>
            </a:r>
            <a:r>
              <a:rPr lang="en-US" sz="1800" b="1" dirty="0" err="1">
                <a:solidFill>
                  <a:srgbClr val="FFFF00"/>
                </a:solidFill>
              </a:rPr>
              <a:t>đức</a:t>
            </a:r>
            <a:r>
              <a:rPr lang="en-US" sz="1800" b="1" dirty="0">
                <a:solidFill>
                  <a:srgbClr val="FFFF00"/>
                </a:solidFill>
              </a:rPr>
              <a:t>, </a:t>
            </a:r>
            <a:r>
              <a:rPr lang="en-US" sz="1800" b="1" dirty="0" err="1">
                <a:solidFill>
                  <a:srgbClr val="FFFF00"/>
                </a:solidFill>
              </a:rPr>
              <a:t>lối</a:t>
            </a:r>
            <a:r>
              <a:rPr lang="en-US" sz="1800" b="1" dirty="0">
                <a:solidFill>
                  <a:srgbClr val="FFFF00"/>
                </a:solidFill>
              </a:rPr>
              <a:t> </a:t>
            </a:r>
            <a:r>
              <a:rPr lang="en-US" sz="1800" b="1" dirty="0" err="1">
                <a:solidFill>
                  <a:srgbClr val="FFFF00"/>
                </a:solidFill>
              </a:rPr>
              <a:t>sống</a:t>
            </a:r>
            <a:endParaRPr lang="en-US" sz="1800" b="1" dirty="0">
              <a:solidFill>
                <a:srgbClr val="FFFF00"/>
              </a:solidFill>
            </a:endParaRPr>
          </a:p>
        </p:txBody>
      </p:sp>
    </p:spTree>
    <p:extLst>
      <p:ext uri="{BB962C8B-B14F-4D97-AF65-F5344CB8AC3E}">
        <p14:creationId xmlns:p14="http://schemas.microsoft.com/office/powerpoint/2010/main" val="293896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left)">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left)">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left)">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left)">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wipe(left)">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wipe(left)">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wipe(left)">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wipe(left)">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wipe(left)">
                                      <p:cBhvr>
                                        <p:cTn id="82" dur="500"/>
                                        <p:tgtEl>
                                          <p:spTgt spid="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
                                            <p:txEl>
                                              <p:pRg st="15" end="15"/>
                                            </p:txEl>
                                          </p:spTgt>
                                        </p:tgtEl>
                                        <p:attrNameLst>
                                          <p:attrName>style.visibility</p:attrName>
                                        </p:attrNameLst>
                                      </p:cBhvr>
                                      <p:to>
                                        <p:strVal val="visible"/>
                                      </p:to>
                                    </p:set>
                                    <p:animEffect transition="in" filter="wipe(left)">
                                      <p:cBhvr>
                                        <p:cTn id="87" dur="500"/>
                                        <p:tgtEl>
                                          <p:spTgt spid="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3">
                                            <p:txEl>
                                              <p:pRg st="16" end="16"/>
                                            </p:txEl>
                                          </p:spTgt>
                                        </p:tgtEl>
                                        <p:attrNameLst>
                                          <p:attrName>style.visibility</p:attrName>
                                        </p:attrNameLst>
                                      </p:cBhvr>
                                      <p:to>
                                        <p:strVal val="visible"/>
                                      </p:to>
                                    </p:set>
                                    <p:animEffect transition="in" filter="wipe(left)">
                                      <p:cBhvr>
                                        <p:cTn id="92" dur="500"/>
                                        <p:tgtEl>
                                          <p:spTgt spid="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
                                            <p:txEl>
                                              <p:pRg st="17" end="17"/>
                                            </p:txEl>
                                          </p:spTgt>
                                        </p:tgtEl>
                                        <p:attrNameLst>
                                          <p:attrName>style.visibility</p:attrName>
                                        </p:attrNameLst>
                                      </p:cBhvr>
                                      <p:to>
                                        <p:strVal val="visible"/>
                                      </p:to>
                                    </p:set>
                                    <p:animEffect transition="in" filter="wipe(left)">
                                      <p:cBhvr>
                                        <p:cTn id="97" dur="500"/>
                                        <p:tgtEl>
                                          <p:spTgt spid="3">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
                                            <p:txEl>
                                              <p:pRg st="18" end="18"/>
                                            </p:txEl>
                                          </p:spTgt>
                                        </p:tgtEl>
                                        <p:attrNameLst>
                                          <p:attrName>style.visibility</p:attrName>
                                        </p:attrNameLst>
                                      </p:cBhvr>
                                      <p:to>
                                        <p:strVal val="visible"/>
                                      </p:to>
                                    </p:set>
                                    <p:animEffect transition="in" filter="wipe(left)">
                                      <p:cBhvr>
                                        <p:cTn id="102" dur="500"/>
                                        <p:tgtEl>
                                          <p:spTgt spid="3">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3">
                                            <p:txEl>
                                              <p:pRg st="19" end="19"/>
                                            </p:txEl>
                                          </p:spTgt>
                                        </p:tgtEl>
                                        <p:attrNameLst>
                                          <p:attrName>style.visibility</p:attrName>
                                        </p:attrNameLst>
                                      </p:cBhvr>
                                      <p:to>
                                        <p:strVal val="visible"/>
                                      </p:to>
                                    </p:set>
                                    <p:animEffect transition="in" filter="wipe(left)">
                                      <p:cBhvr>
                                        <p:cTn id="107" dur="500"/>
                                        <p:tgtEl>
                                          <p:spTgt spid="3">
                                            <p:txEl>
                                              <p:pRg st="19" end="1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4">
                                            <p:txEl>
                                              <p:pRg st="0" end="0"/>
                                            </p:txEl>
                                          </p:spTgt>
                                        </p:tgtEl>
                                        <p:attrNameLst>
                                          <p:attrName>style.visibility</p:attrName>
                                        </p:attrNameLst>
                                      </p:cBhvr>
                                      <p:to>
                                        <p:strVal val="visible"/>
                                      </p:to>
                                    </p:set>
                                    <p:animEffect transition="in" filter="wipe(left)">
                                      <p:cBhvr>
                                        <p:cTn id="112" dur="500"/>
                                        <p:tgtEl>
                                          <p:spTgt spid="4">
                                            <p:txEl>
                                              <p:pRg st="0" end="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4">
                                            <p:txEl>
                                              <p:pRg st="1" end="1"/>
                                            </p:txEl>
                                          </p:spTgt>
                                        </p:tgtEl>
                                        <p:attrNameLst>
                                          <p:attrName>style.visibility</p:attrName>
                                        </p:attrNameLst>
                                      </p:cBhvr>
                                      <p:to>
                                        <p:strVal val="visible"/>
                                      </p:to>
                                    </p:set>
                                    <p:animEffect transition="in" filter="wipe(left)">
                                      <p:cBhvr>
                                        <p:cTn id="117" dur="500"/>
                                        <p:tgtEl>
                                          <p:spTgt spid="4">
                                            <p:txEl>
                                              <p:pRg st="1" end="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4">
                                            <p:txEl>
                                              <p:pRg st="2" end="2"/>
                                            </p:txEl>
                                          </p:spTgt>
                                        </p:tgtEl>
                                        <p:attrNameLst>
                                          <p:attrName>style.visibility</p:attrName>
                                        </p:attrNameLst>
                                      </p:cBhvr>
                                      <p:to>
                                        <p:strVal val="visible"/>
                                      </p:to>
                                    </p:set>
                                    <p:animEffect transition="in" filter="wipe(left)">
                                      <p:cBhvr>
                                        <p:cTn id="122" dur="500"/>
                                        <p:tgtEl>
                                          <p:spTgt spid="4">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4">
                                            <p:txEl>
                                              <p:pRg st="3" end="3"/>
                                            </p:txEl>
                                          </p:spTgt>
                                        </p:tgtEl>
                                        <p:attrNameLst>
                                          <p:attrName>style.visibility</p:attrName>
                                        </p:attrNameLst>
                                      </p:cBhvr>
                                      <p:to>
                                        <p:strVal val="visible"/>
                                      </p:to>
                                    </p:set>
                                    <p:animEffect transition="in" filter="wipe(left)">
                                      <p:cBhvr>
                                        <p:cTn id="127" dur="500"/>
                                        <p:tgtEl>
                                          <p:spTgt spid="4">
                                            <p:txEl>
                                              <p:pRg st="3" end="3"/>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nodeType="clickEffect">
                                  <p:stCondLst>
                                    <p:cond delay="0"/>
                                  </p:stCondLst>
                                  <p:childTnLst>
                                    <p:set>
                                      <p:cBhvr>
                                        <p:cTn id="131" dur="1" fill="hold">
                                          <p:stCondLst>
                                            <p:cond delay="0"/>
                                          </p:stCondLst>
                                        </p:cTn>
                                        <p:tgtEl>
                                          <p:spTgt spid="4">
                                            <p:txEl>
                                              <p:pRg st="4" end="4"/>
                                            </p:txEl>
                                          </p:spTgt>
                                        </p:tgtEl>
                                        <p:attrNameLst>
                                          <p:attrName>style.visibility</p:attrName>
                                        </p:attrNameLst>
                                      </p:cBhvr>
                                      <p:to>
                                        <p:strVal val="visible"/>
                                      </p:to>
                                    </p:set>
                                    <p:animEffect transition="in" filter="wipe(left)">
                                      <p:cBhvr>
                                        <p:cTn id="132" dur="500"/>
                                        <p:tgtEl>
                                          <p:spTgt spid="4">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4">
                                            <p:txEl>
                                              <p:pRg st="5" end="5"/>
                                            </p:txEl>
                                          </p:spTgt>
                                        </p:tgtEl>
                                        <p:attrNameLst>
                                          <p:attrName>style.visibility</p:attrName>
                                        </p:attrNameLst>
                                      </p:cBhvr>
                                      <p:to>
                                        <p:strVal val="visible"/>
                                      </p:to>
                                    </p:set>
                                    <p:animEffect transition="in" filter="wipe(left)">
                                      <p:cBhvr>
                                        <p:cTn id="137" dur="500"/>
                                        <p:tgtEl>
                                          <p:spTgt spid="4">
                                            <p:txEl>
                                              <p:pRg st="5" end="5"/>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nodeType="clickEffect">
                                  <p:stCondLst>
                                    <p:cond delay="0"/>
                                  </p:stCondLst>
                                  <p:childTnLst>
                                    <p:set>
                                      <p:cBhvr>
                                        <p:cTn id="141" dur="1" fill="hold">
                                          <p:stCondLst>
                                            <p:cond delay="0"/>
                                          </p:stCondLst>
                                        </p:cTn>
                                        <p:tgtEl>
                                          <p:spTgt spid="4">
                                            <p:txEl>
                                              <p:pRg st="6" end="6"/>
                                            </p:txEl>
                                          </p:spTgt>
                                        </p:tgtEl>
                                        <p:attrNameLst>
                                          <p:attrName>style.visibility</p:attrName>
                                        </p:attrNameLst>
                                      </p:cBhvr>
                                      <p:to>
                                        <p:strVal val="visible"/>
                                      </p:to>
                                    </p:set>
                                    <p:animEffect transition="in" filter="wipe(left)">
                                      <p:cBhvr>
                                        <p:cTn id="142" dur="500"/>
                                        <p:tgtEl>
                                          <p:spTgt spid="4">
                                            <p:txEl>
                                              <p:pRg st="6" end="6"/>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nodeType="clickEffect">
                                  <p:stCondLst>
                                    <p:cond delay="0"/>
                                  </p:stCondLst>
                                  <p:childTnLst>
                                    <p:set>
                                      <p:cBhvr>
                                        <p:cTn id="146" dur="1" fill="hold">
                                          <p:stCondLst>
                                            <p:cond delay="0"/>
                                          </p:stCondLst>
                                        </p:cTn>
                                        <p:tgtEl>
                                          <p:spTgt spid="4">
                                            <p:txEl>
                                              <p:pRg st="7" end="7"/>
                                            </p:txEl>
                                          </p:spTgt>
                                        </p:tgtEl>
                                        <p:attrNameLst>
                                          <p:attrName>style.visibility</p:attrName>
                                        </p:attrNameLst>
                                      </p:cBhvr>
                                      <p:to>
                                        <p:strVal val="visible"/>
                                      </p:to>
                                    </p:set>
                                    <p:animEffect transition="in" filter="wipe(left)">
                                      <p:cBhvr>
                                        <p:cTn id="147" dur="500"/>
                                        <p:tgtEl>
                                          <p:spTgt spid="4">
                                            <p:txEl>
                                              <p:pRg st="7" end="7"/>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4">
                                            <p:txEl>
                                              <p:pRg st="8" end="8"/>
                                            </p:txEl>
                                          </p:spTgt>
                                        </p:tgtEl>
                                        <p:attrNameLst>
                                          <p:attrName>style.visibility</p:attrName>
                                        </p:attrNameLst>
                                      </p:cBhvr>
                                      <p:to>
                                        <p:strVal val="visible"/>
                                      </p:to>
                                    </p:set>
                                    <p:animEffect transition="in" filter="wipe(left)">
                                      <p:cBhvr>
                                        <p:cTn id="152" dur="500"/>
                                        <p:tgtEl>
                                          <p:spTgt spid="4">
                                            <p:txEl>
                                              <p:pRg st="8" end="8"/>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nodeType="clickEffect">
                                  <p:stCondLst>
                                    <p:cond delay="0"/>
                                  </p:stCondLst>
                                  <p:childTnLst>
                                    <p:set>
                                      <p:cBhvr>
                                        <p:cTn id="156" dur="1" fill="hold">
                                          <p:stCondLst>
                                            <p:cond delay="0"/>
                                          </p:stCondLst>
                                        </p:cTn>
                                        <p:tgtEl>
                                          <p:spTgt spid="4">
                                            <p:txEl>
                                              <p:pRg st="9" end="9"/>
                                            </p:txEl>
                                          </p:spTgt>
                                        </p:tgtEl>
                                        <p:attrNameLst>
                                          <p:attrName>style.visibility</p:attrName>
                                        </p:attrNameLst>
                                      </p:cBhvr>
                                      <p:to>
                                        <p:strVal val="visible"/>
                                      </p:to>
                                    </p:set>
                                    <p:animEffect transition="in" filter="wipe(left)">
                                      <p:cBhvr>
                                        <p:cTn id="157" dur="500"/>
                                        <p:tgtEl>
                                          <p:spTgt spid="4">
                                            <p:txEl>
                                              <p:pRg st="9" end="9"/>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4">
                                            <p:txEl>
                                              <p:pRg st="10" end="10"/>
                                            </p:txEl>
                                          </p:spTgt>
                                        </p:tgtEl>
                                        <p:attrNameLst>
                                          <p:attrName>style.visibility</p:attrName>
                                        </p:attrNameLst>
                                      </p:cBhvr>
                                      <p:to>
                                        <p:strVal val="visible"/>
                                      </p:to>
                                    </p:set>
                                    <p:animEffect transition="in" filter="wipe(left)">
                                      <p:cBhvr>
                                        <p:cTn id="162" dur="500"/>
                                        <p:tgtEl>
                                          <p:spTgt spid="4">
                                            <p:txEl>
                                              <p:pRg st="10" end="10"/>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nodeType="clickEffect">
                                  <p:stCondLst>
                                    <p:cond delay="0"/>
                                  </p:stCondLst>
                                  <p:childTnLst>
                                    <p:set>
                                      <p:cBhvr>
                                        <p:cTn id="166" dur="1" fill="hold">
                                          <p:stCondLst>
                                            <p:cond delay="0"/>
                                          </p:stCondLst>
                                        </p:cTn>
                                        <p:tgtEl>
                                          <p:spTgt spid="4">
                                            <p:txEl>
                                              <p:pRg st="11" end="11"/>
                                            </p:txEl>
                                          </p:spTgt>
                                        </p:tgtEl>
                                        <p:attrNameLst>
                                          <p:attrName>style.visibility</p:attrName>
                                        </p:attrNameLst>
                                      </p:cBhvr>
                                      <p:to>
                                        <p:strVal val="visible"/>
                                      </p:to>
                                    </p:set>
                                    <p:animEffect transition="in" filter="wipe(left)">
                                      <p:cBhvr>
                                        <p:cTn id="167" dur="500"/>
                                        <p:tgtEl>
                                          <p:spTgt spid="4">
                                            <p:txEl>
                                              <p:pRg st="11" end="11"/>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nodeType="clickEffect">
                                  <p:stCondLst>
                                    <p:cond delay="0"/>
                                  </p:stCondLst>
                                  <p:childTnLst>
                                    <p:set>
                                      <p:cBhvr>
                                        <p:cTn id="171" dur="1" fill="hold">
                                          <p:stCondLst>
                                            <p:cond delay="0"/>
                                          </p:stCondLst>
                                        </p:cTn>
                                        <p:tgtEl>
                                          <p:spTgt spid="4">
                                            <p:txEl>
                                              <p:pRg st="12" end="12"/>
                                            </p:txEl>
                                          </p:spTgt>
                                        </p:tgtEl>
                                        <p:attrNameLst>
                                          <p:attrName>style.visibility</p:attrName>
                                        </p:attrNameLst>
                                      </p:cBhvr>
                                      <p:to>
                                        <p:strVal val="visible"/>
                                      </p:to>
                                    </p:set>
                                    <p:animEffect transition="in" filter="wipe(left)">
                                      <p:cBhvr>
                                        <p:cTn id="172" dur="500"/>
                                        <p:tgtEl>
                                          <p:spTgt spid="4">
                                            <p:txEl>
                                              <p:pRg st="12" end="12"/>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nodeType="clickEffect">
                                  <p:stCondLst>
                                    <p:cond delay="0"/>
                                  </p:stCondLst>
                                  <p:childTnLst>
                                    <p:set>
                                      <p:cBhvr>
                                        <p:cTn id="176" dur="1" fill="hold">
                                          <p:stCondLst>
                                            <p:cond delay="0"/>
                                          </p:stCondLst>
                                        </p:cTn>
                                        <p:tgtEl>
                                          <p:spTgt spid="4">
                                            <p:txEl>
                                              <p:pRg st="13" end="13"/>
                                            </p:txEl>
                                          </p:spTgt>
                                        </p:tgtEl>
                                        <p:attrNameLst>
                                          <p:attrName>style.visibility</p:attrName>
                                        </p:attrNameLst>
                                      </p:cBhvr>
                                      <p:to>
                                        <p:strVal val="visible"/>
                                      </p:to>
                                    </p:set>
                                    <p:animEffect transition="in" filter="wipe(left)">
                                      <p:cBhvr>
                                        <p:cTn id="177" dur="500"/>
                                        <p:tgtEl>
                                          <p:spTgt spid="4">
                                            <p:txEl>
                                              <p:pRg st="13" end="13"/>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nodeType="clickEffect">
                                  <p:stCondLst>
                                    <p:cond delay="0"/>
                                  </p:stCondLst>
                                  <p:childTnLst>
                                    <p:set>
                                      <p:cBhvr>
                                        <p:cTn id="181" dur="1" fill="hold">
                                          <p:stCondLst>
                                            <p:cond delay="0"/>
                                          </p:stCondLst>
                                        </p:cTn>
                                        <p:tgtEl>
                                          <p:spTgt spid="4">
                                            <p:txEl>
                                              <p:pRg st="14" end="14"/>
                                            </p:txEl>
                                          </p:spTgt>
                                        </p:tgtEl>
                                        <p:attrNameLst>
                                          <p:attrName>style.visibility</p:attrName>
                                        </p:attrNameLst>
                                      </p:cBhvr>
                                      <p:to>
                                        <p:strVal val="visible"/>
                                      </p:to>
                                    </p:set>
                                    <p:animEffect transition="in" filter="wipe(left)">
                                      <p:cBhvr>
                                        <p:cTn id="182" dur="500"/>
                                        <p:tgtEl>
                                          <p:spTgt spid="4">
                                            <p:txEl>
                                              <p:pRg st="14" end="14"/>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2" presetClass="entr" presetSubtype="8" fill="hold" nodeType="clickEffect">
                                  <p:stCondLst>
                                    <p:cond delay="0"/>
                                  </p:stCondLst>
                                  <p:childTnLst>
                                    <p:set>
                                      <p:cBhvr>
                                        <p:cTn id="186" dur="1" fill="hold">
                                          <p:stCondLst>
                                            <p:cond delay="0"/>
                                          </p:stCondLst>
                                        </p:cTn>
                                        <p:tgtEl>
                                          <p:spTgt spid="4">
                                            <p:txEl>
                                              <p:pRg st="15" end="15"/>
                                            </p:txEl>
                                          </p:spTgt>
                                        </p:tgtEl>
                                        <p:attrNameLst>
                                          <p:attrName>style.visibility</p:attrName>
                                        </p:attrNameLst>
                                      </p:cBhvr>
                                      <p:to>
                                        <p:strVal val="visible"/>
                                      </p:to>
                                    </p:set>
                                    <p:animEffect transition="in" filter="wipe(left)">
                                      <p:cBhvr>
                                        <p:cTn id="187" dur="500"/>
                                        <p:tgtEl>
                                          <p:spTgt spid="4">
                                            <p:txEl>
                                              <p:pRg st="15" end="15"/>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22" presetClass="entr" presetSubtype="8" fill="hold" nodeType="clickEffect">
                                  <p:stCondLst>
                                    <p:cond delay="0"/>
                                  </p:stCondLst>
                                  <p:childTnLst>
                                    <p:set>
                                      <p:cBhvr>
                                        <p:cTn id="191" dur="1" fill="hold">
                                          <p:stCondLst>
                                            <p:cond delay="0"/>
                                          </p:stCondLst>
                                        </p:cTn>
                                        <p:tgtEl>
                                          <p:spTgt spid="4">
                                            <p:txEl>
                                              <p:pRg st="16" end="16"/>
                                            </p:txEl>
                                          </p:spTgt>
                                        </p:tgtEl>
                                        <p:attrNameLst>
                                          <p:attrName>style.visibility</p:attrName>
                                        </p:attrNameLst>
                                      </p:cBhvr>
                                      <p:to>
                                        <p:strVal val="visible"/>
                                      </p:to>
                                    </p:set>
                                    <p:animEffect transition="in" filter="wipe(left)">
                                      <p:cBhvr>
                                        <p:cTn id="192" dur="500"/>
                                        <p:tgtEl>
                                          <p:spTgt spid="4">
                                            <p:txEl>
                                              <p:pRg st="16" end="16"/>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nodeType="clickEffect">
                                  <p:stCondLst>
                                    <p:cond delay="0"/>
                                  </p:stCondLst>
                                  <p:childTnLst>
                                    <p:set>
                                      <p:cBhvr>
                                        <p:cTn id="196" dur="1" fill="hold">
                                          <p:stCondLst>
                                            <p:cond delay="0"/>
                                          </p:stCondLst>
                                        </p:cTn>
                                        <p:tgtEl>
                                          <p:spTgt spid="4">
                                            <p:txEl>
                                              <p:pRg st="17" end="17"/>
                                            </p:txEl>
                                          </p:spTgt>
                                        </p:tgtEl>
                                        <p:attrNameLst>
                                          <p:attrName>style.visibility</p:attrName>
                                        </p:attrNameLst>
                                      </p:cBhvr>
                                      <p:to>
                                        <p:strVal val="visible"/>
                                      </p:to>
                                    </p:set>
                                    <p:animEffect transition="in" filter="wipe(left)">
                                      <p:cBhvr>
                                        <p:cTn id="197" dur="500"/>
                                        <p:tgtEl>
                                          <p:spTgt spid="4">
                                            <p:txEl>
                                              <p:pRg st="17" end="17"/>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nodeType="clickEffect">
                                  <p:stCondLst>
                                    <p:cond delay="0"/>
                                  </p:stCondLst>
                                  <p:childTnLst>
                                    <p:set>
                                      <p:cBhvr>
                                        <p:cTn id="201" dur="1" fill="hold">
                                          <p:stCondLst>
                                            <p:cond delay="0"/>
                                          </p:stCondLst>
                                        </p:cTn>
                                        <p:tgtEl>
                                          <p:spTgt spid="4">
                                            <p:txEl>
                                              <p:pRg st="18" end="18"/>
                                            </p:txEl>
                                          </p:spTgt>
                                        </p:tgtEl>
                                        <p:attrNameLst>
                                          <p:attrName>style.visibility</p:attrName>
                                        </p:attrNameLst>
                                      </p:cBhvr>
                                      <p:to>
                                        <p:strVal val="visible"/>
                                      </p:to>
                                    </p:set>
                                    <p:animEffect transition="in" filter="wipe(left)">
                                      <p:cBhvr>
                                        <p:cTn id="202" dur="500"/>
                                        <p:tgtEl>
                                          <p:spTgt spid="4">
                                            <p:txEl>
                                              <p:pRg st="18" end="18"/>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2" presetClass="entr" presetSubtype="8" fill="hold" nodeType="clickEffect">
                                  <p:stCondLst>
                                    <p:cond delay="0"/>
                                  </p:stCondLst>
                                  <p:childTnLst>
                                    <p:set>
                                      <p:cBhvr>
                                        <p:cTn id="206" dur="1" fill="hold">
                                          <p:stCondLst>
                                            <p:cond delay="0"/>
                                          </p:stCondLst>
                                        </p:cTn>
                                        <p:tgtEl>
                                          <p:spTgt spid="4">
                                            <p:txEl>
                                              <p:pRg st="19" end="19"/>
                                            </p:txEl>
                                          </p:spTgt>
                                        </p:tgtEl>
                                        <p:attrNameLst>
                                          <p:attrName>style.visibility</p:attrName>
                                        </p:attrNameLst>
                                      </p:cBhvr>
                                      <p:to>
                                        <p:strVal val="visible"/>
                                      </p:to>
                                    </p:set>
                                    <p:animEffect transition="in" filter="wipe(left)">
                                      <p:cBhvr>
                                        <p:cTn id="207" dur="500"/>
                                        <p:tgtEl>
                                          <p:spTgt spid="4">
                                            <p:txEl>
                                              <p:pRg st="19" end="19"/>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nodeType="clickEffect">
                                  <p:stCondLst>
                                    <p:cond delay="0"/>
                                  </p:stCondLst>
                                  <p:childTnLst>
                                    <p:set>
                                      <p:cBhvr>
                                        <p:cTn id="211" dur="1" fill="hold">
                                          <p:stCondLst>
                                            <p:cond delay="0"/>
                                          </p:stCondLst>
                                        </p:cTn>
                                        <p:tgtEl>
                                          <p:spTgt spid="4">
                                            <p:txEl>
                                              <p:pRg st="20" end="20"/>
                                            </p:txEl>
                                          </p:spTgt>
                                        </p:tgtEl>
                                        <p:attrNameLst>
                                          <p:attrName>style.visibility</p:attrName>
                                        </p:attrNameLst>
                                      </p:cBhvr>
                                      <p:to>
                                        <p:strVal val="visible"/>
                                      </p:to>
                                    </p:set>
                                    <p:animEffect transition="in" filter="wipe(left)">
                                      <p:cBhvr>
                                        <p:cTn id="212" dur="500"/>
                                        <p:tgtEl>
                                          <p:spTgt spid="4">
                                            <p:txEl>
                                              <p:pRg st="20" end="2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grpId="0" nodeType="clickEffect">
                                  <p:stCondLst>
                                    <p:cond delay="0"/>
                                  </p:stCondLst>
                                  <p:childTnLst>
                                    <p:set>
                                      <p:cBhvr>
                                        <p:cTn id="216" dur="1" fill="hold">
                                          <p:stCondLst>
                                            <p:cond delay="0"/>
                                          </p:stCondLst>
                                        </p:cTn>
                                        <p:tgtEl>
                                          <p:spTgt spid="5"/>
                                        </p:tgtEl>
                                        <p:attrNameLst>
                                          <p:attrName>style.visibility</p:attrName>
                                        </p:attrNameLst>
                                      </p:cBhvr>
                                      <p:to>
                                        <p:strVal val="visible"/>
                                      </p:to>
                                    </p:set>
                                    <p:animEffect transition="in" filter="wipe(down)">
                                      <p:cBhvr>
                                        <p:cTn id="2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3568" y="442615"/>
            <a:ext cx="8494115" cy="523220"/>
          </a:xfrm>
          <a:prstGeom prst="rect">
            <a:avLst/>
          </a:prstGeom>
          <a:solidFill>
            <a:schemeClr val="bg2">
              <a:lumMod val="75000"/>
            </a:schemeClr>
          </a:solidFill>
          <a:ln>
            <a:solidFill>
              <a:srgbClr val="0000FF"/>
            </a:solidFill>
          </a:ln>
        </p:spPr>
        <p:txBody>
          <a:bodyPr wrap="square">
            <a:spAutoFit/>
          </a:bodyPr>
          <a:lstStyle/>
          <a:p>
            <a:r>
              <a:rPr lang="en-US" b="1" dirty="0"/>
              <a:t>V</a:t>
            </a:r>
            <a:r>
              <a:rPr lang="vi-VN" b="1" dirty="0"/>
              <a:t>iết một đoạn văn (khoảng 200 chữ) trình bày suy nghĩ của anh/chị về </a:t>
            </a:r>
            <a:r>
              <a:rPr lang="en-US" b="1" dirty="0"/>
              <a:t>ý </a:t>
            </a:r>
            <a:r>
              <a:rPr lang="en-US" b="1" dirty="0" err="1"/>
              <a:t>kiến</a:t>
            </a:r>
            <a:r>
              <a:rPr lang="vi-VN" b="1" dirty="0"/>
              <a:t>: </a:t>
            </a:r>
            <a:r>
              <a:rPr lang="vi-VN" b="1" i="1" dirty="0"/>
              <a:t>Vũ trụ chỉ có một thiên đường. Đó là làng quê, nơi mẹ là bà tiên, nơi tình người thống trị.</a:t>
            </a:r>
            <a:endParaRPr lang="en-US" b="1" dirty="0"/>
          </a:p>
        </p:txBody>
      </p:sp>
      <p:sp>
        <p:nvSpPr>
          <p:cNvPr id="4" name="Rectangle 3"/>
          <p:cNvSpPr/>
          <p:nvPr/>
        </p:nvSpPr>
        <p:spPr>
          <a:xfrm>
            <a:off x="354062" y="1047750"/>
            <a:ext cx="8561338" cy="3970318"/>
          </a:xfrm>
          <a:prstGeom prst="rect">
            <a:avLst/>
          </a:prstGeom>
          <a:ln>
            <a:solidFill>
              <a:srgbClr val="0000FF"/>
            </a:solidFill>
          </a:ln>
        </p:spPr>
        <p:txBody>
          <a:bodyPr wrap="square">
            <a:spAutoFit/>
          </a:bodyPr>
          <a:lstStyle/>
          <a:p>
            <a:r>
              <a:rPr lang="en-US" b="1" dirty="0"/>
              <a:t>1. </a:t>
            </a:r>
            <a:r>
              <a:rPr lang="vi-VN" b="1" dirty="0"/>
              <a:t> </a:t>
            </a:r>
            <a:r>
              <a:rPr lang="en-US" b="1" dirty="0" err="1"/>
              <a:t>Giới</a:t>
            </a:r>
            <a:r>
              <a:rPr lang="en-US" b="1" dirty="0"/>
              <a:t> </a:t>
            </a:r>
            <a:r>
              <a:rPr lang="en-US" b="1" dirty="0" err="1"/>
              <a:t>thiệu</a:t>
            </a:r>
            <a:r>
              <a:rPr lang="en-US" b="1" dirty="0"/>
              <a:t> ý </a:t>
            </a:r>
            <a:r>
              <a:rPr lang="en-US" b="1" dirty="0" err="1"/>
              <a:t>kiến</a:t>
            </a:r>
            <a:r>
              <a:rPr lang="en-US" b="1" dirty="0"/>
              <a:t>: </a:t>
            </a:r>
            <a:r>
              <a:rPr lang="en-US" dirty="0"/>
              <a:t>“</a:t>
            </a:r>
            <a:r>
              <a:rPr lang="vi-VN" i="1" dirty="0"/>
              <a:t>Vũ trụ chỉ có một thiên đường. Đó là làng quê, nơi mẹ là bà tiên, nơi tình người thống trị.</a:t>
            </a:r>
            <a:r>
              <a:rPr lang="vi-VN" dirty="0"/>
              <a:t>.</a:t>
            </a:r>
            <a:r>
              <a:rPr lang="en-US" dirty="0"/>
              <a:t>”</a:t>
            </a:r>
          </a:p>
          <a:p>
            <a:r>
              <a:rPr lang="en-US" b="1" dirty="0"/>
              <a:t>2.</a:t>
            </a:r>
            <a:r>
              <a:rPr lang="vi-VN" b="1" dirty="0"/>
              <a:t> Giải thích: </a:t>
            </a:r>
            <a:endParaRPr lang="en-US" dirty="0"/>
          </a:p>
          <a:p>
            <a:pPr marL="285750" indent="-285750">
              <a:buFontTx/>
              <a:buChar char="-"/>
            </a:pPr>
            <a:r>
              <a:rPr lang="en-US" dirty="0"/>
              <a:t>Ý </a:t>
            </a:r>
            <a:r>
              <a:rPr lang="en-US" dirty="0" err="1"/>
              <a:t>kiến</a:t>
            </a:r>
            <a:r>
              <a:rPr lang="en-US" dirty="0"/>
              <a:t> </a:t>
            </a:r>
            <a:r>
              <a:rPr lang="en-US" dirty="0" err="1"/>
              <a:t>khẳng</a:t>
            </a:r>
            <a:r>
              <a:rPr lang="en-US" dirty="0"/>
              <a:t> </a:t>
            </a:r>
            <a:r>
              <a:rPr lang="en-US" dirty="0" err="1"/>
              <a:t>định</a:t>
            </a:r>
            <a:r>
              <a:rPr lang="en-US" dirty="0"/>
              <a:t> </a:t>
            </a:r>
            <a:r>
              <a:rPr lang="en-US" dirty="0" err="1"/>
              <a:t>vị</a:t>
            </a:r>
            <a:r>
              <a:rPr lang="en-US" dirty="0"/>
              <a:t> </a:t>
            </a:r>
            <a:r>
              <a:rPr lang="en-US" dirty="0" err="1"/>
              <a:t>trí</a:t>
            </a:r>
            <a:r>
              <a:rPr lang="en-US" dirty="0"/>
              <a:t>, ý </a:t>
            </a:r>
            <a:r>
              <a:rPr lang="en-US" dirty="0" err="1"/>
              <a:t>nghĩa</a:t>
            </a:r>
            <a:r>
              <a:rPr lang="en-US" dirty="0"/>
              <a:t> </a:t>
            </a:r>
            <a:r>
              <a:rPr lang="en-US" dirty="0" err="1"/>
              <a:t>của</a:t>
            </a:r>
            <a:r>
              <a:rPr lang="en-US" dirty="0"/>
              <a:t> </a:t>
            </a:r>
            <a:r>
              <a:rPr lang="en-US" dirty="0" err="1"/>
              <a:t>quê</a:t>
            </a:r>
            <a:r>
              <a:rPr lang="en-US" dirty="0"/>
              <a:t> </a:t>
            </a:r>
            <a:r>
              <a:rPr lang="en-US" dirty="0" err="1"/>
              <a:t>hương</a:t>
            </a:r>
            <a:r>
              <a:rPr lang="en-US" dirty="0"/>
              <a:t>, </a:t>
            </a:r>
            <a:r>
              <a:rPr lang="en-US" dirty="0" err="1"/>
              <a:t>nơi</a:t>
            </a:r>
            <a:r>
              <a:rPr lang="en-US" dirty="0"/>
              <a:t> </a:t>
            </a:r>
            <a:r>
              <a:rPr lang="en-US" dirty="0" err="1"/>
              <a:t>thân</a:t>
            </a:r>
            <a:r>
              <a:rPr lang="en-US" dirty="0"/>
              <a:t> </a:t>
            </a:r>
            <a:r>
              <a:rPr lang="en-US" dirty="0" err="1"/>
              <a:t>thương</a:t>
            </a:r>
            <a:r>
              <a:rPr lang="en-US" dirty="0"/>
              <a:t> </a:t>
            </a:r>
            <a:r>
              <a:rPr lang="en-US" dirty="0" err="1"/>
              <a:t>trìu</a:t>
            </a:r>
            <a:r>
              <a:rPr lang="en-US" dirty="0"/>
              <a:t> </a:t>
            </a:r>
            <a:r>
              <a:rPr lang="en-US" dirty="0" err="1"/>
              <a:t>mến</a:t>
            </a:r>
            <a:r>
              <a:rPr lang="en-US" dirty="0"/>
              <a:t>, </a:t>
            </a:r>
            <a:r>
              <a:rPr lang="en-US" dirty="0" err="1"/>
              <a:t>nơi</a:t>
            </a:r>
            <a:r>
              <a:rPr lang="en-US" dirty="0"/>
              <a:t> </a:t>
            </a:r>
            <a:r>
              <a:rPr lang="en-US" dirty="0" err="1"/>
              <a:t>có</a:t>
            </a:r>
            <a:r>
              <a:rPr lang="en-US" dirty="0"/>
              <a:t> </a:t>
            </a:r>
            <a:r>
              <a:rPr lang="en-US" dirty="0" err="1"/>
              <a:t>bóng</a:t>
            </a:r>
            <a:r>
              <a:rPr lang="en-US" dirty="0"/>
              <a:t> </a:t>
            </a:r>
            <a:r>
              <a:rPr lang="en-US" dirty="0" err="1"/>
              <a:t>dáng</a:t>
            </a:r>
            <a:r>
              <a:rPr lang="en-US" dirty="0"/>
              <a:t> </a:t>
            </a:r>
            <a:r>
              <a:rPr lang="en-US" dirty="0" err="1"/>
              <a:t>người</a:t>
            </a:r>
            <a:r>
              <a:rPr lang="en-US" dirty="0"/>
              <a:t> </a:t>
            </a:r>
            <a:r>
              <a:rPr lang="en-US" dirty="0" err="1"/>
              <a:t>mẹ</a:t>
            </a:r>
            <a:r>
              <a:rPr lang="en-US" dirty="0"/>
              <a:t> </a:t>
            </a:r>
            <a:r>
              <a:rPr lang="en-US" dirty="0" err="1"/>
              <a:t>dịu</a:t>
            </a:r>
            <a:r>
              <a:rPr lang="en-US" dirty="0"/>
              <a:t> </a:t>
            </a:r>
            <a:r>
              <a:rPr lang="en-US" dirty="0" err="1"/>
              <a:t>hiền</a:t>
            </a:r>
            <a:r>
              <a:rPr lang="en-US" dirty="0"/>
              <a:t> </a:t>
            </a:r>
            <a:r>
              <a:rPr lang="en-US" dirty="0" err="1"/>
              <a:t>tần</a:t>
            </a:r>
            <a:r>
              <a:rPr lang="en-US" dirty="0"/>
              <a:t> </a:t>
            </a:r>
            <a:r>
              <a:rPr lang="en-US" dirty="0" err="1"/>
              <a:t>tảo</a:t>
            </a:r>
            <a:r>
              <a:rPr lang="en-US" dirty="0"/>
              <a:t> </a:t>
            </a:r>
            <a:r>
              <a:rPr lang="en-US" dirty="0" err="1"/>
              <a:t>trong</a:t>
            </a:r>
            <a:r>
              <a:rPr lang="en-US" dirty="0"/>
              <a:t> </a:t>
            </a:r>
            <a:r>
              <a:rPr lang="en-US" dirty="0" err="1"/>
              <a:t>trái</a:t>
            </a:r>
            <a:r>
              <a:rPr lang="en-US" dirty="0"/>
              <a:t> </a:t>
            </a:r>
            <a:r>
              <a:rPr lang="en-US" dirty="0" err="1"/>
              <a:t>tim</a:t>
            </a:r>
            <a:r>
              <a:rPr lang="en-US" dirty="0"/>
              <a:t> </a:t>
            </a:r>
            <a:r>
              <a:rPr lang="en-US" dirty="0" err="1"/>
              <a:t>mỗi</a:t>
            </a:r>
            <a:r>
              <a:rPr lang="en-US" dirty="0"/>
              <a:t> con </a:t>
            </a:r>
            <a:r>
              <a:rPr lang="en-US" dirty="0" err="1"/>
              <a:t>người</a:t>
            </a:r>
            <a:r>
              <a:rPr lang="en-US" dirty="0"/>
              <a:t>, </a:t>
            </a:r>
            <a:r>
              <a:rPr lang="en-US" dirty="0" err="1"/>
              <a:t>đó</a:t>
            </a:r>
            <a:r>
              <a:rPr lang="en-US" dirty="0"/>
              <a:t> </a:t>
            </a:r>
            <a:r>
              <a:rPr lang="en-US" dirty="0" err="1"/>
              <a:t>là</a:t>
            </a:r>
            <a:r>
              <a:rPr lang="en-US" dirty="0"/>
              <a:t> </a:t>
            </a:r>
            <a:r>
              <a:rPr lang="en-US" dirty="0" err="1"/>
              <a:t>nơi</a:t>
            </a:r>
            <a:r>
              <a:rPr lang="en-US" dirty="0"/>
              <a:t> </a:t>
            </a:r>
            <a:r>
              <a:rPr lang="en-US" dirty="0" err="1"/>
              <a:t>ấm</a:t>
            </a:r>
            <a:r>
              <a:rPr lang="en-US" dirty="0"/>
              <a:t> </a:t>
            </a:r>
            <a:r>
              <a:rPr lang="en-US" dirty="0" err="1"/>
              <a:t>áp</a:t>
            </a:r>
            <a:r>
              <a:rPr lang="en-US" dirty="0"/>
              <a:t> </a:t>
            </a:r>
            <a:r>
              <a:rPr lang="en-US" dirty="0" err="1"/>
              <a:t>tình</a:t>
            </a:r>
            <a:r>
              <a:rPr lang="en-US" dirty="0"/>
              <a:t> </a:t>
            </a:r>
            <a:r>
              <a:rPr lang="en-US" dirty="0" err="1"/>
              <a:t>người</a:t>
            </a:r>
            <a:r>
              <a:rPr lang="en-US" dirty="0"/>
              <a:t>.</a:t>
            </a:r>
          </a:p>
          <a:p>
            <a:r>
              <a:rPr lang="en-US" b="1" dirty="0"/>
              <a:t>3.</a:t>
            </a:r>
            <a:r>
              <a:rPr lang="vi-VN" b="1" dirty="0"/>
              <a:t> </a:t>
            </a:r>
            <a:r>
              <a:rPr lang="en-US" b="1" dirty="0" err="1"/>
              <a:t>Khẳng</a:t>
            </a:r>
            <a:r>
              <a:rPr lang="en-US" b="1" dirty="0"/>
              <a:t> </a:t>
            </a:r>
            <a:r>
              <a:rPr lang="en-US" b="1" dirty="0" err="1"/>
              <a:t>định</a:t>
            </a:r>
            <a:r>
              <a:rPr lang="en-US" b="1" dirty="0"/>
              <a:t>  </a:t>
            </a:r>
            <a:r>
              <a:rPr lang="en-US" b="1" dirty="0" err="1"/>
              <a:t>quan</a:t>
            </a:r>
            <a:r>
              <a:rPr lang="en-US" b="1" dirty="0"/>
              <a:t> </a:t>
            </a:r>
            <a:r>
              <a:rPr lang="en-US" b="1" dirty="0" err="1"/>
              <a:t>điểm</a:t>
            </a:r>
            <a:r>
              <a:rPr lang="en-US" b="1" dirty="0"/>
              <a:t>: </a:t>
            </a:r>
            <a:r>
              <a:rPr lang="en-US" dirty="0" err="1"/>
              <a:t>đó</a:t>
            </a:r>
            <a:r>
              <a:rPr lang="en-US" dirty="0"/>
              <a:t> </a:t>
            </a:r>
            <a:r>
              <a:rPr lang="en-US" dirty="0" err="1"/>
              <a:t>là</a:t>
            </a:r>
            <a:r>
              <a:rPr lang="en-US" dirty="0"/>
              <a:t> </a:t>
            </a:r>
            <a:r>
              <a:rPr lang="en-US" dirty="0" err="1"/>
              <a:t>quan</a:t>
            </a:r>
            <a:r>
              <a:rPr lang="en-US" dirty="0"/>
              <a:t> </a:t>
            </a:r>
            <a:r>
              <a:rPr lang="en-US" dirty="0" err="1"/>
              <a:t>điểm</a:t>
            </a:r>
            <a:r>
              <a:rPr lang="en-US" dirty="0"/>
              <a:t> </a:t>
            </a:r>
            <a:r>
              <a:rPr lang="en-US" dirty="0" err="1"/>
              <a:t>đúng</a:t>
            </a:r>
            <a:r>
              <a:rPr lang="en-US" dirty="0"/>
              <a:t> </a:t>
            </a:r>
            <a:r>
              <a:rPr lang="en-US" dirty="0" err="1"/>
              <a:t>đắn</a:t>
            </a:r>
            <a:r>
              <a:rPr lang="en-US" dirty="0"/>
              <a:t>.</a:t>
            </a:r>
          </a:p>
          <a:p>
            <a:r>
              <a:rPr lang="en-US" b="1" dirty="0"/>
              <a:t>4. </a:t>
            </a:r>
            <a:r>
              <a:rPr lang="en-US" b="1" dirty="0" err="1"/>
              <a:t>Lí</a:t>
            </a:r>
            <a:r>
              <a:rPr lang="en-US" b="1" dirty="0"/>
              <a:t> </a:t>
            </a:r>
            <a:r>
              <a:rPr lang="en-US" b="1" dirty="0" err="1"/>
              <a:t>giải</a:t>
            </a:r>
            <a:r>
              <a:rPr lang="en-US" b="1" dirty="0"/>
              <a:t>:</a:t>
            </a:r>
          </a:p>
          <a:p>
            <a:r>
              <a:rPr lang="vi-VN" dirty="0"/>
              <a:t>+ Giúp ta </a:t>
            </a:r>
            <a:r>
              <a:rPr lang="en-US" dirty="0" err="1"/>
              <a:t>nhận</a:t>
            </a:r>
            <a:r>
              <a:rPr lang="en-US" dirty="0"/>
              <a:t> </a:t>
            </a:r>
            <a:r>
              <a:rPr lang="en-US" dirty="0" err="1"/>
              <a:t>ra</a:t>
            </a:r>
            <a:r>
              <a:rPr lang="en-US" dirty="0"/>
              <a:t> </a:t>
            </a:r>
            <a:r>
              <a:rPr lang="en-US" dirty="0" err="1"/>
              <a:t>những</a:t>
            </a:r>
            <a:r>
              <a:rPr lang="en-US" dirty="0"/>
              <a:t> </a:t>
            </a:r>
            <a:r>
              <a:rPr lang="en-US" dirty="0" err="1"/>
              <a:t>điều</a:t>
            </a:r>
            <a:r>
              <a:rPr lang="en-US" dirty="0"/>
              <a:t> </a:t>
            </a:r>
            <a:r>
              <a:rPr lang="en-US" dirty="0" err="1"/>
              <a:t>đẹp</a:t>
            </a:r>
            <a:r>
              <a:rPr lang="en-US" dirty="0"/>
              <a:t> </a:t>
            </a:r>
            <a:r>
              <a:rPr lang="en-US" dirty="0" err="1"/>
              <a:t>đẽ</a:t>
            </a:r>
            <a:r>
              <a:rPr lang="en-US" dirty="0"/>
              <a:t>, </a:t>
            </a:r>
            <a:r>
              <a:rPr lang="en-US" dirty="0" err="1"/>
              <a:t>quý</a:t>
            </a:r>
            <a:r>
              <a:rPr lang="en-US" dirty="0"/>
              <a:t> </a:t>
            </a:r>
            <a:r>
              <a:rPr lang="en-US" dirty="0" err="1"/>
              <a:t>giá</a:t>
            </a:r>
            <a:r>
              <a:rPr lang="en-US" dirty="0"/>
              <a:t> </a:t>
            </a:r>
            <a:r>
              <a:rPr lang="en-US" dirty="0" err="1"/>
              <a:t>mình</a:t>
            </a:r>
            <a:r>
              <a:rPr lang="en-US" dirty="0"/>
              <a:t> </a:t>
            </a:r>
            <a:r>
              <a:rPr lang="en-US" dirty="0" err="1"/>
              <a:t>đang</a:t>
            </a:r>
            <a:r>
              <a:rPr lang="en-US" dirty="0"/>
              <a:t> </a:t>
            </a:r>
            <a:r>
              <a:rPr lang="en-US" dirty="0" err="1"/>
              <a:t>có</a:t>
            </a:r>
            <a:r>
              <a:rPr lang="en-US" dirty="0"/>
              <a:t>: </a:t>
            </a:r>
            <a:r>
              <a:rPr lang="en-US" dirty="0" err="1"/>
              <a:t>đó</a:t>
            </a:r>
            <a:r>
              <a:rPr lang="en-US" dirty="0"/>
              <a:t> </a:t>
            </a:r>
            <a:r>
              <a:rPr lang="en-US" dirty="0" err="1"/>
              <a:t>là</a:t>
            </a:r>
            <a:r>
              <a:rPr lang="en-US" dirty="0"/>
              <a:t> </a:t>
            </a:r>
            <a:r>
              <a:rPr lang="en-US" dirty="0" err="1"/>
              <a:t>người</a:t>
            </a:r>
            <a:r>
              <a:rPr lang="en-US" dirty="0"/>
              <a:t> </a:t>
            </a:r>
            <a:r>
              <a:rPr lang="en-US" dirty="0" err="1"/>
              <a:t>mẹ</a:t>
            </a:r>
            <a:r>
              <a:rPr lang="en-US" dirty="0"/>
              <a:t> </a:t>
            </a:r>
            <a:r>
              <a:rPr lang="en-US" dirty="0" err="1"/>
              <a:t>dịu</a:t>
            </a:r>
            <a:r>
              <a:rPr lang="en-US" dirty="0"/>
              <a:t> </a:t>
            </a:r>
            <a:r>
              <a:rPr lang="en-US" dirty="0" err="1"/>
              <a:t>hiền</a:t>
            </a:r>
            <a:r>
              <a:rPr lang="en-US" dirty="0"/>
              <a:t> </a:t>
            </a:r>
            <a:r>
              <a:rPr lang="en-US" dirty="0" err="1"/>
              <a:t>như</a:t>
            </a:r>
            <a:r>
              <a:rPr lang="en-US" dirty="0"/>
              <a:t> </a:t>
            </a:r>
            <a:r>
              <a:rPr lang="en-US" dirty="0" err="1"/>
              <a:t>bà</a:t>
            </a:r>
            <a:r>
              <a:rPr lang="en-US" dirty="0"/>
              <a:t> </a:t>
            </a:r>
            <a:r>
              <a:rPr lang="en-US" dirty="0" err="1"/>
              <a:t>tiên</a:t>
            </a:r>
            <a:r>
              <a:rPr lang="en-US" dirty="0"/>
              <a:t> </a:t>
            </a:r>
            <a:r>
              <a:rPr lang="en-US" dirty="0" err="1"/>
              <a:t>và</a:t>
            </a:r>
            <a:r>
              <a:rPr lang="en-US" dirty="0"/>
              <a:t> </a:t>
            </a:r>
            <a:r>
              <a:rPr lang="en-US" dirty="0" err="1"/>
              <a:t>làng</a:t>
            </a:r>
            <a:r>
              <a:rPr lang="en-US" dirty="0"/>
              <a:t> </a:t>
            </a:r>
            <a:r>
              <a:rPr lang="en-US" dirty="0" err="1"/>
              <a:t>quê</a:t>
            </a:r>
            <a:r>
              <a:rPr lang="en-US" dirty="0"/>
              <a:t> </a:t>
            </a:r>
            <a:r>
              <a:rPr lang="en-US" dirty="0" err="1"/>
              <a:t>như</a:t>
            </a:r>
            <a:r>
              <a:rPr lang="en-US" dirty="0"/>
              <a:t> </a:t>
            </a:r>
            <a:r>
              <a:rPr lang="en-US" dirty="0" err="1"/>
              <a:t>thiên</a:t>
            </a:r>
            <a:r>
              <a:rPr lang="en-US" dirty="0"/>
              <a:t> </a:t>
            </a:r>
            <a:r>
              <a:rPr lang="en-US" dirty="0" err="1"/>
              <a:t>đường</a:t>
            </a:r>
            <a:r>
              <a:rPr lang="en-US" dirty="0"/>
              <a:t> </a:t>
            </a:r>
            <a:r>
              <a:rPr lang="en-US" dirty="0" err="1"/>
              <a:t>ấm</a:t>
            </a:r>
            <a:r>
              <a:rPr lang="en-US" dirty="0"/>
              <a:t> </a:t>
            </a:r>
            <a:r>
              <a:rPr lang="en-US" dirty="0" err="1"/>
              <a:t>áp</a:t>
            </a:r>
            <a:r>
              <a:rPr lang="en-US" dirty="0"/>
              <a:t> </a:t>
            </a:r>
            <a:r>
              <a:rPr lang="en-US" dirty="0" err="1"/>
              <a:t>tình</a:t>
            </a:r>
            <a:r>
              <a:rPr lang="en-US" dirty="0"/>
              <a:t> </a:t>
            </a:r>
            <a:r>
              <a:rPr lang="en-US" dirty="0" err="1"/>
              <a:t>người</a:t>
            </a:r>
            <a:r>
              <a:rPr lang="en-US" dirty="0"/>
              <a:t>.</a:t>
            </a:r>
          </a:p>
          <a:p>
            <a:r>
              <a:rPr lang="en-US" dirty="0"/>
              <a:t>+ </a:t>
            </a:r>
            <a:r>
              <a:rPr lang="en-US" dirty="0" err="1"/>
              <a:t>Câu</a:t>
            </a:r>
            <a:r>
              <a:rPr lang="en-US" dirty="0"/>
              <a:t> </a:t>
            </a:r>
            <a:r>
              <a:rPr lang="en-US" dirty="0" err="1"/>
              <a:t>nói</a:t>
            </a:r>
            <a:r>
              <a:rPr lang="en-US" dirty="0"/>
              <a:t> </a:t>
            </a:r>
            <a:r>
              <a:rPr lang="en-US" dirty="0" err="1"/>
              <a:t>thức</a:t>
            </a:r>
            <a:r>
              <a:rPr lang="en-US" dirty="0"/>
              <a:t> </a:t>
            </a:r>
            <a:r>
              <a:rPr lang="en-US" dirty="0" err="1"/>
              <a:t>tỉnh</a:t>
            </a:r>
            <a:r>
              <a:rPr lang="en-US" dirty="0"/>
              <a:t> con </a:t>
            </a:r>
            <a:r>
              <a:rPr lang="en-US" dirty="0" err="1"/>
              <a:t>người</a:t>
            </a:r>
            <a:r>
              <a:rPr lang="en-US" dirty="0"/>
              <a:t> </a:t>
            </a:r>
            <a:r>
              <a:rPr lang="en-US" dirty="0" err="1"/>
              <a:t>cần</a:t>
            </a:r>
            <a:r>
              <a:rPr lang="en-US" dirty="0"/>
              <a:t> </a:t>
            </a:r>
            <a:r>
              <a:rPr lang="en-US" dirty="0" err="1"/>
              <a:t>biết</a:t>
            </a:r>
            <a:r>
              <a:rPr lang="en-US" dirty="0"/>
              <a:t> t</a:t>
            </a:r>
            <a:r>
              <a:rPr lang="vi-VN" dirty="0"/>
              <a:t>rân qu‎ý hạnh phúc đích thực là ở </a:t>
            </a:r>
            <a:r>
              <a:rPr lang="vi-VN" i="1" dirty="0"/>
              <a:t>thiên đường trên mặt đất, </a:t>
            </a:r>
            <a:r>
              <a:rPr lang="vi-VN" dirty="0"/>
              <a:t>chứ không cần tìm kiếm nơi xa vời, ảo tưởng;</a:t>
            </a:r>
            <a:endParaRPr lang="en-US" dirty="0"/>
          </a:p>
          <a:p>
            <a:r>
              <a:rPr lang="vi-VN" dirty="0"/>
              <a:t>+ Giáo dục tình yêu quê hương, ca ngợi tình mẫu tử thiêng liêng, tình người cao qu‎ý;</a:t>
            </a:r>
            <a:endParaRPr lang="en-US" dirty="0"/>
          </a:p>
          <a:p>
            <a:r>
              <a:rPr lang="vi-VN" dirty="0"/>
              <a:t>+ Tạo động lực để mỗi người có ý thức sống tốt, sống đẹp, góp phần xây dựng gia đình, xã hội phồn vinh, tươi đẹp.</a:t>
            </a:r>
            <a:endParaRPr lang="en-US" dirty="0"/>
          </a:p>
          <a:p>
            <a:r>
              <a:rPr lang="en-US" b="1" dirty="0"/>
              <a:t>5. </a:t>
            </a:r>
            <a:r>
              <a:rPr lang="en-US" b="1" dirty="0" err="1"/>
              <a:t>Bài</a:t>
            </a:r>
            <a:r>
              <a:rPr lang="en-US" b="1" dirty="0"/>
              <a:t> </a:t>
            </a:r>
            <a:r>
              <a:rPr lang="en-US" b="1" dirty="0" err="1"/>
              <a:t>học</a:t>
            </a:r>
            <a:r>
              <a:rPr lang="en-US" b="1" dirty="0"/>
              <a:t> </a:t>
            </a:r>
            <a:r>
              <a:rPr lang="en-US" b="1" dirty="0" err="1"/>
              <a:t>nhận</a:t>
            </a:r>
            <a:r>
              <a:rPr lang="en-US" b="1" dirty="0"/>
              <a:t> </a:t>
            </a:r>
            <a:r>
              <a:rPr lang="en-US" b="1" dirty="0" err="1"/>
              <a:t>thức</a:t>
            </a:r>
            <a:r>
              <a:rPr lang="en-US" b="1" dirty="0"/>
              <a:t> </a:t>
            </a:r>
            <a:r>
              <a:rPr lang="en-US" b="1" dirty="0" err="1"/>
              <a:t>và</a:t>
            </a:r>
            <a:r>
              <a:rPr lang="en-US" b="1" dirty="0"/>
              <a:t> </a:t>
            </a:r>
            <a:r>
              <a:rPr lang="en-US" b="1" dirty="0" err="1"/>
              <a:t>thông</a:t>
            </a:r>
            <a:r>
              <a:rPr lang="en-US" b="1" dirty="0"/>
              <a:t> </a:t>
            </a:r>
            <a:r>
              <a:rPr lang="en-US" b="1" dirty="0" err="1"/>
              <a:t>điệp</a:t>
            </a:r>
            <a:r>
              <a:rPr lang="vi-VN" b="1" dirty="0"/>
              <a:t>: </a:t>
            </a:r>
            <a:endParaRPr lang="en-US" b="1" dirty="0"/>
          </a:p>
          <a:p>
            <a:r>
              <a:rPr lang="en-US" dirty="0"/>
              <a:t>- T</a:t>
            </a:r>
            <a:r>
              <a:rPr lang="vi-VN" dirty="0"/>
              <a:t>rân trọng, khắc ghi những kỉ niệm đẹp </a:t>
            </a:r>
            <a:r>
              <a:rPr lang="en-US" dirty="0" err="1"/>
              <a:t>về</a:t>
            </a:r>
            <a:r>
              <a:rPr lang="en-US" dirty="0"/>
              <a:t> </a:t>
            </a:r>
            <a:r>
              <a:rPr lang="en-US" dirty="0" err="1"/>
              <a:t>làng</a:t>
            </a:r>
            <a:r>
              <a:rPr lang="en-US" dirty="0"/>
              <a:t> </a:t>
            </a:r>
            <a:r>
              <a:rPr lang="en-US" dirty="0" err="1"/>
              <a:t>quê</a:t>
            </a:r>
            <a:r>
              <a:rPr lang="vi-VN" dirty="0"/>
              <a:t>, biết ơn những người đã nuôi dưỡng, giáo dục chúng ta thành người.</a:t>
            </a:r>
            <a:endParaRPr lang="en-US" dirty="0"/>
          </a:p>
          <a:p>
            <a:r>
              <a:rPr lang="en-US" dirty="0"/>
              <a:t>–  </a:t>
            </a:r>
            <a:r>
              <a:rPr lang="en-US" dirty="0" err="1"/>
              <a:t>Hãy</a:t>
            </a:r>
            <a:r>
              <a:rPr lang="en-US" dirty="0"/>
              <a:t> </a:t>
            </a:r>
            <a:r>
              <a:rPr lang="en-US" dirty="0" err="1"/>
              <a:t>yêu</a:t>
            </a:r>
            <a:r>
              <a:rPr lang="en-US" dirty="0"/>
              <a:t> </a:t>
            </a:r>
            <a:r>
              <a:rPr lang="en-US" dirty="0" err="1"/>
              <a:t>thương</a:t>
            </a:r>
            <a:r>
              <a:rPr lang="en-US" dirty="0"/>
              <a:t> cha </a:t>
            </a:r>
            <a:r>
              <a:rPr lang="en-US" dirty="0" err="1"/>
              <a:t>mẹ</a:t>
            </a:r>
            <a:r>
              <a:rPr lang="en-US" dirty="0"/>
              <a:t> </a:t>
            </a:r>
            <a:r>
              <a:rPr lang="en-US" dirty="0" err="1"/>
              <a:t>mình</a:t>
            </a:r>
            <a:r>
              <a:rPr lang="en-US" dirty="0"/>
              <a:t> </a:t>
            </a:r>
            <a:r>
              <a:rPr lang="en-US" dirty="0" err="1"/>
              <a:t>khi</a:t>
            </a:r>
            <a:r>
              <a:rPr lang="en-US" dirty="0"/>
              <a:t> </a:t>
            </a:r>
            <a:r>
              <a:rPr lang="en-US" dirty="0" err="1"/>
              <a:t>còn</a:t>
            </a:r>
            <a:r>
              <a:rPr lang="en-US" dirty="0"/>
              <a:t> </a:t>
            </a:r>
            <a:r>
              <a:rPr lang="en-US" dirty="0" err="1"/>
              <a:t>có</a:t>
            </a:r>
            <a:r>
              <a:rPr lang="en-US" dirty="0"/>
              <a:t> </a:t>
            </a:r>
            <a:r>
              <a:rPr lang="en-US" dirty="0" err="1"/>
              <a:t>thể</a:t>
            </a:r>
            <a:r>
              <a:rPr lang="en-US" dirty="0"/>
              <a:t>!</a:t>
            </a:r>
            <a:endParaRPr lang="vi-VN" dirty="0"/>
          </a:p>
        </p:txBody>
      </p:sp>
      <p:sp>
        <p:nvSpPr>
          <p:cNvPr id="5" name="TextBox 4"/>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4 </a:t>
            </a:r>
          </a:p>
        </p:txBody>
      </p:sp>
      <p:sp>
        <p:nvSpPr>
          <p:cNvPr id="6" name="TextBox 5"/>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11</a:t>
            </a:r>
          </a:p>
        </p:txBody>
      </p:sp>
    </p:spTree>
    <p:extLst>
      <p:ext uri="{BB962C8B-B14F-4D97-AF65-F5344CB8AC3E}">
        <p14:creationId xmlns:p14="http://schemas.microsoft.com/office/powerpoint/2010/main" val="41369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left)">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left)">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wipe(left)">
                                      <p:cBhvr>
                                        <p:cTn id="53" dur="500"/>
                                        <p:tgtEl>
                                          <p:spTgt spid="4">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7" end="7"/>
                                            </p:txEl>
                                          </p:spTgt>
                                        </p:tgtEl>
                                        <p:attrNameLst>
                                          <p:attrName>style.visibility</p:attrName>
                                        </p:attrNameLst>
                                      </p:cBhvr>
                                      <p:to>
                                        <p:strVal val="visible"/>
                                      </p:to>
                                    </p:set>
                                    <p:animEffect transition="in" filter="wipe(left)">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wipe(left)">
                                      <p:cBhvr>
                                        <p:cTn id="63" dur="500"/>
                                        <p:tgtEl>
                                          <p:spTgt spid="4">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
                                            <p:txEl>
                                              <p:pRg st="10" end="10"/>
                                            </p:txEl>
                                          </p:spTgt>
                                        </p:tgtEl>
                                        <p:attrNameLst>
                                          <p:attrName>style.visibility</p:attrName>
                                        </p:attrNameLst>
                                      </p:cBhvr>
                                      <p:to>
                                        <p:strVal val="visible"/>
                                      </p:to>
                                    </p:set>
                                    <p:animEffect transition="in" filter="wipe(left)">
                                      <p:cBhvr>
                                        <p:cTn id="73" dur="500"/>
                                        <p:tgtEl>
                                          <p:spTgt spid="4">
                                            <p:txEl>
                                              <p:pRg st="10" end="1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4">
                                            <p:txEl>
                                              <p:pRg st="11" end="11"/>
                                            </p:txEl>
                                          </p:spTgt>
                                        </p:tgtEl>
                                        <p:attrNameLst>
                                          <p:attrName>style.visibility</p:attrName>
                                        </p:attrNameLst>
                                      </p:cBhvr>
                                      <p:to>
                                        <p:strVal val="visible"/>
                                      </p:to>
                                    </p:set>
                                    <p:animEffect transition="in" filter="wipe(left)">
                                      <p:cBhvr>
                                        <p:cTn id="78"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20608" y="428030"/>
            <a:ext cx="8494115" cy="584775"/>
          </a:xfrm>
          <a:prstGeom prst="rect">
            <a:avLst/>
          </a:prstGeom>
          <a:solidFill>
            <a:schemeClr val="bg2">
              <a:lumMod val="75000"/>
            </a:schemeClr>
          </a:solidFill>
          <a:ln>
            <a:solidFill>
              <a:srgbClr val="0000FF"/>
            </a:solidFill>
          </a:ln>
        </p:spPr>
        <p:txBody>
          <a:bodyPr wrap="square">
            <a:spAutoFit/>
          </a:bodyPr>
          <a:lstStyle/>
          <a:p>
            <a:r>
              <a:rPr lang="en-US" b="1" dirty="0"/>
              <a:t>V</a:t>
            </a:r>
            <a:r>
              <a:rPr lang="vi-VN" b="1" dirty="0"/>
              <a:t>iết một đoạn văn (khoảng 200 chữ) trình bày suy nghĩ của anh/chị về </a:t>
            </a:r>
            <a:r>
              <a:rPr lang="en-US" b="1" dirty="0"/>
              <a:t>ý </a:t>
            </a:r>
            <a:r>
              <a:rPr lang="en-US" b="1" dirty="0" err="1"/>
              <a:t>kiến</a:t>
            </a:r>
            <a:r>
              <a:rPr lang="vi-VN" sz="1600" b="1" dirty="0">
                <a:solidFill>
                  <a:srgbClr val="0000FF"/>
                </a:solidFill>
              </a:rPr>
              <a:t>: </a:t>
            </a:r>
            <a:r>
              <a:rPr lang="en-US" sz="1600" b="1" dirty="0" err="1">
                <a:solidFill>
                  <a:srgbClr val="0000FF"/>
                </a:solidFill>
              </a:rPr>
              <a:t>Nụ</a:t>
            </a:r>
            <a:r>
              <a:rPr lang="en-US" sz="1600" b="1" dirty="0">
                <a:solidFill>
                  <a:srgbClr val="0000FF"/>
                </a:solidFill>
              </a:rPr>
              <a:t> </a:t>
            </a:r>
            <a:r>
              <a:rPr lang="en-US" sz="1600" b="1" dirty="0" err="1">
                <a:solidFill>
                  <a:srgbClr val="0000FF"/>
                </a:solidFill>
              </a:rPr>
              <a:t>cười</a:t>
            </a:r>
            <a:r>
              <a:rPr lang="en-US" sz="1600" b="1" dirty="0">
                <a:solidFill>
                  <a:srgbClr val="0000FF"/>
                </a:solidFill>
              </a:rPr>
              <a:t> </a:t>
            </a:r>
            <a:r>
              <a:rPr lang="en-US" sz="1600" b="1" dirty="0" err="1">
                <a:solidFill>
                  <a:srgbClr val="0000FF"/>
                </a:solidFill>
              </a:rPr>
              <a:t>là</a:t>
            </a:r>
            <a:r>
              <a:rPr lang="en-US" sz="1600" b="1" dirty="0">
                <a:solidFill>
                  <a:srgbClr val="0000FF"/>
                </a:solidFill>
              </a:rPr>
              <a:t> </a:t>
            </a:r>
            <a:r>
              <a:rPr lang="en-US" sz="1600" b="1" dirty="0" err="1">
                <a:solidFill>
                  <a:srgbClr val="0000FF"/>
                </a:solidFill>
              </a:rPr>
              <a:t>là</a:t>
            </a:r>
            <a:r>
              <a:rPr lang="en-US" sz="1600" b="1" dirty="0">
                <a:solidFill>
                  <a:srgbClr val="0000FF"/>
                </a:solidFill>
              </a:rPr>
              <a:t> </a:t>
            </a:r>
            <a:r>
              <a:rPr lang="en-US" sz="1600" b="1" dirty="0" err="1">
                <a:solidFill>
                  <a:srgbClr val="0000FF"/>
                </a:solidFill>
              </a:rPr>
              <a:t>liều</a:t>
            </a:r>
            <a:r>
              <a:rPr lang="en-US" sz="1600" b="1" dirty="0">
                <a:solidFill>
                  <a:srgbClr val="0000FF"/>
                </a:solidFill>
              </a:rPr>
              <a:t> </a:t>
            </a:r>
            <a:r>
              <a:rPr lang="en-US" sz="1600" b="1" dirty="0" err="1">
                <a:solidFill>
                  <a:srgbClr val="0000FF"/>
                </a:solidFill>
              </a:rPr>
              <a:t>thuốc</a:t>
            </a:r>
            <a:r>
              <a:rPr lang="en-US" sz="1600" b="1" dirty="0">
                <a:solidFill>
                  <a:srgbClr val="0000FF"/>
                </a:solidFill>
              </a:rPr>
              <a:t> </a:t>
            </a:r>
            <a:r>
              <a:rPr lang="en-US" sz="1600" b="1" dirty="0" err="1">
                <a:solidFill>
                  <a:srgbClr val="0000FF"/>
                </a:solidFill>
              </a:rPr>
              <a:t>tinh</a:t>
            </a:r>
            <a:r>
              <a:rPr lang="en-US" sz="1600" b="1" dirty="0">
                <a:solidFill>
                  <a:srgbClr val="0000FF"/>
                </a:solidFill>
              </a:rPr>
              <a:t> </a:t>
            </a:r>
            <a:r>
              <a:rPr lang="en-US" sz="1600" b="1" dirty="0" err="1">
                <a:solidFill>
                  <a:srgbClr val="0000FF"/>
                </a:solidFill>
              </a:rPr>
              <a:t>thần</a:t>
            </a:r>
            <a:r>
              <a:rPr lang="en-US" sz="1600" b="1" dirty="0">
                <a:solidFill>
                  <a:srgbClr val="0000FF"/>
                </a:solidFill>
              </a:rPr>
              <a:t> </a:t>
            </a:r>
            <a:r>
              <a:rPr lang="en-US" sz="1600" b="1" dirty="0" err="1">
                <a:solidFill>
                  <a:srgbClr val="0000FF"/>
                </a:solidFill>
              </a:rPr>
              <a:t>vô</a:t>
            </a:r>
            <a:r>
              <a:rPr lang="en-US" sz="1600" b="1" dirty="0">
                <a:solidFill>
                  <a:srgbClr val="0000FF"/>
                </a:solidFill>
              </a:rPr>
              <a:t> </a:t>
            </a:r>
            <a:r>
              <a:rPr lang="en-US" sz="1600" b="1" dirty="0" err="1">
                <a:solidFill>
                  <a:srgbClr val="0000FF"/>
                </a:solidFill>
              </a:rPr>
              <a:t>giá</a:t>
            </a:r>
            <a:r>
              <a:rPr lang="en-US" sz="1600" b="1" dirty="0">
                <a:solidFill>
                  <a:srgbClr val="0000FF"/>
                </a:solidFill>
              </a:rPr>
              <a:t>.</a:t>
            </a:r>
          </a:p>
        </p:txBody>
      </p:sp>
      <p:sp>
        <p:nvSpPr>
          <p:cNvPr id="4" name="Rectangle 3"/>
          <p:cNvSpPr/>
          <p:nvPr/>
        </p:nvSpPr>
        <p:spPr>
          <a:xfrm>
            <a:off x="341052" y="1209854"/>
            <a:ext cx="8561338" cy="3662541"/>
          </a:xfrm>
          <a:prstGeom prst="rect">
            <a:avLst/>
          </a:prstGeom>
          <a:ln>
            <a:solidFill>
              <a:srgbClr val="0000FF"/>
            </a:solidFill>
          </a:ln>
        </p:spPr>
        <p:txBody>
          <a:bodyPr wrap="square">
            <a:spAutoFit/>
          </a:bodyPr>
          <a:lstStyle/>
          <a:p>
            <a:r>
              <a:rPr lang="en-US" sz="1300" b="1" dirty="0"/>
              <a:t>1. </a:t>
            </a:r>
            <a:r>
              <a:rPr lang="en-US" sz="1300" b="1" dirty="0" err="1"/>
              <a:t>Giới</a:t>
            </a:r>
            <a:r>
              <a:rPr lang="en-US" sz="1300" b="1" dirty="0"/>
              <a:t> </a:t>
            </a:r>
            <a:r>
              <a:rPr lang="en-US" sz="1300" b="1" dirty="0" err="1"/>
              <a:t>thiệu</a:t>
            </a:r>
            <a:r>
              <a:rPr lang="en-US" sz="1300" b="1" dirty="0"/>
              <a:t> ý </a:t>
            </a:r>
            <a:r>
              <a:rPr lang="en-US" sz="1300" b="1" dirty="0" err="1"/>
              <a:t>kiến</a:t>
            </a:r>
            <a:r>
              <a:rPr lang="en-US" sz="1300" b="1" dirty="0"/>
              <a:t>: </a:t>
            </a:r>
            <a:r>
              <a:rPr lang="en-US" sz="1300" dirty="0"/>
              <a:t>“</a:t>
            </a:r>
            <a:r>
              <a:rPr lang="en-US" sz="1200" b="1" dirty="0" err="1">
                <a:solidFill>
                  <a:srgbClr val="0000FF"/>
                </a:solidFill>
              </a:rPr>
              <a:t>Nụ</a:t>
            </a:r>
            <a:r>
              <a:rPr lang="en-US" sz="1200" b="1" dirty="0">
                <a:solidFill>
                  <a:srgbClr val="0000FF"/>
                </a:solidFill>
              </a:rPr>
              <a:t> </a:t>
            </a:r>
            <a:r>
              <a:rPr lang="en-US" sz="1200" b="1" dirty="0" err="1">
                <a:solidFill>
                  <a:srgbClr val="0000FF"/>
                </a:solidFill>
              </a:rPr>
              <a:t>cười</a:t>
            </a:r>
            <a:r>
              <a:rPr lang="en-US" sz="1200" b="1" dirty="0">
                <a:solidFill>
                  <a:srgbClr val="0000FF"/>
                </a:solidFill>
              </a:rPr>
              <a:t> </a:t>
            </a:r>
            <a:r>
              <a:rPr lang="en-US" sz="1200" b="1" dirty="0" err="1">
                <a:solidFill>
                  <a:srgbClr val="0000FF"/>
                </a:solidFill>
              </a:rPr>
              <a:t>là</a:t>
            </a:r>
            <a:r>
              <a:rPr lang="en-US" sz="1200" b="1" dirty="0">
                <a:solidFill>
                  <a:srgbClr val="0000FF"/>
                </a:solidFill>
              </a:rPr>
              <a:t> </a:t>
            </a:r>
            <a:r>
              <a:rPr lang="en-US" sz="1200" b="1" dirty="0" err="1">
                <a:solidFill>
                  <a:srgbClr val="0000FF"/>
                </a:solidFill>
              </a:rPr>
              <a:t>là</a:t>
            </a:r>
            <a:r>
              <a:rPr lang="en-US" sz="1200" b="1" dirty="0">
                <a:solidFill>
                  <a:srgbClr val="0000FF"/>
                </a:solidFill>
              </a:rPr>
              <a:t> </a:t>
            </a:r>
            <a:r>
              <a:rPr lang="en-US" sz="1200" b="1" dirty="0" err="1">
                <a:solidFill>
                  <a:srgbClr val="0000FF"/>
                </a:solidFill>
              </a:rPr>
              <a:t>liều</a:t>
            </a:r>
            <a:r>
              <a:rPr lang="en-US" sz="1200" b="1" dirty="0">
                <a:solidFill>
                  <a:srgbClr val="0000FF"/>
                </a:solidFill>
              </a:rPr>
              <a:t> </a:t>
            </a:r>
            <a:r>
              <a:rPr lang="en-US" sz="1200" b="1" dirty="0" err="1">
                <a:solidFill>
                  <a:srgbClr val="0000FF"/>
                </a:solidFill>
              </a:rPr>
              <a:t>thuốc</a:t>
            </a:r>
            <a:r>
              <a:rPr lang="en-US" sz="1200" b="1" dirty="0">
                <a:solidFill>
                  <a:srgbClr val="0000FF"/>
                </a:solidFill>
              </a:rPr>
              <a:t> </a:t>
            </a:r>
            <a:r>
              <a:rPr lang="en-US" sz="1200" b="1" dirty="0" err="1">
                <a:solidFill>
                  <a:srgbClr val="0000FF"/>
                </a:solidFill>
              </a:rPr>
              <a:t>tinh</a:t>
            </a:r>
            <a:r>
              <a:rPr lang="en-US" sz="1200" b="1" dirty="0">
                <a:solidFill>
                  <a:srgbClr val="0000FF"/>
                </a:solidFill>
              </a:rPr>
              <a:t> </a:t>
            </a:r>
            <a:r>
              <a:rPr lang="en-US" sz="1200" b="1" dirty="0" err="1">
                <a:solidFill>
                  <a:srgbClr val="0000FF"/>
                </a:solidFill>
              </a:rPr>
              <a:t>thần</a:t>
            </a:r>
            <a:r>
              <a:rPr lang="en-US" sz="1200" b="1" dirty="0">
                <a:solidFill>
                  <a:srgbClr val="0000FF"/>
                </a:solidFill>
              </a:rPr>
              <a:t> </a:t>
            </a:r>
            <a:r>
              <a:rPr lang="en-US" sz="1200" b="1" dirty="0" err="1">
                <a:solidFill>
                  <a:srgbClr val="0000FF"/>
                </a:solidFill>
              </a:rPr>
              <a:t>vô</a:t>
            </a:r>
            <a:r>
              <a:rPr lang="en-US" sz="1200" b="1" dirty="0">
                <a:solidFill>
                  <a:srgbClr val="0000FF"/>
                </a:solidFill>
              </a:rPr>
              <a:t> </a:t>
            </a:r>
            <a:r>
              <a:rPr lang="en-US" sz="1200" b="1" dirty="0" err="1">
                <a:solidFill>
                  <a:srgbClr val="0000FF"/>
                </a:solidFill>
              </a:rPr>
              <a:t>giá</a:t>
            </a:r>
            <a:r>
              <a:rPr lang="en-US" sz="1200" b="1" dirty="0">
                <a:solidFill>
                  <a:srgbClr val="0000FF"/>
                </a:solidFill>
              </a:rPr>
              <a:t>.”</a:t>
            </a:r>
          </a:p>
          <a:p>
            <a:r>
              <a:rPr lang="en-US" sz="1300" b="1" dirty="0"/>
              <a:t>2. </a:t>
            </a:r>
            <a:r>
              <a:rPr lang="vi-VN" sz="1300" b="1" dirty="0"/>
              <a:t>Giải thích: </a:t>
            </a:r>
            <a:endParaRPr lang="en-US" sz="1300" dirty="0"/>
          </a:p>
          <a:p>
            <a:r>
              <a:rPr lang="en-US" sz="1300" dirty="0"/>
              <a:t>Ý </a:t>
            </a:r>
            <a:r>
              <a:rPr lang="en-US" sz="1300" dirty="0" err="1"/>
              <a:t>kiến</a:t>
            </a:r>
            <a:r>
              <a:rPr lang="en-US" sz="1300" dirty="0"/>
              <a:t> </a:t>
            </a:r>
            <a:r>
              <a:rPr lang="en-US" sz="1300" dirty="0" err="1"/>
              <a:t>khẳng</a:t>
            </a:r>
            <a:r>
              <a:rPr lang="en-US" sz="1300" dirty="0"/>
              <a:t> </a:t>
            </a:r>
            <a:r>
              <a:rPr lang="en-US" sz="1300" dirty="0" err="1"/>
              <a:t>định</a:t>
            </a:r>
            <a:r>
              <a:rPr lang="en-US" sz="1300" dirty="0"/>
              <a:t> </a:t>
            </a:r>
            <a:r>
              <a:rPr lang="en-US" sz="1300" dirty="0" err="1"/>
              <a:t>giá</a:t>
            </a:r>
            <a:r>
              <a:rPr lang="en-US" sz="1300" dirty="0"/>
              <a:t> </a:t>
            </a:r>
            <a:r>
              <a:rPr lang="en-US" sz="1300" dirty="0" err="1"/>
              <a:t>trị</a:t>
            </a:r>
            <a:r>
              <a:rPr lang="en-US" sz="1300" dirty="0"/>
              <a:t>, ý </a:t>
            </a:r>
            <a:r>
              <a:rPr lang="en-US" sz="1300" dirty="0" err="1"/>
              <a:t>nghĩa</a:t>
            </a:r>
            <a:r>
              <a:rPr lang="en-US" sz="1300" dirty="0"/>
              <a:t> </a:t>
            </a:r>
            <a:r>
              <a:rPr lang="en-US" sz="1300" dirty="0" err="1"/>
              <a:t>của</a:t>
            </a:r>
            <a:r>
              <a:rPr lang="en-US" sz="1300" dirty="0"/>
              <a:t> </a:t>
            </a:r>
            <a:r>
              <a:rPr lang="en-US" sz="1300" dirty="0" err="1"/>
              <a:t>nụ</a:t>
            </a:r>
            <a:r>
              <a:rPr lang="en-US" sz="1300" dirty="0"/>
              <a:t> </a:t>
            </a:r>
            <a:r>
              <a:rPr lang="en-US" sz="1300" dirty="0" err="1"/>
              <a:t>cười</a:t>
            </a:r>
            <a:r>
              <a:rPr lang="en-US" sz="1300" dirty="0"/>
              <a:t> </a:t>
            </a:r>
            <a:r>
              <a:rPr lang="en-US" sz="1300" dirty="0" err="1"/>
              <a:t>đối</a:t>
            </a:r>
            <a:r>
              <a:rPr lang="en-US" sz="1300" dirty="0"/>
              <a:t> </a:t>
            </a:r>
            <a:r>
              <a:rPr lang="en-US" sz="1300" dirty="0" err="1"/>
              <a:t>với</a:t>
            </a:r>
            <a:r>
              <a:rPr lang="en-US" sz="1300" dirty="0"/>
              <a:t> con </a:t>
            </a:r>
            <a:r>
              <a:rPr lang="en-US" sz="1300" dirty="0" err="1"/>
              <a:t>người</a:t>
            </a:r>
            <a:r>
              <a:rPr lang="en-US" sz="1300" dirty="0"/>
              <a:t> </a:t>
            </a:r>
            <a:r>
              <a:rPr lang="en-US" sz="1300" dirty="0" err="1"/>
              <a:t>khi</a:t>
            </a:r>
            <a:r>
              <a:rPr lang="en-US" sz="1300" dirty="0"/>
              <a:t> </a:t>
            </a:r>
            <a:r>
              <a:rPr lang="en-US" sz="1300" dirty="0" err="1"/>
              <a:t>nó</a:t>
            </a:r>
            <a:r>
              <a:rPr lang="en-US" sz="1300" dirty="0"/>
              <a:t> </a:t>
            </a:r>
            <a:r>
              <a:rPr lang="en-US" sz="1300" dirty="0" err="1"/>
              <a:t>như</a:t>
            </a:r>
            <a:r>
              <a:rPr lang="en-US" sz="1300" dirty="0"/>
              <a:t> </a:t>
            </a:r>
            <a:r>
              <a:rPr lang="en-US" sz="1300" dirty="0" err="1"/>
              <a:t>liều</a:t>
            </a:r>
            <a:r>
              <a:rPr lang="en-US" sz="1300" dirty="0"/>
              <a:t> </a:t>
            </a:r>
            <a:r>
              <a:rPr lang="en-US" sz="1300" dirty="0" err="1"/>
              <a:t>thuốc</a:t>
            </a:r>
            <a:r>
              <a:rPr lang="en-US" sz="1300" dirty="0"/>
              <a:t> </a:t>
            </a:r>
            <a:r>
              <a:rPr lang="en-US" sz="1300" dirty="0" err="1"/>
              <a:t>làm</a:t>
            </a:r>
            <a:r>
              <a:rPr lang="en-US" sz="1300" dirty="0"/>
              <a:t> </a:t>
            </a:r>
            <a:r>
              <a:rPr lang="en-US" sz="1300" dirty="0" err="1"/>
              <a:t>tiêu</a:t>
            </a:r>
            <a:r>
              <a:rPr lang="en-US" sz="1300" dirty="0"/>
              <a:t> tan </a:t>
            </a:r>
            <a:r>
              <a:rPr lang="en-US" sz="1300" dirty="0" err="1"/>
              <a:t>những</a:t>
            </a:r>
            <a:r>
              <a:rPr lang="en-US" sz="1300" dirty="0"/>
              <a:t> </a:t>
            </a:r>
            <a:r>
              <a:rPr lang="en-US" sz="1300" dirty="0" err="1"/>
              <a:t>ưu</a:t>
            </a:r>
            <a:r>
              <a:rPr lang="en-US" sz="1300" dirty="0"/>
              <a:t> </a:t>
            </a:r>
            <a:r>
              <a:rPr lang="en-US" sz="1300" dirty="0" err="1"/>
              <a:t>phiền</a:t>
            </a:r>
            <a:r>
              <a:rPr lang="en-US" sz="1300" dirty="0"/>
              <a:t>, </a:t>
            </a:r>
            <a:r>
              <a:rPr lang="en-US" sz="1300" dirty="0" err="1"/>
              <a:t>giúp</a:t>
            </a:r>
            <a:r>
              <a:rPr lang="en-US" sz="1300" dirty="0"/>
              <a:t> </a:t>
            </a:r>
            <a:r>
              <a:rPr lang="en-US" sz="1300" dirty="0" err="1"/>
              <a:t>chúng</a:t>
            </a:r>
            <a:r>
              <a:rPr lang="en-US" sz="1300" dirty="0"/>
              <a:t> ta </a:t>
            </a:r>
            <a:r>
              <a:rPr lang="en-US" sz="1300" dirty="0" err="1"/>
              <a:t>có</a:t>
            </a:r>
            <a:r>
              <a:rPr lang="en-US" sz="1300" dirty="0"/>
              <a:t> </a:t>
            </a:r>
            <a:r>
              <a:rPr lang="en-US" sz="1300" dirty="0" err="1"/>
              <a:t>thêm</a:t>
            </a:r>
            <a:r>
              <a:rPr lang="en-US" sz="1300" dirty="0"/>
              <a:t> </a:t>
            </a:r>
            <a:r>
              <a:rPr lang="en-US" sz="1300" dirty="0" err="1"/>
              <a:t>sức</a:t>
            </a:r>
            <a:r>
              <a:rPr lang="en-US" sz="1300" dirty="0"/>
              <a:t> </a:t>
            </a:r>
            <a:r>
              <a:rPr lang="en-US" sz="1300" dirty="0" err="1"/>
              <a:t>mạnh</a:t>
            </a:r>
            <a:r>
              <a:rPr lang="en-US" sz="1300" dirty="0"/>
              <a:t>; </a:t>
            </a:r>
            <a:r>
              <a:rPr lang="en-US" sz="1300" dirty="0" err="1"/>
              <a:t>có</a:t>
            </a:r>
            <a:r>
              <a:rPr lang="en-US" sz="1300" dirty="0"/>
              <a:t> </a:t>
            </a:r>
            <a:r>
              <a:rPr lang="en-US" sz="1300" dirty="0" err="1"/>
              <a:t>thêm</a:t>
            </a:r>
            <a:r>
              <a:rPr lang="en-US" sz="1300" dirty="0"/>
              <a:t> </a:t>
            </a:r>
            <a:r>
              <a:rPr lang="en-US" sz="1300" dirty="0" err="1"/>
              <a:t>niềm</a:t>
            </a:r>
            <a:r>
              <a:rPr lang="en-US" sz="1300" dirty="0"/>
              <a:t> tin, hi </a:t>
            </a:r>
            <a:r>
              <a:rPr lang="en-US" sz="1300" dirty="0" err="1"/>
              <a:t>vọng</a:t>
            </a:r>
            <a:r>
              <a:rPr lang="en-US" sz="1300" dirty="0"/>
              <a:t> </a:t>
            </a:r>
            <a:r>
              <a:rPr lang="en-US" sz="1300" dirty="0" err="1"/>
              <a:t>những</a:t>
            </a:r>
            <a:r>
              <a:rPr lang="en-US" sz="1300" dirty="0"/>
              <a:t> </a:t>
            </a:r>
            <a:r>
              <a:rPr lang="en-US" sz="1300" dirty="0" err="1"/>
              <a:t>điều</a:t>
            </a:r>
            <a:r>
              <a:rPr lang="en-US" sz="1300" dirty="0"/>
              <a:t> </a:t>
            </a:r>
            <a:r>
              <a:rPr lang="en-US" sz="1300" dirty="0" err="1"/>
              <a:t>tươi</a:t>
            </a:r>
            <a:r>
              <a:rPr lang="en-US" sz="1300" dirty="0"/>
              <a:t> </a:t>
            </a:r>
            <a:r>
              <a:rPr lang="en-US" sz="1300" dirty="0" err="1"/>
              <a:t>sáng</a:t>
            </a:r>
            <a:r>
              <a:rPr lang="en-US" sz="1300" dirty="0"/>
              <a:t> </a:t>
            </a:r>
            <a:r>
              <a:rPr lang="en-US" sz="1300" dirty="0" err="1"/>
              <a:t>tốt</a:t>
            </a:r>
            <a:r>
              <a:rPr lang="en-US" sz="1300" dirty="0"/>
              <a:t> </a:t>
            </a:r>
            <a:r>
              <a:rPr lang="en-US" sz="1300" dirty="0" err="1"/>
              <a:t>đẹp</a:t>
            </a:r>
            <a:r>
              <a:rPr lang="en-US" sz="1300" dirty="0"/>
              <a:t> </a:t>
            </a:r>
            <a:r>
              <a:rPr lang="en-US" sz="1300" dirty="0" err="1"/>
              <a:t>để</a:t>
            </a:r>
            <a:r>
              <a:rPr lang="en-US" sz="1300" dirty="0"/>
              <a:t> </a:t>
            </a:r>
            <a:r>
              <a:rPr lang="en-US" sz="1300" dirty="0" err="1"/>
              <a:t>tự</a:t>
            </a:r>
            <a:r>
              <a:rPr lang="en-US" sz="1300" dirty="0"/>
              <a:t> tin </a:t>
            </a:r>
            <a:r>
              <a:rPr lang="en-US" sz="1300" dirty="0" err="1"/>
              <a:t>đương</a:t>
            </a:r>
            <a:r>
              <a:rPr lang="en-US" sz="1300" dirty="0"/>
              <a:t> </a:t>
            </a:r>
            <a:r>
              <a:rPr lang="en-US" sz="1300" dirty="0" err="1"/>
              <a:t>đầu</a:t>
            </a:r>
            <a:r>
              <a:rPr lang="en-US" sz="1300" dirty="0"/>
              <a:t> </a:t>
            </a:r>
            <a:r>
              <a:rPr lang="en-US" sz="1300" dirty="0" err="1"/>
              <a:t>với</a:t>
            </a:r>
            <a:r>
              <a:rPr lang="en-US" sz="1300" dirty="0"/>
              <a:t> </a:t>
            </a:r>
            <a:r>
              <a:rPr lang="en-US" sz="1300" dirty="0" err="1"/>
              <a:t>những</a:t>
            </a:r>
            <a:r>
              <a:rPr lang="en-US" sz="1300" dirty="0"/>
              <a:t> </a:t>
            </a:r>
            <a:r>
              <a:rPr lang="en-US" sz="1300" dirty="0" err="1"/>
              <a:t>khó</a:t>
            </a:r>
            <a:r>
              <a:rPr lang="en-US" sz="1300" dirty="0"/>
              <a:t> </a:t>
            </a:r>
            <a:r>
              <a:rPr lang="en-US" sz="1300" dirty="0" err="1"/>
              <a:t>khăn</a:t>
            </a:r>
            <a:r>
              <a:rPr lang="en-US" sz="1300" dirty="0"/>
              <a:t> </a:t>
            </a:r>
            <a:r>
              <a:rPr lang="en-US" sz="1300" dirty="0" err="1"/>
              <a:t>thử</a:t>
            </a:r>
            <a:r>
              <a:rPr lang="en-US" sz="1300" dirty="0"/>
              <a:t> </a:t>
            </a:r>
            <a:r>
              <a:rPr lang="en-US" sz="1300" dirty="0" err="1"/>
              <a:t>thách</a:t>
            </a:r>
            <a:r>
              <a:rPr lang="en-US" sz="1300" dirty="0"/>
              <a:t>. </a:t>
            </a:r>
          </a:p>
          <a:p>
            <a:r>
              <a:rPr lang="en-US" sz="1300" b="1" dirty="0"/>
              <a:t>3.</a:t>
            </a:r>
            <a:r>
              <a:rPr lang="vi-VN" sz="1300" b="1" dirty="0"/>
              <a:t> </a:t>
            </a:r>
            <a:r>
              <a:rPr lang="en-US" sz="1300" b="1" dirty="0" err="1"/>
              <a:t>Khẳng</a:t>
            </a:r>
            <a:r>
              <a:rPr lang="en-US" sz="1300" b="1" dirty="0"/>
              <a:t> </a:t>
            </a:r>
            <a:r>
              <a:rPr lang="en-US" sz="1300" b="1" dirty="0" err="1"/>
              <a:t>định</a:t>
            </a:r>
            <a:r>
              <a:rPr lang="en-US" sz="1300" b="1" dirty="0"/>
              <a:t>  </a:t>
            </a:r>
            <a:r>
              <a:rPr lang="en-US" sz="1300" b="1" dirty="0" err="1"/>
              <a:t>quan</a:t>
            </a:r>
            <a:r>
              <a:rPr lang="en-US" sz="1300" b="1" dirty="0"/>
              <a:t> </a:t>
            </a:r>
            <a:r>
              <a:rPr lang="en-US" sz="1300" b="1" dirty="0" err="1"/>
              <a:t>điểm</a:t>
            </a:r>
            <a:r>
              <a:rPr lang="en-US" sz="1300" b="1" dirty="0"/>
              <a:t>: </a:t>
            </a:r>
            <a:r>
              <a:rPr lang="en-US" sz="1300" dirty="0" err="1"/>
              <a:t>đó</a:t>
            </a:r>
            <a:r>
              <a:rPr lang="en-US" sz="1300" dirty="0"/>
              <a:t> </a:t>
            </a:r>
            <a:r>
              <a:rPr lang="en-US" sz="1300" dirty="0" err="1"/>
              <a:t>là</a:t>
            </a:r>
            <a:r>
              <a:rPr lang="en-US" sz="1300" dirty="0"/>
              <a:t> ý </a:t>
            </a:r>
            <a:r>
              <a:rPr lang="en-US" sz="1300" dirty="0" err="1"/>
              <a:t>kiến</a:t>
            </a:r>
            <a:r>
              <a:rPr lang="en-US" sz="1300" dirty="0"/>
              <a:t> </a:t>
            </a:r>
            <a:r>
              <a:rPr lang="en-US" sz="1300" dirty="0" err="1"/>
              <a:t>đúng</a:t>
            </a:r>
            <a:r>
              <a:rPr lang="en-US" sz="1300" dirty="0"/>
              <a:t> </a:t>
            </a:r>
            <a:r>
              <a:rPr lang="en-US" sz="1300" dirty="0" err="1"/>
              <a:t>đắn</a:t>
            </a:r>
            <a:r>
              <a:rPr lang="en-US" sz="1300" dirty="0"/>
              <a:t>.</a:t>
            </a:r>
          </a:p>
          <a:p>
            <a:r>
              <a:rPr lang="en-US" sz="1300" b="1" dirty="0"/>
              <a:t>4. </a:t>
            </a:r>
            <a:r>
              <a:rPr lang="en-US" sz="1300" b="1" dirty="0" err="1"/>
              <a:t>Lí</a:t>
            </a:r>
            <a:r>
              <a:rPr lang="en-US" sz="1300" b="1" dirty="0"/>
              <a:t> </a:t>
            </a:r>
            <a:r>
              <a:rPr lang="en-US" sz="1300" b="1" dirty="0" err="1"/>
              <a:t>giải</a:t>
            </a:r>
            <a:r>
              <a:rPr lang="en-US" sz="1300" b="1" dirty="0"/>
              <a:t>:</a:t>
            </a:r>
          </a:p>
          <a:p>
            <a:r>
              <a:rPr lang="en-US" sz="1300" dirty="0"/>
              <a:t>- Ý </a:t>
            </a:r>
            <a:r>
              <a:rPr lang="en-US" sz="1300" dirty="0" err="1"/>
              <a:t>nghĩa</a:t>
            </a:r>
            <a:r>
              <a:rPr lang="en-US" sz="1300" dirty="0"/>
              <a:t> </a:t>
            </a:r>
            <a:r>
              <a:rPr lang="en-US" sz="1300" dirty="0" err="1"/>
              <a:t>của</a:t>
            </a:r>
            <a:r>
              <a:rPr lang="en-US" sz="1300" dirty="0"/>
              <a:t> </a:t>
            </a:r>
            <a:r>
              <a:rPr lang="en-US" sz="1300" dirty="0" err="1"/>
              <a:t>nụ</a:t>
            </a:r>
            <a:r>
              <a:rPr lang="en-US" sz="1300" dirty="0"/>
              <a:t> </a:t>
            </a:r>
            <a:r>
              <a:rPr lang="en-US" sz="1300" dirty="0" err="1"/>
              <a:t>cười</a:t>
            </a:r>
            <a:r>
              <a:rPr lang="en-US" sz="1300" dirty="0"/>
              <a:t>: </a:t>
            </a:r>
            <a:r>
              <a:rPr lang="en-US" sz="1300" dirty="0" err="1"/>
              <a:t>chỉ</a:t>
            </a:r>
            <a:r>
              <a:rPr lang="en-US" sz="1300" dirty="0"/>
              <a:t> </a:t>
            </a:r>
            <a:r>
              <a:rPr lang="en-US" sz="1300" dirty="0" err="1"/>
              <a:t>khi</a:t>
            </a:r>
            <a:r>
              <a:rPr lang="en-US" sz="1300" dirty="0"/>
              <a:t> </a:t>
            </a:r>
            <a:r>
              <a:rPr lang="en-US" sz="1300" dirty="0" err="1"/>
              <a:t>mỉm</a:t>
            </a:r>
            <a:r>
              <a:rPr lang="en-US" sz="1300" dirty="0"/>
              <a:t> </a:t>
            </a:r>
            <a:r>
              <a:rPr lang="en-US" sz="1300" dirty="0" err="1"/>
              <a:t>cười</a:t>
            </a:r>
            <a:r>
              <a:rPr lang="en-US" sz="1300" dirty="0"/>
              <a:t> </a:t>
            </a:r>
            <a:r>
              <a:rPr lang="en-US" sz="1300" dirty="0" err="1"/>
              <a:t>chúng</a:t>
            </a:r>
            <a:r>
              <a:rPr lang="en-US" sz="1300" dirty="0"/>
              <a:t> ta </a:t>
            </a:r>
            <a:r>
              <a:rPr lang="en-US" sz="1300" dirty="0" err="1"/>
              <a:t>mới</a:t>
            </a:r>
            <a:r>
              <a:rPr lang="en-US" sz="1300" dirty="0"/>
              <a:t> </a:t>
            </a:r>
            <a:r>
              <a:rPr lang="en-US" sz="1300" dirty="0" err="1"/>
              <a:t>thấy</a:t>
            </a:r>
            <a:r>
              <a:rPr lang="en-US" sz="1300" dirty="0"/>
              <a:t> </a:t>
            </a:r>
            <a:r>
              <a:rPr lang="en-US" sz="1300" dirty="0" err="1"/>
              <a:t>cuộc</a:t>
            </a:r>
            <a:r>
              <a:rPr lang="en-US" sz="1300" dirty="0"/>
              <a:t> </a:t>
            </a:r>
            <a:r>
              <a:rPr lang="en-US" sz="1300" dirty="0" err="1"/>
              <a:t>đời</a:t>
            </a:r>
            <a:r>
              <a:rPr lang="en-US" sz="1300" dirty="0"/>
              <a:t> </a:t>
            </a:r>
            <a:r>
              <a:rPr lang="en-US" sz="1300" dirty="0" err="1"/>
              <a:t>này</a:t>
            </a:r>
            <a:r>
              <a:rPr lang="en-US" sz="1300" dirty="0"/>
              <a:t> </a:t>
            </a:r>
            <a:r>
              <a:rPr lang="en-US" sz="1300" dirty="0" err="1"/>
              <a:t>tươi</a:t>
            </a:r>
            <a:r>
              <a:rPr lang="en-US" sz="1300" dirty="0"/>
              <a:t> </a:t>
            </a:r>
            <a:r>
              <a:rPr lang="en-US" sz="1300" dirty="0" err="1"/>
              <a:t>đẹp</a:t>
            </a:r>
            <a:r>
              <a:rPr lang="en-US" sz="1300" dirty="0"/>
              <a:t> </a:t>
            </a:r>
            <a:r>
              <a:rPr lang="en-US" sz="1300" dirty="0" err="1"/>
              <a:t>rất</a:t>
            </a:r>
            <a:r>
              <a:rPr lang="en-US" sz="1300" dirty="0"/>
              <a:t> </a:t>
            </a:r>
            <a:r>
              <a:rPr lang="en-US" sz="1300" dirty="0" err="1"/>
              <a:t>nhiều</a:t>
            </a:r>
            <a:r>
              <a:rPr lang="en-US" sz="1300" dirty="0"/>
              <a:t>; </a:t>
            </a:r>
            <a:r>
              <a:rPr lang="en-US" sz="1300" dirty="0" err="1"/>
              <a:t>thậm</a:t>
            </a:r>
            <a:r>
              <a:rPr lang="en-US" sz="1300" dirty="0"/>
              <a:t> </a:t>
            </a:r>
            <a:r>
              <a:rPr lang="en-US" sz="1300" dirty="0" err="1"/>
              <a:t>chí</a:t>
            </a:r>
            <a:r>
              <a:rPr lang="en-US" sz="1300" dirty="0"/>
              <a:t> </a:t>
            </a:r>
            <a:r>
              <a:rPr lang="en-US" sz="1300" dirty="0" err="1"/>
              <a:t>ngay</a:t>
            </a:r>
            <a:r>
              <a:rPr lang="en-US" sz="1300" dirty="0"/>
              <a:t> </a:t>
            </a:r>
            <a:r>
              <a:rPr lang="en-US" sz="1300" dirty="0" err="1"/>
              <a:t>cả</a:t>
            </a:r>
            <a:r>
              <a:rPr lang="en-US" sz="1300" dirty="0"/>
              <a:t> </a:t>
            </a:r>
            <a:r>
              <a:rPr lang="en-US" sz="1300" dirty="0" err="1"/>
              <a:t>trong</a:t>
            </a:r>
            <a:r>
              <a:rPr lang="en-US" sz="1300" dirty="0"/>
              <a:t> </a:t>
            </a:r>
            <a:r>
              <a:rPr lang="en-US" sz="1300" dirty="0" err="1"/>
              <a:t>những</a:t>
            </a:r>
            <a:r>
              <a:rPr lang="en-US" sz="1300" dirty="0"/>
              <a:t> </a:t>
            </a:r>
            <a:r>
              <a:rPr lang="en-US" sz="1300" dirty="0" err="1"/>
              <a:t>lúc</a:t>
            </a:r>
            <a:r>
              <a:rPr lang="en-US" sz="1300" dirty="0"/>
              <a:t> </a:t>
            </a:r>
            <a:r>
              <a:rPr lang="en-US" sz="1300" dirty="0" err="1"/>
              <a:t>mệt</a:t>
            </a:r>
            <a:r>
              <a:rPr lang="en-US" sz="1300" dirty="0"/>
              <a:t> </a:t>
            </a:r>
            <a:r>
              <a:rPr lang="en-US" sz="1300" dirty="0" err="1"/>
              <a:t>mỏi</a:t>
            </a:r>
            <a:r>
              <a:rPr lang="en-US" sz="1300" dirty="0"/>
              <a:t> bi </a:t>
            </a:r>
            <a:r>
              <a:rPr lang="en-US" sz="1300" dirty="0" err="1"/>
              <a:t>quan</a:t>
            </a:r>
            <a:r>
              <a:rPr lang="en-US" sz="1300" dirty="0"/>
              <a:t> </a:t>
            </a:r>
            <a:r>
              <a:rPr lang="en-US" sz="1300" dirty="0" err="1"/>
              <a:t>nhất</a:t>
            </a:r>
            <a:r>
              <a:rPr lang="en-US" sz="1300" dirty="0"/>
              <a:t> </a:t>
            </a:r>
            <a:r>
              <a:rPr lang="en-US" sz="1300" dirty="0" err="1"/>
              <a:t>nụ</a:t>
            </a:r>
            <a:r>
              <a:rPr lang="en-US" sz="1300" dirty="0"/>
              <a:t> </a:t>
            </a:r>
            <a:r>
              <a:rPr lang="en-US" sz="1300" dirty="0" err="1"/>
              <a:t>cười</a:t>
            </a:r>
            <a:r>
              <a:rPr lang="en-US" sz="1300" dirty="0"/>
              <a:t> </a:t>
            </a:r>
            <a:r>
              <a:rPr lang="en-US" sz="1300" dirty="0" err="1"/>
              <a:t>cũng</a:t>
            </a:r>
            <a:r>
              <a:rPr lang="en-US" sz="1300" dirty="0"/>
              <a:t> </a:t>
            </a:r>
            <a:r>
              <a:rPr lang="en-US" sz="1300" dirty="0" err="1"/>
              <a:t>giúp</a:t>
            </a:r>
            <a:r>
              <a:rPr lang="en-US" sz="1300" dirty="0"/>
              <a:t> ta </a:t>
            </a:r>
            <a:r>
              <a:rPr lang="en-US" sz="1300" dirty="0" err="1"/>
              <a:t>vơi</a:t>
            </a:r>
            <a:r>
              <a:rPr lang="en-US" sz="1300" dirty="0"/>
              <a:t> </a:t>
            </a:r>
            <a:r>
              <a:rPr lang="en-US" sz="1300" dirty="0" err="1"/>
              <a:t>đi</a:t>
            </a:r>
            <a:r>
              <a:rPr lang="en-US" sz="1300" dirty="0"/>
              <a:t> </a:t>
            </a:r>
            <a:r>
              <a:rPr lang="en-US" sz="1300" dirty="0" err="1"/>
              <a:t>căng</a:t>
            </a:r>
            <a:r>
              <a:rPr lang="en-US" sz="1300" dirty="0"/>
              <a:t> </a:t>
            </a:r>
            <a:r>
              <a:rPr lang="en-US" sz="1300" dirty="0" err="1"/>
              <a:t>thẳng</a:t>
            </a:r>
            <a:r>
              <a:rPr lang="en-US" sz="1300" dirty="0"/>
              <a:t> </a:t>
            </a:r>
            <a:r>
              <a:rPr lang="en-US" sz="1300" dirty="0" err="1"/>
              <a:t>mà</a:t>
            </a:r>
            <a:r>
              <a:rPr lang="en-US" sz="1300" dirty="0"/>
              <a:t> </a:t>
            </a:r>
            <a:r>
              <a:rPr lang="en-US" sz="1300" dirty="0" err="1"/>
              <a:t>chúng</a:t>
            </a:r>
            <a:r>
              <a:rPr lang="en-US" sz="1300" dirty="0"/>
              <a:t> ta </a:t>
            </a:r>
            <a:r>
              <a:rPr lang="en-US" sz="1300" dirty="0" err="1"/>
              <a:t>phải</a:t>
            </a:r>
            <a:r>
              <a:rPr lang="en-US" sz="1300" dirty="0"/>
              <a:t> </a:t>
            </a:r>
            <a:r>
              <a:rPr lang="en-US" sz="1300" dirty="0" err="1"/>
              <a:t>đương</a:t>
            </a:r>
            <a:r>
              <a:rPr lang="en-US" sz="1300" dirty="0"/>
              <a:t> </a:t>
            </a:r>
            <a:r>
              <a:rPr lang="en-US" sz="1300" dirty="0" err="1"/>
              <a:t>đầu</a:t>
            </a:r>
            <a:r>
              <a:rPr lang="en-US" sz="1300" dirty="0"/>
              <a:t>; </a:t>
            </a:r>
            <a:r>
              <a:rPr lang="en-US" sz="1300" dirty="0" err="1"/>
              <a:t>nụ</a:t>
            </a:r>
            <a:r>
              <a:rPr lang="en-US" sz="1300" dirty="0"/>
              <a:t> </a:t>
            </a:r>
            <a:r>
              <a:rPr lang="en-US" sz="1300" dirty="0" err="1"/>
              <a:t>cười</a:t>
            </a:r>
            <a:r>
              <a:rPr lang="en-US" sz="1300" dirty="0"/>
              <a:t> </a:t>
            </a:r>
            <a:r>
              <a:rPr lang="en-US" sz="1300" dirty="0" err="1"/>
              <a:t>khiến</a:t>
            </a:r>
            <a:r>
              <a:rPr lang="en-US" sz="1300" dirty="0"/>
              <a:t> </a:t>
            </a:r>
            <a:r>
              <a:rPr lang="en-US" sz="1300" dirty="0" err="1"/>
              <a:t>tinh</a:t>
            </a:r>
            <a:r>
              <a:rPr lang="en-US" sz="1300" dirty="0"/>
              <a:t> </a:t>
            </a:r>
            <a:r>
              <a:rPr lang="en-US" sz="1300" dirty="0" err="1"/>
              <a:t>thần</a:t>
            </a:r>
            <a:r>
              <a:rPr lang="en-US" sz="1300" dirty="0"/>
              <a:t>, </a:t>
            </a:r>
            <a:r>
              <a:rPr lang="en-US" sz="1300" dirty="0" err="1"/>
              <a:t>tâm</a:t>
            </a:r>
            <a:r>
              <a:rPr lang="en-US" sz="1300" dirty="0"/>
              <a:t> </a:t>
            </a:r>
            <a:r>
              <a:rPr lang="en-US" sz="1300" dirty="0" err="1"/>
              <a:t>lý</a:t>
            </a:r>
            <a:r>
              <a:rPr lang="en-US" sz="1300" dirty="0"/>
              <a:t> </a:t>
            </a:r>
            <a:r>
              <a:rPr lang="en-US" sz="1300" dirty="0" err="1"/>
              <a:t>trở</a:t>
            </a:r>
            <a:r>
              <a:rPr lang="en-US" sz="1300" dirty="0"/>
              <a:t> </a:t>
            </a:r>
            <a:r>
              <a:rPr lang="en-US" sz="1300" dirty="0" err="1"/>
              <a:t>nên</a:t>
            </a:r>
            <a:r>
              <a:rPr lang="en-US" sz="1300" dirty="0"/>
              <a:t> </a:t>
            </a:r>
            <a:r>
              <a:rPr lang="en-US" sz="1300" dirty="0" err="1"/>
              <a:t>thoải</a:t>
            </a:r>
            <a:r>
              <a:rPr lang="en-US" sz="1300" dirty="0"/>
              <a:t> </a:t>
            </a:r>
            <a:r>
              <a:rPr lang="en-US" sz="1300" dirty="0" err="1"/>
              <a:t>mái</a:t>
            </a:r>
            <a:r>
              <a:rPr lang="en-US" sz="1300" dirty="0"/>
              <a:t> </a:t>
            </a:r>
            <a:r>
              <a:rPr lang="en-US" sz="1300" dirty="0" err="1"/>
              <a:t>để</a:t>
            </a:r>
            <a:r>
              <a:rPr lang="en-US" sz="1300" dirty="0"/>
              <a:t> con </a:t>
            </a:r>
            <a:r>
              <a:rPr lang="en-US" sz="1300" dirty="0" err="1"/>
              <a:t>người</a:t>
            </a:r>
            <a:r>
              <a:rPr lang="en-US" sz="1300" dirty="0"/>
              <a:t> </a:t>
            </a:r>
            <a:r>
              <a:rPr lang="en-US" sz="1300" dirty="0" err="1"/>
              <a:t>có</a:t>
            </a:r>
            <a:r>
              <a:rPr lang="en-US" sz="1300" dirty="0"/>
              <a:t> </a:t>
            </a:r>
            <a:r>
              <a:rPr lang="en-US" sz="1300" dirty="0" err="1"/>
              <a:t>thể</a:t>
            </a:r>
            <a:r>
              <a:rPr lang="en-US" sz="1300" dirty="0"/>
              <a:t> </a:t>
            </a:r>
            <a:r>
              <a:rPr lang="en-US" sz="1300" dirty="0" err="1"/>
              <a:t>để</a:t>
            </a:r>
            <a:r>
              <a:rPr lang="en-US" sz="1300" dirty="0"/>
              <a:t> </a:t>
            </a:r>
            <a:r>
              <a:rPr lang="en-US" sz="1300" dirty="0" err="1"/>
              <a:t>đến</a:t>
            </a:r>
            <a:r>
              <a:rPr lang="en-US" sz="1300" dirty="0"/>
              <a:t> </a:t>
            </a:r>
            <a:r>
              <a:rPr lang="en-US" sz="1300" dirty="0" err="1"/>
              <a:t>gần</a:t>
            </a:r>
            <a:r>
              <a:rPr lang="en-US" sz="1300" dirty="0"/>
              <a:t> </a:t>
            </a:r>
            <a:r>
              <a:rPr lang="en-US" sz="1300" dirty="0" err="1"/>
              <a:t>với</a:t>
            </a:r>
            <a:r>
              <a:rPr lang="en-US" sz="1300" dirty="0"/>
              <a:t> </a:t>
            </a:r>
            <a:r>
              <a:rPr lang="en-US" sz="1300" dirty="0" err="1"/>
              <a:t>nhau</a:t>
            </a:r>
            <a:r>
              <a:rPr lang="en-US" sz="1300" dirty="0"/>
              <a:t> </a:t>
            </a:r>
            <a:r>
              <a:rPr lang="en-US" sz="1300" dirty="0" err="1"/>
              <a:t>hơn</a:t>
            </a:r>
            <a:r>
              <a:rPr lang="en-US" sz="1300" dirty="0"/>
              <a:t>; </a:t>
            </a:r>
            <a:r>
              <a:rPr lang="en-US" sz="1300" dirty="0" err="1"/>
              <a:t>cùng</a:t>
            </a:r>
            <a:r>
              <a:rPr lang="en-US" sz="1300" dirty="0"/>
              <a:t> </a:t>
            </a:r>
            <a:r>
              <a:rPr lang="en-US" sz="1300" dirty="0" err="1"/>
              <a:t>nhau</a:t>
            </a:r>
            <a:r>
              <a:rPr lang="en-US" sz="1300" dirty="0"/>
              <a:t> chia </a:t>
            </a:r>
            <a:r>
              <a:rPr lang="en-US" sz="1300" dirty="0" err="1"/>
              <a:t>sẻ</a:t>
            </a:r>
            <a:r>
              <a:rPr lang="en-US" sz="1300" dirty="0"/>
              <a:t>, </a:t>
            </a:r>
            <a:r>
              <a:rPr lang="en-US" sz="1300" dirty="0" err="1"/>
              <a:t>cùng</a:t>
            </a:r>
            <a:r>
              <a:rPr lang="en-US" sz="1300" dirty="0"/>
              <a:t> </a:t>
            </a:r>
            <a:r>
              <a:rPr lang="en-US" sz="1300" dirty="0" err="1"/>
              <a:t>nhau</a:t>
            </a:r>
            <a:r>
              <a:rPr lang="en-US" sz="1300" dirty="0"/>
              <a:t> </a:t>
            </a:r>
            <a:r>
              <a:rPr lang="en-US" sz="1300" dirty="0" err="1"/>
              <a:t>vượt</a:t>
            </a:r>
            <a:r>
              <a:rPr lang="en-US" sz="1300" dirty="0"/>
              <a:t> qua </a:t>
            </a:r>
            <a:r>
              <a:rPr lang="en-US" sz="1300" dirty="0" err="1"/>
              <a:t>những</a:t>
            </a:r>
            <a:r>
              <a:rPr lang="en-US" sz="1300" dirty="0"/>
              <a:t> </a:t>
            </a:r>
            <a:r>
              <a:rPr lang="en-US" sz="1300" dirty="0" err="1"/>
              <a:t>gian</a:t>
            </a:r>
            <a:r>
              <a:rPr lang="en-US" sz="1300" dirty="0"/>
              <a:t> </a:t>
            </a:r>
            <a:r>
              <a:rPr lang="en-US" sz="1300" dirty="0" err="1"/>
              <a:t>khó</a:t>
            </a:r>
            <a:r>
              <a:rPr lang="en-US" sz="1300" dirty="0"/>
              <a:t>; </a:t>
            </a:r>
            <a:r>
              <a:rPr lang="en-US" sz="1300" dirty="0" err="1"/>
              <a:t>nụ</a:t>
            </a:r>
            <a:r>
              <a:rPr lang="en-US" sz="1300" dirty="0"/>
              <a:t> </a:t>
            </a:r>
            <a:r>
              <a:rPr lang="en-US" sz="1300" dirty="0" err="1"/>
              <a:t>cười</a:t>
            </a:r>
            <a:r>
              <a:rPr lang="en-US" sz="1300" dirty="0"/>
              <a:t> </a:t>
            </a:r>
            <a:r>
              <a:rPr lang="en-US" sz="1300" dirty="0" err="1"/>
              <a:t>là</a:t>
            </a:r>
            <a:r>
              <a:rPr lang="en-US" sz="1300" dirty="0"/>
              <a:t> </a:t>
            </a:r>
            <a:r>
              <a:rPr lang="en-US" sz="1300" dirty="0" err="1"/>
              <a:t>cách</a:t>
            </a:r>
            <a:r>
              <a:rPr lang="en-US" sz="1300" dirty="0"/>
              <a:t> </a:t>
            </a:r>
            <a:r>
              <a:rPr lang="en-US" sz="1300" dirty="0" err="1"/>
              <a:t>để</a:t>
            </a:r>
            <a:r>
              <a:rPr lang="en-US" sz="1300" dirty="0"/>
              <a:t> </a:t>
            </a:r>
            <a:r>
              <a:rPr lang="en-US" sz="1300" dirty="0" err="1"/>
              <a:t>mỗi</a:t>
            </a:r>
            <a:r>
              <a:rPr lang="en-US" sz="1300" dirty="0"/>
              <a:t> </a:t>
            </a:r>
            <a:r>
              <a:rPr lang="en-US" sz="1300" dirty="0" err="1"/>
              <a:t>cá</a:t>
            </a:r>
            <a:r>
              <a:rPr lang="en-US" sz="1300" dirty="0"/>
              <a:t> </a:t>
            </a:r>
            <a:r>
              <a:rPr lang="en-US" sz="1300" dirty="0" err="1"/>
              <a:t>nhân</a:t>
            </a:r>
            <a:r>
              <a:rPr lang="en-US" sz="1300" dirty="0"/>
              <a:t> chia </a:t>
            </a:r>
            <a:r>
              <a:rPr lang="en-US" sz="1300" dirty="0" err="1"/>
              <a:t>sẻ</a:t>
            </a:r>
            <a:r>
              <a:rPr lang="en-US" sz="1300" dirty="0"/>
              <a:t> </a:t>
            </a:r>
            <a:r>
              <a:rPr lang="en-US" sz="1300" dirty="0" err="1"/>
              <a:t>vui</a:t>
            </a:r>
            <a:r>
              <a:rPr lang="en-US" sz="1300" dirty="0"/>
              <a:t> </a:t>
            </a:r>
            <a:r>
              <a:rPr lang="en-US" sz="1300" dirty="0" err="1"/>
              <a:t>sướng</a:t>
            </a:r>
            <a:r>
              <a:rPr lang="en-US" sz="1300" dirty="0"/>
              <a:t> </a:t>
            </a:r>
            <a:r>
              <a:rPr lang="en-US" sz="1300" dirty="0" err="1"/>
              <a:t>hạnh</a:t>
            </a:r>
            <a:r>
              <a:rPr lang="en-US" sz="1300" dirty="0"/>
              <a:t> </a:t>
            </a:r>
            <a:r>
              <a:rPr lang="en-US" sz="1300" dirty="0" err="1"/>
              <a:t>phúc</a:t>
            </a:r>
            <a:r>
              <a:rPr lang="en-US" sz="1300" dirty="0"/>
              <a:t> </a:t>
            </a:r>
            <a:r>
              <a:rPr lang="en-US" sz="1300" dirty="0" err="1"/>
              <a:t>của</a:t>
            </a:r>
            <a:r>
              <a:rPr lang="en-US" sz="1300" dirty="0"/>
              <a:t> </a:t>
            </a:r>
            <a:r>
              <a:rPr lang="en-US" sz="1300" dirty="0" err="1"/>
              <a:t>mình</a:t>
            </a:r>
            <a:r>
              <a:rPr lang="en-US" sz="1300" dirty="0"/>
              <a:t> </a:t>
            </a:r>
            <a:r>
              <a:rPr lang="en-US" sz="1300" dirty="0" err="1"/>
              <a:t>với</a:t>
            </a:r>
            <a:r>
              <a:rPr lang="en-US" sz="1300" dirty="0"/>
              <a:t> </a:t>
            </a:r>
            <a:r>
              <a:rPr lang="en-US" sz="1300" dirty="0" err="1"/>
              <a:t>thế</a:t>
            </a:r>
            <a:r>
              <a:rPr lang="en-US" sz="1300" dirty="0"/>
              <a:t> </a:t>
            </a:r>
            <a:r>
              <a:rPr lang="en-US" sz="1300" dirty="0" err="1"/>
              <a:t>giới</a:t>
            </a:r>
            <a:r>
              <a:rPr lang="en-US" sz="1300" dirty="0"/>
              <a:t> </a:t>
            </a:r>
            <a:r>
              <a:rPr lang="en-US" sz="1300" dirty="0" err="1"/>
              <a:t>xung</a:t>
            </a:r>
            <a:r>
              <a:rPr lang="en-US" sz="1300" dirty="0"/>
              <a:t> </a:t>
            </a:r>
            <a:r>
              <a:rPr lang="en-US" sz="1300" dirty="0" err="1"/>
              <a:t>quanh</a:t>
            </a:r>
            <a:r>
              <a:rPr lang="en-US" sz="1300" dirty="0"/>
              <a:t>...(</a:t>
            </a:r>
            <a:r>
              <a:rPr lang="en-US" sz="1300" dirty="0" err="1"/>
              <a:t>Dẫn</a:t>
            </a:r>
            <a:r>
              <a:rPr lang="en-US" sz="1300" dirty="0"/>
              <a:t> </a:t>
            </a:r>
            <a:r>
              <a:rPr lang="en-US" sz="1300" dirty="0" err="1"/>
              <a:t>chứng</a:t>
            </a:r>
            <a:r>
              <a:rPr lang="en-US" sz="1300" dirty="0"/>
              <a:t>)</a:t>
            </a:r>
          </a:p>
          <a:p>
            <a:r>
              <a:rPr lang="en-US" sz="1300" dirty="0"/>
              <a:t>- </a:t>
            </a:r>
            <a:r>
              <a:rPr lang="en-US" sz="1300" dirty="0" err="1"/>
              <a:t>Phê</a:t>
            </a:r>
            <a:r>
              <a:rPr lang="en-US" sz="1300" dirty="0"/>
              <a:t> </a:t>
            </a:r>
            <a:r>
              <a:rPr lang="en-US" sz="1300" dirty="0" err="1"/>
              <a:t>phán</a:t>
            </a:r>
            <a:r>
              <a:rPr lang="en-US" sz="1300" dirty="0"/>
              <a:t>: </a:t>
            </a:r>
            <a:r>
              <a:rPr lang="en-US" sz="1300" dirty="0" err="1"/>
              <a:t>Những</a:t>
            </a:r>
            <a:r>
              <a:rPr lang="en-US" sz="1300" dirty="0"/>
              <a:t> </a:t>
            </a:r>
            <a:r>
              <a:rPr lang="en-US" sz="1300" dirty="0" err="1"/>
              <a:t>người</a:t>
            </a:r>
            <a:r>
              <a:rPr lang="en-US" sz="1300" dirty="0"/>
              <a:t> </a:t>
            </a:r>
            <a:r>
              <a:rPr lang="en-US" sz="1300" dirty="0" err="1"/>
              <a:t>dễ</a:t>
            </a:r>
            <a:r>
              <a:rPr lang="en-US" sz="1300" dirty="0"/>
              <a:t> bi </a:t>
            </a:r>
            <a:r>
              <a:rPr lang="en-US" sz="1300" dirty="0" err="1"/>
              <a:t>quan</a:t>
            </a:r>
            <a:r>
              <a:rPr lang="en-US" sz="1300" dirty="0"/>
              <a:t>, </a:t>
            </a:r>
            <a:r>
              <a:rPr lang="en-US" sz="1300" dirty="0" err="1"/>
              <a:t>chán</a:t>
            </a:r>
            <a:r>
              <a:rPr lang="en-US" sz="1300" dirty="0"/>
              <a:t> </a:t>
            </a:r>
            <a:r>
              <a:rPr lang="en-US" sz="1300" dirty="0" err="1"/>
              <a:t>nản</a:t>
            </a:r>
            <a:r>
              <a:rPr lang="en-US" sz="1300" dirty="0"/>
              <a:t>, </a:t>
            </a:r>
            <a:r>
              <a:rPr lang="en-US" sz="1300" dirty="0" err="1"/>
              <a:t>thất</a:t>
            </a:r>
            <a:r>
              <a:rPr lang="en-US" sz="1300" dirty="0"/>
              <a:t> </a:t>
            </a:r>
            <a:r>
              <a:rPr lang="en-US" sz="1300" dirty="0" err="1"/>
              <a:t>vọng</a:t>
            </a:r>
            <a:r>
              <a:rPr lang="en-US" sz="1300" dirty="0"/>
              <a:t>; </a:t>
            </a:r>
            <a:r>
              <a:rPr lang="en-US" sz="1300" dirty="0" err="1"/>
              <a:t>chưa</a:t>
            </a:r>
            <a:r>
              <a:rPr lang="en-US" sz="1300" dirty="0"/>
              <a:t> </a:t>
            </a:r>
            <a:r>
              <a:rPr lang="en-US" sz="1300" dirty="0" err="1"/>
              <a:t>nhận</a:t>
            </a:r>
            <a:r>
              <a:rPr lang="en-US" sz="1300" dirty="0"/>
              <a:t> </a:t>
            </a:r>
            <a:r>
              <a:rPr lang="en-US" sz="1300" dirty="0" err="1"/>
              <a:t>ra</a:t>
            </a:r>
            <a:r>
              <a:rPr lang="en-US" sz="1300" dirty="0"/>
              <a:t> </a:t>
            </a:r>
            <a:r>
              <a:rPr lang="en-US" sz="1300" dirty="0" err="1"/>
              <a:t>được</a:t>
            </a:r>
            <a:r>
              <a:rPr lang="en-US" sz="1300" dirty="0"/>
              <a:t> </a:t>
            </a:r>
            <a:r>
              <a:rPr lang="en-US" sz="1300" dirty="0" err="1"/>
              <a:t>tác</a:t>
            </a:r>
            <a:r>
              <a:rPr lang="en-US" sz="1300" dirty="0"/>
              <a:t> </a:t>
            </a:r>
            <a:r>
              <a:rPr lang="en-US" sz="1300" dirty="0" err="1"/>
              <a:t>dụng</a:t>
            </a:r>
            <a:r>
              <a:rPr lang="en-US" sz="1300" dirty="0"/>
              <a:t> to </a:t>
            </a:r>
            <a:r>
              <a:rPr lang="en-US" sz="1300" dirty="0" err="1"/>
              <a:t>lớn</a:t>
            </a:r>
            <a:r>
              <a:rPr lang="en-US" sz="1300" dirty="0"/>
              <a:t> </a:t>
            </a:r>
            <a:r>
              <a:rPr lang="en-US" sz="1300" dirty="0" err="1"/>
              <a:t>của</a:t>
            </a:r>
            <a:r>
              <a:rPr lang="en-US" sz="1300" dirty="0"/>
              <a:t> </a:t>
            </a:r>
            <a:r>
              <a:rPr lang="en-US" sz="1300" dirty="0" err="1"/>
              <a:t>nụ</a:t>
            </a:r>
            <a:r>
              <a:rPr lang="en-US" sz="1300" dirty="0"/>
              <a:t> </a:t>
            </a:r>
            <a:r>
              <a:rPr lang="en-US" sz="1300" dirty="0" err="1"/>
              <a:t>cười</a:t>
            </a:r>
            <a:r>
              <a:rPr lang="en-US" sz="1300" dirty="0"/>
              <a:t>; </a:t>
            </a:r>
            <a:r>
              <a:rPr lang="en-US" sz="1300" dirty="0" err="1"/>
              <a:t>những</a:t>
            </a:r>
            <a:r>
              <a:rPr lang="en-US" sz="1300" dirty="0"/>
              <a:t> </a:t>
            </a:r>
            <a:r>
              <a:rPr lang="en-US" sz="1300" dirty="0" err="1"/>
              <a:t>nụ</a:t>
            </a:r>
            <a:r>
              <a:rPr lang="en-US" sz="1300" dirty="0"/>
              <a:t> </a:t>
            </a:r>
            <a:r>
              <a:rPr lang="en-US" sz="1300" dirty="0" err="1"/>
              <a:t>cười</a:t>
            </a:r>
            <a:r>
              <a:rPr lang="en-US" sz="1300" dirty="0"/>
              <a:t> </a:t>
            </a:r>
            <a:r>
              <a:rPr lang="en-US" sz="1300" dirty="0" err="1"/>
              <a:t>lạc</a:t>
            </a:r>
            <a:r>
              <a:rPr lang="en-US" sz="1300" dirty="0"/>
              <a:t> </a:t>
            </a:r>
            <a:r>
              <a:rPr lang="en-US" sz="1300" dirty="0" err="1"/>
              <a:t>điệu</a:t>
            </a:r>
            <a:r>
              <a:rPr lang="en-US" sz="1300" dirty="0"/>
              <a:t> </a:t>
            </a:r>
            <a:r>
              <a:rPr lang="en-US" sz="1300" dirty="0" err="1"/>
              <a:t>không</a:t>
            </a:r>
            <a:r>
              <a:rPr lang="en-US" sz="1300" dirty="0"/>
              <a:t> </a:t>
            </a:r>
            <a:r>
              <a:rPr lang="en-US" sz="1300" dirty="0" err="1"/>
              <a:t>đúng</a:t>
            </a:r>
            <a:r>
              <a:rPr lang="en-US" sz="1300" dirty="0"/>
              <a:t> </a:t>
            </a:r>
            <a:r>
              <a:rPr lang="en-US" sz="1300" dirty="0" err="1"/>
              <a:t>lúc</a:t>
            </a:r>
            <a:r>
              <a:rPr lang="en-US" sz="1300" dirty="0"/>
              <a:t>, </a:t>
            </a:r>
            <a:r>
              <a:rPr lang="en-US" sz="1300" dirty="0" err="1"/>
              <a:t>đúng</a:t>
            </a:r>
            <a:r>
              <a:rPr lang="en-US" sz="1300" dirty="0"/>
              <a:t> </a:t>
            </a:r>
            <a:r>
              <a:rPr lang="en-US" sz="1300" dirty="0" err="1"/>
              <a:t>nơi</a:t>
            </a:r>
            <a:r>
              <a:rPr lang="en-US" sz="1300" dirty="0"/>
              <a:t>: </a:t>
            </a:r>
            <a:r>
              <a:rPr lang="en-US" sz="1300" dirty="0" err="1"/>
              <a:t>cười</a:t>
            </a:r>
            <a:r>
              <a:rPr lang="en-US" sz="1300" dirty="0"/>
              <a:t> </a:t>
            </a:r>
            <a:r>
              <a:rPr lang="en-US" sz="1300" dirty="0" err="1"/>
              <a:t>mỉa</a:t>
            </a:r>
            <a:r>
              <a:rPr lang="en-US" sz="1300" dirty="0"/>
              <a:t> </a:t>
            </a:r>
            <a:r>
              <a:rPr lang="en-US" sz="1300" dirty="0" err="1"/>
              <a:t>mai</a:t>
            </a:r>
            <a:r>
              <a:rPr lang="en-US" sz="1300" dirty="0"/>
              <a:t>, </a:t>
            </a:r>
            <a:r>
              <a:rPr lang="en-US" sz="1300" dirty="0" err="1"/>
              <a:t>đắc</a:t>
            </a:r>
            <a:r>
              <a:rPr lang="en-US" sz="1300" dirty="0"/>
              <a:t> </a:t>
            </a:r>
            <a:r>
              <a:rPr lang="en-US" sz="1300" dirty="0" err="1"/>
              <a:t>thắng</a:t>
            </a:r>
            <a:r>
              <a:rPr lang="en-US" sz="1300" dirty="0"/>
              <a:t>; </a:t>
            </a:r>
            <a:r>
              <a:rPr lang="en-US" sz="1300" dirty="0" err="1"/>
              <a:t>cười</a:t>
            </a:r>
            <a:r>
              <a:rPr lang="en-US" sz="1300" dirty="0"/>
              <a:t> </a:t>
            </a:r>
            <a:r>
              <a:rPr lang="en-US" sz="1300" dirty="0" err="1"/>
              <a:t>khinh</a:t>
            </a:r>
            <a:r>
              <a:rPr lang="en-US" sz="1300" dirty="0"/>
              <a:t> </a:t>
            </a:r>
            <a:r>
              <a:rPr lang="en-US" sz="1300" dirty="0" err="1"/>
              <a:t>bỉ</a:t>
            </a:r>
            <a:r>
              <a:rPr lang="en-US" sz="1300" dirty="0"/>
              <a:t>; </a:t>
            </a:r>
            <a:r>
              <a:rPr lang="en-US" sz="1300" dirty="0" err="1"/>
              <a:t>cười</a:t>
            </a:r>
            <a:r>
              <a:rPr lang="en-US" sz="1300" dirty="0"/>
              <a:t> </a:t>
            </a:r>
            <a:r>
              <a:rPr lang="en-US" sz="1300" dirty="0" err="1"/>
              <a:t>trên</a:t>
            </a:r>
            <a:r>
              <a:rPr lang="en-US" sz="1300" dirty="0"/>
              <a:t> </a:t>
            </a:r>
            <a:r>
              <a:rPr lang="en-US" sz="1300" dirty="0" err="1"/>
              <a:t>nỗi</a:t>
            </a:r>
            <a:r>
              <a:rPr lang="en-US" sz="1300" dirty="0"/>
              <a:t> </a:t>
            </a:r>
            <a:r>
              <a:rPr lang="en-US" sz="1300" dirty="0" err="1"/>
              <a:t>đau</a:t>
            </a:r>
            <a:r>
              <a:rPr lang="en-US" sz="1300" dirty="0"/>
              <a:t> </a:t>
            </a:r>
            <a:r>
              <a:rPr lang="en-US" sz="1300" dirty="0" err="1"/>
              <a:t>của</a:t>
            </a:r>
            <a:r>
              <a:rPr lang="en-US" sz="1300" dirty="0"/>
              <a:t> </a:t>
            </a:r>
            <a:r>
              <a:rPr lang="en-US" sz="1300" dirty="0" err="1"/>
              <a:t>người</a:t>
            </a:r>
            <a:r>
              <a:rPr lang="en-US" sz="1300" dirty="0"/>
              <a:t> </a:t>
            </a:r>
            <a:r>
              <a:rPr lang="en-US" sz="1300" dirty="0" err="1"/>
              <a:t>khác</a:t>
            </a:r>
            <a:r>
              <a:rPr lang="en-US" sz="1300" dirty="0"/>
              <a:t>; </a:t>
            </a:r>
            <a:r>
              <a:rPr lang="en-US" sz="1300" dirty="0" err="1"/>
              <a:t>những</a:t>
            </a:r>
            <a:r>
              <a:rPr lang="en-US" sz="1300" dirty="0"/>
              <a:t> </a:t>
            </a:r>
            <a:r>
              <a:rPr lang="en-US" sz="1300" dirty="0" err="1"/>
              <a:t>nụ</a:t>
            </a:r>
            <a:r>
              <a:rPr lang="en-US" sz="1300" dirty="0"/>
              <a:t> </a:t>
            </a:r>
            <a:r>
              <a:rPr lang="en-US" sz="1300" dirty="0" err="1"/>
              <a:t>cười</a:t>
            </a:r>
            <a:r>
              <a:rPr lang="en-US" sz="1300" dirty="0"/>
              <a:t> </a:t>
            </a:r>
            <a:r>
              <a:rPr lang="en-US" sz="1300" dirty="0" err="1"/>
              <a:t>vô</a:t>
            </a:r>
            <a:r>
              <a:rPr lang="en-US" sz="1300" dirty="0"/>
              <a:t> </a:t>
            </a:r>
            <a:r>
              <a:rPr lang="en-US" sz="1300" dirty="0" err="1"/>
              <a:t>duyên</a:t>
            </a:r>
            <a:r>
              <a:rPr lang="en-US" sz="1300" dirty="0"/>
              <a:t>, </a:t>
            </a:r>
            <a:r>
              <a:rPr lang="en-US" sz="1300" dirty="0" err="1"/>
              <a:t>nhạt</a:t>
            </a:r>
            <a:r>
              <a:rPr lang="en-US" sz="1300" dirty="0"/>
              <a:t> </a:t>
            </a:r>
            <a:r>
              <a:rPr lang="en-US" sz="1300" dirty="0" err="1"/>
              <a:t>nhẽo</a:t>
            </a:r>
            <a:r>
              <a:rPr lang="en-US" sz="1300" dirty="0"/>
              <a:t> </a:t>
            </a:r>
            <a:r>
              <a:rPr lang="en-US" sz="1300" dirty="0" err="1"/>
              <a:t>thiếu</a:t>
            </a:r>
            <a:r>
              <a:rPr lang="en-US" sz="1300" dirty="0"/>
              <a:t> </a:t>
            </a:r>
            <a:r>
              <a:rPr lang="en-US" sz="1300" dirty="0" err="1"/>
              <a:t>đi</a:t>
            </a:r>
            <a:r>
              <a:rPr lang="en-US" sz="1300" dirty="0"/>
              <a:t> </a:t>
            </a:r>
            <a:r>
              <a:rPr lang="en-US" sz="1300" dirty="0" err="1"/>
              <a:t>cảm</a:t>
            </a:r>
            <a:r>
              <a:rPr lang="en-US" sz="1300" dirty="0"/>
              <a:t> </a:t>
            </a:r>
            <a:r>
              <a:rPr lang="en-US" sz="1300" dirty="0" err="1"/>
              <a:t>xúc</a:t>
            </a:r>
            <a:r>
              <a:rPr lang="en-US" sz="1300" dirty="0"/>
              <a:t> </a:t>
            </a:r>
            <a:r>
              <a:rPr lang="en-US" sz="1300" dirty="0" err="1"/>
              <a:t>chân</a:t>
            </a:r>
            <a:r>
              <a:rPr lang="en-US" sz="1300" dirty="0"/>
              <a:t> </a:t>
            </a:r>
            <a:r>
              <a:rPr lang="en-US" sz="1300" dirty="0" err="1"/>
              <a:t>thật</a:t>
            </a:r>
            <a:r>
              <a:rPr lang="en-US" sz="1300" dirty="0"/>
              <a:t>...</a:t>
            </a:r>
          </a:p>
          <a:p>
            <a:r>
              <a:rPr lang="en-US" sz="1300" b="1" dirty="0"/>
              <a:t>5. </a:t>
            </a:r>
            <a:r>
              <a:rPr lang="en-US" sz="1300" b="1" dirty="0" err="1"/>
              <a:t>Bài</a:t>
            </a:r>
            <a:r>
              <a:rPr lang="en-US" sz="1300" b="1" dirty="0"/>
              <a:t> </a:t>
            </a:r>
            <a:r>
              <a:rPr lang="en-US" sz="1300" b="1" dirty="0" err="1"/>
              <a:t>học</a:t>
            </a:r>
            <a:r>
              <a:rPr lang="en-US" sz="1300" b="1" dirty="0"/>
              <a:t> </a:t>
            </a:r>
            <a:r>
              <a:rPr lang="en-US" sz="1300" b="1" dirty="0" err="1"/>
              <a:t>nhận</a:t>
            </a:r>
            <a:r>
              <a:rPr lang="en-US" sz="1300" b="1" dirty="0"/>
              <a:t> </a:t>
            </a:r>
            <a:r>
              <a:rPr lang="en-US" sz="1300" b="1" dirty="0" err="1"/>
              <a:t>thức</a:t>
            </a:r>
            <a:r>
              <a:rPr lang="en-US" sz="1300" b="1" dirty="0"/>
              <a:t> </a:t>
            </a:r>
            <a:r>
              <a:rPr lang="en-US" sz="1300" b="1" dirty="0" err="1"/>
              <a:t>và</a:t>
            </a:r>
            <a:r>
              <a:rPr lang="en-US" sz="1300" b="1" dirty="0"/>
              <a:t> </a:t>
            </a:r>
            <a:r>
              <a:rPr lang="en-US" sz="1300" b="1" dirty="0" err="1"/>
              <a:t>thông</a:t>
            </a:r>
            <a:r>
              <a:rPr lang="en-US" sz="1300" b="1" dirty="0"/>
              <a:t> </a:t>
            </a:r>
            <a:r>
              <a:rPr lang="en-US" sz="1300" b="1" dirty="0" err="1"/>
              <a:t>điệp</a:t>
            </a:r>
            <a:r>
              <a:rPr lang="vi-VN" sz="1300" b="1" dirty="0"/>
              <a:t>: </a:t>
            </a:r>
            <a:endParaRPr lang="en-US" sz="1300" b="1" dirty="0"/>
          </a:p>
          <a:p>
            <a:r>
              <a:rPr lang="en-US" sz="1200" dirty="0"/>
              <a:t>- </a:t>
            </a:r>
            <a:r>
              <a:rPr lang="en-US" sz="1200" dirty="0" err="1"/>
              <a:t>Hãy</a:t>
            </a:r>
            <a:r>
              <a:rPr lang="en-US" sz="1200" dirty="0"/>
              <a:t> </a:t>
            </a:r>
            <a:r>
              <a:rPr lang="en-US" sz="1200" dirty="0" err="1"/>
              <a:t>luôn</a:t>
            </a:r>
            <a:r>
              <a:rPr lang="en-US" sz="1200" dirty="0"/>
              <a:t> </a:t>
            </a:r>
            <a:r>
              <a:rPr lang="en-US" sz="1200" dirty="0" err="1"/>
              <a:t>cố</a:t>
            </a:r>
            <a:r>
              <a:rPr lang="en-US" sz="1200" dirty="0"/>
              <a:t> </a:t>
            </a:r>
            <a:r>
              <a:rPr lang="en-US" sz="1200" dirty="0" err="1"/>
              <a:t>gắng</a:t>
            </a:r>
            <a:r>
              <a:rPr lang="en-US" sz="1200" dirty="0"/>
              <a:t> </a:t>
            </a:r>
            <a:r>
              <a:rPr lang="en-US" sz="1200" dirty="0" err="1"/>
              <a:t>nở</a:t>
            </a:r>
            <a:r>
              <a:rPr lang="en-US" sz="1200" dirty="0"/>
              <a:t> </a:t>
            </a:r>
            <a:r>
              <a:rPr lang="en-US" sz="1200" dirty="0" err="1"/>
              <a:t>nụ</a:t>
            </a:r>
            <a:r>
              <a:rPr lang="en-US" sz="1200" dirty="0"/>
              <a:t> </a:t>
            </a:r>
            <a:r>
              <a:rPr lang="en-US" sz="1200" dirty="0" err="1"/>
              <a:t>cười</a:t>
            </a:r>
            <a:r>
              <a:rPr lang="en-US" sz="1200" dirty="0"/>
              <a:t> </a:t>
            </a:r>
            <a:r>
              <a:rPr lang="en-US" sz="1200" dirty="0" err="1"/>
              <a:t>cho</a:t>
            </a:r>
            <a:r>
              <a:rPr lang="en-US" sz="1200" dirty="0"/>
              <a:t> </a:t>
            </a:r>
            <a:r>
              <a:rPr lang="en-US" sz="1200" dirty="0" err="1"/>
              <a:t>dù</a:t>
            </a:r>
            <a:r>
              <a:rPr lang="en-US" sz="1200" dirty="0"/>
              <a:t> </a:t>
            </a:r>
            <a:r>
              <a:rPr lang="en-US" sz="1200" dirty="0" err="1"/>
              <a:t>trong</a:t>
            </a:r>
            <a:r>
              <a:rPr lang="en-US" sz="1200" dirty="0"/>
              <a:t> </a:t>
            </a:r>
            <a:r>
              <a:rPr lang="en-US" sz="1200" dirty="0" err="1"/>
              <a:t>những</a:t>
            </a:r>
            <a:r>
              <a:rPr lang="en-US" sz="1200" dirty="0"/>
              <a:t> </a:t>
            </a:r>
            <a:r>
              <a:rPr lang="en-US" sz="1200" dirty="0" err="1"/>
              <a:t>hoàn</a:t>
            </a:r>
            <a:r>
              <a:rPr lang="en-US" sz="1200" dirty="0"/>
              <a:t> </a:t>
            </a:r>
            <a:r>
              <a:rPr lang="en-US" sz="1200" dirty="0" err="1"/>
              <a:t>cảnh</a:t>
            </a:r>
            <a:r>
              <a:rPr lang="en-US" sz="1200" dirty="0"/>
              <a:t> bi </a:t>
            </a:r>
            <a:r>
              <a:rPr lang="en-US" sz="1200" dirty="0" err="1"/>
              <a:t>đát</a:t>
            </a:r>
            <a:r>
              <a:rPr lang="en-US" sz="1200" dirty="0"/>
              <a:t> </a:t>
            </a:r>
            <a:r>
              <a:rPr lang="en-US" sz="1200" dirty="0" err="1"/>
              <a:t>nhất</a:t>
            </a:r>
            <a:r>
              <a:rPr lang="en-US" sz="1200" dirty="0"/>
              <a:t>; </a:t>
            </a:r>
            <a:r>
              <a:rPr lang="en-US" sz="1200" dirty="0" err="1"/>
              <a:t>sử</a:t>
            </a:r>
            <a:r>
              <a:rPr lang="en-US" sz="1200" dirty="0"/>
              <a:t> </a:t>
            </a:r>
            <a:r>
              <a:rPr lang="en-US" sz="1200" dirty="0" err="1"/>
              <a:t>dụng</a:t>
            </a:r>
            <a:r>
              <a:rPr lang="en-US" sz="1200" dirty="0"/>
              <a:t> </a:t>
            </a:r>
            <a:r>
              <a:rPr lang="en-US" sz="1200" dirty="0" err="1"/>
              <a:t>nụ</a:t>
            </a:r>
            <a:r>
              <a:rPr lang="en-US" sz="1200" dirty="0"/>
              <a:t> </a:t>
            </a:r>
            <a:r>
              <a:rPr lang="en-US" sz="1200" dirty="0" err="1"/>
              <a:t>cười</a:t>
            </a:r>
            <a:r>
              <a:rPr lang="en-US" sz="1200" dirty="0"/>
              <a:t> </a:t>
            </a:r>
            <a:r>
              <a:rPr lang="en-US" sz="1200" dirty="0" err="1"/>
              <a:t>một</a:t>
            </a:r>
            <a:r>
              <a:rPr lang="en-US" sz="1200" dirty="0"/>
              <a:t> </a:t>
            </a:r>
            <a:r>
              <a:rPr lang="en-US" sz="1200" dirty="0" err="1"/>
              <a:t>cách</a:t>
            </a:r>
            <a:r>
              <a:rPr lang="en-US" sz="1200" dirty="0"/>
              <a:t> </a:t>
            </a:r>
            <a:r>
              <a:rPr lang="en-US" sz="1200" dirty="0" err="1"/>
              <a:t>chân</a:t>
            </a:r>
            <a:r>
              <a:rPr lang="en-US" sz="1200" dirty="0"/>
              <a:t> </a:t>
            </a:r>
            <a:r>
              <a:rPr lang="en-US" sz="1200" dirty="0" err="1"/>
              <a:t>thành</a:t>
            </a:r>
            <a:r>
              <a:rPr lang="en-US" sz="1200" dirty="0"/>
              <a:t>, </a:t>
            </a:r>
            <a:r>
              <a:rPr lang="en-US" sz="1200" dirty="0" err="1"/>
              <a:t>duyên</a:t>
            </a:r>
            <a:r>
              <a:rPr lang="en-US" sz="1200" dirty="0"/>
              <a:t> </a:t>
            </a:r>
            <a:r>
              <a:rPr lang="en-US" sz="1200" dirty="0" err="1"/>
              <a:t>dáng</a:t>
            </a:r>
            <a:r>
              <a:rPr lang="en-US" sz="1200" dirty="0"/>
              <a:t>, </a:t>
            </a:r>
            <a:r>
              <a:rPr lang="en-US" sz="1200" dirty="0" err="1"/>
              <a:t>tế</a:t>
            </a:r>
            <a:r>
              <a:rPr lang="en-US" sz="1200" dirty="0"/>
              <a:t> </a:t>
            </a:r>
            <a:r>
              <a:rPr lang="en-US" sz="1200" dirty="0" err="1"/>
              <a:t>nhị</a:t>
            </a:r>
            <a:r>
              <a:rPr lang="en-US" sz="1200" dirty="0"/>
              <a:t>; </a:t>
            </a:r>
            <a:r>
              <a:rPr lang="en-US" sz="1200" dirty="0" err="1"/>
              <a:t>luôn</a:t>
            </a:r>
            <a:r>
              <a:rPr lang="en-US" sz="1200" dirty="0"/>
              <a:t> </a:t>
            </a:r>
            <a:r>
              <a:rPr lang="en-US" sz="1200" dirty="0" err="1"/>
              <a:t>sống</a:t>
            </a:r>
            <a:r>
              <a:rPr lang="en-US" sz="1200" dirty="0"/>
              <a:t> </a:t>
            </a:r>
            <a:r>
              <a:rPr lang="en-US" sz="1200" dirty="0" err="1"/>
              <a:t>với</a:t>
            </a:r>
            <a:r>
              <a:rPr lang="en-US" sz="1200" dirty="0"/>
              <a:t> </a:t>
            </a:r>
            <a:r>
              <a:rPr lang="en-US" sz="1200" dirty="0" err="1"/>
              <a:t>tinh</a:t>
            </a:r>
            <a:r>
              <a:rPr lang="en-US" sz="1200" dirty="0"/>
              <a:t> </a:t>
            </a:r>
            <a:r>
              <a:rPr lang="en-US" sz="1200" dirty="0" err="1"/>
              <a:t>thần</a:t>
            </a:r>
            <a:r>
              <a:rPr lang="en-US" sz="1200" dirty="0"/>
              <a:t> </a:t>
            </a:r>
            <a:r>
              <a:rPr lang="en-US" sz="1200" dirty="0" err="1"/>
              <a:t>lạc</a:t>
            </a:r>
            <a:r>
              <a:rPr lang="en-US" sz="1200" dirty="0"/>
              <a:t> </a:t>
            </a:r>
            <a:r>
              <a:rPr lang="en-US" sz="1200" dirty="0" err="1"/>
              <a:t>quan</a:t>
            </a:r>
            <a:r>
              <a:rPr lang="en-US" sz="1200" dirty="0"/>
              <a:t>, </a:t>
            </a:r>
            <a:r>
              <a:rPr lang="en-US" sz="1200" dirty="0" err="1"/>
              <a:t>yêu</a:t>
            </a:r>
            <a:r>
              <a:rPr lang="en-US" sz="1200" dirty="0"/>
              <a:t> </a:t>
            </a:r>
            <a:r>
              <a:rPr lang="en-US" sz="1200" dirty="0" err="1"/>
              <a:t>đời</a:t>
            </a:r>
            <a:r>
              <a:rPr lang="en-US" sz="1200" dirty="0"/>
              <a:t>, tin </a:t>
            </a:r>
            <a:r>
              <a:rPr lang="en-US" sz="1200" dirty="0" err="1"/>
              <a:t>tưởng</a:t>
            </a:r>
            <a:r>
              <a:rPr lang="en-US" sz="1200" dirty="0"/>
              <a:t> </a:t>
            </a:r>
            <a:r>
              <a:rPr lang="en-US" sz="1200" dirty="0" err="1"/>
              <a:t>vào</a:t>
            </a:r>
            <a:r>
              <a:rPr lang="en-US" sz="1200" dirty="0"/>
              <a:t> </a:t>
            </a:r>
            <a:r>
              <a:rPr lang="en-US" sz="1200" dirty="0" err="1"/>
              <a:t>tương</a:t>
            </a:r>
            <a:r>
              <a:rPr lang="en-US" sz="1200" dirty="0"/>
              <a:t> </a:t>
            </a:r>
            <a:r>
              <a:rPr lang="en-US" sz="1200" dirty="0" err="1"/>
              <a:t>lai</a:t>
            </a:r>
            <a:r>
              <a:rPr lang="en-US" sz="1200" dirty="0"/>
              <a:t> </a:t>
            </a:r>
            <a:r>
              <a:rPr lang="en-US" sz="1200" dirty="0" err="1"/>
              <a:t>tươi</a:t>
            </a:r>
            <a:r>
              <a:rPr lang="en-US" sz="1200" dirty="0"/>
              <a:t> </a:t>
            </a:r>
            <a:r>
              <a:rPr lang="en-US" sz="1200" dirty="0" err="1"/>
              <a:t>sáng</a:t>
            </a:r>
            <a:r>
              <a:rPr lang="en-US" sz="1200" dirty="0"/>
              <a:t>…</a:t>
            </a:r>
            <a:endParaRPr lang="vi-VN" sz="1300" dirty="0"/>
          </a:p>
        </p:txBody>
      </p:sp>
      <p:sp>
        <p:nvSpPr>
          <p:cNvPr id="5" name="TextBox 4"/>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4 </a:t>
            </a:r>
          </a:p>
        </p:txBody>
      </p:sp>
      <p:sp>
        <p:nvSpPr>
          <p:cNvPr id="6" name="TextBox 5"/>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12</a:t>
            </a:r>
          </a:p>
        </p:txBody>
      </p:sp>
    </p:spTree>
    <p:extLst>
      <p:ext uri="{BB962C8B-B14F-4D97-AF65-F5344CB8AC3E}">
        <p14:creationId xmlns:p14="http://schemas.microsoft.com/office/powerpoint/2010/main" val="34563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left)">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left)">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left)">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8" y="44661"/>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5</a:t>
            </a:r>
          </a:p>
        </p:txBody>
      </p:sp>
      <p:sp>
        <p:nvSpPr>
          <p:cNvPr id="3" name="TextBox 2"/>
          <p:cNvSpPr txBox="1"/>
          <p:nvPr/>
        </p:nvSpPr>
        <p:spPr>
          <a:xfrm>
            <a:off x="2244836" y="220100"/>
            <a:ext cx="4732386" cy="338554"/>
          </a:xfrm>
          <a:prstGeom prst="rect">
            <a:avLst/>
          </a:prstGeom>
          <a:solidFill>
            <a:srgbClr val="FFFF00"/>
          </a:solid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có</a:t>
            </a:r>
            <a:r>
              <a:rPr lang="en-US" sz="1600" i="1" dirty="0"/>
              <a:t> </a:t>
            </a:r>
            <a:r>
              <a:rPr lang="en-US" sz="1600" i="1" dirty="0" err="1"/>
              <a:t>câu</a:t>
            </a:r>
            <a:r>
              <a:rPr lang="en-US" sz="1600" i="1" dirty="0"/>
              <a:t> </a:t>
            </a:r>
            <a:r>
              <a:rPr lang="en-US" sz="1600" i="1" dirty="0" err="1"/>
              <a:t>chủ</a:t>
            </a:r>
            <a:r>
              <a:rPr lang="en-US" sz="1600" i="1" dirty="0"/>
              <a:t> </a:t>
            </a:r>
            <a:r>
              <a:rPr lang="en-US" sz="1600" i="1" dirty="0" err="1"/>
              <a:t>đề</a:t>
            </a:r>
            <a:r>
              <a:rPr lang="en-US" sz="1600" i="1" dirty="0"/>
              <a:t>: “…”</a:t>
            </a:r>
          </a:p>
        </p:txBody>
      </p:sp>
      <p:cxnSp>
        <p:nvCxnSpPr>
          <p:cNvPr id="7" name="Straight Connector 6"/>
          <p:cNvCxnSpPr/>
          <p:nvPr/>
        </p:nvCxnSpPr>
        <p:spPr>
          <a:xfrm>
            <a:off x="6282138" y="562213"/>
            <a:ext cx="81061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962400" y="723066"/>
            <a:ext cx="1141659" cy="307777"/>
          </a:xfrm>
          <a:prstGeom prst="rect">
            <a:avLst/>
          </a:prstGeom>
          <a:noFill/>
        </p:spPr>
        <p:txBody>
          <a:bodyPr wrap="none" rtlCol="0">
            <a:spAutoFit/>
          </a:bodyPr>
          <a:lstStyle/>
          <a:p>
            <a:r>
              <a:rPr lang="en-US" b="1" dirty="0">
                <a:solidFill>
                  <a:srgbClr val="C00000"/>
                </a:solidFill>
              </a:rPr>
              <a:t>CÁCH LÀM</a:t>
            </a:r>
          </a:p>
        </p:txBody>
      </p:sp>
      <p:sp>
        <p:nvSpPr>
          <p:cNvPr id="21" name="TextBox 20"/>
          <p:cNvSpPr txBox="1"/>
          <p:nvPr/>
        </p:nvSpPr>
        <p:spPr>
          <a:xfrm>
            <a:off x="2246558" y="1248006"/>
            <a:ext cx="6211641" cy="1384995"/>
          </a:xfrm>
          <a:prstGeom prst="rect">
            <a:avLst/>
          </a:prstGeom>
          <a:noFill/>
          <a:ln>
            <a:solidFill>
              <a:srgbClr val="0000FF"/>
            </a:solidFill>
          </a:ln>
        </p:spPr>
        <p:txBody>
          <a:bodyPr wrap="square" rtlCol="0">
            <a:spAutoFit/>
          </a:bodyPr>
          <a:lstStyle/>
          <a:p>
            <a:pPr marL="342900" indent="-342900">
              <a:lnSpc>
                <a:spcPct val="200000"/>
              </a:lnSpc>
              <a:buAutoNum type="arabicPeriod"/>
            </a:pPr>
            <a:r>
              <a:rPr lang="en-US" b="1" dirty="0" err="1">
                <a:solidFill>
                  <a:srgbClr val="0000FF"/>
                </a:solidFill>
              </a:rPr>
              <a:t>Chọn</a:t>
            </a:r>
            <a:r>
              <a:rPr lang="en-US" b="1" dirty="0">
                <a:solidFill>
                  <a:srgbClr val="0000FF"/>
                </a:solidFill>
              </a:rPr>
              <a:t> </a:t>
            </a:r>
            <a:r>
              <a:rPr lang="en-US" b="1" dirty="0" err="1">
                <a:solidFill>
                  <a:srgbClr val="0000FF"/>
                </a:solidFill>
              </a:rPr>
              <a:t>lối</a:t>
            </a:r>
            <a:r>
              <a:rPr lang="en-US" b="1" dirty="0">
                <a:solidFill>
                  <a:srgbClr val="0000FF"/>
                </a:solidFill>
              </a:rPr>
              <a:t> </a:t>
            </a:r>
            <a:r>
              <a:rPr lang="en-US" b="1" dirty="0" err="1">
                <a:solidFill>
                  <a:srgbClr val="0000FF"/>
                </a:solidFill>
              </a:rPr>
              <a:t>lập</a:t>
            </a:r>
            <a:r>
              <a:rPr lang="en-US" b="1" dirty="0">
                <a:solidFill>
                  <a:srgbClr val="0000FF"/>
                </a:solidFill>
              </a:rPr>
              <a:t> </a:t>
            </a:r>
            <a:r>
              <a:rPr lang="en-US" b="1" dirty="0" err="1">
                <a:solidFill>
                  <a:srgbClr val="0000FF"/>
                </a:solidFill>
              </a:rPr>
              <a:t>luận</a:t>
            </a:r>
            <a:r>
              <a:rPr lang="en-US" b="1" dirty="0">
                <a:solidFill>
                  <a:srgbClr val="0000FF"/>
                </a:solidFill>
              </a:rPr>
              <a:t> </a:t>
            </a:r>
            <a:r>
              <a:rPr lang="en-US" b="1" dirty="0" err="1">
                <a:solidFill>
                  <a:srgbClr val="0000FF"/>
                </a:solidFill>
              </a:rPr>
              <a:t>tổng</a:t>
            </a:r>
            <a:r>
              <a:rPr lang="en-US" b="1" dirty="0">
                <a:solidFill>
                  <a:srgbClr val="0000FF"/>
                </a:solidFill>
              </a:rPr>
              <a:t> – </a:t>
            </a:r>
            <a:r>
              <a:rPr lang="en-US" b="1" dirty="0" err="1">
                <a:solidFill>
                  <a:srgbClr val="0000FF"/>
                </a:solidFill>
              </a:rPr>
              <a:t>phân</a:t>
            </a:r>
            <a:r>
              <a:rPr lang="en-US" b="1" dirty="0">
                <a:solidFill>
                  <a:srgbClr val="0000FF"/>
                </a:solidFill>
              </a:rPr>
              <a:t> – </a:t>
            </a:r>
            <a:r>
              <a:rPr lang="en-US" b="1" dirty="0" err="1">
                <a:solidFill>
                  <a:srgbClr val="0000FF"/>
                </a:solidFill>
              </a:rPr>
              <a:t>hợp</a:t>
            </a:r>
            <a:endParaRPr lang="en-US" b="1" dirty="0">
              <a:solidFill>
                <a:srgbClr val="0000FF"/>
              </a:solidFill>
            </a:endParaRPr>
          </a:p>
          <a:p>
            <a:pPr marL="342900" indent="-342900">
              <a:lnSpc>
                <a:spcPct val="200000"/>
              </a:lnSpc>
              <a:buAutoNum type="arabicPeriod"/>
            </a:pPr>
            <a:r>
              <a:rPr lang="en-US" b="1" dirty="0" err="1">
                <a:solidFill>
                  <a:srgbClr val="0000FF"/>
                </a:solidFill>
              </a:rPr>
              <a:t>Câu</a:t>
            </a:r>
            <a:r>
              <a:rPr lang="en-US" b="1" dirty="0">
                <a:solidFill>
                  <a:srgbClr val="0000FF"/>
                </a:solidFill>
              </a:rPr>
              <a:t> </a:t>
            </a:r>
            <a:r>
              <a:rPr lang="en-US" b="1" dirty="0" err="1">
                <a:solidFill>
                  <a:srgbClr val="0000FF"/>
                </a:solidFill>
              </a:rPr>
              <a:t>chủ</a:t>
            </a:r>
            <a:r>
              <a:rPr lang="en-US" b="1" dirty="0">
                <a:solidFill>
                  <a:srgbClr val="0000FF"/>
                </a:solidFill>
              </a:rPr>
              <a:t> </a:t>
            </a:r>
            <a:r>
              <a:rPr lang="en-US" b="1" dirty="0" err="1">
                <a:solidFill>
                  <a:srgbClr val="0000FF"/>
                </a:solidFill>
              </a:rPr>
              <a:t>đề</a:t>
            </a:r>
            <a:r>
              <a:rPr lang="en-US" b="1" dirty="0">
                <a:solidFill>
                  <a:srgbClr val="0000FF"/>
                </a:solidFill>
              </a:rPr>
              <a:t>: </a:t>
            </a:r>
            <a:r>
              <a:rPr lang="en-US" b="1" dirty="0" err="1">
                <a:solidFill>
                  <a:srgbClr val="0000FF"/>
                </a:solidFill>
              </a:rPr>
              <a:t>trích</a:t>
            </a:r>
            <a:r>
              <a:rPr lang="en-US" b="1" dirty="0">
                <a:solidFill>
                  <a:srgbClr val="0000FF"/>
                </a:solidFill>
              </a:rPr>
              <a:t> </a:t>
            </a:r>
            <a:r>
              <a:rPr lang="en-US" b="1" dirty="0" err="1">
                <a:solidFill>
                  <a:srgbClr val="0000FF"/>
                </a:solidFill>
              </a:rPr>
              <a:t>dẫn</a:t>
            </a:r>
            <a:r>
              <a:rPr lang="en-US" b="1" dirty="0">
                <a:solidFill>
                  <a:srgbClr val="0000FF"/>
                </a:solidFill>
              </a:rPr>
              <a:t> </a:t>
            </a:r>
            <a:r>
              <a:rPr lang="en-US" b="1" dirty="0" err="1">
                <a:solidFill>
                  <a:srgbClr val="0000FF"/>
                </a:solidFill>
              </a:rPr>
              <a:t>nguyên</a:t>
            </a:r>
            <a:r>
              <a:rPr lang="en-US" b="1" dirty="0">
                <a:solidFill>
                  <a:srgbClr val="0000FF"/>
                </a:solidFill>
              </a:rPr>
              <a:t> </a:t>
            </a:r>
            <a:r>
              <a:rPr lang="en-US" b="1" dirty="0" err="1">
                <a:solidFill>
                  <a:srgbClr val="0000FF"/>
                </a:solidFill>
              </a:rPr>
              <a:t>văn</a:t>
            </a:r>
            <a:r>
              <a:rPr lang="en-US" b="1" dirty="0">
                <a:solidFill>
                  <a:srgbClr val="0000FF"/>
                </a:solidFill>
              </a:rPr>
              <a:t> </a:t>
            </a:r>
            <a:r>
              <a:rPr lang="en-US" b="1" dirty="0" err="1">
                <a:solidFill>
                  <a:srgbClr val="0000FF"/>
                </a:solidFill>
              </a:rPr>
              <a:t>như</a:t>
            </a:r>
            <a:r>
              <a:rPr lang="en-US" b="1" dirty="0">
                <a:solidFill>
                  <a:srgbClr val="0000FF"/>
                </a:solidFill>
              </a:rPr>
              <a:t> </a:t>
            </a:r>
            <a:r>
              <a:rPr lang="en-US" b="1" dirty="0" err="1">
                <a:solidFill>
                  <a:srgbClr val="0000FF"/>
                </a:solidFill>
              </a:rPr>
              <a:t>đề</a:t>
            </a:r>
            <a:r>
              <a:rPr lang="en-US" b="1" dirty="0">
                <a:solidFill>
                  <a:srgbClr val="0000FF"/>
                </a:solidFill>
              </a:rPr>
              <a:t> </a:t>
            </a:r>
            <a:r>
              <a:rPr lang="en-US" b="1" dirty="0" err="1">
                <a:solidFill>
                  <a:srgbClr val="0000FF"/>
                </a:solidFill>
              </a:rPr>
              <a:t>bài</a:t>
            </a:r>
            <a:r>
              <a:rPr lang="en-US" b="1" dirty="0">
                <a:solidFill>
                  <a:srgbClr val="0000FF"/>
                </a:solidFill>
              </a:rPr>
              <a:t> </a:t>
            </a:r>
            <a:r>
              <a:rPr lang="en-US" b="1" dirty="0" err="1">
                <a:solidFill>
                  <a:srgbClr val="0000FF"/>
                </a:solidFill>
              </a:rPr>
              <a:t>yêu</a:t>
            </a:r>
            <a:r>
              <a:rPr lang="en-US" b="1" dirty="0">
                <a:solidFill>
                  <a:srgbClr val="0000FF"/>
                </a:solidFill>
              </a:rPr>
              <a:t> </a:t>
            </a:r>
            <a:r>
              <a:rPr lang="en-US" b="1" dirty="0" err="1">
                <a:solidFill>
                  <a:srgbClr val="0000FF"/>
                </a:solidFill>
              </a:rPr>
              <a:t>cầu</a:t>
            </a:r>
            <a:endParaRPr lang="en-US" b="1" dirty="0">
              <a:solidFill>
                <a:srgbClr val="0000FF"/>
              </a:solidFill>
            </a:endParaRPr>
          </a:p>
          <a:p>
            <a:pPr marL="342900" indent="-342900">
              <a:lnSpc>
                <a:spcPct val="200000"/>
              </a:lnSpc>
              <a:buAutoNum type="arabicPeriod"/>
            </a:pPr>
            <a:r>
              <a:rPr lang="en-US" b="1" dirty="0" err="1">
                <a:solidFill>
                  <a:srgbClr val="0000FF"/>
                </a:solidFill>
              </a:rPr>
              <a:t>Thực</a:t>
            </a:r>
            <a:r>
              <a:rPr lang="en-US" b="1" dirty="0">
                <a:solidFill>
                  <a:srgbClr val="0000FF"/>
                </a:solidFill>
              </a:rPr>
              <a:t> </a:t>
            </a:r>
            <a:r>
              <a:rPr lang="en-US" b="1" dirty="0" err="1">
                <a:solidFill>
                  <a:srgbClr val="0000FF"/>
                </a:solidFill>
              </a:rPr>
              <a:t>hiện</a:t>
            </a:r>
            <a:r>
              <a:rPr lang="en-US" b="1" dirty="0">
                <a:solidFill>
                  <a:srgbClr val="0000FF"/>
                </a:solidFill>
              </a:rPr>
              <a:t> </a:t>
            </a:r>
            <a:r>
              <a:rPr lang="en-US" b="1" dirty="0" err="1">
                <a:solidFill>
                  <a:srgbClr val="0000FF"/>
                </a:solidFill>
              </a:rPr>
              <a:t>các</a:t>
            </a:r>
            <a:r>
              <a:rPr lang="en-US" b="1" dirty="0">
                <a:solidFill>
                  <a:srgbClr val="0000FF"/>
                </a:solidFill>
              </a:rPr>
              <a:t> </a:t>
            </a:r>
            <a:r>
              <a:rPr lang="en-US" b="1" dirty="0" err="1">
                <a:solidFill>
                  <a:srgbClr val="0000FF"/>
                </a:solidFill>
              </a:rPr>
              <a:t>bước</a:t>
            </a:r>
            <a:r>
              <a:rPr lang="en-US" b="1" dirty="0">
                <a:solidFill>
                  <a:srgbClr val="0000FF"/>
                </a:solidFill>
              </a:rPr>
              <a:t> </a:t>
            </a:r>
            <a:r>
              <a:rPr lang="en-US" b="1" dirty="0" err="1">
                <a:solidFill>
                  <a:srgbClr val="0000FF"/>
                </a:solidFill>
              </a:rPr>
              <a:t>theo</a:t>
            </a:r>
            <a:r>
              <a:rPr lang="en-US" b="1" dirty="0">
                <a:solidFill>
                  <a:srgbClr val="0000FF"/>
                </a:solidFill>
              </a:rPr>
              <a:t> </a:t>
            </a:r>
            <a:r>
              <a:rPr lang="en-US" b="1" dirty="0" err="1">
                <a:solidFill>
                  <a:srgbClr val="0000FF"/>
                </a:solidFill>
              </a:rPr>
              <a:t>dạng</a:t>
            </a:r>
            <a:r>
              <a:rPr lang="en-US" b="1" dirty="0">
                <a:solidFill>
                  <a:srgbClr val="0000FF"/>
                </a:solidFill>
              </a:rPr>
              <a:t> </a:t>
            </a:r>
            <a:r>
              <a:rPr lang="en-US" b="1" dirty="0" err="1">
                <a:solidFill>
                  <a:srgbClr val="0000FF"/>
                </a:solidFill>
              </a:rPr>
              <a:t>bài</a:t>
            </a:r>
            <a:r>
              <a:rPr lang="en-US" b="1" dirty="0">
                <a:solidFill>
                  <a:srgbClr val="0000FF"/>
                </a:solidFill>
              </a:rPr>
              <a:t> </a:t>
            </a:r>
            <a:r>
              <a:rPr lang="en-US" b="1" dirty="0" err="1">
                <a:solidFill>
                  <a:srgbClr val="0000FF"/>
                </a:solidFill>
              </a:rPr>
              <a:t>phù</a:t>
            </a:r>
            <a:r>
              <a:rPr lang="en-US" b="1" dirty="0">
                <a:solidFill>
                  <a:srgbClr val="0000FF"/>
                </a:solidFill>
              </a:rPr>
              <a:t> </a:t>
            </a:r>
            <a:r>
              <a:rPr lang="en-US" b="1" dirty="0" err="1">
                <a:solidFill>
                  <a:srgbClr val="0000FF"/>
                </a:solidFill>
              </a:rPr>
              <a:t>hợp</a:t>
            </a:r>
            <a:endParaRPr lang="en-US" b="1" dirty="0">
              <a:solidFill>
                <a:srgbClr val="0000FF"/>
              </a:solidFill>
            </a:endParaRPr>
          </a:p>
        </p:txBody>
      </p:sp>
      <p:sp>
        <p:nvSpPr>
          <p:cNvPr id="25" name="Rectangle 24"/>
          <p:cNvSpPr/>
          <p:nvPr/>
        </p:nvSpPr>
        <p:spPr>
          <a:xfrm>
            <a:off x="913059" y="2693801"/>
            <a:ext cx="8381999" cy="307777"/>
          </a:xfrm>
          <a:prstGeom prst="rect">
            <a:avLst/>
          </a:prstGeom>
        </p:spPr>
        <p:txBody>
          <a:bodyPr wrap="square">
            <a:spAutoFit/>
          </a:bodyPr>
          <a:lstStyle/>
          <a:p>
            <a:r>
              <a:rPr lang="en-US" i="1" dirty="0"/>
              <a:t>(</a:t>
            </a:r>
            <a:r>
              <a:rPr lang="en-US" i="1" dirty="0" err="1"/>
              <a:t>Cần</a:t>
            </a:r>
            <a:r>
              <a:rPr lang="en-US" i="1" dirty="0"/>
              <a:t> </a:t>
            </a:r>
            <a:r>
              <a:rPr lang="en-US" i="1" dirty="0" err="1"/>
              <a:t>đọc</a:t>
            </a:r>
            <a:r>
              <a:rPr lang="en-US" i="1" dirty="0"/>
              <a:t> </a:t>
            </a:r>
            <a:r>
              <a:rPr lang="en-US" i="1" dirty="0" err="1"/>
              <a:t>kĩ</a:t>
            </a:r>
            <a:r>
              <a:rPr lang="en-US" i="1" dirty="0"/>
              <a:t> </a:t>
            </a:r>
            <a:r>
              <a:rPr lang="en-US" i="1" dirty="0" err="1"/>
              <a:t>câu</a:t>
            </a:r>
            <a:r>
              <a:rPr lang="en-US" i="1" dirty="0"/>
              <a:t> </a:t>
            </a:r>
            <a:r>
              <a:rPr lang="en-US" i="1" dirty="0" err="1"/>
              <a:t>chủ</a:t>
            </a:r>
            <a:r>
              <a:rPr lang="en-US" i="1" dirty="0"/>
              <a:t> </a:t>
            </a:r>
            <a:r>
              <a:rPr lang="en-US" i="1" dirty="0" err="1"/>
              <a:t>đề</a:t>
            </a:r>
            <a:r>
              <a:rPr lang="en-US" i="1" dirty="0"/>
              <a:t> </a:t>
            </a:r>
            <a:r>
              <a:rPr lang="en-US" i="1" dirty="0" err="1"/>
              <a:t>để</a:t>
            </a:r>
            <a:r>
              <a:rPr lang="en-US" i="1" dirty="0"/>
              <a:t> </a:t>
            </a:r>
            <a:r>
              <a:rPr lang="en-US" i="1" dirty="0" err="1"/>
              <a:t>xác</a:t>
            </a:r>
            <a:r>
              <a:rPr lang="en-US" i="1" dirty="0"/>
              <a:t> </a:t>
            </a:r>
            <a:r>
              <a:rPr lang="en-US" i="1" dirty="0" err="1"/>
              <a:t>định</a:t>
            </a:r>
            <a:r>
              <a:rPr lang="en-US" i="1" dirty="0"/>
              <a:t> </a:t>
            </a:r>
            <a:r>
              <a:rPr lang="en-US" i="1" dirty="0" err="1"/>
              <a:t>đúng</a:t>
            </a:r>
            <a:r>
              <a:rPr lang="en-US" i="1" dirty="0"/>
              <a:t> </a:t>
            </a:r>
            <a:r>
              <a:rPr lang="en-US" i="1" dirty="0" err="1"/>
              <a:t>dạng</a:t>
            </a:r>
            <a:r>
              <a:rPr lang="en-US" i="1" dirty="0"/>
              <a:t> </a:t>
            </a:r>
            <a:r>
              <a:rPr lang="en-US" i="1" dirty="0" err="1"/>
              <a:t>bài</a:t>
            </a:r>
            <a:r>
              <a:rPr lang="en-US" i="1" dirty="0"/>
              <a:t> (1 </a:t>
            </a:r>
            <a:r>
              <a:rPr lang="en-US" i="1" dirty="0" err="1"/>
              <a:t>trong</a:t>
            </a:r>
            <a:r>
              <a:rPr lang="en-US" i="1" dirty="0"/>
              <a:t> 4 </a:t>
            </a:r>
            <a:r>
              <a:rPr lang="en-US" i="1" dirty="0" err="1"/>
              <a:t>dạng</a:t>
            </a:r>
            <a:r>
              <a:rPr lang="en-US" i="1" dirty="0"/>
              <a:t> </a:t>
            </a:r>
            <a:r>
              <a:rPr lang="en-US" i="1" dirty="0" err="1"/>
              <a:t>trên</a:t>
            </a:r>
            <a:r>
              <a:rPr lang="en-US" i="1" dirty="0"/>
              <a:t>) </a:t>
            </a:r>
            <a:r>
              <a:rPr lang="en-US" i="1" dirty="0" err="1"/>
              <a:t>tránh</a:t>
            </a:r>
            <a:r>
              <a:rPr lang="en-US" i="1" dirty="0"/>
              <a:t> </a:t>
            </a:r>
            <a:r>
              <a:rPr lang="en-US" i="1" dirty="0" err="1"/>
              <a:t>lạc</a:t>
            </a:r>
            <a:r>
              <a:rPr lang="en-US" i="1" dirty="0"/>
              <a:t> </a:t>
            </a:r>
            <a:r>
              <a:rPr lang="en-US" i="1" dirty="0" err="1"/>
              <a:t>hướng</a:t>
            </a:r>
            <a:r>
              <a:rPr lang="en-US" i="1" dirty="0"/>
              <a:t> </a:t>
            </a:r>
            <a:r>
              <a:rPr lang="en-US" i="1" dirty="0" err="1"/>
              <a:t>bàn</a:t>
            </a:r>
            <a:r>
              <a:rPr lang="en-US" i="1" dirty="0"/>
              <a:t> </a:t>
            </a:r>
            <a:r>
              <a:rPr lang="en-US" i="1" dirty="0" err="1"/>
              <a:t>luận</a:t>
            </a:r>
            <a:r>
              <a:rPr lang="en-US" i="1" dirty="0"/>
              <a:t>.)</a:t>
            </a:r>
          </a:p>
        </p:txBody>
      </p:sp>
    </p:spTree>
    <p:extLst>
      <p:ext uri="{BB962C8B-B14F-4D97-AF65-F5344CB8AC3E}">
        <p14:creationId xmlns:p14="http://schemas.microsoft.com/office/powerpoint/2010/main" val="168011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wipe(left)">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xEl>
                                              <p:pRg st="1" end="1"/>
                                            </p:txEl>
                                          </p:spTgt>
                                        </p:tgtEl>
                                        <p:attrNameLst>
                                          <p:attrName>style.visibility</p:attrName>
                                        </p:attrNameLst>
                                      </p:cBhvr>
                                      <p:to>
                                        <p:strVal val="visible"/>
                                      </p:to>
                                    </p:set>
                                    <p:animEffect transition="in" filter="wipe(left)">
                                      <p:cBhvr>
                                        <p:cTn id="32" dur="500"/>
                                        <p:tgtEl>
                                          <p:spTgt spid="2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animEffect transition="in" filter="wipe(left)">
                                      <p:cBhvr>
                                        <p:cTn id="37" dur="500"/>
                                        <p:tgtEl>
                                          <p:spTgt spid="2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8885" y="442615"/>
            <a:ext cx="8494115" cy="523220"/>
          </a:xfrm>
          <a:prstGeom prst="rect">
            <a:avLst/>
          </a:prstGeom>
          <a:solidFill>
            <a:schemeClr val="bg2">
              <a:lumMod val="75000"/>
            </a:schemeClr>
          </a:solidFill>
          <a:ln>
            <a:solidFill>
              <a:srgbClr val="0000FF"/>
            </a:solidFill>
          </a:ln>
        </p:spPr>
        <p:txBody>
          <a:bodyPr wrap="square">
            <a:spAutoFit/>
          </a:bodyPr>
          <a:lstStyle/>
          <a:p>
            <a:r>
              <a:rPr lang="en-US" b="1" dirty="0"/>
              <a:t>V</a:t>
            </a:r>
            <a:r>
              <a:rPr lang="vi-VN" b="1" dirty="0"/>
              <a:t>iết một đoạn văn (khoảng 200 chữ) </a:t>
            </a:r>
            <a:r>
              <a:rPr lang="en-US" b="1" dirty="0" err="1"/>
              <a:t>có</a:t>
            </a:r>
            <a:r>
              <a:rPr lang="en-US" b="1" dirty="0"/>
              <a:t> </a:t>
            </a:r>
            <a:r>
              <a:rPr lang="en-US" b="1" dirty="0" err="1"/>
              <a:t>câu</a:t>
            </a:r>
            <a:r>
              <a:rPr lang="en-US" b="1" dirty="0"/>
              <a:t> </a:t>
            </a:r>
            <a:r>
              <a:rPr lang="en-US" b="1" dirty="0" err="1"/>
              <a:t>chủ</a:t>
            </a:r>
            <a:r>
              <a:rPr lang="en-US" b="1" dirty="0"/>
              <a:t> </a:t>
            </a:r>
            <a:r>
              <a:rPr lang="en-US" b="1" dirty="0" err="1"/>
              <a:t>đề</a:t>
            </a:r>
            <a:r>
              <a:rPr lang="en-US" b="1" dirty="0"/>
              <a:t>: “</a:t>
            </a:r>
            <a:r>
              <a:rPr lang="en-US" b="1" dirty="0">
                <a:solidFill>
                  <a:srgbClr val="0000FF"/>
                </a:solidFill>
              </a:rPr>
              <a:t>“</a:t>
            </a:r>
            <a:r>
              <a:rPr lang="vi-VN" b="1" dirty="0">
                <a:solidFill>
                  <a:srgbClr val="0000FF"/>
                </a:solidFill>
              </a:rPr>
              <a:t>Kỹ năng sống đối với thế hệ trẻ đóng vai trò rất quan trọng </a:t>
            </a:r>
            <a:r>
              <a:rPr lang="en-US" b="1" dirty="0">
                <a:solidFill>
                  <a:srgbClr val="0000FF"/>
                </a:solidFill>
              </a:rPr>
              <a:t>”</a:t>
            </a:r>
            <a:endParaRPr lang="en-US" b="1" dirty="0"/>
          </a:p>
        </p:txBody>
      </p:sp>
      <p:sp>
        <p:nvSpPr>
          <p:cNvPr id="4" name="Rectangle 3"/>
          <p:cNvSpPr/>
          <p:nvPr/>
        </p:nvSpPr>
        <p:spPr>
          <a:xfrm>
            <a:off x="604874" y="1200150"/>
            <a:ext cx="7853326" cy="3539430"/>
          </a:xfrm>
          <a:prstGeom prst="rect">
            <a:avLst/>
          </a:prstGeom>
          <a:ln>
            <a:solidFill>
              <a:srgbClr val="0000FF"/>
            </a:solidFill>
          </a:ln>
        </p:spPr>
        <p:txBody>
          <a:bodyPr wrap="square">
            <a:spAutoFit/>
          </a:bodyPr>
          <a:lstStyle/>
          <a:p>
            <a:r>
              <a:rPr lang="en-US" b="1" dirty="0"/>
              <a:t>1. </a:t>
            </a:r>
            <a:r>
              <a:rPr lang="vi-VN" b="1" dirty="0"/>
              <a:t> </a:t>
            </a:r>
            <a:r>
              <a:rPr lang="en-US" b="1" dirty="0" err="1"/>
              <a:t>Viết</a:t>
            </a:r>
            <a:r>
              <a:rPr lang="en-US" b="1" dirty="0"/>
              <a:t> </a:t>
            </a:r>
            <a:r>
              <a:rPr lang="en-US" b="1" dirty="0" err="1"/>
              <a:t>câu</a:t>
            </a:r>
            <a:r>
              <a:rPr lang="en-US" b="1" dirty="0"/>
              <a:t> </a:t>
            </a:r>
            <a:r>
              <a:rPr lang="en-US" b="1" dirty="0" err="1"/>
              <a:t>chủ</a:t>
            </a:r>
            <a:r>
              <a:rPr lang="en-US" b="1" dirty="0"/>
              <a:t> </a:t>
            </a:r>
            <a:r>
              <a:rPr lang="en-US" b="1" dirty="0" err="1"/>
              <a:t>đề</a:t>
            </a:r>
            <a:r>
              <a:rPr lang="en-US" b="1" dirty="0"/>
              <a:t>: </a:t>
            </a:r>
            <a:r>
              <a:rPr lang="en-US" b="1" dirty="0">
                <a:solidFill>
                  <a:srgbClr val="0000FF"/>
                </a:solidFill>
              </a:rPr>
              <a:t>“</a:t>
            </a:r>
            <a:r>
              <a:rPr lang="vi-VN" b="1" dirty="0">
                <a:solidFill>
                  <a:srgbClr val="0000FF"/>
                </a:solidFill>
              </a:rPr>
              <a:t>Kỹ năng sống đối với thế hệ trẻ đóng vai trò rất quan trọng </a:t>
            </a:r>
            <a:r>
              <a:rPr lang="en-US" b="1" dirty="0">
                <a:solidFill>
                  <a:srgbClr val="0000FF"/>
                </a:solidFill>
              </a:rPr>
              <a:t>”</a:t>
            </a:r>
            <a:endParaRPr lang="en-US" dirty="0"/>
          </a:p>
          <a:p>
            <a:r>
              <a:rPr lang="en-US" b="1" dirty="0"/>
              <a:t>2.</a:t>
            </a:r>
            <a:r>
              <a:rPr lang="vi-VN" b="1" dirty="0"/>
              <a:t> Giải thích: </a:t>
            </a:r>
            <a:endParaRPr lang="en-US" dirty="0"/>
          </a:p>
          <a:p>
            <a:r>
              <a:rPr lang="en-US" dirty="0" err="1"/>
              <a:t>Kĩ</a:t>
            </a:r>
            <a:r>
              <a:rPr lang="en-US" dirty="0"/>
              <a:t> </a:t>
            </a:r>
            <a:r>
              <a:rPr lang="en-US" dirty="0" err="1"/>
              <a:t>năng</a:t>
            </a:r>
            <a:r>
              <a:rPr lang="en-US" dirty="0"/>
              <a:t> </a:t>
            </a:r>
            <a:r>
              <a:rPr lang="en-US" dirty="0" err="1"/>
              <a:t>sống</a:t>
            </a:r>
            <a:r>
              <a:rPr lang="en-US" dirty="0"/>
              <a:t> l</a:t>
            </a:r>
            <a:r>
              <a:rPr lang="vi-VN" dirty="0"/>
              <a:t>à tập hợp những hành vi tích cực và khả năng thích nghi giúp mỗi cá nhân có thể giải quyết các nhu cầu</a:t>
            </a:r>
            <a:r>
              <a:rPr lang="en-US" dirty="0"/>
              <a:t>,</a:t>
            </a:r>
            <a:r>
              <a:rPr lang="vi-VN" dirty="0"/>
              <a:t> thách thức trong cuộc sống hàng ngày</a:t>
            </a:r>
            <a:r>
              <a:rPr lang="en-US" dirty="0"/>
              <a:t>. (UNESCO).</a:t>
            </a:r>
          </a:p>
          <a:p>
            <a:r>
              <a:rPr lang="en-US" b="1" dirty="0"/>
              <a:t>3.</a:t>
            </a:r>
            <a:r>
              <a:rPr lang="vi-VN" b="1" dirty="0"/>
              <a:t> </a:t>
            </a:r>
            <a:r>
              <a:rPr lang="en-US" b="1" dirty="0" err="1"/>
              <a:t>Triển</a:t>
            </a:r>
            <a:r>
              <a:rPr lang="en-US" b="1" dirty="0"/>
              <a:t> </a:t>
            </a:r>
            <a:r>
              <a:rPr lang="en-US" b="1" dirty="0" err="1"/>
              <a:t>khai</a:t>
            </a:r>
            <a:r>
              <a:rPr lang="en-US" b="1" dirty="0"/>
              <a:t> </a:t>
            </a:r>
            <a:r>
              <a:rPr lang="en-US" b="1" dirty="0" err="1"/>
              <a:t>cụ</a:t>
            </a:r>
            <a:r>
              <a:rPr lang="en-US" b="1" dirty="0"/>
              <a:t> </a:t>
            </a:r>
            <a:r>
              <a:rPr lang="en-US" b="1" dirty="0" err="1"/>
              <a:t>thể</a:t>
            </a:r>
            <a:r>
              <a:rPr lang="en-US" b="1" dirty="0"/>
              <a:t>: </a:t>
            </a:r>
            <a:r>
              <a:rPr lang="en-US" b="1" dirty="0" err="1"/>
              <a:t>vai</a:t>
            </a:r>
            <a:r>
              <a:rPr lang="en-US" b="1" dirty="0"/>
              <a:t> </a:t>
            </a:r>
            <a:r>
              <a:rPr lang="en-US" b="1" dirty="0" err="1"/>
              <a:t>trò</a:t>
            </a:r>
            <a:r>
              <a:rPr lang="en-US" b="1" dirty="0"/>
              <a:t> </a:t>
            </a:r>
            <a:r>
              <a:rPr lang="en-US" b="1" dirty="0" err="1"/>
              <a:t>của</a:t>
            </a:r>
            <a:r>
              <a:rPr lang="en-US" b="1" dirty="0"/>
              <a:t> </a:t>
            </a:r>
            <a:r>
              <a:rPr lang="en-US" b="1" dirty="0" err="1"/>
              <a:t>kĩ</a:t>
            </a:r>
            <a:r>
              <a:rPr lang="en-US" b="1" dirty="0"/>
              <a:t> </a:t>
            </a:r>
            <a:r>
              <a:rPr lang="en-US" b="1" dirty="0" err="1"/>
              <a:t>năng</a:t>
            </a:r>
            <a:r>
              <a:rPr lang="en-US" b="1" dirty="0"/>
              <a:t> </a:t>
            </a:r>
            <a:r>
              <a:rPr lang="en-US" b="1" dirty="0" err="1"/>
              <a:t>sống</a:t>
            </a:r>
            <a:r>
              <a:rPr lang="en-US" b="1" dirty="0"/>
              <a:t>.</a:t>
            </a:r>
          </a:p>
          <a:p>
            <a:pPr marL="171450" indent="-171450">
              <a:buFontTx/>
              <a:buChar char="-"/>
            </a:pPr>
            <a:r>
              <a:rPr lang="vi-VN" dirty="0"/>
              <a:t>giúp cải thiện hành vi một cách tốt nhất. Chẳng hạn như khi được giáo dục kỹ năng sống chuẩn mực, cá nhân sẽ hạn chế: Hành vi bạo lực, giảm thiểu tình trạng bế tắc, tìm đến cái chết, thường xuyên tham gia hoạt động công ích, thiện nguyện.</a:t>
            </a:r>
            <a:endParaRPr lang="en-US" dirty="0"/>
          </a:p>
          <a:p>
            <a:pPr marL="171450" indent="-171450">
              <a:buFontTx/>
              <a:buChar char="-"/>
            </a:pPr>
            <a:r>
              <a:rPr lang="en-US" dirty="0" err="1"/>
              <a:t>Giúp</a:t>
            </a:r>
            <a:r>
              <a:rPr lang="en-US" dirty="0"/>
              <a:t> con </a:t>
            </a:r>
            <a:r>
              <a:rPr lang="en-US" dirty="0" err="1"/>
              <a:t>người</a:t>
            </a:r>
            <a:r>
              <a:rPr lang="en-US" dirty="0"/>
              <a:t> </a:t>
            </a:r>
            <a:r>
              <a:rPr lang="en-US" dirty="0" err="1"/>
              <a:t>tự</a:t>
            </a:r>
            <a:r>
              <a:rPr lang="en-US" dirty="0"/>
              <a:t> tin, </a:t>
            </a:r>
            <a:r>
              <a:rPr lang="en-US" dirty="0" err="1"/>
              <a:t>bản</a:t>
            </a:r>
            <a:r>
              <a:rPr lang="en-US" dirty="0"/>
              <a:t> </a:t>
            </a:r>
            <a:r>
              <a:rPr lang="en-US" dirty="0" err="1"/>
              <a:t>lĩnh</a:t>
            </a:r>
            <a:r>
              <a:rPr lang="en-US" dirty="0"/>
              <a:t> </a:t>
            </a:r>
            <a:r>
              <a:rPr lang="en-US" dirty="0" err="1"/>
              <a:t>hơn</a:t>
            </a:r>
            <a:r>
              <a:rPr lang="en-US" dirty="0"/>
              <a:t> </a:t>
            </a:r>
            <a:r>
              <a:rPr lang="en-US" dirty="0" err="1"/>
              <a:t>trước</a:t>
            </a:r>
            <a:r>
              <a:rPr lang="en-US" dirty="0"/>
              <a:t> </a:t>
            </a:r>
            <a:r>
              <a:rPr lang="en-US" dirty="0" err="1"/>
              <a:t>các</a:t>
            </a:r>
            <a:r>
              <a:rPr lang="en-US" dirty="0"/>
              <a:t> </a:t>
            </a:r>
            <a:r>
              <a:rPr lang="en-US" dirty="0" err="1"/>
              <a:t>vấn</a:t>
            </a:r>
            <a:r>
              <a:rPr lang="en-US" dirty="0"/>
              <a:t> </a:t>
            </a:r>
            <a:r>
              <a:rPr lang="en-US" dirty="0" err="1"/>
              <a:t>đề</a:t>
            </a:r>
            <a:r>
              <a:rPr lang="en-US" dirty="0"/>
              <a:t> </a:t>
            </a:r>
            <a:r>
              <a:rPr lang="en-US" dirty="0" err="1"/>
              <a:t>gặp</a:t>
            </a:r>
            <a:r>
              <a:rPr lang="en-US" dirty="0"/>
              <a:t> </a:t>
            </a:r>
            <a:r>
              <a:rPr lang="en-US" dirty="0" err="1"/>
              <a:t>phải</a:t>
            </a:r>
            <a:r>
              <a:rPr lang="en-US" dirty="0"/>
              <a:t>.</a:t>
            </a:r>
          </a:p>
          <a:p>
            <a:r>
              <a:rPr lang="en-US" dirty="0"/>
              <a:t>- </a:t>
            </a:r>
            <a:r>
              <a:rPr lang="en-US" dirty="0" err="1"/>
              <a:t>Giúp</a:t>
            </a:r>
            <a:r>
              <a:rPr lang="en-US" dirty="0"/>
              <a:t> con </a:t>
            </a:r>
            <a:r>
              <a:rPr lang="en-US" dirty="0" err="1"/>
              <a:t>người</a:t>
            </a:r>
            <a:r>
              <a:rPr lang="en-US" dirty="0"/>
              <a:t> </a:t>
            </a:r>
            <a:r>
              <a:rPr lang="en-US" dirty="0" err="1"/>
              <a:t>dễ</a:t>
            </a:r>
            <a:r>
              <a:rPr lang="en-US" dirty="0"/>
              <a:t> </a:t>
            </a:r>
            <a:r>
              <a:rPr lang="en-US" dirty="0" err="1"/>
              <a:t>hòa</a:t>
            </a:r>
            <a:r>
              <a:rPr lang="en-US" dirty="0"/>
              <a:t> </a:t>
            </a:r>
            <a:r>
              <a:rPr lang="en-US" dirty="0" err="1"/>
              <a:t>nhập</a:t>
            </a:r>
            <a:r>
              <a:rPr lang="en-US" dirty="0"/>
              <a:t>, </a:t>
            </a:r>
            <a:r>
              <a:rPr lang="en-US" dirty="0" err="1"/>
              <a:t>nắm</a:t>
            </a:r>
            <a:r>
              <a:rPr lang="en-US" dirty="0"/>
              <a:t> </a:t>
            </a:r>
            <a:r>
              <a:rPr lang="en-US" dirty="0" err="1"/>
              <a:t>bắt</a:t>
            </a:r>
            <a:r>
              <a:rPr lang="en-US" dirty="0"/>
              <a:t> </a:t>
            </a:r>
            <a:r>
              <a:rPr lang="en-US" dirty="0" err="1"/>
              <a:t>tốt</a:t>
            </a:r>
            <a:r>
              <a:rPr lang="en-US" dirty="0"/>
              <a:t> </a:t>
            </a:r>
            <a:r>
              <a:rPr lang="en-US" dirty="0" err="1"/>
              <a:t>cơ</a:t>
            </a:r>
            <a:r>
              <a:rPr lang="en-US" dirty="0"/>
              <a:t> </a:t>
            </a:r>
            <a:r>
              <a:rPr lang="en-US" dirty="0" err="1"/>
              <a:t>hội</a:t>
            </a:r>
            <a:r>
              <a:rPr lang="en-US" dirty="0"/>
              <a:t> </a:t>
            </a:r>
            <a:r>
              <a:rPr lang="en-US" dirty="0" err="1"/>
              <a:t>phát</a:t>
            </a:r>
            <a:r>
              <a:rPr lang="en-US" dirty="0"/>
              <a:t> </a:t>
            </a:r>
            <a:r>
              <a:rPr lang="en-US" dirty="0" err="1"/>
              <a:t>triển</a:t>
            </a:r>
            <a:r>
              <a:rPr lang="en-US" dirty="0"/>
              <a:t>.</a:t>
            </a:r>
          </a:p>
          <a:p>
            <a:pPr marL="285750" indent="-285750">
              <a:buFontTx/>
              <a:buChar char="-"/>
            </a:pPr>
            <a:r>
              <a:rPr lang="en-US" dirty="0" err="1"/>
              <a:t>Nếu</a:t>
            </a:r>
            <a:r>
              <a:rPr lang="en-US" dirty="0"/>
              <a:t> </a:t>
            </a:r>
            <a:r>
              <a:rPr lang="en-US" dirty="0" err="1"/>
              <a:t>không</a:t>
            </a:r>
            <a:r>
              <a:rPr lang="en-US" dirty="0"/>
              <a:t> </a:t>
            </a:r>
            <a:r>
              <a:rPr lang="en-US" dirty="0" err="1"/>
              <a:t>có</a:t>
            </a:r>
            <a:r>
              <a:rPr lang="en-US" dirty="0"/>
              <a:t> </a:t>
            </a:r>
            <a:r>
              <a:rPr lang="en-US" dirty="0" err="1"/>
              <a:t>kĩ</a:t>
            </a:r>
            <a:r>
              <a:rPr lang="en-US" dirty="0"/>
              <a:t> </a:t>
            </a:r>
            <a:r>
              <a:rPr lang="en-US" dirty="0" err="1"/>
              <a:t>năng</a:t>
            </a:r>
            <a:r>
              <a:rPr lang="en-US" dirty="0"/>
              <a:t> </a:t>
            </a:r>
            <a:r>
              <a:rPr lang="en-US" dirty="0" err="1"/>
              <a:t>sống</a:t>
            </a:r>
            <a:r>
              <a:rPr lang="en-US" dirty="0"/>
              <a:t>, </a:t>
            </a:r>
            <a:r>
              <a:rPr lang="en-US" dirty="0" err="1"/>
              <a:t>bản</a:t>
            </a:r>
            <a:r>
              <a:rPr lang="en-US" dirty="0"/>
              <a:t> </a:t>
            </a:r>
            <a:r>
              <a:rPr lang="en-US" dirty="0" err="1"/>
              <a:t>thân</a:t>
            </a:r>
            <a:r>
              <a:rPr lang="en-US" dirty="0"/>
              <a:t> con </a:t>
            </a:r>
            <a:r>
              <a:rPr lang="en-US" dirty="0" err="1"/>
              <a:t>người</a:t>
            </a:r>
            <a:r>
              <a:rPr lang="en-US" dirty="0"/>
              <a:t> </a:t>
            </a:r>
            <a:r>
              <a:rPr lang="en-US" dirty="0" err="1"/>
              <a:t>dễ</a:t>
            </a:r>
            <a:r>
              <a:rPr lang="en-US" dirty="0"/>
              <a:t> </a:t>
            </a:r>
            <a:r>
              <a:rPr lang="en-US" dirty="0" err="1"/>
              <a:t>gặp</a:t>
            </a:r>
            <a:r>
              <a:rPr lang="en-US" dirty="0"/>
              <a:t> </a:t>
            </a:r>
            <a:r>
              <a:rPr lang="en-US" dirty="0" err="1"/>
              <a:t>nguy</a:t>
            </a:r>
            <a:r>
              <a:rPr lang="en-US" dirty="0"/>
              <a:t> </a:t>
            </a:r>
            <a:r>
              <a:rPr lang="en-US" dirty="0" err="1"/>
              <a:t>hiểm</a:t>
            </a:r>
            <a:r>
              <a:rPr lang="en-US" dirty="0"/>
              <a:t>, </a:t>
            </a:r>
            <a:r>
              <a:rPr lang="en-US" dirty="0" err="1"/>
              <a:t>có</a:t>
            </a:r>
            <a:r>
              <a:rPr lang="en-US" dirty="0"/>
              <a:t> </a:t>
            </a:r>
            <a:r>
              <a:rPr lang="en-US" dirty="0" err="1"/>
              <a:t>thể</a:t>
            </a:r>
            <a:r>
              <a:rPr lang="en-US" dirty="0"/>
              <a:t> </a:t>
            </a:r>
            <a:r>
              <a:rPr lang="en-US" dirty="0" err="1"/>
              <a:t>đánh</a:t>
            </a:r>
            <a:r>
              <a:rPr lang="en-US" dirty="0"/>
              <a:t> </a:t>
            </a:r>
            <a:r>
              <a:rPr lang="en-US" dirty="0" err="1"/>
              <a:t>mất</a:t>
            </a:r>
            <a:r>
              <a:rPr lang="en-US" dirty="0"/>
              <a:t> </a:t>
            </a:r>
            <a:r>
              <a:rPr lang="en-US" dirty="0" err="1"/>
              <a:t>những</a:t>
            </a:r>
            <a:r>
              <a:rPr lang="en-US" dirty="0"/>
              <a:t> </a:t>
            </a:r>
            <a:r>
              <a:rPr lang="en-US" dirty="0" err="1"/>
              <a:t>cơ</a:t>
            </a:r>
            <a:r>
              <a:rPr lang="en-US" dirty="0"/>
              <a:t> </a:t>
            </a:r>
            <a:r>
              <a:rPr lang="en-US" dirty="0" err="1"/>
              <a:t>hội</a:t>
            </a:r>
            <a:r>
              <a:rPr lang="en-US" dirty="0"/>
              <a:t>…</a:t>
            </a:r>
          </a:p>
          <a:p>
            <a:r>
              <a:rPr lang="en-US" b="1" dirty="0"/>
              <a:t>4. </a:t>
            </a:r>
            <a:r>
              <a:rPr lang="en-US" b="1" dirty="0" err="1"/>
              <a:t>Bài</a:t>
            </a:r>
            <a:r>
              <a:rPr lang="en-US" b="1" dirty="0"/>
              <a:t> </a:t>
            </a:r>
            <a:r>
              <a:rPr lang="en-US" b="1" dirty="0" err="1"/>
              <a:t>học</a:t>
            </a:r>
            <a:r>
              <a:rPr lang="en-US" b="1" dirty="0"/>
              <a:t> </a:t>
            </a:r>
            <a:r>
              <a:rPr lang="en-US" b="1" dirty="0" err="1"/>
              <a:t>nhận</a:t>
            </a:r>
            <a:r>
              <a:rPr lang="en-US" b="1" dirty="0"/>
              <a:t> </a:t>
            </a:r>
            <a:r>
              <a:rPr lang="en-US" b="1" dirty="0" err="1"/>
              <a:t>thức</a:t>
            </a:r>
            <a:r>
              <a:rPr lang="en-US" b="1" dirty="0"/>
              <a:t> </a:t>
            </a:r>
            <a:r>
              <a:rPr lang="en-US" b="1" dirty="0" err="1"/>
              <a:t>và</a:t>
            </a:r>
            <a:r>
              <a:rPr lang="en-US" b="1" dirty="0"/>
              <a:t> </a:t>
            </a:r>
            <a:r>
              <a:rPr lang="en-US" b="1" dirty="0" err="1"/>
              <a:t>thông</a:t>
            </a:r>
            <a:r>
              <a:rPr lang="en-US" b="1" dirty="0"/>
              <a:t> </a:t>
            </a:r>
            <a:r>
              <a:rPr lang="en-US" b="1" dirty="0" err="1"/>
              <a:t>điệp</a:t>
            </a:r>
            <a:r>
              <a:rPr lang="vi-VN" b="1" dirty="0"/>
              <a:t>: </a:t>
            </a:r>
            <a:endParaRPr lang="en-US" b="1" dirty="0"/>
          </a:p>
          <a:p>
            <a:pPr marL="171450" indent="-171450">
              <a:buFontTx/>
              <a:buChar char="-"/>
            </a:pPr>
            <a:r>
              <a:rPr lang="en-US" dirty="0" err="1"/>
              <a:t>Cần</a:t>
            </a:r>
            <a:r>
              <a:rPr lang="en-US" dirty="0"/>
              <a:t> </a:t>
            </a:r>
            <a:r>
              <a:rPr lang="en-US" dirty="0" err="1"/>
              <a:t>rèn</a:t>
            </a:r>
            <a:r>
              <a:rPr lang="en-US" dirty="0"/>
              <a:t> </a:t>
            </a:r>
            <a:r>
              <a:rPr lang="en-US" dirty="0" err="1"/>
              <a:t>luyện</a:t>
            </a:r>
            <a:r>
              <a:rPr lang="en-US" dirty="0"/>
              <a:t> </a:t>
            </a:r>
            <a:r>
              <a:rPr lang="en-US" dirty="0" err="1"/>
              <a:t>kĩ</a:t>
            </a:r>
            <a:r>
              <a:rPr lang="en-US" dirty="0"/>
              <a:t> </a:t>
            </a:r>
            <a:r>
              <a:rPr lang="en-US" dirty="0" err="1"/>
              <a:t>năng</a:t>
            </a:r>
            <a:r>
              <a:rPr lang="en-US" dirty="0"/>
              <a:t> </a:t>
            </a:r>
            <a:r>
              <a:rPr lang="en-US" dirty="0" err="1"/>
              <a:t>sống</a:t>
            </a:r>
            <a:r>
              <a:rPr lang="en-US" dirty="0"/>
              <a:t> </a:t>
            </a:r>
            <a:r>
              <a:rPr lang="en-US" dirty="0" err="1"/>
              <a:t>để</a:t>
            </a:r>
            <a:r>
              <a:rPr lang="en-US" dirty="0"/>
              <a:t> </a:t>
            </a:r>
            <a:r>
              <a:rPr lang="en-US" dirty="0" err="1"/>
              <a:t>thích</a:t>
            </a:r>
            <a:r>
              <a:rPr lang="en-US" dirty="0"/>
              <a:t> </a:t>
            </a:r>
            <a:r>
              <a:rPr lang="en-US" dirty="0" err="1"/>
              <a:t>ứng</a:t>
            </a:r>
            <a:r>
              <a:rPr lang="en-US" dirty="0"/>
              <a:t> </a:t>
            </a:r>
            <a:r>
              <a:rPr lang="en-US" dirty="0" err="1"/>
              <a:t>với</a:t>
            </a:r>
            <a:r>
              <a:rPr lang="en-US" dirty="0"/>
              <a:t> </a:t>
            </a:r>
            <a:r>
              <a:rPr lang="en-US" dirty="0" err="1"/>
              <a:t>mọi</a:t>
            </a:r>
            <a:r>
              <a:rPr lang="en-US" dirty="0"/>
              <a:t> </a:t>
            </a:r>
            <a:r>
              <a:rPr lang="en-US" dirty="0" err="1"/>
              <a:t>điều</a:t>
            </a:r>
            <a:r>
              <a:rPr lang="en-US" dirty="0"/>
              <a:t> </a:t>
            </a:r>
            <a:r>
              <a:rPr lang="en-US" dirty="0" err="1"/>
              <a:t>kiện</a:t>
            </a:r>
            <a:r>
              <a:rPr lang="en-US" dirty="0"/>
              <a:t> </a:t>
            </a:r>
            <a:r>
              <a:rPr lang="en-US" dirty="0" err="1"/>
              <a:t>sống</a:t>
            </a:r>
            <a:r>
              <a:rPr lang="en-US" dirty="0"/>
              <a:t>.</a:t>
            </a:r>
          </a:p>
          <a:p>
            <a:pPr marL="171450" indent="-171450">
              <a:buFontTx/>
              <a:buChar char="-"/>
            </a:pPr>
            <a:r>
              <a:rPr lang="en-US" dirty="0" err="1"/>
              <a:t>Hãy</a:t>
            </a:r>
            <a:r>
              <a:rPr lang="en-US" dirty="0"/>
              <a:t> …</a:t>
            </a:r>
          </a:p>
          <a:p>
            <a:pPr marL="285750" indent="-285750">
              <a:buFontTx/>
              <a:buChar char="-"/>
            </a:pPr>
            <a:endParaRPr lang="vi-VN" dirty="0"/>
          </a:p>
        </p:txBody>
      </p:sp>
      <p:sp>
        <p:nvSpPr>
          <p:cNvPr id="5" name="TextBox 4"/>
          <p:cNvSpPr txBox="1"/>
          <p:nvPr/>
        </p:nvSpPr>
        <p:spPr>
          <a:xfrm>
            <a:off x="3200400" y="-19050"/>
            <a:ext cx="3060453" cy="461665"/>
          </a:xfrm>
          <a:prstGeom prst="rect">
            <a:avLst/>
          </a:prstGeom>
          <a:noFill/>
        </p:spPr>
        <p:txBody>
          <a:bodyPr wrap="non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LUYỆN ĐỀ DẠNG 5 </a:t>
            </a:r>
          </a:p>
        </p:txBody>
      </p:sp>
      <p:sp>
        <p:nvSpPr>
          <p:cNvPr id="6" name="TextBox 5"/>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13</a:t>
            </a:r>
          </a:p>
        </p:txBody>
      </p:sp>
    </p:spTree>
    <p:extLst>
      <p:ext uri="{BB962C8B-B14F-4D97-AF65-F5344CB8AC3E}">
        <p14:creationId xmlns:p14="http://schemas.microsoft.com/office/powerpoint/2010/main" val="17868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left)">
                                      <p:cBhvr>
                                        <p:cTn id="6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52400" y="666750"/>
            <a:ext cx="8991600" cy="307777"/>
          </a:xfrm>
          <a:prstGeom prst="rect">
            <a:avLst/>
          </a:prstGeom>
        </p:spPr>
        <p:txBody>
          <a:bodyPr wrap="square">
            <a:spAutoFit/>
          </a:bodyPr>
          <a:lstStyle/>
          <a:p>
            <a:r>
              <a:rPr lang="en-US" dirty="0"/>
              <a:t>	</a:t>
            </a:r>
          </a:p>
        </p:txBody>
      </p:sp>
      <p:sp>
        <p:nvSpPr>
          <p:cNvPr id="4" name="TextBox 3"/>
          <p:cNvSpPr txBox="1"/>
          <p:nvPr/>
        </p:nvSpPr>
        <p:spPr>
          <a:xfrm>
            <a:off x="1400821" y="168559"/>
            <a:ext cx="7593980" cy="523220"/>
          </a:xfrm>
          <a:prstGeom prst="rect">
            <a:avLst/>
          </a:prstGeom>
          <a:solidFill>
            <a:srgbClr val="FFC000"/>
          </a:solidFill>
          <a:ln w="3175">
            <a:solidFill>
              <a:schemeClr val="tx1"/>
            </a:solidFill>
          </a:ln>
        </p:spPr>
        <p:txBody>
          <a:bodyPr wrap="square" rtlCol="0">
            <a:spAutoFit/>
          </a:bodyPr>
          <a:lstStyle/>
          <a:p>
            <a:r>
              <a:rPr lang="en-US" b="1" dirty="0" err="1"/>
              <a:t>Viết</a:t>
            </a:r>
            <a:r>
              <a:rPr lang="en-US" b="1" dirty="0"/>
              <a:t> </a:t>
            </a:r>
            <a:r>
              <a:rPr lang="en-US" b="1" dirty="0" err="1"/>
              <a:t>đoạn</a:t>
            </a:r>
            <a:r>
              <a:rPr lang="en-US" b="1" dirty="0"/>
              <a:t> </a:t>
            </a:r>
            <a:r>
              <a:rPr lang="en-US" b="1" dirty="0" err="1"/>
              <a:t>văn</a:t>
            </a:r>
            <a:r>
              <a:rPr lang="en-US" b="1" dirty="0"/>
              <a:t> (</a:t>
            </a:r>
            <a:r>
              <a:rPr lang="en-US" b="1" dirty="0" err="1"/>
              <a:t>khoảng</a:t>
            </a:r>
            <a:r>
              <a:rPr lang="en-US" b="1" dirty="0"/>
              <a:t> 200 </a:t>
            </a:r>
            <a:r>
              <a:rPr lang="en-US" b="1" dirty="0" err="1"/>
              <a:t>chữ</a:t>
            </a:r>
            <a:r>
              <a:rPr lang="en-US" b="1" dirty="0"/>
              <a:t>) </a:t>
            </a:r>
            <a:r>
              <a:rPr lang="en-US" b="1" dirty="0" err="1"/>
              <a:t>có</a:t>
            </a:r>
            <a:r>
              <a:rPr lang="en-US" b="1" dirty="0"/>
              <a:t> </a:t>
            </a:r>
            <a:r>
              <a:rPr lang="en-US" b="1" dirty="0" err="1"/>
              <a:t>câu</a:t>
            </a:r>
            <a:r>
              <a:rPr lang="en-US" b="1" dirty="0"/>
              <a:t> </a:t>
            </a:r>
            <a:r>
              <a:rPr lang="en-US" b="1" dirty="0" err="1"/>
              <a:t>chủ</a:t>
            </a:r>
            <a:r>
              <a:rPr lang="en-US" b="1" dirty="0"/>
              <a:t> </a:t>
            </a:r>
            <a:r>
              <a:rPr lang="en-US" b="1" dirty="0" err="1"/>
              <a:t>đề</a:t>
            </a:r>
            <a:r>
              <a:rPr lang="en-US" b="1" dirty="0"/>
              <a:t>: </a:t>
            </a:r>
            <a:r>
              <a:rPr lang="en-US" b="1" dirty="0">
                <a:solidFill>
                  <a:srgbClr val="0000FF"/>
                </a:solidFill>
              </a:rPr>
              <a:t>“</a:t>
            </a:r>
            <a:r>
              <a:rPr lang="vi-VN" b="1" dirty="0">
                <a:solidFill>
                  <a:srgbClr val="0000FF"/>
                </a:solidFill>
              </a:rPr>
              <a:t>Kỹ năng sống đối với thế hệ trẻ đóng vai trò rất quan trọng </a:t>
            </a:r>
            <a:r>
              <a:rPr lang="en-US" b="1" dirty="0">
                <a:solidFill>
                  <a:srgbClr val="0000FF"/>
                </a:solidFill>
              </a:rPr>
              <a:t>”</a:t>
            </a:r>
          </a:p>
        </p:txBody>
      </p:sp>
      <p:sp>
        <p:nvSpPr>
          <p:cNvPr id="5" name="Explosion 1 4"/>
          <p:cNvSpPr/>
          <p:nvPr/>
        </p:nvSpPr>
        <p:spPr>
          <a:xfrm rot="645524">
            <a:off x="-206921" y="-119521"/>
            <a:ext cx="1519156" cy="119171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Bài</a:t>
            </a:r>
            <a:r>
              <a:rPr lang="en-US" sz="1800" b="1" dirty="0">
                <a:solidFill>
                  <a:srgbClr val="FFFF00"/>
                </a:solidFill>
              </a:rPr>
              <a:t> </a:t>
            </a:r>
            <a:r>
              <a:rPr lang="en-US" sz="1800" b="1" dirty="0" err="1">
                <a:solidFill>
                  <a:srgbClr val="FFFF00"/>
                </a:solidFill>
              </a:rPr>
              <a:t>mẫu</a:t>
            </a:r>
            <a:endParaRPr lang="en-US" sz="1800" b="1" dirty="0">
              <a:solidFill>
                <a:srgbClr val="FFFF00"/>
              </a:solidFill>
            </a:endParaRPr>
          </a:p>
        </p:txBody>
      </p:sp>
      <p:sp>
        <p:nvSpPr>
          <p:cNvPr id="2" name="Rectangle 1"/>
          <p:cNvSpPr/>
          <p:nvPr/>
        </p:nvSpPr>
        <p:spPr>
          <a:xfrm>
            <a:off x="457200" y="820638"/>
            <a:ext cx="8382000" cy="3785652"/>
          </a:xfrm>
          <a:prstGeom prst="rect">
            <a:avLst/>
          </a:prstGeom>
          <a:ln>
            <a:solidFill>
              <a:srgbClr val="0000FF"/>
            </a:solidFill>
          </a:ln>
        </p:spPr>
        <p:txBody>
          <a:bodyPr wrap="square">
            <a:spAutoFit/>
          </a:bodyPr>
          <a:lstStyle/>
          <a:p>
            <a:pPr algn="just"/>
            <a:r>
              <a:rPr lang="en-US" sz="1600" b="1" i="1" dirty="0">
                <a:solidFill>
                  <a:srgbClr val="0000FF"/>
                </a:solidFill>
                <a:latin typeface="Times New Roman" panose="02020603050405020304" pitchFamily="18" charset="0"/>
                <a:cs typeface="Times New Roman" panose="02020603050405020304" pitchFamily="18" charset="0"/>
              </a:rPr>
              <a:t>	“</a:t>
            </a:r>
            <a:r>
              <a:rPr lang="vi-VN" sz="1600" b="1" i="1" dirty="0">
                <a:solidFill>
                  <a:srgbClr val="0000FF"/>
                </a:solidFill>
                <a:latin typeface="Times New Roman" panose="02020603050405020304" pitchFamily="18" charset="0"/>
                <a:cs typeface="Times New Roman" panose="02020603050405020304" pitchFamily="18" charset="0"/>
              </a:rPr>
              <a:t>Kỹ năng sống đối với thế hệ trẻ đóng vai trò rất quan trọng</a:t>
            </a:r>
            <a:r>
              <a:rPr lang="en-US" sz="1600" b="1" i="1" dirty="0">
                <a:solidFill>
                  <a:srgbClr val="0000FF"/>
                </a:solidFill>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UNESCO</a:t>
            </a:r>
            <a:r>
              <a:rPr lang="vi-VN"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định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nghĩa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năng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sống</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là tập hợp các hành vi tích cực và khả năng thích nghi cho phép mỗi cá nhân đối phó hiệu quả với các nhu cầu và thách thức của cuộc sống hàng ngày. Đây là tập hợp các kỹ năng mà con người tiếp thu qua giáo dục hoặc trải nghiệm trực tiếp, dùng để xử lý các vấn đề và trả lời các câu hỏi thường gặp trong đời sống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Khi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trang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bị</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năng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sống</a:t>
            </a:r>
            <a:r>
              <a:rPr lang="en-US" sz="1600" i="1" dirty="0">
                <a:latin typeface="Times New Roman" panose="02020603050405020304" pitchFamily="18" charset="0"/>
                <a:cs typeface="Times New Roman" panose="02020603050405020304" pitchFamily="18" charset="0"/>
              </a:rPr>
              <a:t>, con </a:t>
            </a:r>
            <a:r>
              <a:rPr lang="en-US" sz="1600" i="1" dirty="0" err="1">
                <a:latin typeface="Times New Roman" panose="02020603050405020304" pitchFamily="18" charset="0"/>
                <a:cs typeface="Times New Roman" panose="02020603050405020304" pitchFamily="18" charset="0"/>
              </a:rPr>
              <a:t>người</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có thể ứng dụng tri thức, tâm lý của mình để giải quyết vấn đề </a:t>
            </a:r>
            <a:r>
              <a:rPr lang="en-US" sz="1600" i="1" dirty="0" err="1">
                <a:latin typeface="Times New Roman" panose="02020603050405020304" pitchFamily="18" charset="0"/>
                <a:cs typeface="Times New Roman" panose="02020603050405020304" pitchFamily="18" charset="0"/>
              </a:rPr>
              <a:t>một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tối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ưu</a:t>
            </a:r>
            <a:r>
              <a:rPr lang="en-US" sz="1600" i="1" dirty="0">
                <a:latin typeface="Times New Roman" panose="02020603050405020304" pitchFamily="18" charset="0"/>
                <a:cs typeface="Times New Roman" panose="02020603050405020304" pitchFamily="18" charset="0"/>
              </a:rPr>
              <a:t>.</a:t>
            </a:r>
            <a:r>
              <a:rPr lang="vi-VN"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Kĩ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năng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sống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thể</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làm</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thay đổi </a:t>
            </a:r>
            <a:r>
              <a:rPr lang="en-US" sz="1600" i="1" dirty="0">
                <a:latin typeface="Times New Roman" panose="02020603050405020304" pitchFamily="18" charset="0"/>
                <a:cs typeface="Times New Roman" panose="02020603050405020304" pitchFamily="18" charset="0"/>
              </a:rPr>
              <a:t>ở </a:t>
            </a:r>
            <a:r>
              <a:rPr lang="en-US" sz="1600" i="1" dirty="0" err="1">
                <a:latin typeface="Times New Roman" panose="02020603050405020304" pitchFamily="18" charset="0"/>
                <a:cs typeface="Times New Roman" panose="02020603050405020304" pitchFamily="18" charset="0"/>
              </a:rPr>
              <a:t>thế</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hệ</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trẻ</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hành v</a:t>
            </a:r>
            <a:r>
              <a:rPr lang="en-US" sz="1600" i="1" dirty="0" err="1">
                <a:latin typeface="Times New Roman" panose="02020603050405020304" pitchFamily="18" charset="0"/>
                <a:cs typeface="Times New Roman" panose="02020603050405020304" pitchFamily="18" charset="0"/>
              </a:rPr>
              <a:t>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cải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thiện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tâm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lí</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theo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hướng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tích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cực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hiệu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quả</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hơn</a:t>
            </a:r>
            <a:r>
              <a:rPr lang="en-US" sz="1600" i="1" dirty="0">
                <a:latin typeface="Times New Roman" panose="02020603050405020304" pitchFamily="18" charset="0"/>
                <a:cs typeface="Times New Roman" panose="02020603050405020304" pitchFamily="18" charset="0"/>
              </a:rPr>
              <a:t>, do </a:t>
            </a:r>
            <a:r>
              <a:rPr lang="en-US" sz="1600" i="1" dirty="0" err="1">
                <a:latin typeface="Times New Roman" panose="02020603050405020304" pitchFamily="18" charset="0"/>
                <a:cs typeface="Times New Roman" panose="02020603050405020304" pitchFamily="18" charset="0"/>
              </a:rPr>
              <a:t>đó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dễ</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thành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công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hơn</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Chẳng hạn như khi được giáo dục kỹ năng sống chuẩn mực, cá nhân sẽ hạn chế</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các</a:t>
            </a:r>
            <a:r>
              <a:rPr lang="en-US" sz="1600" i="1" dirty="0">
                <a:latin typeface="Times New Roman" panose="02020603050405020304" pitchFamily="18" charset="0"/>
                <a:cs typeface="Times New Roman" panose="02020603050405020304" pitchFamily="18" charset="0"/>
              </a:rPr>
              <a:t> h</a:t>
            </a:r>
            <a:r>
              <a:rPr lang="vi-VN" sz="1600" i="1" dirty="0">
                <a:latin typeface="Times New Roman" panose="02020603050405020304" pitchFamily="18" charset="0"/>
                <a:cs typeface="Times New Roman" panose="02020603050405020304" pitchFamily="18" charset="0"/>
              </a:rPr>
              <a:t>ành vi bạo lực, giảm thiểu tình trạng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tâm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lí</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bế</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tắc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suy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nghĩ</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tiêu</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cực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thay</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vào</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đó</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mong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muốn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cống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hiến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được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hòa</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nhập</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trong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các</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hoạt</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động</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xã</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hội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như</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tham gia hoạt động công ích, thiện nguyện…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Nhờ</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thế</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tâm</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lí</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bạn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trẻ</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sẽ</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trở</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nên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thoải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mái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tự</a:t>
            </a:r>
            <a:r>
              <a:rPr lang="en-US" sz="1600" i="1" dirty="0">
                <a:latin typeface="Times New Roman" panose="02020603050405020304" pitchFamily="18" charset="0"/>
                <a:cs typeface="Times New Roman" panose="02020603050405020304" pitchFamily="18" charset="0"/>
              </a:rPr>
              <a:t> tin </a:t>
            </a:r>
            <a:r>
              <a:rPr lang="en-US" sz="1600" i="1" dirty="0" err="1">
                <a:latin typeface="Times New Roman" panose="02020603050405020304" pitchFamily="18" charset="0"/>
                <a:cs typeface="Times New Roman" panose="02020603050405020304" pitchFamily="18" charset="0"/>
              </a:rPr>
              <a:t>và</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bản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lĩnh</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hơn</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Rèn luyện tốt các kỹ năng sống </a:t>
            </a:r>
            <a:r>
              <a:rPr lang="en-US" sz="1600" i="1" dirty="0" err="1">
                <a:latin typeface="Times New Roman" panose="02020603050405020304" pitchFamily="18" charset="0"/>
                <a:cs typeface="Times New Roman" panose="02020603050405020304" pitchFamily="18" charset="0"/>
              </a:rPr>
              <a:t>còn</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giúp</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thế</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hệ</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trẻ</a:t>
            </a:r>
            <a:r>
              <a:rPr lang="vi-VN" sz="1600" i="1" dirty="0">
                <a:latin typeface="Times New Roman" panose="02020603050405020304" pitchFamily="18" charset="0"/>
                <a:cs typeface="Times New Roman" panose="02020603050405020304" pitchFamily="18" charset="0"/>
              </a:rPr>
              <a:t> mở rộng các mối quan hệ xã hội theo hướng tích cực nhất. Vì nếu bạn có thông minh và tài giỏi đến đâu đi nữa, không tự trau dồi cho mình những kỹ năng sống cũng sẽ khiến bạn khó tiếp cận được với môi trường sống quanh mình. </a:t>
            </a:r>
            <a:r>
              <a:rPr lang="en-US" sz="1600" i="1" dirty="0" err="1">
                <a:latin typeface="Times New Roman" panose="02020603050405020304" pitchFamily="18" charset="0"/>
                <a:cs typeface="Times New Roman" panose="02020603050405020304" pitchFamily="18" charset="0"/>
              </a:rPr>
              <a:t>Hãy</a:t>
            </a:r>
            <a:r>
              <a:rPr lang="en-US" sz="1600" i="1" dirty="0">
                <a:latin typeface="Times New Roman" panose="02020603050405020304" pitchFamily="18" charset="0"/>
                <a:cs typeface="Times New Roman" panose="02020603050405020304" pitchFamily="18" charset="0"/>
              </a:rPr>
              <a:t> c</a:t>
            </a:r>
            <a:r>
              <a:rPr lang="vi-VN" sz="1600" i="1" dirty="0">
                <a:latin typeface="Times New Roman" panose="02020603050405020304" pitchFamily="18" charset="0"/>
                <a:cs typeface="Times New Roman" panose="02020603050405020304" pitchFamily="18" charset="0"/>
              </a:rPr>
              <a:t>ố gắng rèn luyện kỹ năng sống mỗi ngày </a:t>
            </a:r>
            <a:r>
              <a:rPr lang="en-US" sz="1600" i="1" dirty="0" err="1">
                <a:latin typeface="Times New Roman" panose="02020603050405020304" pitchFamily="18" charset="0"/>
                <a:cs typeface="Times New Roman" panose="02020603050405020304" pitchFamily="18" charset="0"/>
              </a:rPr>
              <a:t>bởi</a:t>
            </a:r>
            <a:r>
              <a:rPr lang="en-US" sz="1600" i="1" dirty="0">
                <a:latin typeface="Times New Roman" panose="02020603050405020304" pitchFamily="18" charset="0"/>
                <a:cs typeface="Times New Roman" panose="02020603050405020304" pitchFamily="18" charset="0"/>
              </a:rPr>
              <a:t> </a:t>
            </a:r>
            <a:r>
              <a:rPr lang="en-US" sz="1600" i="1" dirty="0" err="1">
                <a:latin typeface="Times New Roman" panose="02020603050405020304" pitchFamily="18" charset="0"/>
                <a:cs typeface="Times New Roman" panose="02020603050405020304" pitchFamily="18" charset="0"/>
              </a:rPr>
              <a:t>đó</a:t>
            </a:r>
            <a:r>
              <a:rPr lang="en-US" sz="1600" i="1" dirty="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là “con đường” ngắn nhất để giúp bạn hòa nhập và thành công.</a:t>
            </a:r>
            <a:r>
              <a:rPr lang="en-US" sz="1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9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left)">
                                      <p:cBhvr>
                                        <p:cTn id="1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1047750"/>
            <a:ext cx="6367800" cy="609600"/>
          </a:xfrm>
        </p:spPr>
        <p:txBody>
          <a:bodyPr/>
          <a:lstStyle/>
          <a:p>
            <a:r>
              <a:rPr lang="en-US" sz="6600" dirty="0" err="1">
                <a:solidFill>
                  <a:srgbClr val="FFFF00"/>
                </a:solidFill>
              </a:rPr>
              <a:t>Ôn</a:t>
            </a:r>
            <a:r>
              <a:rPr lang="en-US" sz="6600" dirty="0">
                <a:solidFill>
                  <a:srgbClr val="FFFF00"/>
                </a:solidFill>
              </a:rPr>
              <a:t> </a:t>
            </a:r>
            <a:r>
              <a:rPr lang="en-US" sz="6600" dirty="0" err="1">
                <a:solidFill>
                  <a:srgbClr val="FFFF00"/>
                </a:solidFill>
              </a:rPr>
              <a:t>luyện</a:t>
            </a:r>
            <a:r>
              <a:rPr lang="en-US" sz="6600" dirty="0">
                <a:solidFill>
                  <a:srgbClr val="FFFF00"/>
                </a:solidFill>
              </a:rPr>
              <a:t> </a:t>
            </a:r>
            <a:r>
              <a:rPr lang="en-US" sz="6600" dirty="0" err="1">
                <a:solidFill>
                  <a:srgbClr val="FFFF00"/>
                </a:solidFill>
              </a:rPr>
              <a:t>tổng</a:t>
            </a:r>
            <a:r>
              <a:rPr lang="en-US" sz="6600" dirty="0">
                <a:solidFill>
                  <a:srgbClr val="FFFF00"/>
                </a:solidFill>
              </a:rPr>
              <a:t> </a:t>
            </a:r>
            <a:r>
              <a:rPr lang="en-US" sz="6600" dirty="0" err="1">
                <a:solidFill>
                  <a:srgbClr val="FFFF00"/>
                </a:solidFill>
              </a:rPr>
              <a:t>hợp</a:t>
            </a:r>
            <a:endParaRPr lang="en-US" sz="6600" dirty="0">
              <a:solidFill>
                <a:srgbClr val="FFFF00"/>
              </a:solidFill>
            </a:endParaRPr>
          </a:p>
        </p:txBody>
      </p:sp>
    </p:spTree>
    <p:extLst>
      <p:ext uri="{BB962C8B-B14F-4D97-AF65-F5344CB8AC3E}">
        <p14:creationId xmlns:p14="http://schemas.microsoft.com/office/powerpoint/2010/main" val="87745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66800" y="96440"/>
            <a:ext cx="7898780" cy="738664"/>
          </a:xfrm>
          <a:prstGeom prst="rect">
            <a:avLst/>
          </a:prstGeom>
          <a:solidFill>
            <a:srgbClr val="FFC000"/>
          </a:solidFill>
        </p:spPr>
        <p:txBody>
          <a:bodyPr wrap="square">
            <a:spAutoFit/>
          </a:bodyPr>
          <a:lstStyle/>
          <a:p>
            <a:r>
              <a:rPr lang="vi-VN" b="1" dirty="0"/>
              <a:t>Từ nội dung đoạn trích ở phần Đọc hiểu, anh/ chị hãy viết một đoạn văn khoảng 200 chữ trình bày suy nghĩ ý nghĩa của lời khuyên: </a:t>
            </a:r>
            <a:r>
              <a:rPr lang="vi-VN" b="1" i="1" dirty="0">
                <a:solidFill>
                  <a:srgbClr val="0000FF"/>
                </a:solidFill>
              </a:rPr>
              <a:t>Đừng đi quá nhanh, đến nỗi phải có ai đó ném một viên đá thì bạn mới dừng lại.</a:t>
            </a:r>
            <a:endParaRPr lang="en-US" b="1" dirty="0">
              <a:solidFill>
                <a:srgbClr val="0000FF"/>
              </a:solidFill>
            </a:endParaRPr>
          </a:p>
        </p:txBody>
      </p:sp>
      <p:sp>
        <p:nvSpPr>
          <p:cNvPr id="4" name="Rectangle 3"/>
          <p:cNvSpPr/>
          <p:nvPr/>
        </p:nvSpPr>
        <p:spPr>
          <a:xfrm>
            <a:off x="265168" y="971550"/>
            <a:ext cx="8700412" cy="3785652"/>
          </a:xfrm>
          <a:prstGeom prst="rect">
            <a:avLst/>
          </a:prstGeom>
          <a:ln>
            <a:solidFill>
              <a:srgbClr val="0000FF"/>
            </a:solidFill>
          </a:ln>
        </p:spPr>
        <p:txBody>
          <a:bodyPr wrap="square">
            <a:spAutoFit/>
          </a:bodyPr>
          <a:lstStyle/>
          <a:p>
            <a:pPr algn="just"/>
            <a:r>
              <a:rPr lang="en-US" sz="1600" b="1" dirty="0"/>
              <a:t>1. </a:t>
            </a:r>
            <a:r>
              <a:rPr lang="en-US" sz="1600" b="1" dirty="0" err="1"/>
              <a:t>Giới</a:t>
            </a:r>
            <a:r>
              <a:rPr lang="en-US" sz="1600" b="1" dirty="0"/>
              <a:t> </a:t>
            </a:r>
            <a:r>
              <a:rPr lang="en-US" sz="1600" b="1" dirty="0" err="1"/>
              <a:t>thiệu</a:t>
            </a:r>
            <a:r>
              <a:rPr lang="en-US" sz="1600" b="1" dirty="0"/>
              <a:t> </a:t>
            </a:r>
            <a:r>
              <a:rPr lang="en-US" sz="1600" b="1" dirty="0" err="1"/>
              <a:t>vấn</a:t>
            </a:r>
            <a:r>
              <a:rPr lang="en-US" sz="1600" b="1" dirty="0"/>
              <a:t> </a:t>
            </a:r>
            <a:r>
              <a:rPr lang="en-US" sz="1600" b="1" dirty="0" err="1"/>
              <a:t>đề</a:t>
            </a:r>
            <a:r>
              <a:rPr lang="en-US" sz="1600" b="1" dirty="0"/>
              <a:t>: </a:t>
            </a:r>
            <a:r>
              <a:rPr lang="vi-VN" sz="1600" dirty="0"/>
              <a:t>ý nghĩa của lời khuyên:</a:t>
            </a:r>
            <a:r>
              <a:rPr lang="en-US" sz="1600" dirty="0"/>
              <a:t>”</a:t>
            </a:r>
            <a:r>
              <a:rPr lang="vi-VN" sz="1600" i="1" dirty="0"/>
              <a:t>Đừng đi quá nhanh, đến nỗi phải có ai đó ném một viên đá thì bạn mới dừng lại.</a:t>
            </a:r>
            <a:r>
              <a:rPr lang="en-US" sz="1600" i="1" dirty="0"/>
              <a:t>”</a:t>
            </a:r>
          </a:p>
          <a:p>
            <a:pPr algn="just"/>
            <a:r>
              <a:rPr lang="en-US" sz="1600" b="1" i="1" dirty="0"/>
              <a:t> 2. </a:t>
            </a:r>
            <a:r>
              <a:rPr lang="en-US" sz="1600" b="1" i="1" dirty="0" err="1"/>
              <a:t>Giải</a:t>
            </a:r>
            <a:r>
              <a:rPr lang="en-US" sz="1600" b="1" i="1" dirty="0"/>
              <a:t> </a:t>
            </a:r>
            <a:r>
              <a:rPr lang="en-US" sz="1600" b="1" i="1" dirty="0" err="1"/>
              <a:t>thích</a:t>
            </a:r>
            <a:r>
              <a:rPr lang="en-US" sz="1600" b="1" i="1" dirty="0"/>
              <a:t> ý </a:t>
            </a:r>
            <a:r>
              <a:rPr lang="en-US" sz="1600" b="1" i="1" dirty="0" err="1"/>
              <a:t>kiến</a:t>
            </a:r>
            <a:r>
              <a:rPr lang="en-US" sz="1600" b="1" i="1" dirty="0"/>
              <a:t>: </a:t>
            </a:r>
            <a:r>
              <a:rPr lang="en-US" sz="1600" i="1" dirty="0"/>
              <a:t>“</a:t>
            </a:r>
            <a:r>
              <a:rPr lang="vi-VN" sz="1600" i="1" dirty="0"/>
              <a:t>Đừng đi quá nhanh, đến nỗi phải có ai đó ném một viên đá thì bạn mới dừng lại</a:t>
            </a:r>
            <a:r>
              <a:rPr lang="en-US" sz="1600" i="1" dirty="0"/>
              <a:t>”</a:t>
            </a:r>
            <a:r>
              <a:rPr lang="vi-VN" sz="1600" i="1" dirty="0"/>
              <a:t> </a:t>
            </a:r>
            <a:r>
              <a:rPr lang="vi-VN" sz="1600" dirty="0"/>
              <a:t>là lời khuyên không nên sống thờ ơ, vô cảm. Đừng mải chạy theo đam mê, lợi ích cá nhân mà bỏ qua những người xung quanh, đến nỗi phải đợi có người đến đánh thức thì mới tỉnh lại được.</a:t>
            </a:r>
            <a:endParaRPr lang="en-US" sz="1600" b="1" i="1" dirty="0"/>
          </a:p>
          <a:p>
            <a:pPr algn="just"/>
            <a:r>
              <a:rPr lang="en-US" sz="1600" b="1" dirty="0"/>
              <a:t>3. </a:t>
            </a:r>
            <a:r>
              <a:rPr lang="en-US" sz="1600" b="1" dirty="0" err="1"/>
              <a:t>Phân</a:t>
            </a:r>
            <a:r>
              <a:rPr lang="en-US" sz="1600" b="1" dirty="0"/>
              <a:t> </a:t>
            </a:r>
            <a:r>
              <a:rPr lang="en-US" sz="1600" b="1" dirty="0" err="1"/>
              <a:t>tích</a:t>
            </a:r>
            <a:r>
              <a:rPr lang="en-US" sz="1600" b="1" dirty="0"/>
              <a:t>, </a:t>
            </a:r>
            <a:r>
              <a:rPr lang="en-US" sz="1600" b="1" dirty="0" err="1"/>
              <a:t>chứng</a:t>
            </a:r>
            <a:r>
              <a:rPr lang="en-US" sz="1600" b="1" dirty="0"/>
              <a:t> minh, </a:t>
            </a:r>
            <a:r>
              <a:rPr lang="en-US" sz="1600" b="1" dirty="0" err="1"/>
              <a:t>bàn</a:t>
            </a:r>
            <a:r>
              <a:rPr lang="en-US" sz="1600" b="1" dirty="0"/>
              <a:t> </a:t>
            </a:r>
            <a:r>
              <a:rPr lang="en-US" sz="1600" b="1" dirty="0" err="1"/>
              <a:t>luận</a:t>
            </a:r>
            <a:r>
              <a:rPr lang="en-US" sz="1600" b="1" dirty="0"/>
              <a:t> </a:t>
            </a:r>
            <a:r>
              <a:rPr lang="en-US" sz="1600" b="1" dirty="0" err="1"/>
              <a:t>về</a:t>
            </a:r>
            <a:r>
              <a:rPr lang="en-US" sz="1600" b="1" dirty="0"/>
              <a:t> ý</a:t>
            </a:r>
            <a:r>
              <a:rPr lang="vi-VN" sz="1600" b="1" dirty="0"/>
              <a:t> nghĩa của lời khuyên</a:t>
            </a:r>
            <a:r>
              <a:rPr lang="vi-VN" sz="1600" dirty="0"/>
              <a:t>:</a:t>
            </a:r>
            <a:endParaRPr lang="en-US" sz="1600" dirty="0"/>
          </a:p>
          <a:p>
            <a:pPr algn="just"/>
            <a:r>
              <a:rPr lang="vi-VN" sz="1600" dirty="0"/>
              <a:t>+ Làm ta phải tỉnh ngộ, biết quan sát, lắng nghe và hoà nhập với cuộc sống xung quanh.</a:t>
            </a:r>
            <a:endParaRPr lang="en-US" sz="1600" dirty="0"/>
          </a:p>
          <a:p>
            <a:pPr algn="just"/>
            <a:r>
              <a:rPr lang="vi-VN" sz="1600" dirty="0"/>
              <a:t>+ Sống chậm lại để biết quan tâm đến những người, những việc quanh ta.</a:t>
            </a:r>
            <a:endParaRPr lang="en-US" sz="1600" dirty="0"/>
          </a:p>
          <a:p>
            <a:pPr algn="just"/>
            <a:r>
              <a:rPr lang="vi-VN" sz="1600" dirty="0"/>
              <a:t>+ </a:t>
            </a:r>
            <a:r>
              <a:rPr lang="en-US" sz="1600" dirty="0" err="1"/>
              <a:t>Nhắn</a:t>
            </a:r>
            <a:r>
              <a:rPr lang="en-US" sz="1600" dirty="0"/>
              <a:t> </a:t>
            </a:r>
            <a:r>
              <a:rPr lang="en-US" sz="1600" dirty="0" err="1"/>
              <a:t>nhủ</a:t>
            </a:r>
            <a:r>
              <a:rPr lang="en-US" sz="1600" dirty="0"/>
              <a:t> ta h</a:t>
            </a:r>
            <a:r>
              <a:rPr lang="vi-VN" sz="1600" dirty="0"/>
              <a:t>ãy thức tỉnh bản thân, giữ lại được cho chính mình những đức tính tốt đẹp của của con người đó chính là lòng thương người, bác ái và sự tốt bụng.</a:t>
            </a:r>
            <a:endParaRPr lang="en-US" sz="1600" dirty="0"/>
          </a:p>
          <a:p>
            <a:pPr algn="ctr"/>
            <a:r>
              <a:rPr lang="en-US" sz="1600" dirty="0"/>
              <a:t>(</a:t>
            </a:r>
            <a:r>
              <a:rPr lang="en-US" sz="1600" dirty="0" err="1"/>
              <a:t>Dẫn</a:t>
            </a:r>
            <a:r>
              <a:rPr lang="en-US" sz="1600" dirty="0"/>
              <a:t> </a:t>
            </a:r>
            <a:r>
              <a:rPr lang="en-US" sz="1600" dirty="0" err="1"/>
              <a:t>chứng</a:t>
            </a:r>
            <a:r>
              <a:rPr lang="en-US" sz="1600" dirty="0"/>
              <a:t> </a:t>
            </a:r>
            <a:r>
              <a:rPr lang="en-US" sz="1600" dirty="0" err="1"/>
              <a:t>tiêu</a:t>
            </a:r>
            <a:r>
              <a:rPr lang="en-US" sz="1600" dirty="0"/>
              <a:t> </a:t>
            </a:r>
            <a:r>
              <a:rPr lang="en-US" sz="1600" dirty="0" err="1"/>
              <a:t>biểu</a:t>
            </a:r>
            <a:r>
              <a:rPr lang="en-US" sz="1600" dirty="0"/>
              <a:t>)</a:t>
            </a:r>
          </a:p>
          <a:p>
            <a:pPr algn="just"/>
            <a:r>
              <a:rPr lang="en-US" sz="1600" b="1" dirty="0"/>
              <a:t>4. </a:t>
            </a:r>
            <a:r>
              <a:rPr lang="vi-VN" sz="1600" b="1" dirty="0"/>
              <a:t>Bài học nhận thức và hành động:</a:t>
            </a:r>
            <a:endParaRPr lang="en-US" sz="1600" b="1" dirty="0"/>
          </a:p>
          <a:p>
            <a:pPr algn="just"/>
            <a:r>
              <a:rPr lang="vi-VN" sz="1600" dirty="0"/>
              <a:t>+ </a:t>
            </a:r>
            <a:r>
              <a:rPr lang="en-US" sz="1600" dirty="0" err="1"/>
              <a:t>Cần</a:t>
            </a:r>
            <a:r>
              <a:rPr lang="en-US" sz="1600" dirty="0"/>
              <a:t> </a:t>
            </a:r>
            <a:r>
              <a:rPr lang="en-US" sz="1600" dirty="0" err="1"/>
              <a:t>có</a:t>
            </a:r>
            <a:r>
              <a:rPr lang="en-US" sz="1600" dirty="0"/>
              <a:t> </a:t>
            </a:r>
            <a:r>
              <a:rPr lang="en-US" sz="1600" dirty="0" err="1"/>
              <a:t>thái</a:t>
            </a:r>
            <a:r>
              <a:rPr lang="en-US" sz="1600" dirty="0"/>
              <a:t> </a:t>
            </a:r>
            <a:r>
              <a:rPr lang="en-US" sz="1600" dirty="0" err="1"/>
              <a:t>độ</a:t>
            </a:r>
            <a:r>
              <a:rPr lang="en-US" sz="1600" dirty="0"/>
              <a:t> </a:t>
            </a:r>
            <a:r>
              <a:rPr lang="en-US" sz="1600" dirty="0" err="1"/>
              <a:t>sống</a:t>
            </a:r>
            <a:r>
              <a:rPr lang="en-US" sz="1600" dirty="0"/>
              <a:t> </a:t>
            </a:r>
            <a:r>
              <a:rPr lang="en-US" sz="1600" dirty="0" err="1"/>
              <a:t>phù</a:t>
            </a:r>
            <a:r>
              <a:rPr lang="en-US" sz="1600" dirty="0"/>
              <a:t> </a:t>
            </a:r>
            <a:r>
              <a:rPr lang="en-US" sz="1600" dirty="0" err="1"/>
              <a:t>hợp</a:t>
            </a:r>
            <a:r>
              <a:rPr lang="en-US" sz="1600" dirty="0"/>
              <a:t>, </a:t>
            </a:r>
            <a:r>
              <a:rPr lang="en-US" sz="1600" dirty="0" err="1"/>
              <a:t>hòa</a:t>
            </a:r>
            <a:r>
              <a:rPr lang="en-US" sz="1600" dirty="0"/>
              <a:t> </a:t>
            </a:r>
            <a:r>
              <a:rPr lang="en-US" sz="1600" dirty="0" err="1"/>
              <a:t>đồng</a:t>
            </a:r>
            <a:r>
              <a:rPr lang="en-US" sz="1600" dirty="0"/>
              <a:t> </a:t>
            </a:r>
            <a:r>
              <a:rPr lang="en-US" sz="1600" dirty="0" err="1"/>
              <a:t>với</a:t>
            </a:r>
            <a:r>
              <a:rPr lang="en-US" sz="1600" dirty="0"/>
              <a:t> </a:t>
            </a:r>
            <a:r>
              <a:rPr lang="en-US" sz="1600" dirty="0" err="1"/>
              <a:t>mọi</a:t>
            </a:r>
            <a:r>
              <a:rPr lang="en-US" sz="1600" dirty="0"/>
              <a:t> </a:t>
            </a:r>
            <a:r>
              <a:rPr lang="en-US" sz="1600" dirty="0" err="1"/>
              <a:t>người</a:t>
            </a:r>
            <a:r>
              <a:rPr lang="en-US" sz="1600" dirty="0"/>
              <a:t>.</a:t>
            </a:r>
          </a:p>
          <a:p>
            <a:pPr algn="just"/>
            <a:r>
              <a:rPr lang="vi-VN" sz="1600" dirty="0"/>
              <a:t>+</a:t>
            </a:r>
            <a:r>
              <a:rPr lang="en-US" sz="1600" dirty="0"/>
              <a:t> </a:t>
            </a:r>
            <a:r>
              <a:rPr lang="en-US" sz="1600" dirty="0" err="1"/>
              <a:t>Hãy</a:t>
            </a:r>
            <a:r>
              <a:rPr lang="en-US" sz="1600" dirty="0"/>
              <a:t> </a:t>
            </a:r>
            <a:r>
              <a:rPr lang="en-US" sz="1600" dirty="0" err="1"/>
              <a:t>cùng</a:t>
            </a:r>
            <a:r>
              <a:rPr lang="en-US" sz="1600" dirty="0"/>
              <a:t> </a:t>
            </a:r>
            <a:r>
              <a:rPr lang="en-US" sz="1600" dirty="0" err="1"/>
              <a:t>bước</a:t>
            </a:r>
            <a:r>
              <a:rPr lang="en-US" sz="1600" dirty="0"/>
              <a:t> </a:t>
            </a:r>
            <a:r>
              <a:rPr lang="en-US" sz="1600" dirty="0" err="1"/>
              <a:t>đi</a:t>
            </a:r>
            <a:r>
              <a:rPr lang="en-US" sz="1600" dirty="0"/>
              <a:t> </a:t>
            </a:r>
            <a:r>
              <a:rPr lang="en-US" sz="1600" dirty="0" err="1"/>
              <a:t>với</a:t>
            </a:r>
            <a:r>
              <a:rPr lang="en-US" sz="1600" dirty="0"/>
              <a:t> </a:t>
            </a:r>
            <a:r>
              <a:rPr lang="en-US" sz="1600" dirty="0" err="1"/>
              <a:t>những</a:t>
            </a:r>
            <a:r>
              <a:rPr lang="en-US" sz="1600" dirty="0"/>
              <a:t> </a:t>
            </a:r>
            <a:r>
              <a:rPr lang="en-US" sz="1600" dirty="0" err="1"/>
              <a:t>người</a:t>
            </a:r>
            <a:r>
              <a:rPr lang="en-US" sz="1600" dirty="0"/>
              <a:t> </a:t>
            </a:r>
            <a:r>
              <a:rPr lang="en-US" sz="1600" dirty="0" err="1"/>
              <a:t>xung</a:t>
            </a:r>
            <a:r>
              <a:rPr lang="en-US" sz="1600" dirty="0"/>
              <a:t> </a:t>
            </a:r>
            <a:r>
              <a:rPr lang="en-US" sz="1600" dirty="0" err="1"/>
              <a:t>quanh</a:t>
            </a:r>
            <a:r>
              <a:rPr lang="en-US" sz="1600" dirty="0"/>
              <a:t> </a:t>
            </a:r>
            <a:r>
              <a:rPr lang="en-US" sz="1600" dirty="0" err="1"/>
              <a:t>mình</a:t>
            </a:r>
            <a:r>
              <a:rPr lang="en-US" sz="1600" dirty="0"/>
              <a:t> </a:t>
            </a:r>
            <a:r>
              <a:rPr lang="en-US" sz="1600" dirty="0" err="1"/>
              <a:t>để</a:t>
            </a:r>
            <a:r>
              <a:rPr lang="en-US" sz="1600" dirty="0"/>
              <a:t> </a:t>
            </a:r>
            <a:r>
              <a:rPr lang="en-US" sz="1600" dirty="0" err="1"/>
              <a:t>được</a:t>
            </a:r>
            <a:r>
              <a:rPr lang="en-US" sz="1600" dirty="0"/>
              <a:t> </a:t>
            </a:r>
            <a:r>
              <a:rPr lang="en-US" sz="1600" dirty="0" err="1"/>
              <a:t>tiếp</a:t>
            </a:r>
            <a:r>
              <a:rPr lang="en-US" sz="1600" dirty="0"/>
              <a:t> </a:t>
            </a:r>
            <a:r>
              <a:rPr lang="en-US" sz="1600" dirty="0" err="1"/>
              <a:t>thêm</a:t>
            </a:r>
            <a:r>
              <a:rPr lang="en-US" sz="1600" dirty="0"/>
              <a:t> </a:t>
            </a:r>
            <a:r>
              <a:rPr lang="en-US" sz="1600" dirty="0" err="1"/>
              <a:t>sức</a:t>
            </a:r>
            <a:r>
              <a:rPr lang="en-US" sz="1600" dirty="0"/>
              <a:t> </a:t>
            </a:r>
            <a:r>
              <a:rPr lang="en-US" sz="1600" dirty="0" err="1"/>
              <a:t>mạnh</a:t>
            </a:r>
            <a:r>
              <a:rPr lang="en-US" sz="1600" dirty="0"/>
              <a:t>.</a:t>
            </a:r>
            <a:r>
              <a:rPr lang="vi-VN" sz="1600" dirty="0"/>
              <a:t> </a:t>
            </a:r>
            <a:endParaRPr lang="en-US" sz="1600" dirty="0"/>
          </a:p>
        </p:txBody>
      </p:sp>
      <p:sp>
        <p:nvSpPr>
          <p:cNvPr id="5" name="TextBox 4"/>
          <p:cNvSpPr txBox="1"/>
          <p:nvPr/>
        </p:nvSpPr>
        <p:spPr>
          <a:xfrm>
            <a:off x="152400" y="9644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14</a:t>
            </a:r>
          </a:p>
        </p:txBody>
      </p:sp>
    </p:spTree>
    <p:extLst>
      <p:ext uri="{BB962C8B-B14F-4D97-AF65-F5344CB8AC3E}">
        <p14:creationId xmlns:p14="http://schemas.microsoft.com/office/powerpoint/2010/main" val="104491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left)">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left)">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left)">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left)">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left)">
                                      <p:cBhvr>
                                        <p:cTn id="6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57150"/>
            <a:ext cx="7543800" cy="584775"/>
          </a:xfrm>
          <a:prstGeom prst="rect">
            <a:avLst/>
          </a:prstGeom>
          <a:solidFill>
            <a:srgbClr val="FFC000"/>
          </a:solidFill>
        </p:spPr>
        <p:txBody>
          <a:bodyPr wrap="square">
            <a:spAutoFit/>
          </a:bodyPr>
          <a:lstStyle/>
          <a:p>
            <a:r>
              <a:rPr lang="vi-VN" sz="1600" b="1" i="1" dirty="0"/>
              <a:t>Viết một đoạn văn ngắn (khoảng 200 từ) bày tỏ suy nghĩ về </a:t>
            </a:r>
            <a:r>
              <a:rPr lang="vi-VN" sz="1600" b="1" i="1" dirty="0">
                <a:solidFill>
                  <a:srgbClr val="0000FF"/>
                </a:solidFill>
              </a:rPr>
              <a:t>ý nghĩa của sự tự tin </a:t>
            </a:r>
            <a:r>
              <a:rPr lang="vi-VN" sz="1600" b="1" i="1" dirty="0"/>
              <a:t>trong cuộc sống con người</a:t>
            </a:r>
            <a:endParaRPr lang="en-US" sz="1600" b="1" i="1" dirty="0"/>
          </a:p>
        </p:txBody>
      </p:sp>
      <p:sp>
        <p:nvSpPr>
          <p:cNvPr id="4" name="Rectangle 3"/>
          <p:cNvSpPr/>
          <p:nvPr/>
        </p:nvSpPr>
        <p:spPr>
          <a:xfrm>
            <a:off x="152400" y="742950"/>
            <a:ext cx="8763000" cy="4185761"/>
          </a:xfrm>
          <a:prstGeom prst="rect">
            <a:avLst/>
          </a:prstGeom>
          <a:ln>
            <a:solidFill>
              <a:srgbClr val="0000FF"/>
            </a:solidFill>
          </a:ln>
        </p:spPr>
        <p:txBody>
          <a:bodyPr wrap="square">
            <a:spAutoFit/>
          </a:bodyPr>
          <a:lstStyle/>
          <a:p>
            <a:r>
              <a:rPr lang="en-US" b="1" dirty="0"/>
              <a:t>1. </a:t>
            </a:r>
            <a:r>
              <a:rPr lang="en-US" b="1" dirty="0" err="1"/>
              <a:t>Giới</a:t>
            </a:r>
            <a:r>
              <a:rPr lang="en-US" b="1" dirty="0"/>
              <a:t> </a:t>
            </a:r>
            <a:r>
              <a:rPr lang="en-US" b="1" dirty="0" err="1"/>
              <a:t>thiệu</a:t>
            </a:r>
            <a:r>
              <a:rPr lang="en-US" b="1" dirty="0"/>
              <a:t> </a:t>
            </a:r>
            <a:r>
              <a:rPr lang="en-US" b="1" dirty="0" err="1"/>
              <a:t>vấn</a:t>
            </a:r>
            <a:r>
              <a:rPr lang="en-US" b="1" dirty="0"/>
              <a:t> </a:t>
            </a:r>
            <a:r>
              <a:rPr lang="en-US" b="1" dirty="0" err="1"/>
              <a:t>đề</a:t>
            </a:r>
            <a:r>
              <a:rPr lang="en-US" b="1" dirty="0"/>
              <a:t>: </a:t>
            </a:r>
            <a:r>
              <a:rPr lang="en-US" dirty="0"/>
              <a:t>ý</a:t>
            </a:r>
            <a:r>
              <a:rPr lang="vi-VN" dirty="0"/>
              <a:t> nghĩa của sự tự tin</a:t>
            </a:r>
            <a:r>
              <a:rPr lang="vi-VN" i="1" dirty="0"/>
              <a:t> </a:t>
            </a:r>
            <a:r>
              <a:rPr lang="vi-VN" dirty="0"/>
              <a:t>trong cuộc sống con người</a:t>
            </a:r>
            <a:r>
              <a:rPr lang="en-US" dirty="0"/>
              <a:t>. </a:t>
            </a:r>
          </a:p>
          <a:p>
            <a:r>
              <a:rPr lang="en-US" b="1" dirty="0"/>
              <a:t>2. </a:t>
            </a:r>
            <a:r>
              <a:rPr lang="en-US" b="1" dirty="0" err="1"/>
              <a:t>Giải</a:t>
            </a:r>
            <a:r>
              <a:rPr lang="en-US" b="1" dirty="0"/>
              <a:t> </a:t>
            </a:r>
            <a:r>
              <a:rPr lang="en-US" b="1" dirty="0" err="1"/>
              <a:t>thích</a:t>
            </a:r>
            <a:r>
              <a:rPr lang="en-US" b="1" dirty="0"/>
              <a:t>: </a:t>
            </a:r>
            <a:r>
              <a:rPr lang="vi-VN" dirty="0"/>
              <a:t>Sự tự tin là hoàn toàn tin tưởng vào bản thân, nhận biết được giá trị và sự quan trọng của mình</a:t>
            </a:r>
            <a:r>
              <a:rPr lang="en-US" dirty="0"/>
              <a:t>.</a:t>
            </a:r>
          </a:p>
          <a:p>
            <a:r>
              <a:rPr lang="en-US" b="1" dirty="0"/>
              <a:t>3. </a:t>
            </a:r>
            <a:r>
              <a:rPr lang="en-US" b="1" dirty="0" err="1"/>
              <a:t>Phân</a:t>
            </a:r>
            <a:r>
              <a:rPr lang="en-US" b="1" dirty="0"/>
              <a:t> </a:t>
            </a:r>
            <a:r>
              <a:rPr lang="en-US" b="1" dirty="0" err="1"/>
              <a:t>tích</a:t>
            </a:r>
            <a:r>
              <a:rPr lang="en-US" b="1" dirty="0"/>
              <a:t>, </a:t>
            </a:r>
            <a:r>
              <a:rPr lang="en-US" b="1" dirty="0" err="1"/>
              <a:t>chứng</a:t>
            </a:r>
            <a:r>
              <a:rPr lang="en-US" b="1" dirty="0"/>
              <a:t> minh, </a:t>
            </a:r>
            <a:r>
              <a:rPr lang="en-US" b="1" dirty="0" err="1"/>
              <a:t>bàn</a:t>
            </a:r>
            <a:r>
              <a:rPr lang="en-US" b="1" dirty="0"/>
              <a:t> </a:t>
            </a:r>
            <a:r>
              <a:rPr lang="en-US" b="1" dirty="0" err="1"/>
              <a:t>luận</a:t>
            </a:r>
            <a:r>
              <a:rPr lang="en-US" b="1" dirty="0"/>
              <a:t> </a:t>
            </a:r>
            <a:r>
              <a:rPr lang="en-US" b="1" dirty="0" err="1"/>
              <a:t>về</a:t>
            </a:r>
            <a:r>
              <a:rPr lang="en-US" b="1" dirty="0"/>
              <a:t> </a:t>
            </a:r>
            <a:r>
              <a:rPr lang="vi-VN" b="1" dirty="0"/>
              <a:t> </a:t>
            </a:r>
            <a:r>
              <a:rPr lang="en-US" b="1" dirty="0"/>
              <a:t>ý</a:t>
            </a:r>
            <a:r>
              <a:rPr lang="vi-VN" b="1" dirty="0"/>
              <a:t> nghĩa của sự tự tin</a:t>
            </a:r>
            <a:r>
              <a:rPr lang="vi-VN" b="1" i="1" dirty="0"/>
              <a:t> </a:t>
            </a:r>
            <a:r>
              <a:rPr lang="vi-VN" b="1" dirty="0"/>
              <a:t>trong cuộc sống con người</a:t>
            </a:r>
            <a:r>
              <a:rPr lang="vi-VN" dirty="0"/>
              <a:t>:</a:t>
            </a:r>
            <a:endParaRPr lang="en-US" dirty="0"/>
          </a:p>
          <a:p>
            <a:r>
              <a:rPr lang="vi-VN" dirty="0"/>
              <a:t>+ Tự tin giúp con người có thêm sức mạnh, nghị lực và sức sáng tạo, làm nên sự nghiệp lớn và tạo sự tin cậy đối với mọi người. Nếu không tự tin, con người sẽ trở nên yếu đuối, bé nhỏ;</a:t>
            </a:r>
            <a:endParaRPr lang="en-US" dirty="0"/>
          </a:p>
          <a:p>
            <a:r>
              <a:rPr lang="vi-VN" dirty="0"/>
              <a:t>+ Tin tưởng vào khả năng, ý chí và nghị lực của bản thân giúp con người vượt lên mọi thử thách và trưởng thành; chiến thắng tất cả khó khăn, chông gai bằng bản lĩnh vững vàng và phẩm chất hoàn thiện của chính mình;</a:t>
            </a:r>
            <a:endParaRPr lang="en-US" dirty="0"/>
          </a:p>
          <a:p>
            <a:r>
              <a:rPr lang="en-US" dirty="0"/>
              <a:t>+ </a:t>
            </a:r>
            <a:r>
              <a:rPr lang="vi-VN" dirty="0"/>
              <a:t>Sự tự tin đối với mỗi cá nhân là vô cùng quan trọng vì nó chính là gốc rễ để bạn có thể đạt được thành công trong cuộc sống. Lòng tự tin và ý chí của con người giống như đôi cánh của một con chim, chỉ khi rèn luyện bạn mới có thể bay thật cao, thật nhanh. </a:t>
            </a:r>
            <a:endParaRPr lang="en-US" dirty="0"/>
          </a:p>
          <a:p>
            <a:r>
              <a:rPr lang="en-US" dirty="0"/>
              <a:t>+ </a:t>
            </a:r>
            <a:r>
              <a:rPr lang="en-US" dirty="0" err="1"/>
              <a:t>Thiếu</a:t>
            </a:r>
            <a:r>
              <a:rPr lang="en-US" dirty="0"/>
              <a:t> </a:t>
            </a:r>
            <a:r>
              <a:rPr lang="en-US" dirty="0" err="1"/>
              <a:t>lòng</a:t>
            </a:r>
            <a:r>
              <a:rPr lang="en-US" dirty="0"/>
              <a:t> </a:t>
            </a:r>
            <a:r>
              <a:rPr lang="en-US" dirty="0" err="1"/>
              <a:t>tự</a:t>
            </a:r>
            <a:r>
              <a:rPr lang="en-US" dirty="0"/>
              <a:t> tin con </a:t>
            </a:r>
            <a:r>
              <a:rPr lang="en-US" dirty="0" err="1"/>
              <a:t>người</a:t>
            </a:r>
            <a:r>
              <a:rPr lang="en-US" dirty="0"/>
              <a:t> </a:t>
            </a:r>
            <a:r>
              <a:rPr lang="en-US" dirty="0" err="1"/>
              <a:t>sẽ</a:t>
            </a:r>
            <a:r>
              <a:rPr lang="en-US" dirty="0"/>
              <a:t> </a:t>
            </a:r>
            <a:r>
              <a:rPr lang="en-US" dirty="0" err="1"/>
              <a:t>trở</a:t>
            </a:r>
            <a:r>
              <a:rPr lang="en-US" dirty="0"/>
              <a:t> </a:t>
            </a:r>
            <a:r>
              <a:rPr lang="en-US" dirty="0" err="1"/>
              <a:t>nên</a:t>
            </a:r>
            <a:r>
              <a:rPr lang="en-US" dirty="0"/>
              <a:t> </a:t>
            </a:r>
            <a:r>
              <a:rPr lang="en-US" dirty="0" err="1"/>
              <a:t>hèn</a:t>
            </a:r>
            <a:r>
              <a:rPr lang="en-US" dirty="0"/>
              <a:t> </a:t>
            </a:r>
            <a:r>
              <a:rPr lang="en-US" dirty="0" err="1"/>
              <a:t>nhát</a:t>
            </a:r>
            <a:r>
              <a:rPr lang="en-US" dirty="0"/>
              <a:t>, </a:t>
            </a:r>
            <a:r>
              <a:rPr lang="en-US" dirty="0" err="1"/>
              <a:t>yếu</a:t>
            </a:r>
            <a:r>
              <a:rPr lang="en-US" dirty="0"/>
              <a:t> </a:t>
            </a:r>
            <a:r>
              <a:rPr lang="en-US" dirty="0" err="1"/>
              <a:t>ớt</a:t>
            </a:r>
            <a:r>
              <a:rPr lang="en-US" dirty="0"/>
              <a:t> </a:t>
            </a:r>
            <a:r>
              <a:rPr lang="en-US" dirty="0" err="1"/>
              <a:t>và</a:t>
            </a:r>
            <a:r>
              <a:rPr lang="en-US" dirty="0"/>
              <a:t> </a:t>
            </a:r>
            <a:r>
              <a:rPr lang="en-US" dirty="0" err="1"/>
              <a:t>đánh</a:t>
            </a:r>
            <a:r>
              <a:rPr lang="en-US" dirty="0"/>
              <a:t> </a:t>
            </a:r>
            <a:r>
              <a:rPr lang="en-US" dirty="0" err="1"/>
              <a:t>mất</a:t>
            </a:r>
            <a:r>
              <a:rPr lang="en-US" dirty="0"/>
              <a:t> </a:t>
            </a:r>
            <a:r>
              <a:rPr lang="en-US" dirty="0" err="1"/>
              <a:t>nhiều</a:t>
            </a:r>
            <a:r>
              <a:rPr lang="en-US" dirty="0"/>
              <a:t> </a:t>
            </a:r>
            <a:r>
              <a:rPr lang="en-US" dirty="0" err="1"/>
              <a:t>cơ</a:t>
            </a:r>
            <a:r>
              <a:rPr lang="en-US" dirty="0"/>
              <a:t> </a:t>
            </a:r>
            <a:r>
              <a:rPr lang="en-US" dirty="0" err="1"/>
              <a:t>hội</a:t>
            </a:r>
            <a:r>
              <a:rPr lang="en-US" dirty="0"/>
              <a:t> </a:t>
            </a:r>
            <a:r>
              <a:rPr lang="en-US" dirty="0" err="1"/>
              <a:t>trong</a:t>
            </a:r>
            <a:r>
              <a:rPr lang="en-US" dirty="0"/>
              <a:t> </a:t>
            </a:r>
            <a:r>
              <a:rPr lang="en-US" dirty="0" err="1"/>
              <a:t>cuộc</a:t>
            </a:r>
            <a:r>
              <a:rPr lang="en-US" dirty="0"/>
              <a:t> </a:t>
            </a:r>
            <a:r>
              <a:rPr lang="en-US" dirty="0" err="1"/>
              <a:t>sống</a:t>
            </a:r>
            <a:r>
              <a:rPr lang="en-US" dirty="0"/>
              <a:t>.</a:t>
            </a:r>
          </a:p>
          <a:p>
            <a:pPr algn="ctr"/>
            <a:r>
              <a:rPr lang="en-US" dirty="0"/>
              <a:t>(</a:t>
            </a:r>
            <a:r>
              <a:rPr lang="en-US" dirty="0" err="1"/>
              <a:t>Dẫn</a:t>
            </a:r>
            <a:r>
              <a:rPr lang="en-US" dirty="0"/>
              <a:t> </a:t>
            </a:r>
            <a:r>
              <a:rPr lang="en-US" dirty="0" err="1"/>
              <a:t>chứng</a:t>
            </a:r>
            <a:r>
              <a:rPr lang="en-US" dirty="0"/>
              <a:t> </a:t>
            </a:r>
            <a:r>
              <a:rPr lang="en-US" dirty="0" err="1"/>
              <a:t>tiêu</a:t>
            </a:r>
            <a:r>
              <a:rPr lang="en-US" dirty="0"/>
              <a:t> </a:t>
            </a:r>
            <a:r>
              <a:rPr lang="en-US" dirty="0" err="1"/>
              <a:t>biểu</a:t>
            </a:r>
            <a:r>
              <a:rPr lang="en-US" dirty="0"/>
              <a:t>)</a:t>
            </a:r>
          </a:p>
          <a:p>
            <a:r>
              <a:rPr lang="en-US" dirty="0"/>
              <a:t>4. </a:t>
            </a:r>
            <a:r>
              <a:rPr lang="vi-VN" b="1" dirty="0"/>
              <a:t>Bài học nhận thức và hành động:</a:t>
            </a:r>
            <a:endParaRPr lang="en-US" dirty="0"/>
          </a:p>
          <a:p>
            <a:pPr marL="171450" indent="-171450">
              <a:buFontTx/>
              <a:buChar char="-"/>
            </a:pPr>
            <a:r>
              <a:rPr lang="vi-VN" dirty="0"/>
              <a:t>Sự tự tin là thành quả sau một quá trình rèn luyện, chứ không phải là điều “một sớm, một chiều” mà có. Mỗi khi thất bại hay gặp khó khăn, chúng ta càng không thể để quên mất đi sự tự tin vốn có của mình. </a:t>
            </a:r>
            <a:endParaRPr lang="en-US" dirty="0"/>
          </a:p>
          <a:p>
            <a:pPr marL="171450" indent="-171450">
              <a:buFontTx/>
              <a:buChar char="-"/>
            </a:pPr>
            <a:r>
              <a:rPr lang="en-US" dirty="0"/>
              <a:t>H</a:t>
            </a:r>
            <a:r>
              <a:rPr lang="vi-VN" dirty="0"/>
              <a:t>ãy mạnh dạn tiến lên phía trước vì quả thật giờ đây chúng ta đã tích lũy được cho mình vô số trải nghiệm quý giá và am hiểu thêm những kiến thức từ chính những thất bại ban đầu. </a:t>
            </a:r>
            <a:endParaRPr lang="en-US" dirty="0"/>
          </a:p>
        </p:txBody>
      </p:sp>
      <p:sp>
        <p:nvSpPr>
          <p:cNvPr id="5" name="TextBox 4"/>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15</a:t>
            </a:r>
          </a:p>
        </p:txBody>
      </p:sp>
    </p:spTree>
    <p:extLst>
      <p:ext uri="{BB962C8B-B14F-4D97-AF65-F5344CB8AC3E}">
        <p14:creationId xmlns:p14="http://schemas.microsoft.com/office/powerpoint/2010/main" val="225007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down)">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down)">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down)">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down)">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down)">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down)">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down)">
                                      <p:cBhvr>
                                        <p:cTn id="53" dur="500"/>
                                        <p:tgtEl>
                                          <p:spTgt spid="4">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4">
                                            <p:txEl>
                                              <p:pRg st="8" end="8"/>
                                            </p:txEl>
                                          </p:spTgt>
                                        </p:tgtEl>
                                        <p:attrNameLst>
                                          <p:attrName>style.visibility</p:attrName>
                                        </p:attrNameLst>
                                      </p:cBhvr>
                                      <p:to>
                                        <p:strVal val="visible"/>
                                      </p:to>
                                    </p:set>
                                    <p:animEffect transition="in" filter="wipe(down)">
                                      <p:cBhvr>
                                        <p:cTn id="58" dur="500"/>
                                        <p:tgtEl>
                                          <p:spTgt spid="4">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wipe(down)">
                                      <p:cBhvr>
                                        <p:cTn id="63" dur="500"/>
                                        <p:tgtEl>
                                          <p:spTgt spid="4">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4">
                                            <p:txEl>
                                              <p:pRg st="10" end="10"/>
                                            </p:txEl>
                                          </p:spTgt>
                                        </p:tgtEl>
                                        <p:attrNameLst>
                                          <p:attrName>style.visibility</p:attrName>
                                        </p:attrNameLst>
                                      </p:cBhvr>
                                      <p:to>
                                        <p:strVal val="visible"/>
                                      </p:to>
                                    </p:set>
                                    <p:animEffect transition="in" filter="wipe(down)">
                                      <p:cBhvr>
                                        <p:cTn id="68"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219200" y="57150"/>
            <a:ext cx="7391399" cy="523220"/>
          </a:xfrm>
          <a:prstGeom prst="rect">
            <a:avLst/>
          </a:prstGeom>
          <a:solidFill>
            <a:srgbClr val="FFC000"/>
          </a:solidFill>
        </p:spPr>
        <p:txBody>
          <a:bodyPr wrap="square">
            <a:spAutoFit/>
          </a:bodyPr>
          <a:lstStyle/>
          <a:p>
            <a:r>
              <a:rPr lang="en-US" b="1" dirty="0" err="1"/>
              <a:t>Hãy</a:t>
            </a:r>
            <a:r>
              <a:rPr lang="en-US" b="1" dirty="0"/>
              <a:t> </a:t>
            </a:r>
            <a:r>
              <a:rPr lang="en-US" b="1" dirty="0" err="1"/>
              <a:t>viết</a:t>
            </a:r>
            <a:r>
              <a:rPr lang="en-US" b="1" dirty="0"/>
              <a:t> </a:t>
            </a:r>
            <a:r>
              <a:rPr lang="en-US" b="1" dirty="0" err="1"/>
              <a:t>một</a:t>
            </a:r>
            <a:r>
              <a:rPr lang="en-US" b="1" dirty="0"/>
              <a:t> </a:t>
            </a:r>
            <a:r>
              <a:rPr lang="en-US" b="1" dirty="0" err="1"/>
              <a:t>đoạn</a:t>
            </a:r>
            <a:r>
              <a:rPr lang="en-US" b="1" dirty="0"/>
              <a:t> </a:t>
            </a:r>
            <a:r>
              <a:rPr lang="en-US" b="1" dirty="0" err="1"/>
              <a:t>văn</a:t>
            </a:r>
            <a:r>
              <a:rPr lang="en-US" b="1" dirty="0"/>
              <a:t> (</a:t>
            </a:r>
            <a:r>
              <a:rPr lang="en-US" b="1" dirty="0" err="1"/>
              <a:t>khoảng</a:t>
            </a:r>
            <a:r>
              <a:rPr lang="en-US" b="1" dirty="0"/>
              <a:t> 200 </a:t>
            </a:r>
            <a:r>
              <a:rPr lang="en-US" b="1" dirty="0" err="1"/>
              <a:t>chữ</a:t>
            </a:r>
            <a:r>
              <a:rPr lang="en-US" b="1" dirty="0"/>
              <a:t>) </a:t>
            </a:r>
            <a:r>
              <a:rPr lang="en-US" b="1" dirty="0" err="1"/>
              <a:t>trình</a:t>
            </a:r>
            <a:r>
              <a:rPr lang="en-US" b="1" dirty="0"/>
              <a:t> </a:t>
            </a:r>
            <a:r>
              <a:rPr lang="en-US" b="1" dirty="0" err="1"/>
              <a:t>bày</a:t>
            </a:r>
            <a:r>
              <a:rPr lang="en-US" b="1" dirty="0"/>
              <a:t> </a:t>
            </a:r>
            <a:r>
              <a:rPr lang="en-US" b="1" dirty="0" err="1"/>
              <a:t>suy</a:t>
            </a:r>
            <a:r>
              <a:rPr lang="en-US" b="1" dirty="0"/>
              <a:t> </a:t>
            </a:r>
            <a:r>
              <a:rPr lang="en-US" b="1" dirty="0" err="1"/>
              <a:t>nghĩ</a:t>
            </a:r>
            <a:r>
              <a:rPr lang="en-US" b="1" dirty="0"/>
              <a:t> </a:t>
            </a:r>
            <a:r>
              <a:rPr lang="en-US" b="1" dirty="0" err="1"/>
              <a:t>về</a:t>
            </a:r>
            <a:r>
              <a:rPr lang="en-US" b="1" dirty="0"/>
              <a:t> </a:t>
            </a:r>
            <a:r>
              <a:rPr lang="en-US" b="1" i="1" dirty="0">
                <a:solidFill>
                  <a:srgbClr val="0000FF"/>
                </a:solidFill>
              </a:rPr>
              <a:t>ý </a:t>
            </a:r>
            <a:r>
              <a:rPr lang="en-US" b="1" i="1" dirty="0" err="1">
                <a:solidFill>
                  <a:srgbClr val="0000FF"/>
                </a:solidFill>
              </a:rPr>
              <a:t>nghĩa</a:t>
            </a:r>
            <a:r>
              <a:rPr lang="en-US" b="1" i="1" dirty="0">
                <a:solidFill>
                  <a:srgbClr val="0000FF"/>
                </a:solidFill>
              </a:rPr>
              <a:t> </a:t>
            </a:r>
            <a:r>
              <a:rPr lang="en-US" b="1" i="1" dirty="0" err="1">
                <a:solidFill>
                  <a:srgbClr val="0000FF"/>
                </a:solidFill>
              </a:rPr>
              <a:t>của</a:t>
            </a:r>
            <a:r>
              <a:rPr lang="en-US" b="1" i="1" dirty="0">
                <a:solidFill>
                  <a:srgbClr val="0000FF"/>
                </a:solidFill>
              </a:rPr>
              <a:t> </a:t>
            </a:r>
            <a:r>
              <a:rPr lang="en-US" b="1" i="1" dirty="0" err="1">
                <a:solidFill>
                  <a:srgbClr val="0000FF"/>
                </a:solidFill>
              </a:rPr>
              <a:t>việc</a:t>
            </a:r>
            <a:r>
              <a:rPr lang="en-US" b="1" i="1" dirty="0">
                <a:solidFill>
                  <a:srgbClr val="0000FF"/>
                </a:solidFill>
              </a:rPr>
              <a:t> </a:t>
            </a:r>
            <a:r>
              <a:rPr lang="en-US" b="1" i="1" dirty="0" err="1">
                <a:solidFill>
                  <a:srgbClr val="0000FF"/>
                </a:solidFill>
              </a:rPr>
              <a:t>kiểm</a:t>
            </a:r>
            <a:r>
              <a:rPr lang="en-US" b="1" i="1" dirty="0">
                <a:solidFill>
                  <a:srgbClr val="0000FF"/>
                </a:solidFill>
              </a:rPr>
              <a:t> </a:t>
            </a:r>
            <a:r>
              <a:rPr lang="en-US" b="1" i="1" dirty="0" err="1">
                <a:solidFill>
                  <a:srgbClr val="0000FF"/>
                </a:solidFill>
              </a:rPr>
              <a:t>soát</a:t>
            </a:r>
            <a:r>
              <a:rPr lang="en-US" b="1" i="1" dirty="0">
                <a:solidFill>
                  <a:srgbClr val="0000FF"/>
                </a:solidFill>
              </a:rPr>
              <a:t> </a:t>
            </a:r>
            <a:r>
              <a:rPr lang="en-US" b="1" i="1" dirty="0" err="1">
                <a:solidFill>
                  <a:srgbClr val="0000FF"/>
                </a:solidFill>
              </a:rPr>
              <a:t>áp</a:t>
            </a:r>
            <a:r>
              <a:rPr lang="en-US" b="1" i="1" dirty="0">
                <a:solidFill>
                  <a:srgbClr val="0000FF"/>
                </a:solidFill>
              </a:rPr>
              <a:t> </a:t>
            </a:r>
            <a:r>
              <a:rPr lang="en-US" b="1" i="1" dirty="0" err="1">
                <a:solidFill>
                  <a:srgbClr val="0000FF"/>
                </a:solidFill>
              </a:rPr>
              <a:t>lực</a:t>
            </a:r>
            <a:r>
              <a:rPr lang="en-US" b="1" i="1" dirty="0">
                <a:solidFill>
                  <a:srgbClr val="0000FF"/>
                </a:solidFill>
              </a:rPr>
              <a:t> </a:t>
            </a:r>
            <a:r>
              <a:rPr lang="en-US" b="1" i="1" dirty="0" err="1"/>
              <a:t>trong</a:t>
            </a:r>
            <a:r>
              <a:rPr lang="en-US" b="1" i="1" dirty="0"/>
              <a:t> </a:t>
            </a:r>
            <a:r>
              <a:rPr lang="en-US" b="1" i="1" dirty="0" err="1"/>
              <a:t>cuộc</a:t>
            </a:r>
            <a:r>
              <a:rPr lang="en-US" b="1" i="1" dirty="0"/>
              <a:t> </a:t>
            </a:r>
            <a:r>
              <a:rPr lang="en-US" b="1" i="1" dirty="0" err="1"/>
              <a:t>sống</a:t>
            </a:r>
            <a:r>
              <a:rPr lang="en-US" b="1" i="1" dirty="0"/>
              <a:t>.</a:t>
            </a:r>
            <a:endParaRPr lang="en-US" b="1" dirty="0"/>
          </a:p>
        </p:txBody>
      </p:sp>
      <p:sp>
        <p:nvSpPr>
          <p:cNvPr id="5" name="TextBox 4"/>
          <p:cNvSpPr txBox="1"/>
          <p:nvPr/>
        </p:nvSpPr>
        <p:spPr>
          <a:xfrm>
            <a:off x="268885"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16</a:t>
            </a:r>
          </a:p>
        </p:txBody>
      </p:sp>
      <p:sp>
        <p:nvSpPr>
          <p:cNvPr id="6" name="Rectangle 5"/>
          <p:cNvSpPr/>
          <p:nvPr/>
        </p:nvSpPr>
        <p:spPr>
          <a:xfrm>
            <a:off x="268885" y="671989"/>
            <a:ext cx="8763000" cy="4185761"/>
          </a:xfrm>
          <a:prstGeom prst="rect">
            <a:avLst/>
          </a:prstGeom>
          <a:ln>
            <a:solidFill>
              <a:srgbClr val="0000FF"/>
            </a:solidFill>
          </a:ln>
        </p:spPr>
        <p:txBody>
          <a:bodyPr wrap="square">
            <a:spAutoFit/>
          </a:bodyPr>
          <a:lstStyle/>
          <a:p>
            <a:pPr algn="just"/>
            <a:r>
              <a:rPr lang="en-US" b="1" dirty="0"/>
              <a:t>1. </a:t>
            </a:r>
            <a:r>
              <a:rPr lang="en-US" b="1" dirty="0" err="1"/>
              <a:t>Giới</a:t>
            </a:r>
            <a:r>
              <a:rPr lang="en-US" b="1" dirty="0"/>
              <a:t> </a:t>
            </a:r>
            <a:r>
              <a:rPr lang="en-US" b="1" dirty="0" err="1"/>
              <a:t>thiệu</a:t>
            </a:r>
            <a:r>
              <a:rPr lang="en-US" b="1" dirty="0"/>
              <a:t> </a:t>
            </a:r>
            <a:r>
              <a:rPr lang="en-US" b="1" dirty="0" err="1"/>
              <a:t>vấn</a:t>
            </a:r>
            <a:r>
              <a:rPr lang="en-US" b="1" dirty="0"/>
              <a:t> </a:t>
            </a:r>
            <a:r>
              <a:rPr lang="en-US" b="1" dirty="0" err="1"/>
              <a:t>đề</a:t>
            </a:r>
            <a:r>
              <a:rPr lang="en-US" b="1" dirty="0"/>
              <a:t>: </a:t>
            </a:r>
            <a:r>
              <a:rPr lang="en-US" i="1" dirty="0">
                <a:solidFill>
                  <a:schemeClr val="tx2"/>
                </a:solidFill>
              </a:rPr>
              <a:t>ý </a:t>
            </a:r>
            <a:r>
              <a:rPr lang="en-US" i="1" dirty="0" err="1">
                <a:solidFill>
                  <a:schemeClr val="tx2"/>
                </a:solidFill>
              </a:rPr>
              <a:t>nghĩa</a:t>
            </a:r>
            <a:r>
              <a:rPr lang="en-US" i="1" dirty="0">
                <a:solidFill>
                  <a:schemeClr val="tx2"/>
                </a:solidFill>
              </a:rPr>
              <a:t> </a:t>
            </a:r>
            <a:r>
              <a:rPr lang="en-US" i="1" dirty="0" err="1">
                <a:solidFill>
                  <a:schemeClr val="tx2"/>
                </a:solidFill>
              </a:rPr>
              <a:t>của</a:t>
            </a:r>
            <a:r>
              <a:rPr lang="en-US" i="1" dirty="0">
                <a:solidFill>
                  <a:schemeClr val="tx2"/>
                </a:solidFill>
              </a:rPr>
              <a:t> </a:t>
            </a:r>
            <a:r>
              <a:rPr lang="en-US" i="1" dirty="0" err="1">
                <a:solidFill>
                  <a:schemeClr val="tx2"/>
                </a:solidFill>
              </a:rPr>
              <a:t>việc</a:t>
            </a:r>
            <a:r>
              <a:rPr lang="en-US" i="1" dirty="0">
                <a:solidFill>
                  <a:schemeClr val="tx2"/>
                </a:solidFill>
              </a:rPr>
              <a:t> </a:t>
            </a:r>
            <a:r>
              <a:rPr lang="en-US" i="1" dirty="0" err="1">
                <a:solidFill>
                  <a:schemeClr val="tx2"/>
                </a:solidFill>
              </a:rPr>
              <a:t>kiểm</a:t>
            </a:r>
            <a:r>
              <a:rPr lang="en-US" i="1" dirty="0">
                <a:solidFill>
                  <a:schemeClr val="tx2"/>
                </a:solidFill>
              </a:rPr>
              <a:t> </a:t>
            </a:r>
            <a:r>
              <a:rPr lang="en-US" i="1" dirty="0" err="1">
                <a:solidFill>
                  <a:schemeClr val="tx2"/>
                </a:solidFill>
              </a:rPr>
              <a:t>soát</a:t>
            </a:r>
            <a:r>
              <a:rPr lang="en-US" i="1" dirty="0">
                <a:solidFill>
                  <a:schemeClr val="tx2"/>
                </a:solidFill>
              </a:rPr>
              <a:t> </a:t>
            </a:r>
            <a:r>
              <a:rPr lang="en-US" i="1" dirty="0" err="1">
                <a:solidFill>
                  <a:schemeClr val="tx2"/>
                </a:solidFill>
              </a:rPr>
              <a:t>áp</a:t>
            </a:r>
            <a:r>
              <a:rPr lang="en-US" i="1" dirty="0">
                <a:solidFill>
                  <a:schemeClr val="tx2"/>
                </a:solidFill>
              </a:rPr>
              <a:t> </a:t>
            </a:r>
            <a:r>
              <a:rPr lang="en-US" i="1" dirty="0" err="1">
                <a:solidFill>
                  <a:schemeClr val="tx2"/>
                </a:solidFill>
              </a:rPr>
              <a:t>lực</a:t>
            </a:r>
            <a:r>
              <a:rPr lang="en-US" i="1" dirty="0">
                <a:solidFill>
                  <a:schemeClr val="tx2"/>
                </a:solidFill>
              </a:rPr>
              <a:t> </a:t>
            </a:r>
            <a:r>
              <a:rPr lang="en-US" i="1" dirty="0" err="1">
                <a:solidFill>
                  <a:schemeClr val="tx2"/>
                </a:solidFill>
              </a:rPr>
              <a:t>trong</a:t>
            </a:r>
            <a:r>
              <a:rPr lang="en-US" i="1" dirty="0">
                <a:solidFill>
                  <a:schemeClr val="tx2"/>
                </a:solidFill>
              </a:rPr>
              <a:t> </a:t>
            </a:r>
            <a:r>
              <a:rPr lang="en-US" i="1" dirty="0" err="1">
                <a:solidFill>
                  <a:schemeClr val="tx2"/>
                </a:solidFill>
              </a:rPr>
              <a:t>cuộc</a:t>
            </a:r>
            <a:r>
              <a:rPr lang="en-US" i="1" dirty="0">
                <a:solidFill>
                  <a:schemeClr val="tx2"/>
                </a:solidFill>
              </a:rPr>
              <a:t> </a:t>
            </a:r>
            <a:r>
              <a:rPr lang="en-US" i="1" dirty="0" err="1">
                <a:solidFill>
                  <a:schemeClr val="tx2"/>
                </a:solidFill>
              </a:rPr>
              <a:t>sống</a:t>
            </a:r>
            <a:r>
              <a:rPr lang="en-US" i="1" dirty="0">
                <a:solidFill>
                  <a:schemeClr val="tx2"/>
                </a:solidFill>
              </a:rPr>
              <a:t>.</a:t>
            </a:r>
            <a:endParaRPr lang="en-US" dirty="0">
              <a:solidFill>
                <a:schemeClr val="tx2"/>
              </a:solidFill>
            </a:endParaRPr>
          </a:p>
          <a:p>
            <a:pPr algn="just" fontAlgn="t"/>
            <a:r>
              <a:rPr lang="en-US" b="1" dirty="0"/>
              <a:t>2. </a:t>
            </a:r>
            <a:r>
              <a:rPr lang="en-US" b="1" dirty="0" err="1"/>
              <a:t>Giải</a:t>
            </a:r>
            <a:r>
              <a:rPr lang="en-US" b="1" dirty="0"/>
              <a:t> </a:t>
            </a:r>
            <a:r>
              <a:rPr lang="en-US" b="1" dirty="0" err="1"/>
              <a:t>thích</a:t>
            </a:r>
            <a:r>
              <a:rPr lang="en-US" b="1" dirty="0"/>
              <a:t>: </a:t>
            </a:r>
            <a:r>
              <a:rPr lang="en-US" dirty="0"/>
              <a:t>- </a:t>
            </a:r>
            <a:r>
              <a:rPr lang="en-US" dirty="0" err="1"/>
              <a:t>Áp</a:t>
            </a:r>
            <a:r>
              <a:rPr lang="en-US" dirty="0"/>
              <a:t> </a:t>
            </a:r>
            <a:r>
              <a:rPr lang="en-US" dirty="0" err="1"/>
              <a:t>lực</a:t>
            </a:r>
            <a:r>
              <a:rPr lang="en-US" dirty="0"/>
              <a:t> </a:t>
            </a:r>
            <a:r>
              <a:rPr lang="en-US" dirty="0" err="1"/>
              <a:t>trong</a:t>
            </a:r>
            <a:r>
              <a:rPr lang="en-US" dirty="0"/>
              <a:t> </a:t>
            </a:r>
            <a:r>
              <a:rPr lang="en-US" dirty="0" err="1"/>
              <a:t>cuộc</a:t>
            </a:r>
            <a:r>
              <a:rPr lang="en-US" dirty="0"/>
              <a:t> </a:t>
            </a:r>
            <a:r>
              <a:rPr lang="en-US" dirty="0" err="1"/>
              <a:t>sống</a:t>
            </a:r>
            <a:r>
              <a:rPr lang="en-US" dirty="0"/>
              <a:t>: </a:t>
            </a:r>
            <a:r>
              <a:rPr lang="en-US" dirty="0" err="1"/>
              <a:t>là</a:t>
            </a:r>
            <a:r>
              <a:rPr lang="en-US" dirty="0"/>
              <a:t> </a:t>
            </a:r>
            <a:r>
              <a:rPr lang="en-US" dirty="0" err="1"/>
              <a:t>những</a:t>
            </a:r>
            <a:r>
              <a:rPr lang="en-US" dirty="0"/>
              <a:t> </a:t>
            </a:r>
            <a:r>
              <a:rPr lang="en-US" dirty="0" err="1"/>
              <a:t>khó</a:t>
            </a:r>
            <a:r>
              <a:rPr lang="en-US" dirty="0"/>
              <a:t> </a:t>
            </a:r>
            <a:r>
              <a:rPr lang="en-US" dirty="0" err="1"/>
              <a:t>khăn</a:t>
            </a:r>
            <a:r>
              <a:rPr lang="en-US" dirty="0"/>
              <a:t>, </a:t>
            </a:r>
            <a:r>
              <a:rPr lang="en-US" dirty="0" err="1"/>
              <a:t>trở</a:t>
            </a:r>
            <a:r>
              <a:rPr lang="en-US" dirty="0"/>
              <a:t> </a:t>
            </a:r>
            <a:r>
              <a:rPr lang="en-US" dirty="0" err="1"/>
              <a:t>ngại</a:t>
            </a:r>
            <a:r>
              <a:rPr lang="en-US" dirty="0"/>
              <a:t>, </a:t>
            </a:r>
            <a:r>
              <a:rPr lang="en-US" dirty="0" err="1"/>
              <a:t>rắc</a:t>
            </a:r>
            <a:r>
              <a:rPr lang="en-US" dirty="0"/>
              <a:t> </a:t>
            </a:r>
            <a:r>
              <a:rPr lang="en-US" dirty="0" err="1"/>
              <a:t>rối</a:t>
            </a:r>
            <a:r>
              <a:rPr lang="en-US" dirty="0"/>
              <a:t>; </a:t>
            </a:r>
          </a:p>
          <a:p>
            <a:pPr algn="just" fontAlgn="t"/>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là</a:t>
            </a:r>
            <a:r>
              <a:rPr lang="en-US" dirty="0"/>
              <a:t> </a:t>
            </a:r>
            <a:r>
              <a:rPr lang="en-US" dirty="0" err="1"/>
              <a:t>cách</a:t>
            </a:r>
            <a:r>
              <a:rPr lang="en-US" dirty="0"/>
              <a:t> </a:t>
            </a:r>
            <a:r>
              <a:rPr lang="en-US" dirty="0" err="1"/>
              <a:t>nhìn</a:t>
            </a:r>
            <a:r>
              <a:rPr lang="en-US" dirty="0"/>
              <a:t> </a:t>
            </a:r>
            <a:r>
              <a:rPr lang="en-US" dirty="0" err="1"/>
              <a:t>nhận</a:t>
            </a:r>
            <a:r>
              <a:rPr lang="en-US" dirty="0"/>
              <a:t> </a:t>
            </a:r>
            <a:r>
              <a:rPr lang="en-US" dirty="0" err="1"/>
              <a:t>và</a:t>
            </a:r>
            <a:r>
              <a:rPr lang="en-US" dirty="0"/>
              <a:t> </a:t>
            </a:r>
            <a:r>
              <a:rPr lang="en-US" dirty="0" err="1"/>
              <a:t>điều</a:t>
            </a:r>
            <a:r>
              <a:rPr lang="en-US" dirty="0"/>
              <a:t> </a:t>
            </a:r>
            <a:r>
              <a:rPr lang="en-US" dirty="0" err="1"/>
              <a:t>chỉnh</a:t>
            </a:r>
            <a:r>
              <a:rPr lang="en-US" dirty="0"/>
              <a:t> </a:t>
            </a:r>
            <a:r>
              <a:rPr lang="en-US" dirty="0" err="1"/>
              <a:t>áp</a:t>
            </a:r>
            <a:r>
              <a:rPr lang="en-US" dirty="0"/>
              <a:t> </a:t>
            </a:r>
            <a:r>
              <a:rPr lang="en-US" dirty="0" err="1"/>
              <a:t>lực</a:t>
            </a:r>
            <a:r>
              <a:rPr lang="en-US" dirty="0"/>
              <a:t> </a:t>
            </a:r>
            <a:r>
              <a:rPr lang="en-US" dirty="0" err="1"/>
              <a:t>theo</a:t>
            </a:r>
            <a:r>
              <a:rPr lang="en-US" dirty="0"/>
              <a:t> </a:t>
            </a:r>
            <a:r>
              <a:rPr lang="en-US" dirty="0" err="1"/>
              <a:t>chiều</a:t>
            </a:r>
            <a:r>
              <a:rPr lang="en-US" dirty="0"/>
              <a:t> </a:t>
            </a:r>
            <a:r>
              <a:rPr lang="en-US" dirty="0" err="1"/>
              <a:t>hướng</a:t>
            </a:r>
            <a:r>
              <a:rPr lang="en-US" dirty="0"/>
              <a:t> </a:t>
            </a:r>
            <a:r>
              <a:rPr lang="en-US" dirty="0" err="1"/>
              <a:t>có</a:t>
            </a:r>
            <a:r>
              <a:rPr lang="en-US" dirty="0"/>
              <a:t> </a:t>
            </a:r>
            <a:r>
              <a:rPr lang="en-US" dirty="0" err="1"/>
              <a:t>lợi</a:t>
            </a:r>
            <a:r>
              <a:rPr lang="en-US" dirty="0"/>
              <a:t> </a:t>
            </a:r>
            <a:r>
              <a:rPr lang="en-US" dirty="0" err="1"/>
              <a:t>cho</a:t>
            </a:r>
            <a:r>
              <a:rPr lang="en-US" dirty="0"/>
              <a:t> </a:t>
            </a:r>
            <a:r>
              <a:rPr lang="en-US" dirty="0" err="1"/>
              <a:t>bản</a:t>
            </a:r>
            <a:r>
              <a:rPr lang="en-US" dirty="0"/>
              <a:t> </a:t>
            </a:r>
            <a:r>
              <a:rPr lang="en-US" dirty="0" err="1"/>
              <a:t>thân</a:t>
            </a:r>
            <a:r>
              <a:rPr lang="en-US" dirty="0"/>
              <a:t> hay </a:t>
            </a:r>
            <a:r>
              <a:rPr lang="en-US" dirty="0" err="1"/>
              <a:t>là</a:t>
            </a:r>
            <a:r>
              <a:rPr lang="en-US" dirty="0"/>
              <a:t> </a:t>
            </a:r>
            <a:r>
              <a:rPr lang="en-US" dirty="0" err="1"/>
              <a:t>cách</a:t>
            </a:r>
            <a:r>
              <a:rPr lang="en-US" dirty="0"/>
              <a:t> </a:t>
            </a:r>
            <a:r>
              <a:rPr lang="en-US" dirty="0" err="1"/>
              <a:t>để</a:t>
            </a:r>
            <a:r>
              <a:rPr lang="en-US" dirty="0"/>
              <a:t> </a:t>
            </a:r>
            <a:r>
              <a:rPr lang="en-US" dirty="0" err="1"/>
              <a:t>biến</a:t>
            </a:r>
            <a:r>
              <a:rPr lang="en-US" dirty="0"/>
              <a:t> </a:t>
            </a:r>
            <a:r>
              <a:rPr lang="en-US" dirty="0" err="1"/>
              <a:t>áp</a:t>
            </a:r>
            <a:r>
              <a:rPr lang="en-US" dirty="0"/>
              <a:t> </a:t>
            </a:r>
            <a:r>
              <a:rPr lang="en-US" dirty="0" err="1"/>
              <a:t>lực</a:t>
            </a:r>
            <a:r>
              <a:rPr lang="en-US" dirty="0"/>
              <a:t> </a:t>
            </a:r>
            <a:r>
              <a:rPr lang="en-US" dirty="0" err="1"/>
              <a:t>thành</a:t>
            </a:r>
            <a:r>
              <a:rPr lang="en-US" dirty="0"/>
              <a:t> </a:t>
            </a:r>
            <a:r>
              <a:rPr lang="en-US" dirty="0" err="1"/>
              <a:t>động</a:t>
            </a:r>
            <a:r>
              <a:rPr lang="en-US" dirty="0"/>
              <a:t> </a:t>
            </a:r>
            <a:r>
              <a:rPr lang="en-US" dirty="0" err="1"/>
              <a:t>lực</a:t>
            </a:r>
            <a:r>
              <a:rPr lang="en-US" dirty="0"/>
              <a:t> </a:t>
            </a:r>
            <a:r>
              <a:rPr lang="en-US" dirty="0" err="1"/>
              <a:t>sống</a:t>
            </a:r>
            <a:r>
              <a:rPr lang="en-US" dirty="0"/>
              <a:t>.</a:t>
            </a:r>
          </a:p>
          <a:p>
            <a:pPr algn="just"/>
            <a:r>
              <a:rPr lang="en-US" b="1" dirty="0"/>
              <a:t>3. </a:t>
            </a:r>
            <a:r>
              <a:rPr lang="en-US" b="1" dirty="0" err="1"/>
              <a:t>Phân</a:t>
            </a:r>
            <a:r>
              <a:rPr lang="en-US" b="1" dirty="0"/>
              <a:t> </a:t>
            </a:r>
            <a:r>
              <a:rPr lang="en-US" b="1" dirty="0" err="1"/>
              <a:t>tích</a:t>
            </a:r>
            <a:r>
              <a:rPr lang="en-US" b="1" dirty="0"/>
              <a:t>, </a:t>
            </a:r>
            <a:r>
              <a:rPr lang="en-US" b="1" dirty="0" err="1"/>
              <a:t>chứng</a:t>
            </a:r>
            <a:r>
              <a:rPr lang="en-US" b="1" dirty="0"/>
              <a:t> minh, </a:t>
            </a:r>
            <a:r>
              <a:rPr lang="en-US" b="1" dirty="0" err="1"/>
              <a:t>bàn</a:t>
            </a:r>
            <a:r>
              <a:rPr lang="en-US" b="1" dirty="0"/>
              <a:t> </a:t>
            </a:r>
            <a:r>
              <a:rPr lang="en-US" b="1" dirty="0" err="1"/>
              <a:t>luận</a:t>
            </a:r>
            <a:r>
              <a:rPr lang="en-US" b="1" dirty="0"/>
              <a:t> </a:t>
            </a:r>
            <a:r>
              <a:rPr lang="en-US" b="1" dirty="0" err="1"/>
              <a:t>về</a:t>
            </a:r>
            <a:r>
              <a:rPr lang="en-US" b="1" dirty="0"/>
              <a:t> </a:t>
            </a:r>
            <a:r>
              <a:rPr lang="vi-VN" b="1" dirty="0"/>
              <a:t> </a:t>
            </a:r>
            <a:r>
              <a:rPr lang="en-US" b="1" i="1" dirty="0">
                <a:solidFill>
                  <a:srgbClr val="0000FF"/>
                </a:solidFill>
              </a:rPr>
              <a:t>ý </a:t>
            </a:r>
            <a:r>
              <a:rPr lang="en-US" b="1" i="1" dirty="0" err="1">
                <a:solidFill>
                  <a:srgbClr val="0000FF"/>
                </a:solidFill>
              </a:rPr>
              <a:t>nghĩa</a:t>
            </a:r>
            <a:r>
              <a:rPr lang="en-US" b="1" i="1" dirty="0">
                <a:solidFill>
                  <a:srgbClr val="0000FF"/>
                </a:solidFill>
              </a:rPr>
              <a:t> </a:t>
            </a:r>
            <a:r>
              <a:rPr lang="en-US" b="1" i="1" dirty="0" err="1">
                <a:solidFill>
                  <a:srgbClr val="0000FF"/>
                </a:solidFill>
              </a:rPr>
              <a:t>của</a:t>
            </a:r>
            <a:r>
              <a:rPr lang="en-US" b="1" i="1" dirty="0">
                <a:solidFill>
                  <a:srgbClr val="0000FF"/>
                </a:solidFill>
              </a:rPr>
              <a:t> </a:t>
            </a:r>
            <a:r>
              <a:rPr lang="en-US" b="1" i="1" dirty="0" err="1">
                <a:solidFill>
                  <a:srgbClr val="0000FF"/>
                </a:solidFill>
              </a:rPr>
              <a:t>việc</a:t>
            </a:r>
            <a:r>
              <a:rPr lang="en-US" b="1" i="1" dirty="0">
                <a:solidFill>
                  <a:srgbClr val="0000FF"/>
                </a:solidFill>
              </a:rPr>
              <a:t> </a:t>
            </a:r>
            <a:r>
              <a:rPr lang="en-US" b="1" i="1" dirty="0" err="1">
                <a:solidFill>
                  <a:srgbClr val="0000FF"/>
                </a:solidFill>
              </a:rPr>
              <a:t>kiểm</a:t>
            </a:r>
            <a:r>
              <a:rPr lang="en-US" b="1" i="1" dirty="0">
                <a:solidFill>
                  <a:srgbClr val="0000FF"/>
                </a:solidFill>
              </a:rPr>
              <a:t> </a:t>
            </a:r>
            <a:r>
              <a:rPr lang="en-US" b="1" i="1" dirty="0" err="1">
                <a:solidFill>
                  <a:srgbClr val="0000FF"/>
                </a:solidFill>
              </a:rPr>
              <a:t>soát</a:t>
            </a:r>
            <a:r>
              <a:rPr lang="en-US" b="1" i="1" dirty="0">
                <a:solidFill>
                  <a:srgbClr val="0000FF"/>
                </a:solidFill>
              </a:rPr>
              <a:t> </a:t>
            </a:r>
            <a:r>
              <a:rPr lang="en-US" b="1" i="1" dirty="0" err="1">
                <a:solidFill>
                  <a:srgbClr val="0000FF"/>
                </a:solidFill>
              </a:rPr>
              <a:t>áp</a:t>
            </a:r>
            <a:r>
              <a:rPr lang="en-US" b="1" i="1" dirty="0">
                <a:solidFill>
                  <a:srgbClr val="0000FF"/>
                </a:solidFill>
              </a:rPr>
              <a:t> </a:t>
            </a:r>
            <a:r>
              <a:rPr lang="en-US" b="1" i="1" dirty="0" err="1">
                <a:solidFill>
                  <a:srgbClr val="0000FF"/>
                </a:solidFill>
              </a:rPr>
              <a:t>lực</a:t>
            </a:r>
            <a:r>
              <a:rPr lang="en-US" b="1" i="1" dirty="0">
                <a:solidFill>
                  <a:srgbClr val="0000FF"/>
                </a:solidFill>
              </a:rPr>
              <a:t> </a:t>
            </a:r>
            <a:r>
              <a:rPr lang="en-US" b="1" i="1" dirty="0" err="1"/>
              <a:t>trong</a:t>
            </a:r>
            <a:r>
              <a:rPr lang="en-US" b="1" i="1" dirty="0"/>
              <a:t> </a:t>
            </a:r>
            <a:r>
              <a:rPr lang="en-US" b="1" i="1" dirty="0" err="1"/>
              <a:t>cuộc</a:t>
            </a:r>
            <a:r>
              <a:rPr lang="en-US" b="1" i="1" dirty="0"/>
              <a:t> </a:t>
            </a:r>
            <a:r>
              <a:rPr lang="en-US" b="1" i="1" dirty="0" err="1"/>
              <a:t>sống</a:t>
            </a:r>
            <a:r>
              <a:rPr lang="en-US" b="1" i="1" dirty="0"/>
              <a:t>.</a:t>
            </a:r>
            <a:endParaRPr lang="en-US" b="1" dirty="0"/>
          </a:p>
          <a:p>
            <a:pPr algn="just" fontAlgn="t"/>
            <a:r>
              <a:rPr lang="en-US" dirty="0"/>
              <a:t>- </a:t>
            </a:r>
            <a:r>
              <a:rPr lang="en-US" dirty="0" err="1"/>
              <a:t>Người</a:t>
            </a:r>
            <a:r>
              <a:rPr lang="en-US" dirty="0"/>
              <a:t> </a:t>
            </a:r>
            <a:r>
              <a:rPr lang="en-US" dirty="0" err="1"/>
              <a:t>biết</a:t>
            </a:r>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luôn</a:t>
            </a:r>
            <a:r>
              <a:rPr lang="en-US" dirty="0"/>
              <a:t> </a:t>
            </a:r>
            <a:r>
              <a:rPr lang="en-US" dirty="0" err="1"/>
              <a:t>cảm</a:t>
            </a:r>
            <a:r>
              <a:rPr lang="en-US" dirty="0"/>
              <a:t> </a:t>
            </a:r>
            <a:r>
              <a:rPr lang="en-US" dirty="0" err="1"/>
              <a:t>thấy</a:t>
            </a:r>
            <a:r>
              <a:rPr lang="en-US" dirty="0"/>
              <a:t> </a:t>
            </a:r>
            <a:r>
              <a:rPr lang="en-US" dirty="0" err="1"/>
              <a:t>chủ</a:t>
            </a:r>
            <a:r>
              <a:rPr lang="en-US" dirty="0"/>
              <a:t> </a:t>
            </a:r>
            <a:r>
              <a:rPr lang="en-US" dirty="0" err="1"/>
              <a:t>động</a:t>
            </a:r>
            <a:r>
              <a:rPr lang="en-US" dirty="0"/>
              <a:t>, </a:t>
            </a:r>
            <a:r>
              <a:rPr lang="en-US" dirty="0" err="1"/>
              <a:t>tự</a:t>
            </a:r>
            <a:r>
              <a:rPr lang="en-US" dirty="0"/>
              <a:t> tin, </a:t>
            </a:r>
            <a:r>
              <a:rPr lang="en-US" dirty="0" err="1"/>
              <a:t>yêu</a:t>
            </a:r>
            <a:r>
              <a:rPr lang="en-US" dirty="0"/>
              <a:t> </a:t>
            </a:r>
            <a:r>
              <a:rPr lang="en-US" dirty="0" err="1"/>
              <a:t>quý</a:t>
            </a:r>
            <a:r>
              <a:rPr lang="en-US" dirty="0"/>
              <a:t>, say </a:t>
            </a:r>
            <a:r>
              <a:rPr lang="en-US" dirty="0" err="1"/>
              <a:t>mê</a:t>
            </a:r>
            <a:r>
              <a:rPr lang="en-US" dirty="0"/>
              <a:t> </a:t>
            </a:r>
            <a:r>
              <a:rPr lang="en-US" dirty="0" err="1"/>
              <a:t>công</a:t>
            </a:r>
            <a:r>
              <a:rPr lang="en-US" dirty="0"/>
              <a:t> </a:t>
            </a:r>
            <a:r>
              <a:rPr lang="en-US" dirty="0" err="1"/>
              <a:t>việc</a:t>
            </a:r>
            <a:r>
              <a:rPr lang="en-US" dirty="0"/>
              <a:t>, </a:t>
            </a:r>
            <a:r>
              <a:rPr lang="en-US" dirty="0" err="1"/>
              <a:t>dễ</a:t>
            </a:r>
            <a:r>
              <a:rPr lang="en-US" dirty="0"/>
              <a:t> </a:t>
            </a:r>
            <a:r>
              <a:rPr lang="en-US" dirty="0" err="1"/>
              <a:t>thích</a:t>
            </a:r>
            <a:r>
              <a:rPr lang="en-US" dirty="0"/>
              <a:t> </a:t>
            </a:r>
            <a:r>
              <a:rPr lang="en-US" dirty="0" err="1"/>
              <a:t>ứng</a:t>
            </a:r>
            <a:r>
              <a:rPr lang="en-US" dirty="0"/>
              <a:t> </a:t>
            </a:r>
            <a:r>
              <a:rPr lang="en-US" dirty="0" err="1"/>
              <a:t>với</a:t>
            </a:r>
            <a:r>
              <a:rPr lang="en-US" dirty="0"/>
              <a:t> </a:t>
            </a:r>
            <a:r>
              <a:rPr lang="en-US" dirty="0" err="1"/>
              <a:t>cuộc</a:t>
            </a:r>
            <a:r>
              <a:rPr lang="en-US" dirty="0"/>
              <a:t> </a:t>
            </a:r>
            <a:r>
              <a:rPr lang="en-US" dirty="0" err="1"/>
              <a:t>sống</a:t>
            </a:r>
            <a:r>
              <a:rPr lang="en-US" dirty="0"/>
              <a:t> </a:t>
            </a:r>
            <a:r>
              <a:rPr lang="en-US" dirty="0" err="1"/>
              <a:t>nhiều</a:t>
            </a:r>
            <a:r>
              <a:rPr lang="en-US" dirty="0"/>
              <a:t> </a:t>
            </a:r>
            <a:r>
              <a:rPr lang="en-US" dirty="0" err="1"/>
              <a:t>biến</a:t>
            </a:r>
            <a:r>
              <a:rPr lang="en-US" dirty="0"/>
              <a:t> </a:t>
            </a:r>
            <a:r>
              <a:rPr lang="en-US" dirty="0" err="1"/>
              <a:t>động</a:t>
            </a:r>
            <a:r>
              <a:rPr lang="en-US" dirty="0"/>
              <a:t>.</a:t>
            </a:r>
          </a:p>
          <a:p>
            <a:pPr algn="just" fontAlgn="t"/>
            <a:r>
              <a:rPr lang="en-US" dirty="0"/>
              <a:t>- </a:t>
            </a:r>
            <a:r>
              <a:rPr lang="en-US" dirty="0" err="1"/>
              <a:t>Kiểm</a:t>
            </a:r>
            <a:r>
              <a:rPr lang="en-US" dirty="0"/>
              <a:t> </a:t>
            </a:r>
            <a:r>
              <a:rPr lang="en-US" dirty="0" err="1"/>
              <a:t>soát</a:t>
            </a:r>
            <a:r>
              <a:rPr lang="en-US" dirty="0"/>
              <a:t> </a:t>
            </a:r>
            <a:r>
              <a:rPr lang="en-US" dirty="0" err="1"/>
              <a:t>được</a:t>
            </a:r>
            <a:r>
              <a:rPr lang="en-US" dirty="0"/>
              <a:t> </a:t>
            </a:r>
            <a:r>
              <a:rPr lang="en-US" dirty="0" err="1"/>
              <a:t>áp</a:t>
            </a:r>
            <a:r>
              <a:rPr lang="en-US" dirty="0"/>
              <a:t> </a:t>
            </a:r>
            <a:r>
              <a:rPr lang="en-US" dirty="0" err="1"/>
              <a:t>lực</a:t>
            </a:r>
            <a:r>
              <a:rPr lang="en-US" dirty="0"/>
              <a:t> </a:t>
            </a:r>
            <a:r>
              <a:rPr lang="en-US" dirty="0" err="1"/>
              <a:t>giúp</a:t>
            </a:r>
            <a:r>
              <a:rPr lang="en-US" dirty="0"/>
              <a:t> </a:t>
            </a:r>
            <a:r>
              <a:rPr lang="en-US" dirty="0" err="1"/>
              <a:t>mỗi</a:t>
            </a:r>
            <a:r>
              <a:rPr lang="en-US" dirty="0"/>
              <a:t> </a:t>
            </a:r>
            <a:r>
              <a:rPr lang="en-US" dirty="0" err="1"/>
              <a:t>người</a:t>
            </a:r>
            <a:r>
              <a:rPr lang="en-US" dirty="0"/>
              <a:t> </a:t>
            </a:r>
            <a:r>
              <a:rPr lang="en-US" dirty="0" err="1"/>
              <a:t>giải</a:t>
            </a:r>
            <a:r>
              <a:rPr lang="en-US" dirty="0"/>
              <a:t> </a:t>
            </a:r>
            <a:r>
              <a:rPr lang="en-US" dirty="0" err="1"/>
              <a:t>phóng</a:t>
            </a:r>
            <a:r>
              <a:rPr lang="en-US" dirty="0"/>
              <a:t> </a:t>
            </a:r>
            <a:r>
              <a:rPr lang="en-US" dirty="0" err="1"/>
              <a:t>được</a:t>
            </a:r>
            <a:r>
              <a:rPr lang="en-US" dirty="0"/>
              <a:t> </a:t>
            </a:r>
            <a:r>
              <a:rPr lang="en-US" dirty="0" err="1"/>
              <a:t>bản</a:t>
            </a:r>
            <a:r>
              <a:rPr lang="en-US" dirty="0"/>
              <a:t> </a:t>
            </a:r>
            <a:r>
              <a:rPr lang="en-US" dirty="0" err="1"/>
              <a:t>thân</a:t>
            </a:r>
            <a:r>
              <a:rPr lang="en-US" dirty="0"/>
              <a:t>, </a:t>
            </a:r>
            <a:r>
              <a:rPr lang="en-US" dirty="0" err="1"/>
              <a:t>tinh</a:t>
            </a:r>
            <a:r>
              <a:rPr lang="en-US" dirty="0"/>
              <a:t> </a:t>
            </a:r>
            <a:r>
              <a:rPr lang="en-US" dirty="0" err="1"/>
              <a:t>thần</a:t>
            </a:r>
            <a:r>
              <a:rPr lang="en-US" dirty="0"/>
              <a:t> </a:t>
            </a:r>
            <a:r>
              <a:rPr lang="en-US" dirty="0" err="1"/>
              <a:t>trở</a:t>
            </a:r>
            <a:r>
              <a:rPr lang="en-US" dirty="0"/>
              <a:t> </a:t>
            </a:r>
            <a:r>
              <a:rPr lang="en-US" dirty="0" err="1"/>
              <a:t>nên</a:t>
            </a:r>
            <a:r>
              <a:rPr lang="en-US" dirty="0"/>
              <a:t> </a:t>
            </a:r>
            <a:r>
              <a:rPr lang="en-US" dirty="0" err="1"/>
              <a:t>thoải</a:t>
            </a:r>
            <a:r>
              <a:rPr lang="en-US" dirty="0"/>
              <a:t> </a:t>
            </a:r>
            <a:r>
              <a:rPr lang="en-US" dirty="0" err="1"/>
              <a:t>mái</a:t>
            </a:r>
            <a:r>
              <a:rPr lang="en-US" dirty="0"/>
              <a:t>, an </a:t>
            </a:r>
            <a:r>
              <a:rPr lang="en-US" dirty="0" err="1"/>
              <a:t>nhiên</a:t>
            </a:r>
            <a:r>
              <a:rPr lang="en-US" dirty="0"/>
              <a:t>, </a:t>
            </a:r>
            <a:r>
              <a:rPr lang="en-US" dirty="0" err="1"/>
              <a:t>phát</a:t>
            </a:r>
            <a:r>
              <a:rPr lang="en-US" dirty="0"/>
              <a:t> </a:t>
            </a:r>
            <a:r>
              <a:rPr lang="en-US" dirty="0" err="1"/>
              <a:t>huy</a:t>
            </a:r>
            <a:r>
              <a:rPr lang="en-US" dirty="0"/>
              <a:t> </a:t>
            </a:r>
            <a:r>
              <a:rPr lang="en-US" dirty="0" err="1"/>
              <a:t>tối</a:t>
            </a:r>
            <a:r>
              <a:rPr lang="en-US" dirty="0"/>
              <a:t> </a:t>
            </a:r>
            <a:r>
              <a:rPr lang="en-US" dirty="0" err="1"/>
              <a:t>đa</a:t>
            </a:r>
            <a:r>
              <a:rPr lang="en-US" dirty="0"/>
              <a:t> </a:t>
            </a:r>
            <a:r>
              <a:rPr lang="en-US" dirty="0" err="1"/>
              <a:t>được</a:t>
            </a:r>
            <a:r>
              <a:rPr lang="en-US" dirty="0"/>
              <a:t> </a:t>
            </a:r>
            <a:r>
              <a:rPr lang="en-US" dirty="0" err="1"/>
              <a:t>năng</a:t>
            </a:r>
            <a:r>
              <a:rPr lang="en-US" dirty="0"/>
              <a:t> </a:t>
            </a:r>
            <a:r>
              <a:rPr lang="en-US" dirty="0" err="1"/>
              <a:t>lực</a:t>
            </a:r>
            <a:r>
              <a:rPr lang="en-US" dirty="0"/>
              <a:t> </a:t>
            </a:r>
            <a:r>
              <a:rPr lang="en-US" dirty="0" err="1"/>
              <a:t>vốn</a:t>
            </a:r>
            <a:r>
              <a:rPr lang="en-US" dirty="0"/>
              <a:t> </a:t>
            </a:r>
            <a:r>
              <a:rPr lang="en-US" dirty="0" err="1"/>
              <a:t>có</a:t>
            </a:r>
            <a:r>
              <a:rPr lang="en-US" dirty="0"/>
              <a:t> </a:t>
            </a:r>
            <a:r>
              <a:rPr lang="en-US" dirty="0" err="1"/>
              <a:t>và</a:t>
            </a:r>
            <a:r>
              <a:rPr lang="en-US" dirty="0"/>
              <a:t> </a:t>
            </a:r>
            <a:r>
              <a:rPr lang="en-US" dirty="0" err="1"/>
              <a:t>dễ</a:t>
            </a:r>
            <a:r>
              <a:rPr lang="en-US" dirty="0"/>
              <a:t> </a:t>
            </a:r>
            <a:r>
              <a:rPr lang="en-US" dirty="0" err="1"/>
              <a:t>dàng</a:t>
            </a:r>
            <a:r>
              <a:rPr lang="en-US" dirty="0"/>
              <a:t> </a:t>
            </a:r>
            <a:r>
              <a:rPr lang="en-US" dirty="0" err="1"/>
              <a:t>có</a:t>
            </a:r>
            <a:r>
              <a:rPr lang="en-US" dirty="0"/>
              <a:t> </a:t>
            </a:r>
            <a:r>
              <a:rPr lang="en-US" dirty="0" err="1"/>
              <a:t>được</a:t>
            </a:r>
            <a:r>
              <a:rPr lang="en-US" dirty="0"/>
              <a:t> </a:t>
            </a:r>
            <a:r>
              <a:rPr lang="en-US" dirty="0" err="1"/>
              <a:t>thành</a:t>
            </a:r>
            <a:r>
              <a:rPr lang="en-US" dirty="0"/>
              <a:t> </a:t>
            </a:r>
            <a:r>
              <a:rPr lang="en-US" dirty="0" err="1"/>
              <a:t>công</a:t>
            </a:r>
            <a:r>
              <a:rPr lang="en-US" dirty="0"/>
              <a:t>.</a:t>
            </a:r>
          </a:p>
          <a:p>
            <a:pPr algn="just" fontAlgn="t"/>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giúp</a:t>
            </a:r>
            <a:r>
              <a:rPr lang="en-US" dirty="0"/>
              <a:t> </a:t>
            </a:r>
            <a:r>
              <a:rPr lang="en-US" dirty="0" err="1"/>
              <a:t>mỗi</a:t>
            </a:r>
            <a:r>
              <a:rPr lang="en-US" dirty="0"/>
              <a:t> </a:t>
            </a:r>
            <a:r>
              <a:rPr lang="en-US" dirty="0" err="1"/>
              <a:t>người</a:t>
            </a:r>
            <a:r>
              <a:rPr lang="en-US" dirty="0"/>
              <a:t> </a:t>
            </a:r>
            <a:r>
              <a:rPr lang="en-US" dirty="0" err="1"/>
              <a:t>có</a:t>
            </a:r>
            <a:r>
              <a:rPr lang="en-US" dirty="0"/>
              <a:t> </a:t>
            </a:r>
            <a:r>
              <a:rPr lang="en-US" dirty="0" err="1"/>
              <a:t>cuộc</a:t>
            </a:r>
            <a:r>
              <a:rPr lang="en-US" dirty="0"/>
              <a:t> </a:t>
            </a:r>
            <a:r>
              <a:rPr lang="en-US" dirty="0" err="1"/>
              <a:t>sống</a:t>
            </a:r>
            <a:r>
              <a:rPr lang="en-US" dirty="0"/>
              <a:t> </a:t>
            </a:r>
            <a:r>
              <a:rPr lang="en-US" dirty="0" err="1"/>
              <a:t>cân</a:t>
            </a:r>
            <a:r>
              <a:rPr lang="en-US" dirty="0"/>
              <a:t> </a:t>
            </a:r>
            <a:r>
              <a:rPr lang="en-US" dirty="0" err="1"/>
              <a:t>bằng</a:t>
            </a:r>
            <a:r>
              <a:rPr lang="en-US" dirty="0"/>
              <a:t>, </a:t>
            </a:r>
            <a:r>
              <a:rPr lang="en-US" dirty="0" err="1"/>
              <a:t>vui</a:t>
            </a:r>
            <a:r>
              <a:rPr lang="en-US" dirty="0"/>
              <a:t> </a:t>
            </a:r>
            <a:r>
              <a:rPr lang="en-US" dirty="0" err="1"/>
              <a:t>tươi</a:t>
            </a:r>
            <a:r>
              <a:rPr lang="en-US" dirty="0"/>
              <a:t>, </a:t>
            </a:r>
            <a:r>
              <a:rPr lang="en-US" dirty="0" err="1"/>
              <a:t>lạc</a:t>
            </a:r>
            <a:r>
              <a:rPr lang="en-US" dirty="0"/>
              <a:t> </a:t>
            </a:r>
            <a:r>
              <a:rPr lang="en-US" dirty="0" err="1"/>
              <a:t>quan</a:t>
            </a:r>
            <a:r>
              <a:rPr lang="en-US" dirty="0"/>
              <a:t>; </a:t>
            </a:r>
            <a:r>
              <a:rPr lang="en-US" dirty="0" err="1"/>
              <a:t>từ</a:t>
            </a:r>
            <a:r>
              <a:rPr lang="en-US" dirty="0"/>
              <a:t> </a:t>
            </a:r>
            <a:r>
              <a:rPr lang="en-US" dirty="0" err="1"/>
              <a:t>đó</a:t>
            </a:r>
            <a:r>
              <a:rPr lang="en-US" dirty="0"/>
              <a:t> </a:t>
            </a:r>
            <a:r>
              <a:rPr lang="en-US" dirty="0" err="1"/>
              <a:t>biết</a:t>
            </a:r>
            <a:r>
              <a:rPr lang="en-US" dirty="0"/>
              <a:t> </a:t>
            </a:r>
            <a:r>
              <a:rPr lang="en-US" dirty="0" err="1"/>
              <a:t>cách</a:t>
            </a:r>
            <a:r>
              <a:rPr lang="en-US" dirty="0"/>
              <a:t> </a:t>
            </a:r>
            <a:r>
              <a:rPr lang="en-US" dirty="0" err="1"/>
              <a:t>cống</a:t>
            </a:r>
            <a:r>
              <a:rPr lang="en-US" dirty="0"/>
              <a:t> </a:t>
            </a:r>
            <a:r>
              <a:rPr lang="en-US" dirty="0" err="1"/>
              <a:t>hiến</a:t>
            </a:r>
            <a:r>
              <a:rPr lang="en-US" dirty="0"/>
              <a:t> </a:t>
            </a:r>
            <a:r>
              <a:rPr lang="en-US" dirty="0" err="1"/>
              <a:t>và</a:t>
            </a:r>
            <a:r>
              <a:rPr lang="en-US" dirty="0"/>
              <a:t> </a:t>
            </a:r>
            <a:r>
              <a:rPr lang="en-US" dirty="0" err="1"/>
              <a:t>tận</a:t>
            </a:r>
            <a:r>
              <a:rPr lang="en-US" dirty="0"/>
              <a:t> </a:t>
            </a:r>
            <a:r>
              <a:rPr lang="en-US" dirty="0" err="1"/>
              <a:t>hưởng</a:t>
            </a:r>
            <a:r>
              <a:rPr lang="en-US" dirty="0"/>
              <a:t> </a:t>
            </a:r>
            <a:r>
              <a:rPr lang="en-US" dirty="0" err="1"/>
              <a:t>cuộc</a:t>
            </a:r>
            <a:r>
              <a:rPr lang="en-US" dirty="0"/>
              <a:t> </a:t>
            </a:r>
            <a:r>
              <a:rPr lang="en-US" dirty="0" err="1"/>
              <a:t>sống</a:t>
            </a:r>
            <a:r>
              <a:rPr lang="en-US" dirty="0"/>
              <a:t> </a:t>
            </a:r>
            <a:r>
              <a:rPr lang="en-US" dirty="0" err="1"/>
              <a:t>phù</a:t>
            </a:r>
            <a:r>
              <a:rPr lang="en-US" dirty="0"/>
              <a:t> </a:t>
            </a:r>
            <a:r>
              <a:rPr lang="en-US" dirty="0" err="1"/>
              <a:t>hợp</a:t>
            </a:r>
            <a:r>
              <a:rPr lang="en-US" dirty="0"/>
              <a:t>, </a:t>
            </a:r>
            <a:r>
              <a:rPr lang="en-US" dirty="0" err="1"/>
              <a:t>nâng</a:t>
            </a:r>
            <a:r>
              <a:rPr lang="en-US" dirty="0"/>
              <a:t> </a:t>
            </a:r>
            <a:r>
              <a:rPr lang="en-US" dirty="0" err="1"/>
              <a:t>cao</a:t>
            </a:r>
            <a:r>
              <a:rPr lang="en-US" dirty="0"/>
              <a:t> </a:t>
            </a:r>
            <a:r>
              <a:rPr lang="en-US" dirty="0" err="1"/>
              <a:t>chất</a:t>
            </a:r>
            <a:r>
              <a:rPr lang="en-US" dirty="0"/>
              <a:t> </a:t>
            </a:r>
            <a:r>
              <a:rPr lang="en-US" dirty="0" err="1"/>
              <a:t>lượng</a:t>
            </a:r>
            <a:r>
              <a:rPr lang="en-US" dirty="0"/>
              <a:t> </a:t>
            </a:r>
            <a:r>
              <a:rPr lang="en-US" dirty="0" err="1"/>
              <a:t>cuộc</a:t>
            </a:r>
            <a:r>
              <a:rPr lang="en-US" dirty="0"/>
              <a:t> </a:t>
            </a:r>
            <a:r>
              <a:rPr lang="en-US" dirty="0" err="1"/>
              <a:t>sống</a:t>
            </a:r>
            <a:r>
              <a:rPr lang="en-US" dirty="0"/>
              <a:t>.</a:t>
            </a:r>
          </a:p>
          <a:p>
            <a:pPr algn="just" fontAlgn="t"/>
            <a:r>
              <a:rPr lang="en-US" dirty="0"/>
              <a:t>- </a:t>
            </a:r>
            <a:r>
              <a:rPr lang="en-US" dirty="0" err="1"/>
              <a:t>Nhiều</a:t>
            </a:r>
            <a:r>
              <a:rPr lang="en-US" dirty="0"/>
              <a:t> </a:t>
            </a:r>
            <a:r>
              <a:rPr lang="en-US" dirty="0" err="1"/>
              <a:t>cá</a:t>
            </a:r>
            <a:r>
              <a:rPr lang="en-US" dirty="0"/>
              <a:t> </a:t>
            </a:r>
            <a:r>
              <a:rPr lang="en-US" dirty="0" err="1"/>
              <a:t>nhân</a:t>
            </a:r>
            <a:r>
              <a:rPr lang="en-US" dirty="0"/>
              <a:t> </a:t>
            </a:r>
            <a:r>
              <a:rPr lang="en-US" dirty="0" err="1"/>
              <a:t>biết</a:t>
            </a:r>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sẽ</a:t>
            </a:r>
            <a:r>
              <a:rPr lang="en-US" dirty="0"/>
              <a:t> </a:t>
            </a:r>
            <a:r>
              <a:rPr lang="en-US" dirty="0" err="1"/>
              <a:t>tạo</a:t>
            </a:r>
            <a:r>
              <a:rPr lang="en-US" dirty="0"/>
              <a:t> </a:t>
            </a:r>
            <a:r>
              <a:rPr lang="en-US" dirty="0" err="1"/>
              <a:t>nên</a:t>
            </a:r>
            <a:r>
              <a:rPr lang="en-US" dirty="0"/>
              <a:t> </a:t>
            </a:r>
            <a:r>
              <a:rPr lang="en-US" dirty="0" err="1"/>
              <a:t>một</a:t>
            </a:r>
            <a:r>
              <a:rPr lang="en-US" dirty="0"/>
              <a:t> </a:t>
            </a:r>
            <a:r>
              <a:rPr lang="en-US" dirty="0" err="1"/>
              <a:t>cộng</a:t>
            </a:r>
            <a:r>
              <a:rPr lang="en-US" dirty="0"/>
              <a:t> </a:t>
            </a:r>
            <a:r>
              <a:rPr lang="en-US" dirty="0" err="1"/>
              <a:t>đồng</a:t>
            </a:r>
            <a:r>
              <a:rPr lang="en-US" dirty="0"/>
              <a:t> </a:t>
            </a:r>
            <a:r>
              <a:rPr lang="en-US" dirty="0" err="1"/>
              <a:t>xã</a:t>
            </a:r>
            <a:r>
              <a:rPr lang="en-US" dirty="0"/>
              <a:t> </a:t>
            </a:r>
            <a:r>
              <a:rPr lang="en-US" dirty="0" err="1"/>
              <a:t>hội</a:t>
            </a:r>
            <a:r>
              <a:rPr lang="en-US" dirty="0"/>
              <a:t> </a:t>
            </a:r>
            <a:r>
              <a:rPr lang="en-US" dirty="0" err="1"/>
              <a:t>nhân</a:t>
            </a:r>
            <a:r>
              <a:rPr lang="en-US" dirty="0"/>
              <a:t> </a:t>
            </a:r>
            <a:r>
              <a:rPr lang="en-US" dirty="0" err="1"/>
              <a:t>ái</a:t>
            </a:r>
            <a:r>
              <a:rPr lang="en-US" dirty="0"/>
              <a:t>, </a:t>
            </a:r>
            <a:r>
              <a:rPr lang="en-US" dirty="0" err="1"/>
              <a:t>chan</a:t>
            </a:r>
            <a:r>
              <a:rPr lang="en-US" dirty="0"/>
              <a:t> </a:t>
            </a:r>
            <a:r>
              <a:rPr lang="en-US" dirty="0" err="1"/>
              <a:t>hòa</a:t>
            </a:r>
            <a:r>
              <a:rPr lang="en-US" dirty="0"/>
              <a:t>, </a:t>
            </a:r>
            <a:r>
              <a:rPr lang="en-US" dirty="0" err="1"/>
              <a:t>hạnh</a:t>
            </a:r>
            <a:r>
              <a:rPr lang="en-US" dirty="0"/>
              <a:t> </a:t>
            </a:r>
            <a:r>
              <a:rPr lang="en-US" dirty="0" err="1"/>
              <a:t>phúc</a:t>
            </a:r>
            <a:r>
              <a:rPr lang="en-US" dirty="0"/>
              <a:t>.</a:t>
            </a:r>
          </a:p>
          <a:p>
            <a:pPr marL="285750" indent="-285750" algn="just" fontAlgn="t">
              <a:buFontTx/>
              <a:buChar char="-"/>
            </a:pPr>
            <a:r>
              <a:rPr lang="en-US" dirty="0" err="1"/>
              <a:t>Việc</a:t>
            </a:r>
            <a:r>
              <a:rPr lang="en-US" dirty="0"/>
              <a:t> </a:t>
            </a:r>
            <a:r>
              <a:rPr lang="en-US" dirty="0" err="1"/>
              <a:t>mất</a:t>
            </a:r>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là</a:t>
            </a:r>
            <a:r>
              <a:rPr lang="en-US" dirty="0"/>
              <a:t> </a:t>
            </a:r>
            <a:r>
              <a:rPr lang="en-US" dirty="0" err="1"/>
              <a:t>một</a:t>
            </a:r>
            <a:r>
              <a:rPr lang="en-US" dirty="0"/>
              <a:t> </a:t>
            </a:r>
            <a:r>
              <a:rPr lang="en-US" dirty="0" err="1"/>
              <a:t>việc</a:t>
            </a:r>
            <a:r>
              <a:rPr lang="en-US" dirty="0"/>
              <a:t> </a:t>
            </a:r>
            <a:r>
              <a:rPr lang="en-US" dirty="0" err="1"/>
              <a:t>làm</a:t>
            </a:r>
            <a:r>
              <a:rPr lang="en-US" dirty="0"/>
              <a:t> </a:t>
            </a:r>
            <a:r>
              <a:rPr lang="en-US" dirty="0" err="1"/>
              <a:t>rất</a:t>
            </a:r>
            <a:r>
              <a:rPr lang="en-US" dirty="0"/>
              <a:t> </a:t>
            </a:r>
            <a:r>
              <a:rPr lang="en-US" dirty="0" err="1"/>
              <a:t>nguy</a:t>
            </a:r>
            <a:r>
              <a:rPr lang="en-US" dirty="0"/>
              <a:t> </a:t>
            </a:r>
            <a:r>
              <a:rPr lang="en-US" dirty="0" err="1"/>
              <a:t>hiểm</a:t>
            </a:r>
            <a:r>
              <a:rPr lang="en-US" dirty="0"/>
              <a:t>. </a:t>
            </a:r>
            <a:r>
              <a:rPr lang="en-US" dirty="0" err="1"/>
              <a:t>Nó</a:t>
            </a:r>
            <a:r>
              <a:rPr lang="en-US" dirty="0"/>
              <a:t> </a:t>
            </a:r>
            <a:r>
              <a:rPr lang="en-US" dirty="0" err="1"/>
              <a:t>rất</a:t>
            </a:r>
            <a:r>
              <a:rPr lang="en-US" dirty="0"/>
              <a:t> </a:t>
            </a:r>
            <a:r>
              <a:rPr lang="en-US" dirty="0" err="1"/>
              <a:t>gần</a:t>
            </a:r>
            <a:r>
              <a:rPr lang="en-US" dirty="0"/>
              <a:t> </a:t>
            </a:r>
            <a:r>
              <a:rPr lang="en-US" dirty="0" err="1"/>
              <a:t>với</a:t>
            </a:r>
            <a:r>
              <a:rPr lang="en-US" dirty="0"/>
              <a:t> </a:t>
            </a:r>
            <a:r>
              <a:rPr lang="en-US" dirty="0" err="1"/>
              <a:t>việc</a:t>
            </a:r>
            <a:r>
              <a:rPr lang="en-US" dirty="0"/>
              <a:t> </a:t>
            </a:r>
            <a:r>
              <a:rPr lang="en-US" dirty="0" err="1"/>
              <a:t>đánh</a:t>
            </a:r>
            <a:r>
              <a:rPr lang="en-US" dirty="0"/>
              <a:t> </a:t>
            </a:r>
            <a:r>
              <a:rPr lang="en-US" dirty="0" err="1"/>
              <a:t>mất</a:t>
            </a:r>
            <a:r>
              <a:rPr lang="en-US" dirty="0"/>
              <a:t> </a:t>
            </a:r>
            <a:r>
              <a:rPr lang="en-US" dirty="0" err="1"/>
              <a:t>bản</a:t>
            </a:r>
            <a:r>
              <a:rPr lang="en-US" dirty="0"/>
              <a:t> </a:t>
            </a:r>
            <a:r>
              <a:rPr lang="en-US" dirty="0" err="1"/>
              <a:t>thân</a:t>
            </a:r>
            <a:r>
              <a:rPr lang="en-US" dirty="0"/>
              <a:t> </a:t>
            </a:r>
            <a:r>
              <a:rPr lang="en-US" dirty="0" err="1"/>
              <a:t>và</a:t>
            </a:r>
            <a:r>
              <a:rPr lang="en-US" dirty="0"/>
              <a:t> </a:t>
            </a:r>
            <a:r>
              <a:rPr lang="en-US" dirty="0" err="1"/>
              <a:t>những</a:t>
            </a:r>
            <a:r>
              <a:rPr lang="en-US" dirty="0"/>
              <a:t> </a:t>
            </a:r>
            <a:r>
              <a:rPr lang="en-US" dirty="0" err="1"/>
              <a:t>giá</a:t>
            </a:r>
            <a:r>
              <a:rPr lang="en-US" dirty="0"/>
              <a:t> </a:t>
            </a:r>
            <a:r>
              <a:rPr lang="en-US" dirty="0" err="1"/>
              <a:t>trị</a:t>
            </a:r>
            <a:r>
              <a:rPr lang="en-US" dirty="0"/>
              <a:t> </a:t>
            </a:r>
            <a:r>
              <a:rPr lang="en-US" dirty="0" err="1"/>
              <a:t>sống</a:t>
            </a:r>
            <a:r>
              <a:rPr lang="en-US" dirty="0"/>
              <a:t> </a:t>
            </a:r>
            <a:r>
              <a:rPr lang="en-US" dirty="0" err="1"/>
              <a:t>tốt</a:t>
            </a:r>
            <a:r>
              <a:rPr lang="en-US" dirty="0"/>
              <a:t> </a:t>
            </a:r>
            <a:r>
              <a:rPr lang="en-US" dirty="0" err="1"/>
              <a:t>đẹp</a:t>
            </a:r>
            <a:r>
              <a:rPr lang="en-US" dirty="0"/>
              <a:t>.</a:t>
            </a:r>
          </a:p>
          <a:p>
            <a:pPr algn="ctr" fontAlgn="t"/>
            <a:r>
              <a:rPr lang="en-US" dirty="0"/>
              <a:t>(</a:t>
            </a:r>
            <a:r>
              <a:rPr lang="en-US" dirty="0" err="1"/>
              <a:t>Dẫn</a:t>
            </a:r>
            <a:r>
              <a:rPr lang="en-US" dirty="0"/>
              <a:t> </a:t>
            </a:r>
            <a:r>
              <a:rPr lang="en-US" dirty="0" err="1"/>
              <a:t>chứng</a:t>
            </a:r>
            <a:r>
              <a:rPr lang="en-US" dirty="0"/>
              <a:t> </a:t>
            </a:r>
            <a:r>
              <a:rPr lang="en-US" dirty="0" err="1"/>
              <a:t>tiêu</a:t>
            </a:r>
            <a:r>
              <a:rPr lang="en-US" dirty="0"/>
              <a:t> </a:t>
            </a:r>
            <a:r>
              <a:rPr lang="en-US" dirty="0" err="1"/>
              <a:t>biểu</a:t>
            </a:r>
            <a:r>
              <a:rPr lang="en-US" dirty="0"/>
              <a:t>)</a:t>
            </a:r>
          </a:p>
          <a:p>
            <a:pPr algn="just" fontAlgn="t"/>
            <a:r>
              <a:rPr lang="en-US" dirty="0"/>
              <a:t>4. </a:t>
            </a:r>
            <a:r>
              <a:rPr lang="vi-VN" b="1" dirty="0"/>
              <a:t>Bài học nhận thức </a:t>
            </a:r>
            <a:r>
              <a:rPr lang="en-US" b="1" dirty="0"/>
              <a:t>, </a:t>
            </a:r>
            <a:r>
              <a:rPr lang="vi-VN" b="1" dirty="0"/>
              <a:t>hành động</a:t>
            </a:r>
            <a:r>
              <a:rPr lang="en-US" b="1" dirty="0"/>
              <a:t> – </a:t>
            </a:r>
            <a:r>
              <a:rPr lang="en-US" b="1" dirty="0" err="1"/>
              <a:t>Thông</a:t>
            </a:r>
            <a:r>
              <a:rPr lang="en-US" b="1" dirty="0"/>
              <a:t> </a:t>
            </a:r>
            <a:r>
              <a:rPr lang="en-US" b="1" dirty="0" err="1"/>
              <a:t>điệp</a:t>
            </a:r>
            <a:endParaRPr lang="en-US" dirty="0"/>
          </a:p>
          <a:p>
            <a:pPr algn="just" fontAlgn="t"/>
            <a:r>
              <a:rPr lang="en-US" dirty="0"/>
              <a:t>- </a:t>
            </a:r>
            <a:r>
              <a:rPr lang="en-US" dirty="0" err="1"/>
              <a:t>Cần</a:t>
            </a:r>
            <a:r>
              <a:rPr lang="en-US" dirty="0"/>
              <a:t> </a:t>
            </a:r>
            <a:r>
              <a:rPr lang="en-US" dirty="0" err="1"/>
              <a:t>phải</a:t>
            </a:r>
            <a:r>
              <a:rPr lang="en-US" dirty="0"/>
              <a:t> </a:t>
            </a:r>
            <a:r>
              <a:rPr lang="en-US" dirty="0" err="1"/>
              <a:t>học</a:t>
            </a:r>
            <a:r>
              <a:rPr lang="en-US" dirty="0"/>
              <a:t> </a:t>
            </a:r>
            <a:r>
              <a:rPr lang="en-US" dirty="0" err="1"/>
              <a:t>cách</a:t>
            </a:r>
            <a:r>
              <a:rPr lang="en-US" dirty="0"/>
              <a:t> </a:t>
            </a:r>
            <a:r>
              <a:rPr lang="en-US" dirty="0" err="1"/>
              <a:t>ứng</a:t>
            </a:r>
            <a:r>
              <a:rPr lang="en-US" dirty="0"/>
              <a:t> </a:t>
            </a:r>
            <a:r>
              <a:rPr lang="en-US" dirty="0" err="1"/>
              <a:t>phó</a:t>
            </a:r>
            <a:r>
              <a:rPr lang="en-US" dirty="0"/>
              <a:t> </a:t>
            </a:r>
            <a:r>
              <a:rPr lang="en-US" dirty="0" err="1"/>
              <a:t>với</a:t>
            </a:r>
            <a:r>
              <a:rPr lang="en-US" dirty="0"/>
              <a:t> </a:t>
            </a:r>
            <a:r>
              <a:rPr lang="en-US" dirty="0" err="1"/>
              <a:t>áp</a:t>
            </a:r>
            <a:r>
              <a:rPr lang="en-US" dirty="0"/>
              <a:t> </a:t>
            </a:r>
            <a:r>
              <a:rPr lang="en-US" dirty="0" err="1"/>
              <a:t>lực</a:t>
            </a:r>
            <a:r>
              <a:rPr lang="en-US" dirty="0"/>
              <a:t> </a:t>
            </a:r>
            <a:r>
              <a:rPr lang="en-US" dirty="0" err="1"/>
              <a:t>một</a:t>
            </a:r>
            <a:r>
              <a:rPr lang="en-US" dirty="0"/>
              <a:t> </a:t>
            </a:r>
            <a:r>
              <a:rPr lang="en-US" dirty="0" err="1"/>
              <a:t>cách</a:t>
            </a:r>
            <a:r>
              <a:rPr lang="en-US" dirty="0"/>
              <a:t> </a:t>
            </a:r>
            <a:r>
              <a:rPr lang="en-US" dirty="0" err="1"/>
              <a:t>hợp</a:t>
            </a:r>
            <a:r>
              <a:rPr lang="en-US" dirty="0"/>
              <a:t> </a:t>
            </a:r>
            <a:r>
              <a:rPr lang="en-US" dirty="0" err="1"/>
              <a:t>lí</a:t>
            </a:r>
            <a:r>
              <a:rPr lang="en-US" dirty="0"/>
              <a:t>, </a:t>
            </a:r>
            <a:r>
              <a:rPr lang="en-US" dirty="0" err="1"/>
              <a:t>hài</a:t>
            </a:r>
            <a:r>
              <a:rPr lang="en-US" dirty="0"/>
              <a:t> </a:t>
            </a:r>
            <a:r>
              <a:rPr lang="en-US" dirty="0" err="1"/>
              <a:t>hòa</a:t>
            </a:r>
            <a:r>
              <a:rPr lang="en-US" dirty="0"/>
              <a:t>, </a:t>
            </a:r>
            <a:r>
              <a:rPr lang="en-US" dirty="0" err="1"/>
              <a:t>để</a:t>
            </a:r>
            <a:r>
              <a:rPr lang="en-US" dirty="0"/>
              <a:t> </a:t>
            </a:r>
            <a:r>
              <a:rPr lang="en-US" dirty="0" err="1"/>
              <a:t>áp</a:t>
            </a:r>
            <a:r>
              <a:rPr lang="en-US" dirty="0"/>
              <a:t> </a:t>
            </a:r>
            <a:r>
              <a:rPr lang="en-US" dirty="0" err="1"/>
              <a:t>lực</a:t>
            </a:r>
            <a:r>
              <a:rPr lang="en-US" dirty="0"/>
              <a:t> </a:t>
            </a:r>
            <a:r>
              <a:rPr lang="en-US" dirty="0" err="1"/>
              <a:t>biến</a:t>
            </a:r>
            <a:r>
              <a:rPr lang="en-US" dirty="0"/>
              <a:t> </a:t>
            </a:r>
            <a:r>
              <a:rPr lang="en-US" dirty="0" err="1"/>
              <a:t>thành</a:t>
            </a:r>
            <a:r>
              <a:rPr lang="en-US" dirty="0"/>
              <a:t> </a:t>
            </a:r>
            <a:r>
              <a:rPr lang="en-US" dirty="0" err="1"/>
              <a:t>động</a:t>
            </a:r>
            <a:r>
              <a:rPr lang="en-US" dirty="0"/>
              <a:t> </a:t>
            </a:r>
            <a:r>
              <a:rPr lang="en-US" dirty="0" err="1"/>
              <a:t>lực</a:t>
            </a:r>
            <a:r>
              <a:rPr lang="en-US" dirty="0"/>
              <a:t> </a:t>
            </a:r>
            <a:r>
              <a:rPr lang="en-US" dirty="0" err="1"/>
              <a:t>trong</a:t>
            </a:r>
            <a:r>
              <a:rPr lang="en-US" dirty="0"/>
              <a:t> </a:t>
            </a:r>
            <a:r>
              <a:rPr lang="en-US" dirty="0" err="1"/>
              <a:t>cuộc</a:t>
            </a:r>
            <a:r>
              <a:rPr lang="en-US" dirty="0"/>
              <a:t> </a:t>
            </a:r>
            <a:r>
              <a:rPr lang="en-US" dirty="0" err="1"/>
              <a:t>sống</a:t>
            </a:r>
            <a:r>
              <a:rPr lang="en-US" dirty="0"/>
              <a:t>.</a:t>
            </a:r>
          </a:p>
          <a:p>
            <a:pPr marL="171450" indent="-171450" algn="just">
              <a:buFontTx/>
              <a:buChar char="-"/>
            </a:pPr>
            <a:r>
              <a:rPr lang="en-US" dirty="0" err="1"/>
              <a:t>Hãy</a:t>
            </a:r>
            <a:r>
              <a:rPr lang="en-US" dirty="0"/>
              <a:t> </a:t>
            </a:r>
            <a:r>
              <a:rPr lang="en-US" dirty="0" err="1"/>
              <a:t>học</a:t>
            </a:r>
            <a:r>
              <a:rPr lang="en-US" dirty="0"/>
              <a:t> </a:t>
            </a:r>
            <a:r>
              <a:rPr lang="en-US" dirty="0" err="1"/>
              <a:t>cách</a:t>
            </a:r>
            <a:r>
              <a:rPr lang="en-US" dirty="0"/>
              <a:t> </a:t>
            </a:r>
            <a:r>
              <a:rPr lang="en-US" dirty="0" err="1"/>
              <a:t>kiểm</a:t>
            </a:r>
            <a:r>
              <a:rPr lang="en-US" dirty="0"/>
              <a:t> </a:t>
            </a:r>
            <a:r>
              <a:rPr lang="en-US" dirty="0" err="1"/>
              <a:t>soát</a:t>
            </a:r>
            <a:r>
              <a:rPr lang="en-US" dirty="0"/>
              <a:t> </a:t>
            </a:r>
            <a:r>
              <a:rPr lang="en-US" dirty="0" err="1"/>
              <a:t>áp</a:t>
            </a:r>
            <a:r>
              <a:rPr lang="en-US" dirty="0"/>
              <a:t> </a:t>
            </a:r>
            <a:r>
              <a:rPr lang="en-US" dirty="0" err="1"/>
              <a:t>lực</a:t>
            </a:r>
            <a:r>
              <a:rPr lang="en-US" dirty="0"/>
              <a:t> </a:t>
            </a:r>
            <a:r>
              <a:rPr lang="en-US" dirty="0" err="1"/>
              <a:t>để</a:t>
            </a:r>
            <a:r>
              <a:rPr lang="en-US" dirty="0"/>
              <a:t> </a:t>
            </a:r>
            <a:r>
              <a:rPr lang="en-US" dirty="0" err="1"/>
              <a:t>bạn</a:t>
            </a:r>
            <a:r>
              <a:rPr lang="en-US" dirty="0"/>
              <a:t> </a:t>
            </a:r>
            <a:r>
              <a:rPr lang="en-US" dirty="0" err="1"/>
              <a:t>luôn</a:t>
            </a:r>
            <a:r>
              <a:rPr lang="en-US" dirty="0"/>
              <a:t> </a:t>
            </a:r>
            <a:r>
              <a:rPr lang="en-US" dirty="0" err="1"/>
              <a:t>thấy</a:t>
            </a:r>
            <a:r>
              <a:rPr lang="en-US" dirty="0"/>
              <a:t> </a:t>
            </a:r>
            <a:r>
              <a:rPr lang="en-US" dirty="0" err="1"/>
              <a:t>mình</a:t>
            </a:r>
            <a:r>
              <a:rPr lang="en-US" dirty="0"/>
              <a:t> </a:t>
            </a:r>
            <a:r>
              <a:rPr lang="en-US" dirty="0" err="1"/>
              <a:t>hạnh</a:t>
            </a:r>
            <a:r>
              <a:rPr lang="en-US" dirty="0"/>
              <a:t> </a:t>
            </a:r>
            <a:r>
              <a:rPr lang="en-US" dirty="0" err="1"/>
              <a:t>phúc</a:t>
            </a:r>
            <a:r>
              <a:rPr lang="en-US" dirty="0"/>
              <a:t>!</a:t>
            </a:r>
          </a:p>
        </p:txBody>
      </p:sp>
    </p:spTree>
    <p:extLst>
      <p:ext uri="{BB962C8B-B14F-4D97-AF65-F5344CB8AC3E}">
        <p14:creationId xmlns:p14="http://schemas.microsoft.com/office/powerpoint/2010/main" val="42637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left)">
                                      <p:cBhvr>
                                        <p:cTn id="33" dur="500"/>
                                        <p:tgtEl>
                                          <p:spTgt spid="6">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left)">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left)">
                                      <p:cBhvr>
                                        <p:cTn id="43" dur="500"/>
                                        <p:tgtEl>
                                          <p:spTgt spid="6">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wipe(left)">
                                      <p:cBhvr>
                                        <p:cTn id="48" dur="500"/>
                                        <p:tgtEl>
                                          <p:spTgt spid="6">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wipe(left)">
                                      <p:cBhvr>
                                        <p:cTn id="53" dur="500"/>
                                        <p:tgtEl>
                                          <p:spTgt spid="6">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wipe(left)">
                                      <p:cBhvr>
                                        <p:cTn id="58" dur="500"/>
                                        <p:tgtEl>
                                          <p:spTgt spid="6">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wipe(left)">
                                      <p:cBhvr>
                                        <p:cTn id="63" dur="500"/>
                                        <p:tgtEl>
                                          <p:spTgt spid="6">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wipe(left)">
                                      <p:cBhvr>
                                        <p:cTn id="68" dur="500"/>
                                        <p:tgtEl>
                                          <p:spTgt spid="6">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6">
                                            <p:txEl>
                                              <p:pRg st="11" end="11"/>
                                            </p:txEl>
                                          </p:spTgt>
                                        </p:tgtEl>
                                        <p:attrNameLst>
                                          <p:attrName>style.visibility</p:attrName>
                                        </p:attrNameLst>
                                      </p:cBhvr>
                                      <p:to>
                                        <p:strVal val="visible"/>
                                      </p:to>
                                    </p:set>
                                    <p:animEffect transition="in" filter="wipe(left)">
                                      <p:cBhvr>
                                        <p:cTn id="73" dur="500"/>
                                        <p:tgtEl>
                                          <p:spTgt spid="6">
                                            <p:txEl>
                                              <p:pRg st="11" end="1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6">
                                            <p:txEl>
                                              <p:pRg st="12" end="12"/>
                                            </p:txEl>
                                          </p:spTgt>
                                        </p:tgtEl>
                                        <p:attrNameLst>
                                          <p:attrName>style.visibility</p:attrName>
                                        </p:attrNameLst>
                                      </p:cBhvr>
                                      <p:to>
                                        <p:strVal val="visible"/>
                                      </p:to>
                                    </p:set>
                                    <p:animEffect transition="in" filter="wipe(left)">
                                      <p:cBhvr>
                                        <p:cTn id="78"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59811" y="133350"/>
            <a:ext cx="7924800" cy="523220"/>
          </a:xfrm>
          <a:prstGeom prst="rect">
            <a:avLst/>
          </a:prstGeom>
          <a:solidFill>
            <a:srgbClr val="FFC000"/>
          </a:solidFill>
        </p:spPr>
        <p:txBody>
          <a:bodyPr wrap="square">
            <a:spAutoFit/>
          </a:bodyPr>
          <a:lstStyle/>
          <a:p>
            <a:r>
              <a:rPr lang="vi-VN" b="1" dirty="0"/>
              <a:t>Viết một đoạn văn ngắn (khoảng 200 từ) bày tỏ suy nghĩ về </a:t>
            </a:r>
            <a:r>
              <a:rPr lang="vi-VN" b="1" i="1" dirty="0"/>
              <a:t>sức mạnh của tính kỷ luật </a:t>
            </a:r>
            <a:r>
              <a:rPr lang="vi-VN" b="1" dirty="0"/>
              <a:t>trong cuộc sống con người</a:t>
            </a:r>
            <a:r>
              <a:rPr lang="en-US" b="1" dirty="0"/>
              <a:t>.</a:t>
            </a:r>
          </a:p>
        </p:txBody>
      </p:sp>
      <p:sp>
        <p:nvSpPr>
          <p:cNvPr id="5" name="TextBox 4"/>
          <p:cNvSpPr txBox="1"/>
          <p:nvPr/>
        </p:nvSpPr>
        <p:spPr>
          <a:xfrm>
            <a:off x="152400"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17</a:t>
            </a:r>
          </a:p>
        </p:txBody>
      </p:sp>
      <p:sp>
        <p:nvSpPr>
          <p:cNvPr id="6" name="Rectangle 5"/>
          <p:cNvSpPr/>
          <p:nvPr/>
        </p:nvSpPr>
        <p:spPr>
          <a:xfrm>
            <a:off x="256923" y="876300"/>
            <a:ext cx="8305355" cy="3970318"/>
          </a:xfrm>
          <a:prstGeom prst="rect">
            <a:avLst/>
          </a:prstGeom>
          <a:noFill/>
          <a:ln>
            <a:solidFill>
              <a:srgbClr val="0000FF"/>
            </a:solidFill>
          </a:ln>
        </p:spPr>
        <p:txBody>
          <a:bodyPr wrap="square">
            <a:spAutoFit/>
          </a:bodyPr>
          <a:lstStyle/>
          <a:p>
            <a:pPr marL="342900" indent="-342900" algn="just">
              <a:buAutoNum type="arabicPeriod"/>
            </a:pPr>
            <a:r>
              <a:rPr lang="en-US" b="1" dirty="0" err="1"/>
              <a:t>Giới</a:t>
            </a:r>
            <a:r>
              <a:rPr lang="en-US" b="1" dirty="0"/>
              <a:t> </a:t>
            </a:r>
            <a:r>
              <a:rPr lang="en-US" b="1" dirty="0" err="1"/>
              <a:t>thiệu</a:t>
            </a:r>
            <a:r>
              <a:rPr lang="en-US" b="1" dirty="0"/>
              <a:t> </a:t>
            </a:r>
            <a:r>
              <a:rPr lang="en-US" b="1" dirty="0" err="1"/>
              <a:t>vấn</a:t>
            </a:r>
            <a:r>
              <a:rPr lang="en-US" b="1" dirty="0"/>
              <a:t> </a:t>
            </a:r>
            <a:r>
              <a:rPr lang="en-US" b="1" dirty="0" err="1"/>
              <a:t>đề</a:t>
            </a:r>
            <a:r>
              <a:rPr lang="en-US" b="1" dirty="0"/>
              <a:t>: </a:t>
            </a:r>
            <a:r>
              <a:rPr lang="vi-VN" i="1" dirty="0"/>
              <a:t>sức mạnh của tính kỷ luật </a:t>
            </a:r>
            <a:r>
              <a:rPr lang="vi-VN" dirty="0"/>
              <a:t>trong cuộc sống con người</a:t>
            </a:r>
            <a:r>
              <a:rPr lang="en-US" b="1" dirty="0"/>
              <a:t>.</a:t>
            </a:r>
          </a:p>
          <a:p>
            <a:pPr marL="342900" indent="-342900" algn="just">
              <a:buAutoNum type="arabicPeriod"/>
            </a:pPr>
            <a:r>
              <a:rPr lang="en-US" b="1" dirty="0" err="1"/>
              <a:t>Giải</a:t>
            </a:r>
            <a:r>
              <a:rPr lang="en-US" b="1" dirty="0"/>
              <a:t> </a:t>
            </a:r>
            <a:r>
              <a:rPr lang="en-US" b="1" dirty="0" err="1"/>
              <a:t>thích</a:t>
            </a:r>
            <a:r>
              <a:rPr lang="en-US" b="1" dirty="0"/>
              <a:t>: </a:t>
            </a:r>
            <a:r>
              <a:rPr lang="vi-VN" dirty="0">
                <a:highlight>
                  <a:srgbClr val="FFFFFF"/>
                </a:highlight>
              </a:rPr>
              <a:t>- Tính kỉ luật là: sự tuân thủ các nguyên tắc trong công việc và cuộc sống một cách nghiêm khắc nhằm đạt được mục tiêu đã đề ra trong công việc và thành công trong cuộc sống.</a:t>
            </a:r>
            <a:endParaRPr lang="en-US" dirty="0"/>
          </a:p>
          <a:p>
            <a:pPr algn="just"/>
            <a:r>
              <a:rPr lang="en-US" b="1" dirty="0"/>
              <a:t>3. </a:t>
            </a:r>
            <a:r>
              <a:rPr lang="en-US" b="1" dirty="0" err="1"/>
              <a:t>Phân</a:t>
            </a:r>
            <a:r>
              <a:rPr lang="en-US" b="1" dirty="0"/>
              <a:t> </a:t>
            </a:r>
            <a:r>
              <a:rPr lang="en-US" b="1" dirty="0" err="1"/>
              <a:t>tích</a:t>
            </a:r>
            <a:r>
              <a:rPr lang="en-US" b="1" dirty="0"/>
              <a:t>, </a:t>
            </a:r>
            <a:r>
              <a:rPr lang="en-US" b="1" dirty="0" err="1"/>
              <a:t>chứng</a:t>
            </a:r>
            <a:r>
              <a:rPr lang="en-US" b="1" dirty="0"/>
              <a:t> minh, </a:t>
            </a:r>
            <a:r>
              <a:rPr lang="en-US" b="1" dirty="0" err="1"/>
              <a:t>bàn</a:t>
            </a:r>
            <a:r>
              <a:rPr lang="en-US" b="1" dirty="0"/>
              <a:t> </a:t>
            </a:r>
            <a:r>
              <a:rPr lang="en-US" b="1" dirty="0" err="1"/>
              <a:t>luận</a:t>
            </a:r>
            <a:r>
              <a:rPr lang="en-US" b="1" dirty="0"/>
              <a:t> </a:t>
            </a:r>
            <a:r>
              <a:rPr lang="en-US" b="1" dirty="0" err="1"/>
              <a:t>về</a:t>
            </a:r>
            <a:r>
              <a:rPr lang="en-US" b="1" dirty="0"/>
              <a:t> </a:t>
            </a:r>
            <a:r>
              <a:rPr lang="vi-VN" b="1" dirty="0"/>
              <a:t> </a:t>
            </a:r>
            <a:r>
              <a:rPr lang="en-US" b="1" dirty="0" err="1"/>
              <a:t>sức</a:t>
            </a:r>
            <a:r>
              <a:rPr lang="en-US" b="1" dirty="0"/>
              <a:t> </a:t>
            </a:r>
            <a:r>
              <a:rPr lang="en-US" b="1" dirty="0" err="1"/>
              <a:t>mạnh</a:t>
            </a:r>
            <a:r>
              <a:rPr lang="en-US" b="1" dirty="0"/>
              <a:t> </a:t>
            </a:r>
            <a:r>
              <a:rPr lang="en-US" b="1" dirty="0" err="1"/>
              <a:t>của</a:t>
            </a:r>
            <a:r>
              <a:rPr lang="en-US" b="1" dirty="0"/>
              <a:t> </a:t>
            </a:r>
            <a:r>
              <a:rPr lang="vi-VN" b="1" i="1" dirty="0"/>
              <a:t>tính kỷ luật </a:t>
            </a:r>
            <a:r>
              <a:rPr lang="vi-VN" b="1" dirty="0"/>
              <a:t>trong cuộc sống con người</a:t>
            </a:r>
            <a:r>
              <a:rPr lang="en-US" b="1" dirty="0"/>
              <a:t>.</a:t>
            </a:r>
          </a:p>
          <a:p>
            <a:pPr algn="just"/>
            <a:r>
              <a:rPr lang="vi-VN" dirty="0">
                <a:highlight>
                  <a:srgbClr val="FFFFFF"/>
                </a:highlight>
              </a:rPr>
              <a:t>+ Giúp con người xác định rõ mục tiêu cần hướng đến, vạch rõ kế hoạch và tập trung được mọi nguồn sức mạnh để hoàn thành công việc một cách xuất sắc nhất.</a:t>
            </a:r>
            <a:endParaRPr lang="en-US" dirty="0"/>
          </a:p>
          <a:p>
            <a:pPr algn="just"/>
            <a:r>
              <a:rPr lang="vi-VN" dirty="0">
                <a:highlight>
                  <a:srgbClr val="FFFFFF"/>
                </a:highlight>
              </a:rPr>
              <a:t>+ Giúp con người rèn luyện được tinh thần kiên trì, không bỏ cuộc, vượt qua mọi khó khăn để với tới được sự thành công.</a:t>
            </a:r>
            <a:endParaRPr lang="en-US" dirty="0"/>
          </a:p>
          <a:p>
            <a:pPr algn="just"/>
            <a:r>
              <a:rPr lang="vi-VN" dirty="0">
                <a:highlight>
                  <a:srgbClr val="FFFFFF"/>
                </a:highlight>
              </a:rPr>
              <a:t>+ Tính kỉ luật có sức mạnh lan truyền nghị lực cho người khác, khơi bùng được tình yêu và niềm hăng say lao động trong tập thể và cộng đồng.</a:t>
            </a:r>
            <a:endParaRPr lang="en-US" dirty="0">
              <a:highlight>
                <a:srgbClr val="FFFFFF"/>
              </a:highlight>
            </a:endParaRPr>
          </a:p>
          <a:p>
            <a:pPr algn="just"/>
            <a:r>
              <a:rPr lang="en-US" dirty="0">
                <a:highlight>
                  <a:srgbClr val="FFFFFF"/>
                </a:highlight>
              </a:rPr>
              <a:t>+ </a:t>
            </a:r>
            <a:r>
              <a:rPr lang="en-US" dirty="0" err="1">
                <a:highlight>
                  <a:srgbClr val="FFFFFF"/>
                </a:highlight>
              </a:rPr>
              <a:t>Sống</a:t>
            </a:r>
            <a:r>
              <a:rPr lang="en-US" dirty="0">
                <a:highlight>
                  <a:srgbClr val="FFFFFF"/>
                </a:highlight>
              </a:rPr>
              <a:t> </a:t>
            </a:r>
            <a:r>
              <a:rPr lang="en-US" dirty="0" err="1">
                <a:highlight>
                  <a:srgbClr val="FFFFFF"/>
                </a:highlight>
              </a:rPr>
              <a:t>kỉ</a:t>
            </a:r>
            <a:r>
              <a:rPr lang="en-US" dirty="0">
                <a:highlight>
                  <a:srgbClr val="FFFFFF"/>
                </a:highlight>
              </a:rPr>
              <a:t> </a:t>
            </a:r>
            <a:r>
              <a:rPr lang="en-US" dirty="0" err="1">
                <a:highlight>
                  <a:srgbClr val="FFFFFF"/>
                </a:highlight>
              </a:rPr>
              <a:t>luật</a:t>
            </a:r>
            <a:r>
              <a:rPr lang="en-US" dirty="0">
                <a:highlight>
                  <a:srgbClr val="FFFFFF"/>
                </a:highlight>
              </a:rPr>
              <a:t> </a:t>
            </a:r>
            <a:r>
              <a:rPr lang="en-US" dirty="0" err="1">
                <a:highlight>
                  <a:srgbClr val="FFFFFF"/>
                </a:highlight>
              </a:rPr>
              <a:t>sẽ</a:t>
            </a:r>
            <a:r>
              <a:rPr lang="en-US" dirty="0">
                <a:highlight>
                  <a:srgbClr val="FFFFFF"/>
                </a:highlight>
              </a:rPr>
              <a:t> </a:t>
            </a:r>
            <a:r>
              <a:rPr lang="en-US" dirty="0" err="1">
                <a:highlight>
                  <a:srgbClr val="FFFFFF"/>
                </a:highlight>
              </a:rPr>
              <a:t>được</a:t>
            </a:r>
            <a:r>
              <a:rPr lang="en-US" dirty="0">
                <a:highlight>
                  <a:srgbClr val="FFFFFF"/>
                </a:highlight>
              </a:rPr>
              <a:t> </a:t>
            </a:r>
            <a:r>
              <a:rPr lang="en-US" dirty="0" err="1">
                <a:highlight>
                  <a:srgbClr val="FFFFFF"/>
                </a:highlight>
              </a:rPr>
              <a:t>mọi</a:t>
            </a:r>
            <a:r>
              <a:rPr lang="en-US" dirty="0">
                <a:highlight>
                  <a:srgbClr val="FFFFFF"/>
                </a:highlight>
              </a:rPr>
              <a:t> </a:t>
            </a:r>
            <a:r>
              <a:rPr lang="en-US" dirty="0" err="1">
                <a:highlight>
                  <a:srgbClr val="FFFFFF"/>
                </a:highlight>
              </a:rPr>
              <a:t>người</a:t>
            </a:r>
            <a:r>
              <a:rPr lang="en-US" dirty="0">
                <a:highlight>
                  <a:srgbClr val="FFFFFF"/>
                </a:highlight>
              </a:rPr>
              <a:t> </a:t>
            </a:r>
            <a:r>
              <a:rPr lang="en-US" dirty="0" err="1">
                <a:highlight>
                  <a:srgbClr val="FFFFFF"/>
                </a:highlight>
              </a:rPr>
              <a:t>tôn</a:t>
            </a:r>
            <a:r>
              <a:rPr lang="en-US" dirty="0">
                <a:highlight>
                  <a:srgbClr val="FFFFFF"/>
                </a:highlight>
              </a:rPr>
              <a:t> </a:t>
            </a:r>
            <a:r>
              <a:rPr lang="en-US" dirty="0" err="1">
                <a:highlight>
                  <a:srgbClr val="FFFFFF"/>
                </a:highlight>
              </a:rPr>
              <a:t>trọng</a:t>
            </a:r>
            <a:r>
              <a:rPr lang="en-US" dirty="0">
                <a:highlight>
                  <a:srgbClr val="FFFFFF"/>
                </a:highlight>
              </a:rPr>
              <a:t>, tin </a:t>
            </a:r>
            <a:r>
              <a:rPr lang="en-US" dirty="0" err="1">
                <a:highlight>
                  <a:srgbClr val="FFFFFF"/>
                </a:highlight>
              </a:rPr>
              <a:t>tưởng</a:t>
            </a:r>
            <a:r>
              <a:rPr lang="en-US" dirty="0">
                <a:highlight>
                  <a:srgbClr val="FFFFFF"/>
                </a:highlight>
              </a:rPr>
              <a:t>, </a:t>
            </a:r>
            <a:r>
              <a:rPr lang="en-US" dirty="0" err="1">
                <a:highlight>
                  <a:srgbClr val="FFFFFF"/>
                </a:highlight>
              </a:rPr>
              <a:t>có</a:t>
            </a:r>
            <a:r>
              <a:rPr lang="en-US" dirty="0">
                <a:highlight>
                  <a:srgbClr val="FFFFFF"/>
                </a:highlight>
              </a:rPr>
              <a:t> </a:t>
            </a:r>
            <a:r>
              <a:rPr lang="en-US" dirty="0" err="1">
                <a:highlight>
                  <a:srgbClr val="FFFFFF"/>
                </a:highlight>
              </a:rPr>
              <a:t>thể</a:t>
            </a:r>
            <a:r>
              <a:rPr lang="en-US" dirty="0">
                <a:highlight>
                  <a:srgbClr val="FFFFFF"/>
                </a:highlight>
              </a:rPr>
              <a:t> </a:t>
            </a:r>
            <a:r>
              <a:rPr lang="en-US" dirty="0" err="1">
                <a:highlight>
                  <a:srgbClr val="FFFFFF"/>
                </a:highlight>
              </a:rPr>
              <a:t>nắm</a:t>
            </a:r>
            <a:r>
              <a:rPr lang="en-US" dirty="0">
                <a:highlight>
                  <a:srgbClr val="FFFFFF"/>
                </a:highlight>
              </a:rPr>
              <a:t> </a:t>
            </a:r>
            <a:r>
              <a:rPr lang="en-US" dirty="0" err="1">
                <a:highlight>
                  <a:srgbClr val="FFFFFF"/>
                </a:highlight>
              </a:rPr>
              <a:t>bắt</a:t>
            </a:r>
            <a:r>
              <a:rPr lang="en-US" dirty="0">
                <a:highlight>
                  <a:srgbClr val="FFFFFF"/>
                </a:highlight>
              </a:rPr>
              <a:t> </a:t>
            </a:r>
            <a:r>
              <a:rPr lang="en-US" dirty="0" err="1">
                <a:highlight>
                  <a:srgbClr val="FFFFFF"/>
                </a:highlight>
              </a:rPr>
              <a:t>được</a:t>
            </a:r>
            <a:r>
              <a:rPr lang="en-US" dirty="0">
                <a:highlight>
                  <a:srgbClr val="FFFFFF"/>
                </a:highlight>
              </a:rPr>
              <a:t> </a:t>
            </a:r>
            <a:r>
              <a:rPr lang="en-US" dirty="0" err="1">
                <a:highlight>
                  <a:srgbClr val="FFFFFF"/>
                </a:highlight>
              </a:rPr>
              <a:t>những</a:t>
            </a:r>
            <a:r>
              <a:rPr lang="en-US" dirty="0">
                <a:highlight>
                  <a:srgbClr val="FFFFFF"/>
                </a:highlight>
              </a:rPr>
              <a:t> </a:t>
            </a:r>
            <a:r>
              <a:rPr lang="en-US" dirty="0" err="1">
                <a:highlight>
                  <a:srgbClr val="FFFFFF"/>
                </a:highlight>
              </a:rPr>
              <a:t>cơ</a:t>
            </a:r>
            <a:r>
              <a:rPr lang="en-US" dirty="0">
                <a:highlight>
                  <a:srgbClr val="FFFFFF"/>
                </a:highlight>
              </a:rPr>
              <a:t> </a:t>
            </a:r>
            <a:r>
              <a:rPr lang="en-US" dirty="0" err="1">
                <a:highlight>
                  <a:srgbClr val="FFFFFF"/>
                </a:highlight>
              </a:rPr>
              <a:t>hội</a:t>
            </a:r>
            <a:r>
              <a:rPr lang="en-US" dirty="0">
                <a:highlight>
                  <a:srgbClr val="FFFFFF"/>
                </a:highlight>
              </a:rPr>
              <a:t> </a:t>
            </a:r>
            <a:r>
              <a:rPr lang="en-US" dirty="0" err="1">
                <a:highlight>
                  <a:srgbClr val="FFFFFF"/>
                </a:highlight>
              </a:rPr>
              <a:t>tốt</a:t>
            </a:r>
            <a:r>
              <a:rPr lang="en-US" dirty="0">
                <a:highlight>
                  <a:srgbClr val="FFFFFF"/>
                </a:highlight>
              </a:rPr>
              <a:t> </a:t>
            </a:r>
            <a:r>
              <a:rPr lang="en-US" dirty="0" err="1">
                <a:highlight>
                  <a:srgbClr val="FFFFFF"/>
                </a:highlight>
              </a:rPr>
              <a:t>trong</a:t>
            </a:r>
            <a:r>
              <a:rPr lang="en-US" dirty="0">
                <a:highlight>
                  <a:srgbClr val="FFFFFF"/>
                </a:highlight>
              </a:rPr>
              <a:t> </a:t>
            </a:r>
            <a:r>
              <a:rPr lang="en-US" dirty="0" err="1">
                <a:highlight>
                  <a:srgbClr val="FFFFFF"/>
                </a:highlight>
              </a:rPr>
              <a:t>cuộc</a:t>
            </a:r>
            <a:r>
              <a:rPr lang="en-US" dirty="0">
                <a:highlight>
                  <a:srgbClr val="FFFFFF"/>
                </a:highlight>
              </a:rPr>
              <a:t> </a:t>
            </a:r>
            <a:r>
              <a:rPr lang="en-US" dirty="0" err="1">
                <a:highlight>
                  <a:srgbClr val="FFFFFF"/>
                </a:highlight>
              </a:rPr>
              <a:t>sống</a:t>
            </a:r>
            <a:r>
              <a:rPr lang="en-US" dirty="0">
                <a:highlight>
                  <a:srgbClr val="FFFFFF"/>
                </a:highlight>
              </a:rPr>
              <a:t>.</a:t>
            </a:r>
          </a:p>
          <a:p>
            <a:pPr algn="just"/>
            <a:r>
              <a:rPr lang="en-US" dirty="0">
                <a:highlight>
                  <a:srgbClr val="FFFFFF"/>
                </a:highlight>
              </a:rPr>
              <a:t>+ </a:t>
            </a:r>
            <a:r>
              <a:rPr lang="en-US" dirty="0" err="1">
                <a:highlight>
                  <a:srgbClr val="FFFFFF"/>
                </a:highlight>
              </a:rPr>
              <a:t>Nếu</a:t>
            </a:r>
            <a:r>
              <a:rPr lang="en-US" dirty="0">
                <a:highlight>
                  <a:srgbClr val="FFFFFF"/>
                </a:highlight>
              </a:rPr>
              <a:t> </a:t>
            </a:r>
            <a:r>
              <a:rPr lang="en-US" dirty="0" err="1">
                <a:highlight>
                  <a:srgbClr val="FFFFFF"/>
                </a:highlight>
              </a:rPr>
              <a:t>không</a:t>
            </a:r>
            <a:r>
              <a:rPr lang="en-US" dirty="0">
                <a:highlight>
                  <a:srgbClr val="FFFFFF"/>
                </a:highlight>
              </a:rPr>
              <a:t> </a:t>
            </a:r>
            <a:r>
              <a:rPr lang="en-US" dirty="0" err="1">
                <a:highlight>
                  <a:srgbClr val="FFFFFF"/>
                </a:highlight>
              </a:rPr>
              <a:t>có</a:t>
            </a:r>
            <a:r>
              <a:rPr lang="en-US" dirty="0">
                <a:highlight>
                  <a:srgbClr val="FFFFFF"/>
                </a:highlight>
              </a:rPr>
              <a:t> </a:t>
            </a:r>
            <a:r>
              <a:rPr lang="en-US" dirty="0" err="1">
                <a:highlight>
                  <a:srgbClr val="FFFFFF"/>
                </a:highlight>
              </a:rPr>
              <a:t>tính</a:t>
            </a:r>
            <a:r>
              <a:rPr lang="en-US" dirty="0">
                <a:highlight>
                  <a:srgbClr val="FFFFFF"/>
                </a:highlight>
              </a:rPr>
              <a:t> </a:t>
            </a:r>
            <a:r>
              <a:rPr lang="en-US" dirty="0" err="1">
                <a:highlight>
                  <a:srgbClr val="FFFFFF"/>
                </a:highlight>
              </a:rPr>
              <a:t>kỉ</a:t>
            </a:r>
            <a:r>
              <a:rPr lang="en-US" dirty="0">
                <a:highlight>
                  <a:srgbClr val="FFFFFF"/>
                </a:highlight>
              </a:rPr>
              <a:t> </a:t>
            </a:r>
            <a:r>
              <a:rPr lang="en-US" dirty="0" err="1">
                <a:highlight>
                  <a:srgbClr val="FFFFFF"/>
                </a:highlight>
              </a:rPr>
              <a:t>luật</a:t>
            </a:r>
            <a:r>
              <a:rPr lang="en-US" dirty="0">
                <a:highlight>
                  <a:srgbClr val="FFFFFF"/>
                </a:highlight>
              </a:rPr>
              <a:t>, con </a:t>
            </a:r>
            <a:r>
              <a:rPr lang="en-US" dirty="0" err="1">
                <a:highlight>
                  <a:srgbClr val="FFFFFF"/>
                </a:highlight>
              </a:rPr>
              <a:t>người</a:t>
            </a:r>
            <a:r>
              <a:rPr lang="en-US" dirty="0">
                <a:highlight>
                  <a:srgbClr val="FFFFFF"/>
                </a:highlight>
              </a:rPr>
              <a:t> </a:t>
            </a:r>
            <a:r>
              <a:rPr lang="en-US" dirty="0" err="1">
                <a:highlight>
                  <a:srgbClr val="FFFFFF"/>
                </a:highlight>
              </a:rPr>
              <a:t>dễ</a:t>
            </a:r>
            <a:r>
              <a:rPr lang="en-US" dirty="0">
                <a:highlight>
                  <a:srgbClr val="FFFFFF"/>
                </a:highlight>
              </a:rPr>
              <a:t> </a:t>
            </a:r>
            <a:r>
              <a:rPr lang="en-US" dirty="0" err="1">
                <a:highlight>
                  <a:srgbClr val="FFFFFF"/>
                </a:highlight>
              </a:rPr>
              <a:t>rơi</a:t>
            </a:r>
            <a:r>
              <a:rPr lang="en-US" dirty="0">
                <a:highlight>
                  <a:srgbClr val="FFFFFF"/>
                </a:highlight>
              </a:rPr>
              <a:t> </a:t>
            </a:r>
            <a:r>
              <a:rPr lang="en-US" dirty="0" err="1">
                <a:highlight>
                  <a:srgbClr val="FFFFFF"/>
                </a:highlight>
              </a:rPr>
              <a:t>vào</a:t>
            </a:r>
            <a:r>
              <a:rPr lang="en-US" dirty="0">
                <a:highlight>
                  <a:srgbClr val="FFFFFF"/>
                </a:highlight>
              </a:rPr>
              <a:t> </a:t>
            </a:r>
            <a:r>
              <a:rPr lang="en-US" dirty="0" err="1">
                <a:highlight>
                  <a:srgbClr val="FFFFFF"/>
                </a:highlight>
              </a:rPr>
              <a:t>lối</a:t>
            </a:r>
            <a:r>
              <a:rPr lang="en-US" dirty="0">
                <a:highlight>
                  <a:srgbClr val="FFFFFF"/>
                </a:highlight>
              </a:rPr>
              <a:t> </a:t>
            </a:r>
            <a:r>
              <a:rPr lang="en-US" dirty="0" err="1">
                <a:highlight>
                  <a:srgbClr val="FFFFFF"/>
                </a:highlight>
              </a:rPr>
              <a:t>sống</a:t>
            </a:r>
            <a:r>
              <a:rPr lang="en-US" dirty="0">
                <a:highlight>
                  <a:srgbClr val="FFFFFF"/>
                </a:highlight>
              </a:rPr>
              <a:t> </a:t>
            </a:r>
            <a:r>
              <a:rPr lang="en-US" dirty="0" err="1">
                <a:highlight>
                  <a:srgbClr val="FFFFFF"/>
                </a:highlight>
              </a:rPr>
              <a:t>buông</a:t>
            </a:r>
            <a:r>
              <a:rPr lang="en-US" dirty="0">
                <a:highlight>
                  <a:srgbClr val="FFFFFF"/>
                </a:highlight>
              </a:rPr>
              <a:t> </a:t>
            </a:r>
            <a:r>
              <a:rPr lang="en-US" dirty="0" err="1">
                <a:highlight>
                  <a:srgbClr val="FFFFFF"/>
                </a:highlight>
              </a:rPr>
              <a:t>thả</a:t>
            </a:r>
            <a:r>
              <a:rPr lang="en-US" dirty="0">
                <a:highlight>
                  <a:srgbClr val="FFFFFF"/>
                </a:highlight>
              </a:rPr>
              <a:t>, </a:t>
            </a:r>
            <a:r>
              <a:rPr lang="en-US" dirty="0" err="1">
                <a:highlight>
                  <a:srgbClr val="FFFFFF"/>
                </a:highlight>
              </a:rPr>
              <a:t>sống</a:t>
            </a:r>
            <a:r>
              <a:rPr lang="en-US" dirty="0">
                <a:highlight>
                  <a:srgbClr val="FFFFFF"/>
                </a:highlight>
              </a:rPr>
              <a:t> </a:t>
            </a:r>
            <a:r>
              <a:rPr lang="en-US" dirty="0" err="1">
                <a:highlight>
                  <a:srgbClr val="FFFFFF"/>
                </a:highlight>
              </a:rPr>
              <a:t>không</a:t>
            </a:r>
            <a:r>
              <a:rPr lang="en-US" dirty="0">
                <a:highlight>
                  <a:srgbClr val="FFFFFF"/>
                </a:highlight>
              </a:rPr>
              <a:t> </a:t>
            </a:r>
            <a:r>
              <a:rPr lang="en-US" dirty="0" err="1">
                <a:highlight>
                  <a:srgbClr val="FFFFFF"/>
                </a:highlight>
              </a:rPr>
              <a:t>mục</a:t>
            </a:r>
            <a:r>
              <a:rPr lang="en-US" dirty="0">
                <a:highlight>
                  <a:srgbClr val="FFFFFF"/>
                </a:highlight>
              </a:rPr>
              <a:t> </a:t>
            </a:r>
            <a:r>
              <a:rPr lang="en-US" dirty="0" err="1">
                <a:highlight>
                  <a:srgbClr val="FFFFFF"/>
                </a:highlight>
              </a:rPr>
              <a:t>đích</a:t>
            </a:r>
            <a:r>
              <a:rPr lang="en-US" dirty="0">
                <a:highlight>
                  <a:srgbClr val="FFFFFF"/>
                </a:highlight>
              </a:rPr>
              <a:t> </a:t>
            </a:r>
            <a:r>
              <a:rPr lang="en-US" dirty="0" err="1">
                <a:highlight>
                  <a:srgbClr val="FFFFFF"/>
                </a:highlight>
              </a:rPr>
              <a:t>và</a:t>
            </a:r>
            <a:r>
              <a:rPr lang="en-US" dirty="0">
                <a:highlight>
                  <a:srgbClr val="FFFFFF"/>
                </a:highlight>
              </a:rPr>
              <a:t> </a:t>
            </a:r>
            <a:r>
              <a:rPr lang="en-US" dirty="0" err="1">
                <a:highlight>
                  <a:srgbClr val="FFFFFF"/>
                </a:highlight>
              </a:rPr>
              <a:t>dễ</a:t>
            </a:r>
            <a:r>
              <a:rPr lang="en-US" dirty="0">
                <a:highlight>
                  <a:srgbClr val="FFFFFF"/>
                </a:highlight>
              </a:rPr>
              <a:t> </a:t>
            </a:r>
            <a:r>
              <a:rPr lang="en-US" dirty="0" err="1">
                <a:highlight>
                  <a:srgbClr val="FFFFFF"/>
                </a:highlight>
              </a:rPr>
              <a:t>thất</a:t>
            </a:r>
            <a:r>
              <a:rPr lang="en-US" dirty="0">
                <a:highlight>
                  <a:srgbClr val="FFFFFF"/>
                </a:highlight>
              </a:rPr>
              <a:t> </a:t>
            </a:r>
            <a:r>
              <a:rPr lang="en-US" dirty="0" err="1">
                <a:highlight>
                  <a:srgbClr val="FFFFFF"/>
                </a:highlight>
              </a:rPr>
              <a:t>bại</a:t>
            </a:r>
            <a:r>
              <a:rPr lang="en-US" dirty="0">
                <a:highlight>
                  <a:srgbClr val="FFFFFF"/>
                </a:highlight>
              </a:rPr>
              <a:t> .</a:t>
            </a:r>
          </a:p>
          <a:p>
            <a:pPr algn="just"/>
            <a:r>
              <a:rPr lang="en-US" dirty="0"/>
              <a:t>(</a:t>
            </a:r>
            <a:r>
              <a:rPr lang="en-US" dirty="0" err="1"/>
              <a:t>Dẫn</a:t>
            </a:r>
            <a:r>
              <a:rPr lang="en-US" dirty="0"/>
              <a:t> </a:t>
            </a:r>
            <a:r>
              <a:rPr lang="en-US" dirty="0" err="1"/>
              <a:t>chứng</a:t>
            </a:r>
            <a:r>
              <a:rPr lang="en-US" dirty="0"/>
              <a:t> </a:t>
            </a:r>
            <a:r>
              <a:rPr lang="en-US" dirty="0" err="1"/>
              <a:t>tiêu</a:t>
            </a:r>
            <a:r>
              <a:rPr lang="en-US" dirty="0"/>
              <a:t> </a:t>
            </a:r>
            <a:r>
              <a:rPr lang="en-US" dirty="0" err="1"/>
              <a:t>biểu</a:t>
            </a:r>
            <a:r>
              <a:rPr lang="en-US" dirty="0"/>
              <a:t>)</a:t>
            </a:r>
          </a:p>
          <a:p>
            <a:pPr algn="just" fontAlgn="t"/>
            <a:r>
              <a:rPr lang="en-US" dirty="0"/>
              <a:t>4. </a:t>
            </a:r>
            <a:r>
              <a:rPr lang="vi-VN" b="1" dirty="0"/>
              <a:t>Bài học nhận thức </a:t>
            </a:r>
            <a:r>
              <a:rPr lang="en-US" b="1" dirty="0"/>
              <a:t>, </a:t>
            </a:r>
            <a:r>
              <a:rPr lang="vi-VN" b="1" dirty="0"/>
              <a:t>hành động</a:t>
            </a:r>
            <a:r>
              <a:rPr lang="en-US" b="1" dirty="0"/>
              <a:t> – </a:t>
            </a:r>
            <a:r>
              <a:rPr lang="en-US" b="1" dirty="0" err="1"/>
              <a:t>Thông</a:t>
            </a:r>
            <a:r>
              <a:rPr lang="en-US" b="1" dirty="0"/>
              <a:t> </a:t>
            </a:r>
            <a:r>
              <a:rPr lang="en-US" b="1" dirty="0" err="1"/>
              <a:t>điệp</a:t>
            </a:r>
            <a:endParaRPr lang="en-US" b="1" dirty="0"/>
          </a:p>
          <a:p>
            <a:pPr marL="285750" indent="-285750" algn="just">
              <a:buFontTx/>
              <a:buChar char="-"/>
            </a:pPr>
            <a:r>
              <a:rPr lang="en-US" dirty="0" err="1">
                <a:highlight>
                  <a:srgbClr val="FFFFFF"/>
                </a:highlight>
              </a:rPr>
              <a:t>Cần</a:t>
            </a:r>
            <a:r>
              <a:rPr lang="vi-VN" dirty="0">
                <a:highlight>
                  <a:srgbClr val="FFFFFF"/>
                </a:highlight>
              </a:rPr>
              <a:t> rèn luyện ý chí, </a:t>
            </a:r>
            <a:r>
              <a:rPr lang="en-US" dirty="0" err="1">
                <a:highlight>
                  <a:srgbClr val="FFFFFF"/>
                </a:highlight>
              </a:rPr>
              <a:t>tự</a:t>
            </a:r>
            <a:r>
              <a:rPr lang="en-US" dirty="0">
                <a:highlight>
                  <a:srgbClr val="FFFFFF"/>
                </a:highlight>
              </a:rPr>
              <a:t> </a:t>
            </a:r>
            <a:r>
              <a:rPr lang="en-US" dirty="0" err="1">
                <a:highlight>
                  <a:srgbClr val="FFFFFF"/>
                </a:highlight>
              </a:rPr>
              <a:t>giác</a:t>
            </a:r>
            <a:r>
              <a:rPr lang="en-US" dirty="0">
                <a:highlight>
                  <a:srgbClr val="FFFFFF"/>
                </a:highlight>
              </a:rPr>
              <a:t> </a:t>
            </a:r>
            <a:r>
              <a:rPr lang="en-US" dirty="0" err="1">
                <a:highlight>
                  <a:srgbClr val="FFFFFF"/>
                </a:highlight>
              </a:rPr>
              <a:t>và</a:t>
            </a:r>
            <a:r>
              <a:rPr lang="en-US" dirty="0">
                <a:highlight>
                  <a:srgbClr val="FFFFFF"/>
                </a:highlight>
              </a:rPr>
              <a:t> </a:t>
            </a:r>
            <a:r>
              <a:rPr lang="vi-VN" dirty="0">
                <a:highlight>
                  <a:srgbClr val="FFFFFF"/>
                </a:highlight>
              </a:rPr>
              <a:t>quyết tâm </a:t>
            </a:r>
            <a:r>
              <a:rPr lang="en-US" dirty="0" err="1">
                <a:highlight>
                  <a:srgbClr val="FFFFFF"/>
                </a:highlight>
              </a:rPr>
              <a:t>trong</a:t>
            </a:r>
            <a:r>
              <a:rPr lang="en-US" dirty="0">
                <a:highlight>
                  <a:srgbClr val="FFFFFF"/>
                </a:highlight>
              </a:rPr>
              <a:t> </a:t>
            </a:r>
            <a:r>
              <a:rPr lang="en-US" dirty="0" err="1">
                <a:highlight>
                  <a:srgbClr val="FFFFFF"/>
                </a:highlight>
              </a:rPr>
              <a:t>cuộc</a:t>
            </a:r>
            <a:r>
              <a:rPr lang="en-US" dirty="0">
                <a:highlight>
                  <a:srgbClr val="FFFFFF"/>
                </a:highlight>
              </a:rPr>
              <a:t> </a:t>
            </a:r>
            <a:r>
              <a:rPr lang="en-US" dirty="0" err="1">
                <a:highlight>
                  <a:srgbClr val="FFFFFF"/>
                </a:highlight>
              </a:rPr>
              <a:t>sống</a:t>
            </a:r>
            <a:r>
              <a:rPr lang="en-US" dirty="0">
                <a:highlight>
                  <a:srgbClr val="FFFFFF"/>
                </a:highlight>
              </a:rPr>
              <a:t>.</a:t>
            </a:r>
          </a:p>
          <a:p>
            <a:pPr marL="285750" indent="-285750" algn="just">
              <a:buFontTx/>
              <a:buChar char="-"/>
            </a:pPr>
            <a:r>
              <a:rPr lang="en-US" dirty="0" err="1">
                <a:highlight>
                  <a:srgbClr val="FFFFFF"/>
                </a:highlight>
              </a:rPr>
              <a:t>Sống</a:t>
            </a:r>
            <a:r>
              <a:rPr lang="en-US" dirty="0">
                <a:highlight>
                  <a:srgbClr val="FFFFFF"/>
                </a:highlight>
              </a:rPr>
              <a:t> </a:t>
            </a:r>
            <a:r>
              <a:rPr lang="en-US" dirty="0" err="1">
                <a:highlight>
                  <a:srgbClr val="FFFFFF"/>
                </a:highlight>
              </a:rPr>
              <a:t>kỉ</a:t>
            </a:r>
            <a:r>
              <a:rPr lang="en-US" dirty="0">
                <a:highlight>
                  <a:srgbClr val="FFFFFF"/>
                </a:highlight>
              </a:rPr>
              <a:t> </a:t>
            </a:r>
            <a:r>
              <a:rPr lang="en-US" dirty="0" err="1">
                <a:highlight>
                  <a:srgbClr val="FFFFFF"/>
                </a:highlight>
              </a:rPr>
              <a:t>luật</a:t>
            </a:r>
            <a:r>
              <a:rPr lang="en-US" dirty="0">
                <a:highlight>
                  <a:srgbClr val="FFFFFF"/>
                </a:highlight>
              </a:rPr>
              <a:t> </a:t>
            </a:r>
            <a:r>
              <a:rPr lang="en-US" dirty="0" err="1">
                <a:highlight>
                  <a:srgbClr val="FFFFFF"/>
                </a:highlight>
              </a:rPr>
              <a:t>để</a:t>
            </a:r>
            <a:r>
              <a:rPr lang="en-US" dirty="0">
                <a:highlight>
                  <a:srgbClr val="FFFFFF"/>
                </a:highlight>
              </a:rPr>
              <a:t> </a:t>
            </a:r>
            <a:r>
              <a:rPr lang="en-US" dirty="0" err="1">
                <a:highlight>
                  <a:srgbClr val="FFFFFF"/>
                </a:highlight>
              </a:rPr>
              <a:t>hướng</a:t>
            </a:r>
            <a:r>
              <a:rPr lang="en-US" dirty="0">
                <a:highlight>
                  <a:srgbClr val="FFFFFF"/>
                </a:highlight>
              </a:rPr>
              <a:t> </a:t>
            </a:r>
            <a:r>
              <a:rPr lang="en-US" dirty="0" err="1">
                <a:highlight>
                  <a:srgbClr val="FFFFFF"/>
                </a:highlight>
              </a:rPr>
              <a:t>đến</a:t>
            </a:r>
            <a:r>
              <a:rPr lang="en-US" dirty="0">
                <a:highlight>
                  <a:srgbClr val="FFFFFF"/>
                </a:highlight>
              </a:rPr>
              <a:t> </a:t>
            </a:r>
            <a:r>
              <a:rPr lang="en-US" dirty="0" err="1">
                <a:highlight>
                  <a:srgbClr val="FFFFFF"/>
                </a:highlight>
              </a:rPr>
              <a:t>một</a:t>
            </a:r>
            <a:r>
              <a:rPr lang="en-US" dirty="0">
                <a:highlight>
                  <a:srgbClr val="FFFFFF"/>
                </a:highlight>
              </a:rPr>
              <a:t> </a:t>
            </a:r>
            <a:r>
              <a:rPr lang="en-US" dirty="0" err="1">
                <a:highlight>
                  <a:srgbClr val="FFFFFF"/>
                </a:highlight>
              </a:rPr>
              <a:t>tương</a:t>
            </a:r>
            <a:r>
              <a:rPr lang="en-US" dirty="0">
                <a:highlight>
                  <a:srgbClr val="FFFFFF"/>
                </a:highlight>
              </a:rPr>
              <a:t> </a:t>
            </a:r>
            <a:r>
              <a:rPr lang="en-US" dirty="0" err="1">
                <a:highlight>
                  <a:srgbClr val="FFFFFF"/>
                </a:highlight>
              </a:rPr>
              <a:t>lai</a:t>
            </a:r>
            <a:r>
              <a:rPr lang="en-US" dirty="0">
                <a:highlight>
                  <a:srgbClr val="FFFFFF"/>
                </a:highlight>
              </a:rPr>
              <a:t> </a:t>
            </a:r>
            <a:r>
              <a:rPr lang="en-US" dirty="0" err="1">
                <a:highlight>
                  <a:srgbClr val="FFFFFF"/>
                </a:highlight>
              </a:rPr>
              <a:t>tốt</a:t>
            </a:r>
            <a:r>
              <a:rPr lang="en-US" dirty="0">
                <a:highlight>
                  <a:srgbClr val="FFFFFF"/>
                </a:highlight>
              </a:rPr>
              <a:t> </a:t>
            </a:r>
            <a:r>
              <a:rPr lang="en-US" dirty="0" err="1">
                <a:highlight>
                  <a:srgbClr val="FFFFFF"/>
                </a:highlight>
              </a:rPr>
              <a:t>đẹp</a:t>
            </a:r>
            <a:r>
              <a:rPr lang="en-US" dirty="0">
                <a:highlight>
                  <a:srgbClr val="FFFFFF"/>
                </a:highlight>
              </a:rPr>
              <a:t>.</a:t>
            </a:r>
            <a:endParaRPr lang="en-US" dirty="0"/>
          </a:p>
        </p:txBody>
      </p:sp>
    </p:spTree>
    <p:extLst>
      <p:ext uri="{BB962C8B-B14F-4D97-AF65-F5344CB8AC3E}">
        <p14:creationId xmlns:p14="http://schemas.microsoft.com/office/powerpoint/2010/main" val="28876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left)">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left)">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wipe(left)">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wipe(left)">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wipe(left)">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wipe(left)">
                                      <p:cBhvr>
                                        <p:cTn id="66" dur="500"/>
                                        <p:tgtEl>
                                          <p:spTgt spid="6">
                                            <p:txEl>
                                              <p:pRg st="10" end="1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animEffect transition="in" filter="wipe(left)">
                                      <p:cBhvr>
                                        <p:cTn id="71"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2590800" y="230269"/>
            <a:ext cx="4633000" cy="400110"/>
          </a:xfrm>
          <a:prstGeom prst="rect">
            <a:avLst/>
          </a:prstGeom>
          <a:noFill/>
        </p:spPr>
        <p:txBody>
          <a:bodyPr wrap="none" rtlCol="0">
            <a:spAutoFit/>
          </a:bodyPr>
          <a:lstStyle/>
          <a:p>
            <a:r>
              <a:rPr lang="en-US" sz="2000" b="1" dirty="0">
                <a:solidFill>
                  <a:srgbClr val="FF0000"/>
                </a:solidFill>
              </a:rPr>
              <a:t>CÁC VẤN ĐỀ XÃ HỘI QUAN TRỌNG </a:t>
            </a:r>
          </a:p>
        </p:txBody>
      </p:sp>
      <p:sp>
        <p:nvSpPr>
          <p:cNvPr id="4" name="Explosion 1 3"/>
          <p:cNvSpPr/>
          <p:nvPr/>
        </p:nvSpPr>
        <p:spPr>
          <a:xfrm rot="285863">
            <a:off x="192921" y="737446"/>
            <a:ext cx="2662154" cy="20203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Hiện</a:t>
            </a:r>
            <a:r>
              <a:rPr lang="en-US" sz="1800" b="1" dirty="0">
                <a:solidFill>
                  <a:srgbClr val="FFFF00"/>
                </a:solidFill>
              </a:rPr>
              <a:t> </a:t>
            </a:r>
            <a:r>
              <a:rPr lang="en-US" sz="1800" b="1" dirty="0" err="1">
                <a:solidFill>
                  <a:srgbClr val="FFFF00"/>
                </a:solidFill>
              </a:rPr>
              <a:t>tượng</a:t>
            </a:r>
            <a:r>
              <a:rPr lang="en-US" sz="1800" b="1" dirty="0">
                <a:solidFill>
                  <a:srgbClr val="FFFF00"/>
                </a:solidFill>
              </a:rPr>
              <a:t> </a:t>
            </a:r>
            <a:r>
              <a:rPr lang="en-US" sz="1800" b="1" dirty="0" err="1">
                <a:solidFill>
                  <a:srgbClr val="FFFF00"/>
                </a:solidFill>
              </a:rPr>
              <a:t>đời</a:t>
            </a:r>
            <a:r>
              <a:rPr lang="en-US" sz="1800" b="1" dirty="0">
                <a:solidFill>
                  <a:srgbClr val="FFFF00"/>
                </a:solidFill>
              </a:rPr>
              <a:t> </a:t>
            </a:r>
            <a:r>
              <a:rPr lang="en-US" sz="1800" b="1" dirty="0" err="1">
                <a:solidFill>
                  <a:srgbClr val="FFFF00"/>
                </a:solidFill>
              </a:rPr>
              <a:t>sống</a:t>
            </a:r>
            <a:endParaRPr lang="en-US" sz="1800" b="1" dirty="0">
              <a:solidFill>
                <a:srgbClr val="FFFF00"/>
              </a:solidFill>
            </a:endParaRPr>
          </a:p>
        </p:txBody>
      </p:sp>
      <p:sp>
        <p:nvSpPr>
          <p:cNvPr id="7" name="TextBox 6"/>
          <p:cNvSpPr txBox="1"/>
          <p:nvPr/>
        </p:nvSpPr>
        <p:spPr>
          <a:xfrm>
            <a:off x="3505200" y="681194"/>
            <a:ext cx="2986715" cy="4524315"/>
          </a:xfrm>
          <a:prstGeom prst="rect">
            <a:avLst/>
          </a:prstGeom>
          <a:noFill/>
        </p:spPr>
        <p:txBody>
          <a:bodyPr wrap="none" rtlCol="0">
            <a:spAutoFit/>
          </a:bodyPr>
          <a:lstStyle/>
          <a:p>
            <a:pPr marL="285750" indent="-285750">
              <a:buFontTx/>
              <a:buChar char="-"/>
            </a:pPr>
            <a:r>
              <a:rPr lang="en-US" sz="1800" i="1" dirty="0">
                <a:latin typeface="Times New Roman" panose="02020603050405020304" pitchFamily="18" charset="0"/>
                <a:cs typeface="Times New Roman" panose="02020603050405020304" pitchFamily="18" charset="0"/>
              </a:rPr>
              <a:t>Ô </a:t>
            </a:r>
            <a:r>
              <a:rPr lang="en-US" sz="1800" i="1" dirty="0" err="1">
                <a:latin typeface="Times New Roman" panose="02020603050405020304" pitchFamily="18" charset="0"/>
                <a:cs typeface="Times New Roman" panose="02020603050405020304" pitchFamily="18" charset="0"/>
              </a:rPr>
              <a:t>nhiễm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môi</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trường</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a:latin typeface="Times New Roman" panose="02020603050405020304" pitchFamily="18" charset="0"/>
                <a:cs typeface="Times New Roman" panose="02020603050405020304" pitchFamily="18" charset="0"/>
              </a:rPr>
              <a:t>Tai </a:t>
            </a:r>
            <a:r>
              <a:rPr lang="en-US" sz="1800" i="1" dirty="0" err="1">
                <a:latin typeface="Times New Roman" panose="02020603050405020304" pitchFamily="18" charset="0"/>
                <a:cs typeface="Times New Roman" panose="02020603050405020304" pitchFamily="18" charset="0"/>
              </a:rPr>
              <a:t>nạn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giao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thông</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Bạo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lực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học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đường</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Bạo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lực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gia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đình</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Nghiện</a:t>
            </a:r>
            <a:r>
              <a:rPr lang="en-US" sz="1800" i="1" dirty="0">
                <a:latin typeface="Times New Roman" panose="02020603050405020304" pitchFamily="18" charset="0"/>
                <a:cs typeface="Times New Roman" panose="02020603050405020304" pitchFamily="18" charset="0"/>
              </a:rPr>
              <a:t> internet</a:t>
            </a:r>
          </a:p>
          <a:p>
            <a:pPr marL="285750" indent="-285750">
              <a:buFontTx/>
              <a:buChar char="-"/>
            </a:pPr>
            <a:r>
              <a:rPr lang="en-US" sz="1800" i="1" dirty="0" err="1">
                <a:latin typeface="Times New Roman" panose="02020603050405020304" pitchFamily="18" charset="0"/>
                <a:cs typeface="Times New Roman" panose="02020603050405020304" pitchFamily="18" charset="0"/>
              </a:rPr>
              <a:t>Sống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ảo</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Đua</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theo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trào</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lưu</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Sống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buông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thả</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hưởng</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thụ</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Sự</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vô</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cảm</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vô</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trách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nhiệm</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Nghiện</a:t>
            </a:r>
            <a:r>
              <a:rPr lang="en-US" sz="1800" i="1" dirty="0">
                <a:latin typeface="Times New Roman" panose="02020603050405020304" pitchFamily="18" charset="0"/>
                <a:cs typeface="Times New Roman" panose="02020603050405020304" pitchFamily="18" charset="0"/>
              </a:rPr>
              <a:t> ma </a:t>
            </a:r>
            <a:r>
              <a:rPr lang="en-US" sz="1800" i="1" dirty="0" err="1">
                <a:latin typeface="Times New Roman" panose="02020603050405020304" pitchFamily="18" charset="0"/>
                <a:cs typeface="Times New Roman" panose="02020603050405020304" pitchFamily="18" charset="0"/>
              </a:rPr>
              <a:t>túy</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err="1">
                <a:latin typeface="Times New Roman" panose="02020603050405020304" pitchFamily="18" charset="0"/>
                <a:cs typeface="Times New Roman" panose="02020603050405020304" pitchFamily="18" charset="0"/>
              </a:rPr>
              <a:t>Ăn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mặc</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phản</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cảm</a:t>
            </a:r>
            <a:endParaRPr lang="en-US" sz="1800" i="1" dirty="0">
              <a:latin typeface="Times New Roman" panose="02020603050405020304" pitchFamily="18" charset="0"/>
              <a:cs typeface="Times New Roman" panose="02020603050405020304" pitchFamily="18" charset="0"/>
            </a:endParaRPr>
          </a:p>
          <a:p>
            <a:pPr marL="285750" indent="-285750">
              <a:buFontTx/>
              <a:buChar char="-"/>
            </a:pPr>
            <a:r>
              <a:rPr lang="en-US" sz="1800" i="1" dirty="0">
                <a:latin typeface="Times New Roman" panose="02020603050405020304" pitchFamily="18" charset="0"/>
                <a:cs typeface="Times New Roman" panose="02020603050405020304" pitchFamily="18" charset="0"/>
              </a:rPr>
              <a:t>…</a:t>
            </a:r>
          </a:p>
          <a:p>
            <a:pPr marL="285750" indent="-285750">
              <a:buFontTx/>
              <a:buChar char="-"/>
            </a:pPr>
            <a:endParaRPr lang="en-US" sz="1800" i="1" dirty="0">
              <a:latin typeface="Times New Roman" panose="02020603050405020304" pitchFamily="18" charset="0"/>
              <a:cs typeface="Times New Roman" panose="02020603050405020304" pitchFamily="18" charset="0"/>
            </a:endParaRPr>
          </a:p>
          <a:p>
            <a:pPr marL="285750" indent="-285750">
              <a:buFontTx/>
              <a:buChar char="-"/>
            </a:pPr>
            <a:endParaRPr lang="en-US" sz="1800" i="1" dirty="0">
              <a:latin typeface="Times New Roman" panose="02020603050405020304" pitchFamily="18" charset="0"/>
              <a:cs typeface="Times New Roman" panose="02020603050405020304" pitchFamily="18" charset="0"/>
            </a:endParaRPr>
          </a:p>
          <a:p>
            <a:pPr marL="285750" indent="-285750">
              <a:buFontTx/>
              <a:buChar char="-"/>
            </a:pPr>
            <a:endParaRPr lang="en-US" sz="1800" i="1" dirty="0">
              <a:latin typeface="Times New Roman" panose="02020603050405020304" pitchFamily="18" charset="0"/>
              <a:cs typeface="Times New Roman" panose="02020603050405020304" pitchFamily="18" charset="0"/>
            </a:endParaRPr>
          </a:p>
          <a:p>
            <a:pPr marL="285750" indent="-285750">
              <a:buFontTx/>
              <a:buChar char="-"/>
            </a:pPr>
            <a:endParaRPr lang="en-US" sz="1800" i="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96950" y="3943350"/>
            <a:ext cx="8218449" cy="954107"/>
          </a:xfrm>
          <a:prstGeom prst="rect">
            <a:avLst/>
          </a:prstGeom>
          <a:noFill/>
        </p:spPr>
        <p:txBody>
          <a:bodyPr wrap="square" rtlCol="0">
            <a:spAutoFit/>
          </a:bodyPr>
          <a:lstStyle/>
          <a:p>
            <a:r>
              <a:rPr lang="en-US" dirty="0" err="1"/>
              <a:t>Dù</a:t>
            </a:r>
            <a:r>
              <a:rPr lang="en-US" dirty="0"/>
              <a:t> </a:t>
            </a:r>
            <a:r>
              <a:rPr lang="en-US" dirty="0" err="1"/>
              <a:t>thuộc</a:t>
            </a:r>
            <a:r>
              <a:rPr lang="en-US" dirty="0"/>
              <a:t> </a:t>
            </a:r>
            <a:r>
              <a:rPr lang="en-US" dirty="0" err="1"/>
              <a:t>vấn</a:t>
            </a:r>
            <a:r>
              <a:rPr lang="en-US" dirty="0"/>
              <a:t> </a:t>
            </a:r>
            <a:r>
              <a:rPr lang="en-US" dirty="0" err="1"/>
              <a:t>đề</a:t>
            </a:r>
            <a:r>
              <a:rPr lang="en-US" dirty="0"/>
              <a:t> </a:t>
            </a:r>
            <a:r>
              <a:rPr lang="en-US" b="1" dirty="0" err="1">
                <a:solidFill>
                  <a:srgbClr val="0000FF"/>
                </a:solidFill>
              </a:rPr>
              <a:t>tư</a:t>
            </a:r>
            <a:r>
              <a:rPr lang="en-US" b="1" dirty="0">
                <a:solidFill>
                  <a:srgbClr val="0000FF"/>
                </a:solidFill>
              </a:rPr>
              <a:t> </a:t>
            </a:r>
            <a:r>
              <a:rPr lang="en-US" b="1" dirty="0" err="1">
                <a:solidFill>
                  <a:srgbClr val="0000FF"/>
                </a:solidFill>
              </a:rPr>
              <a:t>tưởng</a:t>
            </a:r>
            <a:r>
              <a:rPr lang="en-US" b="1" dirty="0">
                <a:solidFill>
                  <a:srgbClr val="0000FF"/>
                </a:solidFill>
              </a:rPr>
              <a:t>, </a:t>
            </a:r>
            <a:r>
              <a:rPr lang="en-US" b="1" dirty="0" err="1">
                <a:solidFill>
                  <a:srgbClr val="0000FF"/>
                </a:solidFill>
              </a:rPr>
              <a:t>đạo</a:t>
            </a:r>
            <a:r>
              <a:rPr lang="en-US" b="1" dirty="0">
                <a:solidFill>
                  <a:srgbClr val="0000FF"/>
                </a:solidFill>
              </a:rPr>
              <a:t> </a:t>
            </a:r>
            <a:r>
              <a:rPr lang="en-US" b="1" dirty="0" err="1">
                <a:solidFill>
                  <a:srgbClr val="0000FF"/>
                </a:solidFill>
              </a:rPr>
              <a:t>đức</a:t>
            </a:r>
            <a:r>
              <a:rPr lang="en-US" b="1" dirty="0">
                <a:solidFill>
                  <a:srgbClr val="0000FF"/>
                </a:solidFill>
              </a:rPr>
              <a:t>,  </a:t>
            </a:r>
            <a:r>
              <a:rPr lang="en-US" b="1" dirty="0" err="1">
                <a:solidFill>
                  <a:srgbClr val="0000FF"/>
                </a:solidFill>
              </a:rPr>
              <a:t>lối</a:t>
            </a:r>
            <a:r>
              <a:rPr lang="en-US" b="1" dirty="0">
                <a:solidFill>
                  <a:srgbClr val="0000FF"/>
                </a:solidFill>
              </a:rPr>
              <a:t> </a:t>
            </a:r>
            <a:r>
              <a:rPr lang="en-US" b="1" dirty="0" err="1">
                <a:solidFill>
                  <a:srgbClr val="0000FF"/>
                </a:solidFill>
              </a:rPr>
              <a:t>sống</a:t>
            </a:r>
            <a:r>
              <a:rPr lang="en-US" b="1" dirty="0">
                <a:solidFill>
                  <a:srgbClr val="0000FF"/>
                </a:solidFill>
              </a:rPr>
              <a:t> </a:t>
            </a:r>
            <a:r>
              <a:rPr lang="en-US" dirty="0"/>
              <a:t>hay </a:t>
            </a:r>
            <a:r>
              <a:rPr lang="en-US" dirty="0" err="1"/>
              <a:t>vấn</a:t>
            </a:r>
            <a:r>
              <a:rPr lang="en-US" dirty="0"/>
              <a:t> </a:t>
            </a:r>
            <a:r>
              <a:rPr lang="en-US" dirty="0" err="1"/>
              <a:t>đề</a:t>
            </a:r>
            <a:r>
              <a:rPr lang="en-US" dirty="0"/>
              <a:t> </a:t>
            </a:r>
            <a:r>
              <a:rPr lang="en-US" b="1" dirty="0" err="1">
                <a:solidFill>
                  <a:srgbClr val="0000FF"/>
                </a:solidFill>
              </a:rPr>
              <a:t>hiện</a:t>
            </a:r>
            <a:r>
              <a:rPr lang="en-US" b="1" dirty="0">
                <a:solidFill>
                  <a:srgbClr val="0000FF"/>
                </a:solidFill>
              </a:rPr>
              <a:t> </a:t>
            </a:r>
            <a:r>
              <a:rPr lang="en-US" b="1" dirty="0" err="1">
                <a:solidFill>
                  <a:srgbClr val="0000FF"/>
                </a:solidFill>
              </a:rPr>
              <a:t>tượng</a:t>
            </a:r>
            <a:r>
              <a:rPr lang="en-US" b="1" dirty="0">
                <a:solidFill>
                  <a:srgbClr val="0000FF"/>
                </a:solidFill>
              </a:rPr>
              <a:t> </a:t>
            </a:r>
            <a:r>
              <a:rPr lang="en-US" b="1" dirty="0" err="1">
                <a:solidFill>
                  <a:srgbClr val="0000FF"/>
                </a:solidFill>
              </a:rPr>
              <a:t>xảy</a:t>
            </a:r>
            <a:r>
              <a:rPr lang="en-US" b="1" dirty="0">
                <a:solidFill>
                  <a:srgbClr val="0000FF"/>
                </a:solidFill>
              </a:rPr>
              <a:t> </a:t>
            </a:r>
            <a:r>
              <a:rPr lang="en-US" b="1" dirty="0" err="1">
                <a:solidFill>
                  <a:srgbClr val="0000FF"/>
                </a:solidFill>
              </a:rPr>
              <a:t>ra</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đời</a:t>
            </a:r>
            <a:r>
              <a:rPr lang="en-US" b="1" dirty="0">
                <a:solidFill>
                  <a:srgbClr val="0000FF"/>
                </a:solidFill>
              </a:rPr>
              <a:t> </a:t>
            </a:r>
            <a:r>
              <a:rPr lang="en-US" b="1" dirty="0" err="1">
                <a:solidFill>
                  <a:srgbClr val="0000FF"/>
                </a:solidFill>
              </a:rPr>
              <a:t>sống</a:t>
            </a:r>
            <a:r>
              <a:rPr lang="en-US" b="1" dirty="0">
                <a:solidFill>
                  <a:srgbClr val="0000FF"/>
                </a:solidFill>
              </a:rPr>
              <a:t> </a:t>
            </a:r>
            <a:r>
              <a:rPr lang="en-US" dirty="0" err="1"/>
              <a:t>thì</a:t>
            </a:r>
            <a:r>
              <a:rPr lang="en-US" dirty="0"/>
              <a:t> </a:t>
            </a:r>
            <a:r>
              <a:rPr lang="en-US" dirty="0" err="1"/>
              <a:t>điều</a:t>
            </a:r>
            <a:r>
              <a:rPr lang="en-US" dirty="0"/>
              <a:t> </a:t>
            </a:r>
            <a:r>
              <a:rPr lang="en-US" dirty="0" err="1"/>
              <a:t>quan</a:t>
            </a:r>
            <a:r>
              <a:rPr lang="en-US" dirty="0"/>
              <a:t> </a:t>
            </a:r>
            <a:r>
              <a:rPr lang="en-US" dirty="0" err="1"/>
              <a:t>trọng</a:t>
            </a:r>
            <a:r>
              <a:rPr lang="en-US" dirty="0"/>
              <a:t> </a:t>
            </a:r>
            <a:r>
              <a:rPr lang="en-US" dirty="0" err="1"/>
              <a:t>vẫn</a:t>
            </a:r>
            <a:r>
              <a:rPr lang="en-US" dirty="0"/>
              <a:t> </a:t>
            </a:r>
            <a:r>
              <a:rPr lang="en-US" dirty="0" err="1"/>
              <a:t>là</a:t>
            </a:r>
            <a:r>
              <a:rPr lang="en-US" dirty="0"/>
              <a:t> </a:t>
            </a:r>
            <a:r>
              <a:rPr lang="en-US" b="1" dirty="0" err="1">
                <a:solidFill>
                  <a:srgbClr val="FF0000"/>
                </a:solidFill>
              </a:rPr>
              <a:t>xác</a:t>
            </a:r>
            <a:r>
              <a:rPr lang="en-US" b="1" dirty="0">
                <a:solidFill>
                  <a:srgbClr val="FF0000"/>
                </a:solidFill>
              </a:rPr>
              <a:t> </a:t>
            </a:r>
            <a:r>
              <a:rPr lang="en-US" b="1" dirty="0" err="1">
                <a:solidFill>
                  <a:srgbClr val="FF0000"/>
                </a:solidFill>
              </a:rPr>
              <a:t>định</a:t>
            </a:r>
            <a:r>
              <a:rPr lang="en-US" b="1" dirty="0">
                <a:solidFill>
                  <a:srgbClr val="FF0000"/>
                </a:solidFill>
              </a:rPr>
              <a:t> </a:t>
            </a:r>
            <a:r>
              <a:rPr lang="en-US" b="1" dirty="0" err="1">
                <a:solidFill>
                  <a:srgbClr val="FF0000"/>
                </a:solidFill>
              </a:rPr>
              <a:t>đúng</a:t>
            </a:r>
            <a:r>
              <a:rPr lang="en-US" b="1" dirty="0">
                <a:solidFill>
                  <a:srgbClr val="FF0000"/>
                </a:solidFill>
              </a:rPr>
              <a:t> </a:t>
            </a:r>
            <a:r>
              <a:rPr lang="en-US" b="1" dirty="0" err="1">
                <a:solidFill>
                  <a:srgbClr val="FF0000"/>
                </a:solidFill>
              </a:rPr>
              <a:t>yêu</a:t>
            </a:r>
            <a:r>
              <a:rPr lang="en-US" b="1" dirty="0">
                <a:solidFill>
                  <a:srgbClr val="FF0000"/>
                </a:solidFill>
              </a:rPr>
              <a:t> </a:t>
            </a:r>
            <a:r>
              <a:rPr lang="en-US" b="1" dirty="0" err="1">
                <a:solidFill>
                  <a:srgbClr val="FF0000"/>
                </a:solidFill>
              </a:rPr>
              <a:t>cầu</a:t>
            </a:r>
            <a:r>
              <a:rPr lang="en-US" b="1" dirty="0">
                <a:solidFill>
                  <a:srgbClr val="FF0000"/>
                </a:solidFill>
              </a:rPr>
              <a:t> </a:t>
            </a:r>
            <a:r>
              <a:rPr lang="en-US" b="1" dirty="0" err="1">
                <a:solidFill>
                  <a:srgbClr val="FF0000"/>
                </a:solidFill>
              </a:rPr>
              <a:t>của</a:t>
            </a:r>
            <a:r>
              <a:rPr lang="en-US" b="1" dirty="0">
                <a:solidFill>
                  <a:srgbClr val="FF0000"/>
                </a:solidFill>
              </a:rPr>
              <a:t> </a:t>
            </a:r>
            <a:r>
              <a:rPr lang="en-US" b="1" dirty="0" err="1">
                <a:solidFill>
                  <a:srgbClr val="FF0000"/>
                </a:solidFill>
              </a:rPr>
              <a:t>đề</a:t>
            </a:r>
            <a:r>
              <a:rPr lang="en-US" dirty="0"/>
              <a:t>. (</a:t>
            </a:r>
            <a:r>
              <a:rPr lang="en-US" dirty="0" err="1"/>
              <a:t>Tức</a:t>
            </a:r>
            <a:r>
              <a:rPr lang="en-US" dirty="0"/>
              <a:t> </a:t>
            </a:r>
            <a:r>
              <a:rPr lang="en-US" dirty="0" err="1"/>
              <a:t>là</a:t>
            </a:r>
            <a:r>
              <a:rPr lang="en-US" dirty="0"/>
              <a:t> </a:t>
            </a:r>
            <a:r>
              <a:rPr lang="en-US" dirty="0" err="1"/>
              <a:t>không</a:t>
            </a:r>
            <a:r>
              <a:rPr lang="en-US" dirty="0"/>
              <a:t> </a:t>
            </a:r>
            <a:r>
              <a:rPr lang="en-US" dirty="0" err="1"/>
              <a:t>cần</a:t>
            </a:r>
            <a:r>
              <a:rPr lang="en-US" dirty="0"/>
              <a:t> </a:t>
            </a:r>
            <a:r>
              <a:rPr lang="en-US" dirty="0" err="1"/>
              <a:t>cố</a:t>
            </a:r>
            <a:r>
              <a:rPr lang="en-US" dirty="0"/>
              <a:t> </a:t>
            </a:r>
            <a:r>
              <a:rPr lang="en-US" dirty="0" err="1"/>
              <a:t>gắng</a:t>
            </a:r>
            <a:r>
              <a:rPr lang="en-US" dirty="0"/>
              <a:t> </a:t>
            </a:r>
            <a:r>
              <a:rPr lang="en-US" dirty="0" err="1"/>
              <a:t>xác</a:t>
            </a:r>
            <a:r>
              <a:rPr lang="en-US" dirty="0"/>
              <a:t> </a:t>
            </a:r>
            <a:r>
              <a:rPr lang="en-US" dirty="0" err="1"/>
              <a:t>định</a:t>
            </a:r>
            <a:r>
              <a:rPr lang="en-US" dirty="0"/>
              <a:t> </a:t>
            </a:r>
            <a:r>
              <a:rPr lang="en-US" dirty="0" err="1"/>
              <a:t>xem</a:t>
            </a:r>
            <a:r>
              <a:rPr lang="en-US" dirty="0"/>
              <a:t> </a:t>
            </a:r>
            <a:r>
              <a:rPr lang="en-US" dirty="0" err="1"/>
              <a:t>đây</a:t>
            </a:r>
            <a:r>
              <a:rPr lang="en-US" dirty="0"/>
              <a:t> </a:t>
            </a:r>
            <a:r>
              <a:rPr lang="en-US" dirty="0" err="1"/>
              <a:t>là</a:t>
            </a:r>
            <a:r>
              <a:rPr lang="en-US" dirty="0"/>
              <a:t> </a:t>
            </a:r>
            <a:r>
              <a:rPr lang="en-US" dirty="0" err="1"/>
              <a:t>nghị</a:t>
            </a:r>
            <a:r>
              <a:rPr lang="en-US" dirty="0"/>
              <a:t> </a:t>
            </a:r>
            <a:r>
              <a:rPr lang="en-US" dirty="0" err="1"/>
              <a:t>luận</a:t>
            </a:r>
            <a:r>
              <a:rPr lang="en-US" dirty="0"/>
              <a:t> </a:t>
            </a:r>
            <a:r>
              <a:rPr lang="en-US" dirty="0" err="1"/>
              <a:t>về</a:t>
            </a:r>
            <a:r>
              <a:rPr lang="en-US" dirty="0"/>
              <a:t> </a:t>
            </a:r>
            <a:r>
              <a:rPr lang="en-US" dirty="0" err="1"/>
              <a:t>một</a:t>
            </a:r>
            <a:r>
              <a:rPr lang="en-US" dirty="0"/>
              <a:t> </a:t>
            </a:r>
            <a:r>
              <a:rPr lang="en-US" dirty="0" err="1"/>
              <a:t>hiện</a:t>
            </a:r>
            <a:r>
              <a:rPr lang="en-US" dirty="0"/>
              <a:t> </a:t>
            </a:r>
            <a:r>
              <a:rPr lang="en-US" dirty="0" err="1"/>
              <a:t>tượng</a:t>
            </a:r>
            <a:r>
              <a:rPr lang="en-US" dirty="0"/>
              <a:t> </a:t>
            </a:r>
            <a:r>
              <a:rPr lang="en-US" dirty="0" err="1"/>
              <a:t>đời</a:t>
            </a:r>
            <a:r>
              <a:rPr lang="en-US" dirty="0"/>
              <a:t> </a:t>
            </a:r>
            <a:r>
              <a:rPr lang="en-US" dirty="0" err="1"/>
              <a:t>sống</a:t>
            </a:r>
            <a:r>
              <a:rPr lang="en-US" dirty="0"/>
              <a:t> hay </a:t>
            </a:r>
            <a:r>
              <a:rPr lang="en-US" dirty="0" err="1"/>
              <a:t>không</a:t>
            </a:r>
            <a:r>
              <a:rPr lang="en-US" dirty="0"/>
              <a:t>, </a:t>
            </a:r>
            <a:r>
              <a:rPr lang="en-US" dirty="0" err="1"/>
              <a:t>bởi</a:t>
            </a:r>
            <a:r>
              <a:rPr lang="en-US" dirty="0"/>
              <a:t> </a:t>
            </a:r>
            <a:r>
              <a:rPr lang="en-US" dirty="0" err="1"/>
              <a:t>đôi</a:t>
            </a:r>
            <a:r>
              <a:rPr lang="en-US" dirty="0"/>
              <a:t> </a:t>
            </a:r>
            <a:r>
              <a:rPr lang="en-US" dirty="0" err="1"/>
              <a:t>khi</a:t>
            </a:r>
            <a:r>
              <a:rPr lang="en-US" dirty="0"/>
              <a:t> </a:t>
            </a:r>
            <a:r>
              <a:rPr lang="en-US" dirty="0" err="1"/>
              <a:t>ranh</a:t>
            </a:r>
            <a:r>
              <a:rPr lang="en-US" dirty="0"/>
              <a:t> </a:t>
            </a:r>
            <a:r>
              <a:rPr lang="en-US" dirty="0" err="1"/>
              <a:t>giới</a:t>
            </a:r>
            <a:r>
              <a:rPr lang="en-US" dirty="0"/>
              <a:t> </a:t>
            </a:r>
            <a:r>
              <a:rPr lang="en-US" dirty="0" err="1"/>
              <a:t>của</a:t>
            </a:r>
            <a:r>
              <a:rPr lang="en-US" dirty="0"/>
              <a:t> </a:t>
            </a:r>
            <a:r>
              <a:rPr lang="en-US" dirty="0" err="1"/>
              <a:t>nó</a:t>
            </a:r>
            <a:r>
              <a:rPr lang="en-US" dirty="0"/>
              <a:t> </a:t>
            </a:r>
            <a:r>
              <a:rPr lang="en-US" dirty="0" err="1"/>
              <a:t>rất</a:t>
            </a:r>
            <a:r>
              <a:rPr lang="en-US" dirty="0"/>
              <a:t> </a:t>
            </a:r>
            <a:r>
              <a:rPr lang="en-US" dirty="0" err="1"/>
              <a:t>khó</a:t>
            </a:r>
            <a:r>
              <a:rPr lang="en-US" dirty="0"/>
              <a:t> </a:t>
            </a:r>
            <a:r>
              <a:rPr lang="en-US" dirty="0" err="1"/>
              <a:t>phân</a:t>
            </a:r>
            <a:r>
              <a:rPr lang="en-US" dirty="0"/>
              <a:t> </a:t>
            </a:r>
            <a:r>
              <a:rPr lang="en-US" dirty="0" err="1"/>
              <a:t>định</a:t>
            </a:r>
            <a:r>
              <a:rPr lang="en-US" dirty="0"/>
              <a:t> </a:t>
            </a:r>
            <a:r>
              <a:rPr lang="en-US" dirty="0" err="1"/>
              <a:t>và</a:t>
            </a:r>
            <a:r>
              <a:rPr lang="en-US" dirty="0"/>
              <a:t> </a:t>
            </a:r>
            <a:r>
              <a:rPr lang="en-US" dirty="0" err="1"/>
              <a:t>nó</a:t>
            </a:r>
            <a:r>
              <a:rPr lang="en-US" dirty="0"/>
              <a:t> </a:t>
            </a:r>
            <a:r>
              <a:rPr lang="en-US" dirty="0" err="1"/>
              <a:t>không</a:t>
            </a:r>
            <a:r>
              <a:rPr lang="en-US" dirty="0"/>
              <a:t> </a:t>
            </a:r>
            <a:r>
              <a:rPr lang="en-US" dirty="0" err="1"/>
              <a:t>quan</a:t>
            </a:r>
            <a:r>
              <a:rPr lang="en-US" dirty="0"/>
              <a:t> </a:t>
            </a:r>
            <a:r>
              <a:rPr lang="en-US" dirty="0" err="1"/>
              <a:t>trọng</a:t>
            </a:r>
            <a:r>
              <a:rPr lang="en-US" dirty="0"/>
              <a:t> </a:t>
            </a:r>
            <a:r>
              <a:rPr lang="en-US" dirty="0" err="1"/>
              <a:t>khi</a:t>
            </a:r>
            <a:r>
              <a:rPr lang="en-US" dirty="0"/>
              <a:t> </a:t>
            </a:r>
            <a:r>
              <a:rPr lang="en-US" dirty="0" err="1"/>
              <a:t>làm</a:t>
            </a:r>
            <a:r>
              <a:rPr lang="en-US" dirty="0"/>
              <a:t> </a:t>
            </a:r>
            <a:r>
              <a:rPr lang="en-US" dirty="0" err="1"/>
              <a:t>bài</a:t>
            </a:r>
            <a:r>
              <a:rPr lang="en-US" dirty="0"/>
              <a:t>)</a:t>
            </a:r>
          </a:p>
        </p:txBody>
      </p:sp>
      <p:sp>
        <p:nvSpPr>
          <p:cNvPr id="10" name="Right Arrow 9"/>
          <p:cNvSpPr/>
          <p:nvPr/>
        </p:nvSpPr>
        <p:spPr>
          <a:xfrm>
            <a:off x="228600" y="394335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96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left)">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wipe(left)">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wipe(left)">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arn(inVertical)">
                                      <p:cBhvr>
                                        <p:cTn id="67" dur="500"/>
                                        <p:tgtEl>
                                          <p:spTgt spid="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down)">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9">
                                            <p:txEl>
                                              <p:pRg st="0" end="0"/>
                                            </p:txEl>
                                          </p:spTgt>
                                        </p:tgtEl>
                                        <p:attrNameLst>
                                          <p:attrName>style.visibility</p:attrName>
                                        </p:attrNameLst>
                                      </p:cBhvr>
                                      <p:to>
                                        <p:strVal val="visible"/>
                                      </p:to>
                                    </p:set>
                                    <p:animEffect transition="in" filter="wipe(left)">
                                      <p:cBhvr>
                                        <p:cTn id="8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204" y="57150"/>
            <a:ext cx="7886581" cy="523220"/>
          </a:xfrm>
          <a:prstGeom prst="rect">
            <a:avLst/>
          </a:prstGeom>
          <a:solidFill>
            <a:srgbClr val="FFC000"/>
          </a:solidFill>
        </p:spPr>
        <p:txBody>
          <a:bodyPr wrap="square">
            <a:spAutoFit/>
          </a:bodyPr>
          <a:lstStyle/>
          <a:p>
            <a:r>
              <a:rPr lang="en-US" b="1" dirty="0"/>
              <a:t>V</a:t>
            </a:r>
            <a:r>
              <a:rPr lang="vi-VN" b="1" dirty="0"/>
              <a:t>iết một đoạn văn khoảng 200 chữ trình bày suy nghĩ về </a:t>
            </a:r>
            <a:r>
              <a:rPr lang="vi-VN" b="1" dirty="0">
                <a:solidFill>
                  <a:srgbClr val="0000FF"/>
                </a:solidFill>
              </a:rPr>
              <a:t>ý nghĩa của việc sống chậm </a:t>
            </a:r>
            <a:r>
              <a:rPr lang="en-US" b="1" dirty="0" err="1">
                <a:solidFill>
                  <a:srgbClr val="0000FF"/>
                </a:solidFill>
              </a:rPr>
              <a:t>trong</a:t>
            </a:r>
            <a:r>
              <a:rPr lang="en-US" b="1" dirty="0">
                <a:solidFill>
                  <a:srgbClr val="0000FF"/>
                </a:solidFill>
              </a:rPr>
              <a:t> </a:t>
            </a:r>
            <a:r>
              <a:rPr lang="en-US" b="1" dirty="0" err="1">
                <a:solidFill>
                  <a:srgbClr val="0000FF"/>
                </a:solidFill>
              </a:rPr>
              <a:t>cuộc</a:t>
            </a:r>
            <a:r>
              <a:rPr lang="en-US" b="1" dirty="0">
                <a:solidFill>
                  <a:srgbClr val="0000FF"/>
                </a:solidFill>
              </a:rPr>
              <a:t> </a:t>
            </a:r>
            <a:r>
              <a:rPr lang="en-US" b="1" dirty="0" err="1">
                <a:solidFill>
                  <a:srgbClr val="0000FF"/>
                </a:solidFill>
              </a:rPr>
              <a:t>sống</a:t>
            </a:r>
            <a:r>
              <a:rPr lang="en-US" b="1" dirty="0">
                <a:solidFill>
                  <a:srgbClr val="0000FF"/>
                </a:solidFill>
              </a:rPr>
              <a:t> </a:t>
            </a:r>
            <a:r>
              <a:rPr lang="en-US" b="1" dirty="0" err="1">
                <a:solidFill>
                  <a:srgbClr val="0000FF"/>
                </a:solidFill>
              </a:rPr>
              <a:t>ngày</a:t>
            </a:r>
            <a:r>
              <a:rPr lang="en-US" b="1" dirty="0">
                <a:solidFill>
                  <a:srgbClr val="0000FF"/>
                </a:solidFill>
              </a:rPr>
              <a:t> nay.</a:t>
            </a:r>
          </a:p>
        </p:txBody>
      </p:sp>
      <p:sp>
        <p:nvSpPr>
          <p:cNvPr id="4" name="Rectangle 3"/>
          <p:cNvSpPr/>
          <p:nvPr/>
        </p:nvSpPr>
        <p:spPr>
          <a:xfrm>
            <a:off x="334536" y="742950"/>
            <a:ext cx="8352263" cy="4247317"/>
          </a:xfrm>
          <a:prstGeom prst="rect">
            <a:avLst/>
          </a:prstGeom>
          <a:ln>
            <a:solidFill>
              <a:srgbClr val="0000FF"/>
            </a:solidFill>
          </a:ln>
        </p:spPr>
        <p:txBody>
          <a:bodyPr wrap="square">
            <a:spAutoFit/>
          </a:bodyPr>
          <a:lstStyle/>
          <a:p>
            <a:pPr marL="342900" indent="-342900" algn="just">
              <a:buAutoNum type="arabicPeriod"/>
            </a:pPr>
            <a:r>
              <a:rPr lang="en-US" sz="1500" b="1" dirty="0" err="1"/>
              <a:t>Giới</a:t>
            </a:r>
            <a:r>
              <a:rPr lang="en-US" sz="1500" b="1" dirty="0"/>
              <a:t> </a:t>
            </a:r>
            <a:r>
              <a:rPr lang="en-US" sz="1500" b="1" dirty="0" err="1"/>
              <a:t>thiệu</a:t>
            </a:r>
            <a:r>
              <a:rPr lang="en-US" sz="1500" b="1" dirty="0"/>
              <a:t> </a:t>
            </a:r>
            <a:r>
              <a:rPr lang="en-US" sz="1500" b="1" dirty="0" err="1"/>
              <a:t>vấn</a:t>
            </a:r>
            <a:r>
              <a:rPr lang="en-US" sz="1500" b="1" dirty="0"/>
              <a:t> </a:t>
            </a:r>
            <a:r>
              <a:rPr lang="en-US" sz="1500" b="1" dirty="0" err="1"/>
              <a:t>đề</a:t>
            </a:r>
            <a:r>
              <a:rPr lang="en-US" sz="1500" b="1" dirty="0"/>
              <a:t>: </a:t>
            </a:r>
            <a:r>
              <a:rPr lang="vi-VN" sz="1500" dirty="0"/>
              <a:t>ý nghĩa của việc sống chậm </a:t>
            </a:r>
            <a:r>
              <a:rPr lang="en-US" sz="1500" dirty="0" err="1"/>
              <a:t>trong</a:t>
            </a:r>
            <a:r>
              <a:rPr lang="en-US" sz="1500" dirty="0"/>
              <a:t> </a:t>
            </a:r>
            <a:r>
              <a:rPr lang="en-US" sz="1500" dirty="0" err="1"/>
              <a:t>cuộc</a:t>
            </a:r>
            <a:r>
              <a:rPr lang="en-US" sz="1500" dirty="0"/>
              <a:t> </a:t>
            </a:r>
            <a:r>
              <a:rPr lang="en-US" sz="1500" dirty="0" err="1"/>
              <a:t>sống</a:t>
            </a:r>
            <a:r>
              <a:rPr lang="en-US" sz="1500" dirty="0"/>
              <a:t> </a:t>
            </a:r>
            <a:r>
              <a:rPr lang="en-US" sz="1500" dirty="0" err="1"/>
              <a:t>ngày</a:t>
            </a:r>
            <a:r>
              <a:rPr lang="en-US" sz="1500" dirty="0"/>
              <a:t> nay.</a:t>
            </a:r>
          </a:p>
          <a:p>
            <a:pPr marL="342900" indent="-342900" algn="just">
              <a:buAutoNum type="arabicPeriod"/>
            </a:pPr>
            <a:r>
              <a:rPr lang="en-US" sz="1500" b="1" dirty="0" err="1"/>
              <a:t>Giải</a:t>
            </a:r>
            <a:r>
              <a:rPr lang="en-US" sz="1500" b="1" dirty="0"/>
              <a:t> </a:t>
            </a:r>
            <a:r>
              <a:rPr lang="en-US" sz="1500" b="1" dirty="0" err="1"/>
              <a:t>thích</a:t>
            </a:r>
            <a:r>
              <a:rPr lang="en-US" sz="1500" b="1" dirty="0"/>
              <a:t>: </a:t>
            </a:r>
            <a:r>
              <a:rPr lang="en-US" sz="1500" dirty="0"/>
              <a:t>-</a:t>
            </a:r>
            <a:r>
              <a:rPr lang="en-US" sz="1500" i="1" dirty="0"/>
              <a:t>“</a:t>
            </a:r>
            <a:r>
              <a:rPr lang="en-US" sz="1500" i="1" dirty="0" err="1"/>
              <a:t>Sống</a:t>
            </a:r>
            <a:r>
              <a:rPr lang="en-US" sz="1500" i="1" dirty="0"/>
              <a:t> </a:t>
            </a:r>
            <a:r>
              <a:rPr lang="en-US" sz="1500" i="1" dirty="0" err="1"/>
              <a:t>chậm</a:t>
            </a:r>
            <a:r>
              <a:rPr lang="en-US" sz="1500" i="1" dirty="0"/>
              <a:t> ” </a:t>
            </a:r>
            <a:r>
              <a:rPr lang="en-US" sz="1500" dirty="0" err="1"/>
              <a:t>là</a:t>
            </a:r>
            <a:r>
              <a:rPr lang="en-US" sz="1500" dirty="0"/>
              <a:t> </a:t>
            </a:r>
            <a:r>
              <a:rPr lang="en-US" sz="1500" dirty="0" err="1"/>
              <a:t>một</a:t>
            </a:r>
            <a:r>
              <a:rPr lang="en-US" sz="1500" dirty="0"/>
              <a:t> </a:t>
            </a:r>
            <a:r>
              <a:rPr lang="en-US" sz="1500" dirty="0" err="1"/>
              <a:t>khái</a:t>
            </a:r>
            <a:r>
              <a:rPr lang="en-US" sz="1500" dirty="0"/>
              <a:t> </a:t>
            </a:r>
            <a:r>
              <a:rPr lang="en-US" sz="1500" dirty="0" err="1"/>
              <a:t>niệm</a:t>
            </a:r>
            <a:r>
              <a:rPr lang="en-US" sz="1500" dirty="0"/>
              <a:t> </a:t>
            </a:r>
            <a:r>
              <a:rPr lang="en-US" sz="1500" dirty="0" err="1"/>
              <a:t>mới</a:t>
            </a:r>
            <a:r>
              <a:rPr lang="en-US" sz="1500" dirty="0"/>
              <a:t> </a:t>
            </a:r>
            <a:r>
              <a:rPr lang="en-US" sz="1500" dirty="0" err="1"/>
              <a:t>mẻ</a:t>
            </a:r>
            <a:r>
              <a:rPr lang="en-US" sz="1500" dirty="0"/>
              <a:t> </a:t>
            </a:r>
            <a:r>
              <a:rPr lang="en-US" sz="1500" dirty="0" err="1"/>
              <a:t>dùng</a:t>
            </a:r>
            <a:r>
              <a:rPr lang="en-US" sz="1500" dirty="0"/>
              <a:t> </a:t>
            </a:r>
            <a:r>
              <a:rPr lang="en-US" sz="1500" dirty="0" err="1"/>
              <a:t>để</a:t>
            </a:r>
            <a:r>
              <a:rPr lang="en-US" sz="1500" dirty="0"/>
              <a:t> </a:t>
            </a:r>
            <a:r>
              <a:rPr lang="en-US" sz="1500" dirty="0" err="1"/>
              <a:t>chỉ</a:t>
            </a:r>
            <a:r>
              <a:rPr lang="en-US" sz="1500" dirty="0"/>
              <a:t> </a:t>
            </a:r>
            <a:r>
              <a:rPr lang="en-US" sz="1500" dirty="0" err="1"/>
              <a:t>cách</a:t>
            </a:r>
            <a:r>
              <a:rPr lang="en-US" sz="1500" dirty="0"/>
              <a:t> </a:t>
            </a:r>
            <a:r>
              <a:rPr lang="en-US" sz="1500" dirty="0" err="1"/>
              <a:t>sử</a:t>
            </a:r>
            <a:r>
              <a:rPr lang="en-US" sz="1500" dirty="0"/>
              <a:t> </a:t>
            </a:r>
            <a:r>
              <a:rPr lang="en-US" sz="1500" dirty="0" err="1"/>
              <a:t>dụng</a:t>
            </a:r>
            <a:r>
              <a:rPr lang="en-US" sz="1500" dirty="0"/>
              <a:t> </a:t>
            </a:r>
            <a:r>
              <a:rPr lang="en-US" sz="1500" dirty="0" err="1"/>
              <a:t>quỹ</a:t>
            </a:r>
            <a:r>
              <a:rPr lang="en-US" sz="1500" dirty="0"/>
              <a:t> </a:t>
            </a:r>
            <a:r>
              <a:rPr lang="en-US" sz="1500" dirty="0" err="1"/>
              <a:t>thời</a:t>
            </a:r>
            <a:r>
              <a:rPr lang="en-US" sz="1500" dirty="0"/>
              <a:t> </a:t>
            </a:r>
            <a:r>
              <a:rPr lang="en-US" sz="1500" dirty="0" err="1"/>
              <a:t>gian</a:t>
            </a:r>
            <a:r>
              <a:rPr lang="en-US" sz="1500" dirty="0"/>
              <a:t> </a:t>
            </a:r>
            <a:r>
              <a:rPr lang="en-US" sz="1500" dirty="0" err="1"/>
              <a:t>sống</a:t>
            </a:r>
            <a:r>
              <a:rPr lang="en-US" sz="1500" dirty="0"/>
              <a:t> </a:t>
            </a:r>
            <a:r>
              <a:rPr lang="en-US" sz="1500" dirty="0" err="1"/>
              <a:t>của</a:t>
            </a:r>
            <a:r>
              <a:rPr lang="en-US" sz="1500" dirty="0"/>
              <a:t> con </a:t>
            </a:r>
            <a:r>
              <a:rPr lang="en-US" sz="1500" dirty="0" err="1"/>
              <a:t>người</a:t>
            </a:r>
            <a:r>
              <a:rPr lang="en-US" sz="1500" dirty="0"/>
              <a:t>, </a:t>
            </a:r>
            <a:r>
              <a:rPr lang="en-US" sz="1500" dirty="0" err="1"/>
              <a:t>ưu</a:t>
            </a:r>
            <a:r>
              <a:rPr lang="en-US" sz="1500" dirty="0"/>
              <a:t> </a:t>
            </a:r>
            <a:r>
              <a:rPr lang="en-US" sz="1500" dirty="0" err="1"/>
              <a:t>tiên</a:t>
            </a:r>
            <a:r>
              <a:rPr lang="en-US" sz="1500" dirty="0"/>
              <a:t> </a:t>
            </a:r>
            <a:r>
              <a:rPr lang="en-US" sz="1500" dirty="0" err="1"/>
              <a:t>cho</a:t>
            </a:r>
            <a:r>
              <a:rPr lang="en-US" sz="1500" dirty="0"/>
              <a:t> </a:t>
            </a:r>
            <a:r>
              <a:rPr lang="en-US" sz="1500" dirty="0" err="1"/>
              <a:t>sự</a:t>
            </a:r>
            <a:r>
              <a:rPr lang="en-US" sz="1500" dirty="0"/>
              <a:t> dung </a:t>
            </a:r>
            <a:r>
              <a:rPr lang="en-US" sz="1500" dirty="0" err="1"/>
              <a:t>dưỡng</a:t>
            </a:r>
            <a:r>
              <a:rPr lang="en-US" sz="1500" dirty="0"/>
              <a:t> </a:t>
            </a:r>
            <a:r>
              <a:rPr lang="en-US" sz="1500" dirty="0" err="1"/>
              <a:t>tâm</a:t>
            </a:r>
            <a:r>
              <a:rPr lang="en-US" sz="1500" dirty="0"/>
              <a:t> </a:t>
            </a:r>
            <a:r>
              <a:rPr lang="en-US" sz="1500" dirty="0" err="1"/>
              <a:t>hồn</a:t>
            </a:r>
            <a:r>
              <a:rPr lang="en-US" sz="1500" dirty="0"/>
              <a:t>, </a:t>
            </a:r>
            <a:r>
              <a:rPr lang="en-US" sz="1500" dirty="0" err="1"/>
              <a:t>dành</a:t>
            </a:r>
            <a:r>
              <a:rPr lang="en-US" sz="1500" dirty="0"/>
              <a:t> </a:t>
            </a:r>
            <a:r>
              <a:rPr lang="en-US" sz="1500" dirty="0" err="1"/>
              <a:t>thời</a:t>
            </a:r>
            <a:r>
              <a:rPr lang="en-US" sz="1500" dirty="0"/>
              <a:t> </a:t>
            </a:r>
            <a:r>
              <a:rPr lang="en-US" sz="1500" dirty="0" err="1"/>
              <a:t>gian</a:t>
            </a:r>
            <a:r>
              <a:rPr lang="en-US" sz="1500" dirty="0"/>
              <a:t> </a:t>
            </a:r>
            <a:r>
              <a:rPr lang="en-US" sz="1500" dirty="0" err="1"/>
              <a:t>để</a:t>
            </a:r>
            <a:r>
              <a:rPr lang="en-US" sz="1500" dirty="0"/>
              <a:t> </a:t>
            </a:r>
            <a:r>
              <a:rPr lang="en-US" sz="1500" dirty="0" err="1"/>
              <a:t>cảm</a:t>
            </a:r>
            <a:r>
              <a:rPr lang="en-US" sz="1500" dirty="0"/>
              <a:t> </a:t>
            </a:r>
            <a:r>
              <a:rPr lang="en-US" sz="1500" dirty="0" err="1"/>
              <a:t>nhận</a:t>
            </a:r>
            <a:r>
              <a:rPr lang="en-US" sz="1500" dirty="0"/>
              <a:t>, </a:t>
            </a:r>
            <a:r>
              <a:rPr lang="en-US" sz="1500" dirty="0" err="1"/>
              <a:t>lắng</a:t>
            </a:r>
            <a:r>
              <a:rPr lang="en-US" sz="1500" dirty="0"/>
              <a:t> </a:t>
            </a:r>
            <a:r>
              <a:rPr lang="en-US" sz="1500" dirty="0" err="1"/>
              <a:t>nghe</a:t>
            </a:r>
            <a:r>
              <a:rPr lang="en-US" sz="1500" dirty="0"/>
              <a:t>, chia </a:t>
            </a:r>
            <a:r>
              <a:rPr lang="en-US" sz="1500" dirty="0" err="1"/>
              <a:t>sẻ</a:t>
            </a:r>
            <a:r>
              <a:rPr lang="en-US" sz="1500" dirty="0"/>
              <a:t> </a:t>
            </a:r>
            <a:r>
              <a:rPr lang="en-US" sz="1500" dirty="0" err="1"/>
              <a:t>và</a:t>
            </a:r>
            <a:r>
              <a:rPr lang="en-US" sz="1500" dirty="0"/>
              <a:t> </a:t>
            </a:r>
            <a:r>
              <a:rPr lang="en-US" sz="1500" dirty="0" err="1"/>
              <a:t>yêu</a:t>
            </a:r>
            <a:r>
              <a:rPr lang="en-US" sz="1500" dirty="0"/>
              <a:t> </a:t>
            </a:r>
            <a:r>
              <a:rPr lang="en-US" sz="1500" dirty="0" err="1"/>
              <a:t>thương</a:t>
            </a:r>
            <a:r>
              <a:rPr lang="en-US" sz="1500" dirty="0"/>
              <a:t> </a:t>
            </a:r>
            <a:r>
              <a:rPr lang="en-US" sz="1500" dirty="0" err="1"/>
              <a:t>nhiều</a:t>
            </a:r>
            <a:r>
              <a:rPr lang="en-US" sz="1500" dirty="0"/>
              <a:t> </a:t>
            </a:r>
            <a:r>
              <a:rPr lang="en-US" sz="1500" dirty="0" err="1"/>
              <a:t>hơn</a:t>
            </a:r>
            <a:r>
              <a:rPr lang="en-US" sz="1500" dirty="0"/>
              <a:t> </a:t>
            </a:r>
            <a:r>
              <a:rPr lang="en-US" sz="1500" dirty="0" err="1"/>
              <a:t>là</a:t>
            </a:r>
            <a:r>
              <a:rPr lang="en-US" sz="1500" dirty="0"/>
              <a:t> </a:t>
            </a:r>
            <a:r>
              <a:rPr lang="en-US" sz="1500" dirty="0" err="1"/>
              <a:t>lao</a:t>
            </a:r>
            <a:r>
              <a:rPr lang="en-US" sz="1500" dirty="0"/>
              <a:t> </a:t>
            </a:r>
            <a:r>
              <a:rPr lang="en-US" sz="1500" dirty="0" err="1"/>
              <a:t>vào</a:t>
            </a:r>
            <a:r>
              <a:rPr lang="en-US" sz="1500" dirty="0"/>
              <a:t> </a:t>
            </a:r>
            <a:r>
              <a:rPr lang="en-US" sz="1500" dirty="0" err="1"/>
              <a:t>công</a:t>
            </a:r>
            <a:r>
              <a:rPr lang="en-US" sz="1500" dirty="0"/>
              <a:t> </a:t>
            </a:r>
            <a:r>
              <a:rPr lang="en-US" sz="1500" dirty="0" err="1"/>
              <a:t>việc</a:t>
            </a:r>
            <a:r>
              <a:rPr lang="en-US" sz="1500" dirty="0"/>
              <a:t>.</a:t>
            </a:r>
          </a:p>
          <a:p>
            <a:pPr algn="just"/>
            <a:r>
              <a:rPr lang="en-US" sz="1500" dirty="0"/>
              <a:t> </a:t>
            </a:r>
            <a:r>
              <a:rPr lang="en-US" sz="1500" b="1" dirty="0"/>
              <a:t>3. </a:t>
            </a:r>
            <a:r>
              <a:rPr lang="en-US" sz="1500" b="1" dirty="0" err="1"/>
              <a:t>Phân</a:t>
            </a:r>
            <a:r>
              <a:rPr lang="en-US" sz="1500" b="1" dirty="0"/>
              <a:t> </a:t>
            </a:r>
            <a:r>
              <a:rPr lang="en-US" sz="1500" b="1" dirty="0" err="1"/>
              <a:t>tích</a:t>
            </a:r>
            <a:r>
              <a:rPr lang="en-US" sz="1500" b="1" dirty="0"/>
              <a:t>, </a:t>
            </a:r>
            <a:r>
              <a:rPr lang="en-US" sz="1500" b="1" dirty="0" err="1"/>
              <a:t>chứng</a:t>
            </a:r>
            <a:r>
              <a:rPr lang="en-US" sz="1500" b="1" dirty="0"/>
              <a:t> minh, </a:t>
            </a:r>
            <a:r>
              <a:rPr lang="en-US" sz="1500" b="1" dirty="0" err="1"/>
              <a:t>bàn</a:t>
            </a:r>
            <a:r>
              <a:rPr lang="en-US" sz="1500" b="1" dirty="0"/>
              <a:t> </a:t>
            </a:r>
            <a:r>
              <a:rPr lang="en-US" sz="1500" b="1" dirty="0" err="1"/>
              <a:t>luận</a:t>
            </a:r>
            <a:r>
              <a:rPr lang="en-US" sz="1500" b="1" dirty="0"/>
              <a:t> </a:t>
            </a:r>
            <a:r>
              <a:rPr lang="en-US" sz="1500" b="1" dirty="0" err="1"/>
              <a:t>về</a:t>
            </a:r>
            <a:r>
              <a:rPr lang="en-US" sz="1500" b="1" dirty="0"/>
              <a:t> </a:t>
            </a:r>
            <a:r>
              <a:rPr lang="vi-VN" sz="1500" b="1" dirty="0"/>
              <a:t>ý nghĩa của việc sống chậm </a:t>
            </a:r>
            <a:r>
              <a:rPr lang="en-US" sz="1500" b="1" dirty="0" err="1"/>
              <a:t>trong</a:t>
            </a:r>
            <a:r>
              <a:rPr lang="en-US" sz="1500" b="1" dirty="0"/>
              <a:t> </a:t>
            </a:r>
            <a:r>
              <a:rPr lang="en-US" sz="1500" b="1" dirty="0" err="1"/>
              <a:t>cuộc</a:t>
            </a:r>
            <a:r>
              <a:rPr lang="en-US" sz="1500" b="1" dirty="0"/>
              <a:t> </a:t>
            </a:r>
            <a:r>
              <a:rPr lang="en-US" sz="1500" b="1" dirty="0" err="1"/>
              <a:t>sống</a:t>
            </a:r>
            <a:r>
              <a:rPr lang="en-US" sz="1500" b="1" dirty="0"/>
              <a:t> </a:t>
            </a:r>
            <a:r>
              <a:rPr lang="en-US" sz="1500" b="1" dirty="0" err="1"/>
              <a:t>ngày</a:t>
            </a:r>
            <a:r>
              <a:rPr lang="en-US" sz="1500" b="1" dirty="0"/>
              <a:t> nay.</a:t>
            </a:r>
            <a:endParaRPr lang="en-US" sz="1500" dirty="0"/>
          </a:p>
          <a:p>
            <a:pPr algn="just"/>
            <a:r>
              <a:rPr lang="en-US" sz="1500" dirty="0"/>
              <a:t>+ </a:t>
            </a:r>
            <a:r>
              <a:rPr lang="en-US" sz="1500" dirty="0" err="1"/>
              <a:t>Giúp</a:t>
            </a:r>
            <a:r>
              <a:rPr lang="en-US" sz="1500" dirty="0"/>
              <a:t> con </a:t>
            </a:r>
            <a:r>
              <a:rPr lang="en-US" sz="1500" dirty="0" err="1"/>
              <a:t>người</a:t>
            </a:r>
            <a:r>
              <a:rPr lang="en-US" sz="1500" dirty="0"/>
              <a:t> </a:t>
            </a:r>
            <a:r>
              <a:rPr lang="en-US" sz="1500" dirty="0" err="1"/>
              <a:t>cảm</a:t>
            </a:r>
            <a:r>
              <a:rPr lang="en-US" sz="1500" dirty="0"/>
              <a:t> </a:t>
            </a:r>
            <a:r>
              <a:rPr lang="en-US" sz="1500" dirty="0" err="1"/>
              <a:t>nhận</a:t>
            </a:r>
            <a:r>
              <a:rPr lang="en-US" sz="1500" dirty="0"/>
              <a:t> </a:t>
            </a:r>
            <a:r>
              <a:rPr lang="en-US" sz="1500" dirty="0" err="1"/>
              <a:t>về</a:t>
            </a:r>
            <a:r>
              <a:rPr lang="en-US" sz="1500" dirty="0"/>
              <a:t> </a:t>
            </a:r>
            <a:r>
              <a:rPr lang="en-US" sz="1500" dirty="0" err="1"/>
              <a:t>cuộc</a:t>
            </a:r>
            <a:r>
              <a:rPr lang="en-US" sz="1500" dirty="0"/>
              <a:t> </a:t>
            </a:r>
            <a:r>
              <a:rPr lang="en-US" sz="1500" dirty="0" err="1"/>
              <a:t>sống</a:t>
            </a:r>
            <a:r>
              <a:rPr lang="en-US" sz="1500" dirty="0"/>
              <a:t> </a:t>
            </a:r>
            <a:r>
              <a:rPr lang="en-US" sz="1500" dirty="0" err="1"/>
              <a:t>và</a:t>
            </a:r>
            <a:r>
              <a:rPr lang="en-US" sz="1500" dirty="0"/>
              <a:t> </a:t>
            </a:r>
            <a:r>
              <a:rPr lang="en-US" sz="1500" dirty="0" err="1"/>
              <a:t>những</a:t>
            </a:r>
            <a:r>
              <a:rPr lang="en-US" sz="1500" dirty="0"/>
              <a:t> </a:t>
            </a:r>
            <a:r>
              <a:rPr lang="en-US" sz="1500" dirty="0" err="1"/>
              <a:t>người</a:t>
            </a:r>
            <a:r>
              <a:rPr lang="en-US" sz="1500" dirty="0"/>
              <a:t> </a:t>
            </a:r>
            <a:r>
              <a:rPr lang="en-US" sz="1500" dirty="0" err="1"/>
              <a:t>xung</a:t>
            </a:r>
            <a:r>
              <a:rPr lang="en-US" sz="1500" dirty="0"/>
              <a:t> </a:t>
            </a:r>
            <a:r>
              <a:rPr lang="en-US" sz="1500" dirty="0" err="1"/>
              <a:t>quanh</a:t>
            </a:r>
            <a:r>
              <a:rPr lang="en-US" sz="1500" dirty="0"/>
              <a:t> </a:t>
            </a:r>
            <a:r>
              <a:rPr lang="en-US" sz="1500" dirty="0" err="1"/>
              <a:t>nhiều</a:t>
            </a:r>
            <a:r>
              <a:rPr lang="en-US" sz="1500" dirty="0"/>
              <a:t> </a:t>
            </a:r>
            <a:r>
              <a:rPr lang="en-US" sz="1500" dirty="0" err="1"/>
              <a:t>hơn</a:t>
            </a:r>
            <a:r>
              <a:rPr lang="en-US" sz="1500" dirty="0"/>
              <a:t>; </a:t>
            </a:r>
            <a:r>
              <a:rPr lang="en-US" sz="1500" dirty="0" err="1"/>
              <a:t>biết</a:t>
            </a:r>
            <a:r>
              <a:rPr lang="en-US" sz="1500" dirty="0"/>
              <a:t> </a:t>
            </a:r>
            <a:r>
              <a:rPr lang="en-US" sz="1500" dirty="0" err="1"/>
              <a:t>trân</a:t>
            </a:r>
            <a:r>
              <a:rPr lang="en-US" sz="1500" dirty="0"/>
              <a:t> </a:t>
            </a:r>
            <a:r>
              <a:rPr lang="en-US" sz="1500" dirty="0" err="1"/>
              <a:t>trọng</a:t>
            </a:r>
            <a:r>
              <a:rPr lang="en-US" sz="1500" dirty="0"/>
              <a:t> </a:t>
            </a:r>
            <a:r>
              <a:rPr lang="en-US" sz="1500" dirty="0" err="1"/>
              <a:t>những</a:t>
            </a:r>
            <a:r>
              <a:rPr lang="en-US" sz="1500" dirty="0"/>
              <a:t> </a:t>
            </a:r>
            <a:r>
              <a:rPr lang="en-US" sz="1500" dirty="0" err="1"/>
              <a:t>mối</a:t>
            </a:r>
            <a:r>
              <a:rPr lang="en-US" sz="1500" dirty="0"/>
              <a:t> </a:t>
            </a:r>
            <a:r>
              <a:rPr lang="en-US" sz="1500" dirty="0" err="1"/>
              <a:t>quan</a:t>
            </a:r>
            <a:r>
              <a:rPr lang="en-US" sz="1500" dirty="0"/>
              <a:t> </a:t>
            </a:r>
            <a:r>
              <a:rPr lang="en-US" sz="1500" dirty="0" err="1"/>
              <a:t>hệ</a:t>
            </a:r>
            <a:r>
              <a:rPr lang="en-US" sz="1500" dirty="0"/>
              <a:t>, </a:t>
            </a:r>
            <a:r>
              <a:rPr lang="en-US" sz="1500" dirty="0" err="1"/>
              <a:t>những</a:t>
            </a:r>
            <a:r>
              <a:rPr lang="en-US" sz="1500" dirty="0"/>
              <a:t> </a:t>
            </a:r>
            <a:r>
              <a:rPr lang="en-US" sz="1500" dirty="0" err="1"/>
              <a:t>tình</a:t>
            </a:r>
            <a:r>
              <a:rPr lang="en-US" sz="1500" dirty="0"/>
              <a:t> </a:t>
            </a:r>
            <a:r>
              <a:rPr lang="en-US" sz="1500" dirty="0" err="1"/>
              <a:t>cảm</a:t>
            </a:r>
            <a:r>
              <a:rPr lang="en-US" sz="1500" dirty="0"/>
              <a:t> </a:t>
            </a:r>
            <a:r>
              <a:rPr lang="en-US" sz="1500" dirty="0" err="1"/>
              <a:t>tốt</a:t>
            </a:r>
            <a:r>
              <a:rPr lang="en-US" sz="1500" dirty="0"/>
              <a:t> </a:t>
            </a:r>
            <a:r>
              <a:rPr lang="en-US" sz="1500" dirty="0" err="1"/>
              <a:t>đẹp</a:t>
            </a:r>
            <a:r>
              <a:rPr lang="en-US" sz="1500" dirty="0"/>
              <a:t> </a:t>
            </a:r>
            <a:r>
              <a:rPr lang="en-US" sz="1500" dirty="0" err="1"/>
              <a:t>của</a:t>
            </a:r>
            <a:r>
              <a:rPr lang="en-US" sz="1500" dirty="0"/>
              <a:t> con </a:t>
            </a:r>
            <a:r>
              <a:rPr lang="en-US" sz="1500" dirty="0" err="1"/>
              <a:t>người</a:t>
            </a:r>
            <a:r>
              <a:rPr lang="en-US" sz="1500" dirty="0"/>
              <a:t>.</a:t>
            </a:r>
          </a:p>
          <a:p>
            <a:pPr algn="just"/>
            <a:r>
              <a:rPr lang="en-US" sz="1500" dirty="0"/>
              <a:t>+ </a:t>
            </a:r>
            <a:r>
              <a:rPr lang="en-US" sz="1500" dirty="0" err="1"/>
              <a:t>Giúp</a:t>
            </a:r>
            <a:r>
              <a:rPr lang="en-US" sz="1500" dirty="0"/>
              <a:t> con </a:t>
            </a:r>
            <a:r>
              <a:rPr lang="en-US" sz="1500" dirty="0" err="1"/>
              <a:t>người</a:t>
            </a:r>
            <a:r>
              <a:rPr lang="en-US" sz="1500" dirty="0"/>
              <a:t> </a:t>
            </a:r>
            <a:r>
              <a:rPr lang="en-US" sz="1500" dirty="0" err="1"/>
              <a:t>sống</a:t>
            </a:r>
            <a:r>
              <a:rPr lang="en-US" sz="1500" dirty="0"/>
              <a:t> </a:t>
            </a:r>
            <a:r>
              <a:rPr lang="en-US" sz="1500" dirty="0" err="1"/>
              <a:t>một</a:t>
            </a:r>
            <a:r>
              <a:rPr lang="en-US" sz="1500" dirty="0"/>
              <a:t> </a:t>
            </a:r>
            <a:r>
              <a:rPr lang="en-US" sz="1500" dirty="0" err="1"/>
              <a:t>cách</a:t>
            </a:r>
            <a:r>
              <a:rPr lang="en-US" sz="1500" dirty="0"/>
              <a:t> </a:t>
            </a:r>
            <a:r>
              <a:rPr lang="en-US" sz="1500" dirty="0" err="1"/>
              <a:t>sâu</a:t>
            </a:r>
            <a:r>
              <a:rPr lang="en-US" sz="1500" dirty="0"/>
              <a:t> </a:t>
            </a:r>
            <a:r>
              <a:rPr lang="en-US" sz="1500" dirty="0" err="1"/>
              <a:t>sắc</a:t>
            </a:r>
            <a:r>
              <a:rPr lang="en-US" sz="1500" dirty="0"/>
              <a:t>, </a:t>
            </a:r>
            <a:r>
              <a:rPr lang="en-US" sz="1500" dirty="0" err="1"/>
              <a:t>nuôi</a:t>
            </a:r>
            <a:r>
              <a:rPr lang="en-US" sz="1500" dirty="0"/>
              <a:t> </a:t>
            </a:r>
            <a:r>
              <a:rPr lang="en-US" sz="1500" dirty="0" err="1"/>
              <a:t>dưỡng</a:t>
            </a:r>
            <a:r>
              <a:rPr lang="en-US" sz="1500" dirty="0"/>
              <a:t> </a:t>
            </a:r>
            <a:r>
              <a:rPr lang="en-US" sz="1500" dirty="0" err="1"/>
              <a:t>tâm</a:t>
            </a:r>
            <a:r>
              <a:rPr lang="en-US" sz="1500" dirty="0"/>
              <a:t> </a:t>
            </a:r>
            <a:r>
              <a:rPr lang="en-US" sz="1500" dirty="0" err="1"/>
              <a:t>hồn</a:t>
            </a:r>
            <a:r>
              <a:rPr lang="en-US" sz="1500" dirty="0"/>
              <a:t> </a:t>
            </a:r>
            <a:r>
              <a:rPr lang="en-US" sz="1500" dirty="0" err="1"/>
              <a:t>cho</a:t>
            </a:r>
            <a:r>
              <a:rPr lang="en-US" sz="1500" dirty="0"/>
              <a:t> </a:t>
            </a:r>
            <a:r>
              <a:rPr lang="en-US" sz="1500" dirty="0" err="1"/>
              <a:t>bản</a:t>
            </a:r>
            <a:r>
              <a:rPr lang="en-US" sz="1500" dirty="0"/>
              <a:t> </a:t>
            </a:r>
            <a:r>
              <a:rPr lang="en-US" sz="1500" dirty="0" err="1"/>
              <a:t>thân</a:t>
            </a:r>
            <a:r>
              <a:rPr lang="en-US" sz="1500" dirty="0"/>
              <a:t>, </a:t>
            </a:r>
            <a:r>
              <a:rPr lang="en-US" sz="1500" dirty="0" err="1"/>
              <a:t>làm</a:t>
            </a:r>
            <a:r>
              <a:rPr lang="en-US" sz="1500" dirty="0"/>
              <a:t> </a:t>
            </a:r>
            <a:r>
              <a:rPr lang="en-US" sz="1500" dirty="0" err="1"/>
              <a:t>cho</a:t>
            </a:r>
            <a:r>
              <a:rPr lang="en-US" sz="1500" dirty="0"/>
              <a:t> </a:t>
            </a:r>
            <a:r>
              <a:rPr lang="en-US" sz="1500" dirty="0" err="1"/>
              <a:t>cuộc</a:t>
            </a:r>
            <a:r>
              <a:rPr lang="en-US" sz="1500" dirty="0"/>
              <a:t> </a:t>
            </a:r>
            <a:r>
              <a:rPr lang="en-US" sz="1500" dirty="0" err="1"/>
              <a:t>sống</a:t>
            </a:r>
            <a:r>
              <a:rPr lang="en-US" sz="1500" dirty="0"/>
              <a:t> </a:t>
            </a:r>
            <a:r>
              <a:rPr lang="en-US" sz="1500" dirty="0" err="1"/>
              <a:t>tốt</a:t>
            </a:r>
            <a:r>
              <a:rPr lang="en-US" sz="1500" dirty="0"/>
              <a:t> </a:t>
            </a:r>
            <a:r>
              <a:rPr lang="en-US" sz="1500" dirty="0" err="1"/>
              <a:t>đẹp</a:t>
            </a:r>
            <a:r>
              <a:rPr lang="en-US" sz="1500" dirty="0"/>
              <a:t> </a:t>
            </a:r>
            <a:r>
              <a:rPr lang="en-US" sz="1500" dirty="0" err="1"/>
              <a:t>hơn</a:t>
            </a:r>
            <a:r>
              <a:rPr lang="en-US" sz="1500" dirty="0"/>
              <a:t>. </a:t>
            </a:r>
          </a:p>
          <a:p>
            <a:pPr algn="just"/>
            <a:r>
              <a:rPr lang="en-US" sz="1500" dirty="0"/>
              <a:t>+ </a:t>
            </a:r>
            <a:r>
              <a:rPr lang="en-US" sz="1500" dirty="0" err="1"/>
              <a:t>Giúp</a:t>
            </a:r>
            <a:r>
              <a:rPr lang="en-US" sz="1500" dirty="0"/>
              <a:t> </a:t>
            </a:r>
            <a:r>
              <a:rPr lang="en-US" sz="1500" dirty="0" err="1"/>
              <a:t>cân</a:t>
            </a:r>
            <a:r>
              <a:rPr lang="en-US" sz="1500" dirty="0"/>
              <a:t> </a:t>
            </a:r>
            <a:r>
              <a:rPr lang="en-US" sz="1500" dirty="0" err="1"/>
              <a:t>bằng</a:t>
            </a:r>
            <a:r>
              <a:rPr lang="en-US" sz="1500" dirty="0"/>
              <a:t> </a:t>
            </a:r>
            <a:r>
              <a:rPr lang="en-US" sz="1500" dirty="0" err="1"/>
              <a:t>giữa</a:t>
            </a:r>
            <a:r>
              <a:rPr lang="en-US" sz="1500" dirty="0"/>
              <a:t> </a:t>
            </a:r>
            <a:r>
              <a:rPr lang="en-US" sz="1500" dirty="0" err="1"/>
              <a:t>cuộc</a:t>
            </a:r>
            <a:r>
              <a:rPr lang="en-US" sz="1500" dirty="0"/>
              <a:t> </a:t>
            </a:r>
            <a:r>
              <a:rPr lang="en-US" sz="1500" dirty="0" err="1"/>
              <a:t>sống</a:t>
            </a:r>
            <a:r>
              <a:rPr lang="en-US" sz="1500" dirty="0"/>
              <a:t>, </a:t>
            </a:r>
            <a:r>
              <a:rPr lang="en-US" sz="1500" dirty="0" err="1"/>
              <a:t>công</a:t>
            </a:r>
            <a:r>
              <a:rPr lang="en-US" sz="1500" dirty="0"/>
              <a:t> </a:t>
            </a:r>
            <a:r>
              <a:rPr lang="en-US" sz="1500" dirty="0" err="1"/>
              <a:t>việc</a:t>
            </a:r>
            <a:r>
              <a:rPr lang="en-US" sz="1500" dirty="0"/>
              <a:t> </a:t>
            </a:r>
            <a:r>
              <a:rPr lang="en-US" sz="1500" dirty="0" err="1"/>
              <a:t>và</a:t>
            </a:r>
            <a:r>
              <a:rPr lang="en-US" sz="1500" dirty="0"/>
              <a:t> </a:t>
            </a:r>
            <a:r>
              <a:rPr lang="en-US" sz="1500" dirty="0" err="1"/>
              <a:t>tình</a:t>
            </a:r>
            <a:r>
              <a:rPr lang="en-US" sz="1500" dirty="0"/>
              <a:t> </a:t>
            </a:r>
            <a:r>
              <a:rPr lang="en-US" sz="1500" dirty="0" err="1"/>
              <a:t>yêu</a:t>
            </a:r>
            <a:r>
              <a:rPr lang="en-US" sz="1500" dirty="0"/>
              <a:t>, </a:t>
            </a:r>
            <a:r>
              <a:rPr lang="en-US" sz="1500" dirty="0" err="1"/>
              <a:t>cảm</a:t>
            </a:r>
            <a:r>
              <a:rPr lang="en-US" sz="1500" dirty="0"/>
              <a:t> </a:t>
            </a:r>
            <a:r>
              <a:rPr lang="en-US" sz="1500" dirty="0" err="1"/>
              <a:t>nhận</a:t>
            </a:r>
            <a:r>
              <a:rPr lang="en-US" sz="1500" dirty="0"/>
              <a:t> </a:t>
            </a:r>
            <a:r>
              <a:rPr lang="en-US" sz="1500" dirty="0" err="1"/>
              <a:t>được</a:t>
            </a:r>
            <a:r>
              <a:rPr lang="en-US" sz="1500" dirty="0"/>
              <a:t> </a:t>
            </a:r>
            <a:r>
              <a:rPr lang="en-US" sz="1500" dirty="0" err="1"/>
              <a:t>sự</a:t>
            </a:r>
            <a:r>
              <a:rPr lang="en-US" sz="1500" dirty="0"/>
              <a:t> </a:t>
            </a:r>
            <a:r>
              <a:rPr lang="en-US" sz="1500" dirty="0" err="1"/>
              <a:t>hạnh</a:t>
            </a:r>
            <a:r>
              <a:rPr lang="en-US" sz="1500" dirty="0"/>
              <a:t> </a:t>
            </a:r>
            <a:r>
              <a:rPr lang="en-US" sz="1500" dirty="0" err="1"/>
              <a:t>phúc</a:t>
            </a:r>
            <a:r>
              <a:rPr lang="en-US" sz="1500" dirty="0"/>
              <a:t> </a:t>
            </a:r>
            <a:r>
              <a:rPr lang="en-US" sz="1500" dirty="0" err="1"/>
              <a:t>mà</a:t>
            </a:r>
            <a:r>
              <a:rPr lang="en-US" sz="1500" dirty="0"/>
              <a:t> </a:t>
            </a:r>
            <a:r>
              <a:rPr lang="en-US" sz="1500" dirty="0" err="1"/>
              <a:t>cuộc</a:t>
            </a:r>
            <a:r>
              <a:rPr lang="en-US" sz="1500" dirty="0"/>
              <a:t> </a:t>
            </a:r>
            <a:r>
              <a:rPr lang="en-US" sz="1500" dirty="0" err="1"/>
              <a:t>sống</a:t>
            </a:r>
            <a:r>
              <a:rPr lang="en-US" sz="1500" dirty="0"/>
              <a:t> </a:t>
            </a:r>
            <a:r>
              <a:rPr lang="en-US" sz="1500" dirty="0" err="1"/>
              <a:t>này</a:t>
            </a:r>
            <a:r>
              <a:rPr lang="en-US" sz="1500" dirty="0"/>
              <a:t> </a:t>
            </a:r>
            <a:r>
              <a:rPr lang="en-US" sz="1500" dirty="0" err="1"/>
              <a:t>mang</a:t>
            </a:r>
            <a:r>
              <a:rPr lang="en-US" sz="1500" dirty="0"/>
              <a:t> </a:t>
            </a:r>
            <a:r>
              <a:rPr lang="en-US" sz="1500" dirty="0" err="1"/>
              <a:t>lại</a:t>
            </a:r>
            <a:r>
              <a:rPr lang="en-US" sz="1500" dirty="0"/>
              <a:t>. </a:t>
            </a:r>
          </a:p>
          <a:p>
            <a:pPr algn="just"/>
            <a:r>
              <a:rPr lang="en-US" sz="1500" dirty="0"/>
              <a:t>+ </a:t>
            </a:r>
            <a:r>
              <a:rPr lang="en-US" sz="1500" dirty="0" err="1"/>
              <a:t>Nếu</a:t>
            </a:r>
            <a:r>
              <a:rPr lang="en-US" sz="1500" dirty="0"/>
              <a:t> </a:t>
            </a:r>
            <a:r>
              <a:rPr lang="en-US" sz="1500" dirty="0" err="1"/>
              <a:t>không</a:t>
            </a:r>
            <a:r>
              <a:rPr lang="en-US" sz="1500" dirty="0"/>
              <a:t> </a:t>
            </a:r>
            <a:r>
              <a:rPr lang="en-US" sz="1500" dirty="0" err="1"/>
              <a:t>có</a:t>
            </a:r>
            <a:r>
              <a:rPr lang="en-US" sz="1500" dirty="0"/>
              <a:t> </a:t>
            </a:r>
            <a:r>
              <a:rPr lang="en-US" sz="1500" dirty="0" err="1"/>
              <a:t>thời</a:t>
            </a:r>
            <a:r>
              <a:rPr lang="en-US" sz="1500" dirty="0"/>
              <a:t> </a:t>
            </a:r>
            <a:r>
              <a:rPr lang="en-US" sz="1500" dirty="0" err="1"/>
              <a:t>gian</a:t>
            </a:r>
            <a:r>
              <a:rPr lang="en-US" sz="1500" dirty="0"/>
              <a:t> </a:t>
            </a:r>
            <a:r>
              <a:rPr lang="en-US" sz="1500" dirty="0" err="1"/>
              <a:t>nhìn</a:t>
            </a:r>
            <a:r>
              <a:rPr lang="en-US" sz="1500" dirty="0"/>
              <a:t> </a:t>
            </a:r>
            <a:r>
              <a:rPr lang="en-US" sz="1500" dirty="0" err="1"/>
              <a:t>lại</a:t>
            </a:r>
            <a:r>
              <a:rPr lang="en-US" sz="1500" dirty="0"/>
              <a:t> </a:t>
            </a:r>
            <a:r>
              <a:rPr lang="en-US" sz="1500" dirty="0" err="1"/>
              <a:t>mình</a:t>
            </a:r>
            <a:r>
              <a:rPr lang="en-US" sz="1500" dirty="0"/>
              <a:t>, con </a:t>
            </a:r>
            <a:r>
              <a:rPr lang="en-US" sz="1500" dirty="0" err="1"/>
              <a:t>người</a:t>
            </a:r>
            <a:r>
              <a:rPr lang="en-US" sz="1500" dirty="0"/>
              <a:t> </a:t>
            </a:r>
            <a:r>
              <a:rPr lang="en-US" sz="1500" dirty="0" err="1"/>
              <a:t>sẽ</a:t>
            </a:r>
            <a:r>
              <a:rPr lang="en-US" sz="1500" dirty="0"/>
              <a:t> </a:t>
            </a:r>
            <a:r>
              <a:rPr lang="en-US" sz="1500" dirty="0" err="1"/>
              <a:t>mất</a:t>
            </a:r>
            <a:r>
              <a:rPr lang="en-US" sz="1500" dirty="0"/>
              <a:t> </a:t>
            </a:r>
            <a:r>
              <a:rPr lang="en-US" sz="1500" dirty="0" err="1"/>
              <a:t>đi</a:t>
            </a:r>
            <a:r>
              <a:rPr lang="en-US" sz="1500" dirty="0"/>
              <a:t> </a:t>
            </a:r>
            <a:r>
              <a:rPr lang="en-US" sz="1500" dirty="0" err="1"/>
              <a:t>những</a:t>
            </a:r>
            <a:r>
              <a:rPr lang="en-US" sz="1500" dirty="0"/>
              <a:t> </a:t>
            </a:r>
            <a:r>
              <a:rPr lang="en-US" sz="1500" dirty="0" err="1"/>
              <a:t>giá</a:t>
            </a:r>
            <a:r>
              <a:rPr lang="en-US" sz="1500" dirty="0"/>
              <a:t> </a:t>
            </a:r>
            <a:r>
              <a:rPr lang="en-US" sz="1500" dirty="0" err="1"/>
              <a:t>trị</a:t>
            </a:r>
            <a:r>
              <a:rPr lang="en-US" sz="1500" dirty="0"/>
              <a:t> </a:t>
            </a:r>
            <a:r>
              <a:rPr lang="en-US" sz="1500" dirty="0" err="1"/>
              <a:t>tốt</a:t>
            </a:r>
            <a:r>
              <a:rPr lang="en-US" sz="1500" dirty="0"/>
              <a:t> </a:t>
            </a:r>
            <a:r>
              <a:rPr lang="en-US" sz="1500" dirty="0" err="1"/>
              <a:t>đẹp</a:t>
            </a:r>
            <a:r>
              <a:rPr lang="en-US" sz="1500" dirty="0"/>
              <a:t>, </a:t>
            </a:r>
            <a:r>
              <a:rPr lang="en-US" sz="1500" dirty="0" err="1"/>
              <a:t>sẽ</a:t>
            </a:r>
            <a:r>
              <a:rPr lang="en-US" sz="1500" dirty="0"/>
              <a:t> </a:t>
            </a:r>
            <a:r>
              <a:rPr lang="en-US" sz="1500" dirty="0" err="1"/>
              <a:t>không</a:t>
            </a:r>
            <a:r>
              <a:rPr lang="en-US" sz="1500" dirty="0"/>
              <a:t> </a:t>
            </a:r>
            <a:r>
              <a:rPr lang="en-US" sz="1500" dirty="0" err="1"/>
              <a:t>thấy</a:t>
            </a:r>
            <a:r>
              <a:rPr lang="en-US" sz="1500" dirty="0"/>
              <a:t> </a:t>
            </a:r>
            <a:r>
              <a:rPr lang="en-US" sz="1500" dirty="0" err="1"/>
              <a:t>hạnh</a:t>
            </a:r>
            <a:r>
              <a:rPr lang="en-US" sz="1500" dirty="0"/>
              <a:t> </a:t>
            </a:r>
            <a:r>
              <a:rPr lang="en-US" sz="1500" dirty="0" err="1"/>
              <a:t>phúc</a:t>
            </a:r>
            <a:r>
              <a:rPr lang="en-US" sz="1500" dirty="0"/>
              <a:t>…</a:t>
            </a:r>
          </a:p>
          <a:p>
            <a:pPr algn="ctr"/>
            <a:r>
              <a:rPr lang="en-US" sz="1500" dirty="0"/>
              <a:t>(</a:t>
            </a:r>
            <a:r>
              <a:rPr lang="en-US" sz="1500" dirty="0" err="1"/>
              <a:t>Dẫn</a:t>
            </a:r>
            <a:r>
              <a:rPr lang="en-US" sz="1500" dirty="0"/>
              <a:t> </a:t>
            </a:r>
            <a:r>
              <a:rPr lang="en-US" sz="1500" dirty="0" err="1"/>
              <a:t>chứng</a:t>
            </a:r>
            <a:r>
              <a:rPr lang="en-US" sz="1500" dirty="0"/>
              <a:t> </a:t>
            </a:r>
            <a:r>
              <a:rPr lang="en-US" sz="1500" dirty="0" err="1"/>
              <a:t>tiêu</a:t>
            </a:r>
            <a:r>
              <a:rPr lang="en-US" sz="1500" dirty="0"/>
              <a:t> </a:t>
            </a:r>
            <a:r>
              <a:rPr lang="en-US" sz="1500" dirty="0" err="1"/>
              <a:t>biểu</a:t>
            </a:r>
            <a:r>
              <a:rPr lang="en-US" sz="1500" dirty="0"/>
              <a:t>)</a:t>
            </a:r>
          </a:p>
          <a:p>
            <a:pPr algn="just"/>
            <a:r>
              <a:rPr lang="en-US" sz="1500" b="1" dirty="0"/>
              <a:t>4. </a:t>
            </a:r>
            <a:r>
              <a:rPr lang="en-US" sz="1500" b="1" dirty="0" err="1"/>
              <a:t>Bài</a:t>
            </a:r>
            <a:r>
              <a:rPr lang="en-US" sz="1500" b="1" dirty="0"/>
              <a:t> </a:t>
            </a:r>
            <a:r>
              <a:rPr lang="en-US" sz="1500" b="1" dirty="0" err="1"/>
              <a:t>học</a:t>
            </a:r>
            <a:r>
              <a:rPr lang="en-US" sz="1500" b="1" dirty="0"/>
              <a:t> </a:t>
            </a:r>
            <a:r>
              <a:rPr lang="en-US" sz="1500" b="1" dirty="0" err="1"/>
              <a:t>và</a:t>
            </a:r>
            <a:r>
              <a:rPr lang="en-US" sz="1500" b="1" dirty="0"/>
              <a:t> </a:t>
            </a:r>
            <a:r>
              <a:rPr lang="en-US" sz="1500" b="1" dirty="0" err="1"/>
              <a:t>thông</a:t>
            </a:r>
            <a:r>
              <a:rPr lang="en-US" sz="1500" b="1" dirty="0"/>
              <a:t> </a:t>
            </a:r>
            <a:r>
              <a:rPr lang="en-US" sz="1500" b="1" dirty="0" err="1"/>
              <a:t>điệp</a:t>
            </a:r>
            <a:endParaRPr lang="en-US" sz="1500" b="1" dirty="0"/>
          </a:p>
          <a:p>
            <a:pPr algn="just"/>
            <a:r>
              <a:rPr lang="en-US" sz="1500" dirty="0"/>
              <a:t>    - </a:t>
            </a:r>
            <a:r>
              <a:rPr lang="en-US" sz="1500" dirty="0" err="1"/>
              <a:t>Hãy</a:t>
            </a:r>
            <a:r>
              <a:rPr lang="en-US" sz="1500" dirty="0"/>
              <a:t> </a:t>
            </a:r>
            <a:r>
              <a:rPr lang="en-US" sz="1500" dirty="0" err="1"/>
              <a:t>luôn</a:t>
            </a:r>
            <a:r>
              <a:rPr lang="en-US" sz="1500" dirty="0"/>
              <a:t> </a:t>
            </a:r>
            <a:r>
              <a:rPr lang="en-US" sz="1500" dirty="0" err="1"/>
              <a:t>luôn</a:t>
            </a:r>
            <a:r>
              <a:rPr lang="en-US" sz="1500" dirty="0"/>
              <a:t> </a:t>
            </a:r>
            <a:r>
              <a:rPr lang="en-US" sz="1500" dirty="0" err="1"/>
              <a:t>có</a:t>
            </a:r>
            <a:r>
              <a:rPr lang="en-US" sz="1500" dirty="0"/>
              <a:t> ý </a:t>
            </a:r>
            <a:r>
              <a:rPr lang="en-US" sz="1500" dirty="0" err="1"/>
              <a:t>thức</a:t>
            </a:r>
            <a:r>
              <a:rPr lang="en-US" sz="1500" dirty="0"/>
              <a:t> </a:t>
            </a:r>
            <a:r>
              <a:rPr lang="en-US" sz="1500" dirty="0" err="1"/>
              <a:t>nuôi</a:t>
            </a:r>
            <a:r>
              <a:rPr lang="en-US" sz="1500" dirty="0"/>
              <a:t> </a:t>
            </a:r>
            <a:r>
              <a:rPr lang="en-US" sz="1500" dirty="0" err="1"/>
              <a:t>dưỡng</a:t>
            </a:r>
            <a:r>
              <a:rPr lang="en-US" sz="1500" dirty="0"/>
              <a:t> </a:t>
            </a:r>
            <a:r>
              <a:rPr lang="en-US" sz="1500" dirty="0" err="1"/>
              <a:t>tâm</a:t>
            </a:r>
            <a:r>
              <a:rPr lang="en-US" sz="1500" dirty="0"/>
              <a:t> </a:t>
            </a:r>
            <a:r>
              <a:rPr lang="en-US" sz="1500" dirty="0" err="1"/>
              <a:t>hồn</a:t>
            </a:r>
            <a:r>
              <a:rPr lang="en-US" sz="1500" dirty="0"/>
              <a:t> </a:t>
            </a:r>
            <a:r>
              <a:rPr lang="en-US" sz="1500" dirty="0" err="1"/>
              <a:t>trở</a:t>
            </a:r>
            <a:r>
              <a:rPr lang="en-US" sz="1500" dirty="0"/>
              <a:t> </a:t>
            </a:r>
            <a:r>
              <a:rPr lang="en-US" sz="1500" dirty="0" err="1"/>
              <a:t>nên</a:t>
            </a:r>
            <a:r>
              <a:rPr lang="en-US" sz="1500" dirty="0"/>
              <a:t> </a:t>
            </a:r>
            <a:r>
              <a:rPr lang="en-US" sz="1500" dirty="0" err="1"/>
              <a:t>giàu</a:t>
            </a:r>
            <a:r>
              <a:rPr lang="en-US" sz="1500" dirty="0"/>
              <a:t> </a:t>
            </a:r>
            <a:r>
              <a:rPr lang="en-US" sz="1500" dirty="0" err="1"/>
              <a:t>có</a:t>
            </a:r>
            <a:r>
              <a:rPr lang="en-US" sz="1500" dirty="0"/>
              <a:t>, </a:t>
            </a:r>
            <a:r>
              <a:rPr lang="en-US" sz="1500" dirty="0" err="1"/>
              <a:t>lành</a:t>
            </a:r>
            <a:r>
              <a:rPr lang="en-US" sz="1500" dirty="0"/>
              <a:t> </a:t>
            </a:r>
            <a:r>
              <a:rPr lang="en-US" sz="1500" dirty="0" err="1"/>
              <a:t>mạnh</a:t>
            </a:r>
            <a:endParaRPr lang="en-US" sz="1500" dirty="0"/>
          </a:p>
          <a:p>
            <a:pPr algn="just"/>
            <a:r>
              <a:rPr lang="en-US" sz="1500" dirty="0"/>
              <a:t> - </a:t>
            </a:r>
            <a:r>
              <a:rPr lang="en-US" sz="1500" dirty="0" err="1"/>
              <a:t>Hãy</a:t>
            </a:r>
            <a:r>
              <a:rPr lang="en-US" sz="1500" dirty="0"/>
              <a:t> </a:t>
            </a:r>
            <a:r>
              <a:rPr lang="en-US" sz="1500" dirty="0" err="1"/>
              <a:t>tận</a:t>
            </a:r>
            <a:r>
              <a:rPr lang="en-US" sz="1500" dirty="0"/>
              <a:t> </a:t>
            </a:r>
            <a:r>
              <a:rPr lang="en-US" sz="1500" dirty="0" err="1"/>
              <a:t>hưởng</a:t>
            </a:r>
            <a:r>
              <a:rPr lang="en-US" sz="1500" dirty="0"/>
              <a:t> </a:t>
            </a:r>
            <a:r>
              <a:rPr lang="en-US" sz="1500" dirty="0" err="1"/>
              <a:t>niềm</a:t>
            </a:r>
            <a:r>
              <a:rPr lang="en-US" sz="1500" dirty="0"/>
              <a:t> </a:t>
            </a:r>
            <a:r>
              <a:rPr lang="en-US" sz="1500" dirty="0" err="1"/>
              <a:t>vui</a:t>
            </a:r>
            <a:r>
              <a:rPr lang="en-US" sz="1500" dirty="0"/>
              <a:t> </a:t>
            </a:r>
            <a:r>
              <a:rPr lang="en-US" sz="1500" dirty="0" err="1"/>
              <a:t>sống</a:t>
            </a:r>
            <a:r>
              <a:rPr lang="en-US" sz="1500" dirty="0"/>
              <a:t> </a:t>
            </a:r>
            <a:r>
              <a:rPr lang="en-US" sz="1500" dirty="0" err="1"/>
              <a:t>ngay</a:t>
            </a:r>
            <a:r>
              <a:rPr lang="en-US" sz="1500" dirty="0"/>
              <a:t> ở </a:t>
            </a:r>
            <a:r>
              <a:rPr lang="en-US" sz="1500" dirty="0" err="1"/>
              <a:t>thực</a:t>
            </a:r>
            <a:r>
              <a:rPr lang="en-US" sz="1500" dirty="0"/>
              <a:t> </a:t>
            </a:r>
            <a:r>
              <a:rPr lang="en-US" sz="1500" dirty="0" err="1"/>
              <a:t>tại</a:t>
            </a:r>
            <a:r>
              <a:rPr lang="en-US" sz="1500" dirty="0"/>
              <a:t> </a:t>
            </a:r>
            <a:r>
              <a:rPr lang="en-US" sz="1500" dirty="0" err="1"/>
              <a:t>để</a:t>
            </a:r>
            <a:r>
              <a:rPr lang="en-US" sz="1500" dirty="0"/>
              <a:t> </a:t>
            </a:r>
            <a:r>
              <a:rPr lang="en-US" sz="1500" dirty="0" err="1"/>
              <a:t>những</a:t>
            </a:r>
            <a:r>
              <a:rPr lang="en-US" sz="1500" dirty="0"/>
              <a:t> </a:t>
            </a:r>
            <a:r>
              <a:rPr lang="en-US" sz="1500" dirty="0" err="1"/>
              <a:t>ngày</a:t>
            </a:r>
            <a:r>
              <a:rPr lang="en-US" sz="1500" dirty="0"/>
              <a:t> </a:t>
            </a:r>
            <a:r>
              <a:rPr lang="en-US" sz="1500" dirty="0" err="1"/>
              <a:t>trôi</a:t>
            </a:r>
            <a:r>
              <a:rPr lang="en-US" sz="1500" dirty="0"/>
              <a:t> qua </a:t>
            </a:r>
            <a:r>
              <a:rPr lang="en-US" sz="1500" dirty="0" err="1"/>
              <a:t>luôn</a:t>
            </a:r>
            <a:r>
              <a:rPr lang="en-US" sz="1500" dirty="0"/>
              <a:t> </a:t>
            </a:r>
            <a:r>
              <a:rPr lang="en-US" sz="1500" dirty="0" err="1"/>
              <a:t>đáng</a:t>
            </a:r>
            <a:r>
              <a:rPr lang="en-US" sz="1500" dirty="0"/>
              <a:t> </a:t>
            </a:r>
            <a:r>
              <a:rPr lang="en-US" sz="1500" dirty="0" err="1"/>
              <a:t>nhớ</a:t>
            </a:r>
            <a:r>
              <a:rPr lang="en-US" sz="1500" dirty="0"/>
              <a:t>! </a:t>
            </a:r>
          </a:p>
        </p:txBody>
      </p:sp>
      <p:sp>
        <p:nvSpPr>
          <p:cNvPr id="5" name="TextBox 4"/>
          <p:cNvSpPr txBox="1"/>
          <p:nvPr/>
        </p:nvSpPr>
        <p:spPr>
          <a:xfrm>
            <a:off x="152400"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18</a:t>
            </a:r>
          </a:p>
        </p:txBody>
      </p:sp>
    </p:spTree>
    <p:extLst>
      <p:ext uri="{BB962C8B-B14F-4D97-AF65-F5344CB8AC3E}">
        <p14:creationId xmlns:p14="http://schemas.microsoft.com/office/powerpoint/2010/main" val="124628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down)">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down)">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down)">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down)">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down)">
                                      <p:cBhvr>
                                        <p:cTn id="5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1203" y="57150"/>
            <a:ext cx="7886582" cy="523220"/>
          </a:xfrm>
          <a:prstGeom prst="rect">
            <a:avLst/>
          </a:prstGeom>
          <a:solidFill>
            <a:srgbClr val="FFC000"/>
          </a:solidFill>
        </p:spPr>
        <p:txBody>
          <a:bodyPr wrap="square">
            <a:spAutoFit/>
          </a:bodyPr>
          <a:lstStyle/>
          <a:p>
            <a:r>
              <a:rPr lang="en-US" b="1" dirty="0" err="1"/>
              <a:t>Viết</a:t>
            </a:r>
            <a:r>
              <a:rPr lang="en-US" b="1" dirty="0"/>
              <a:t> </a:t>
            </a:r>
            <a:r>
              <a:rPr lang="en-US" b="1" dirty="0" err="1"/>
              <a:t>đoạn</a:t>
            </a:r>
            <a:r>
              <a:rPr lang="en-US" b="1" dirty="0"/>
              <a:t> </a:t>
            </a:r>
            <a:r>
              <a:rPr lang="en-US" b="1" dirty="0" err="1"/>
              <a:t>văn</a:t>
            </a:r>
            <a:r>
              <a:rPr lang="en-US" b="1" dirty="0"/>
              <a:t> (</a:t>
            </a:r>
            <a:r>
              <a:rPr lang="en-US" b="1" dirty="0" err="1"/>
              <a:t>khoảng</a:t>
            </a:r>
            <a:r>
              <a:rPr lang="en-US" b="1" dirty="0"/>
              <a:t> 200 </a:t>
            </a:r>
            <a:r>
              <a:rPr lang="en-US" b="1" dirty="0" err="1"/>
              <a:t>chữ</a:t>
            </a:r>
            <a:r>
              <a:rPr lang="en-US" b="1" dirty="0"/>
              <a:t>) </a:t>
            </a:r>
            <a:r>
              <a:rPr lang="en-US" b="1" dirty="0" err="1"/>
              <a:t>về</a:t>
            </a:r>
            <a:r>
              <a:rPr lang="en-US" b="1" dirty="0"/>
              <a:t> </a:t>
            </a:r>
            <a:r>
              <a:rPr lang="en-US" b="1" i="1" dirty="0" err="1">
                <a:solidFill>
                  <a:srgbClr val="0000FF"/>
                </a:solidFill>
              </a:rPr>
              <a:t>giá</a:t>
            </a:r>
            <a:r>
              <a:rPr lang="en-US" b="1" i="1" dirty="0">
                <a:solidFill>
                  <a:srgbClr val="0000FF"/>
                </a:solidFill>
              </a:rPr>
              <a:t> </a:t>
            </a:r>
            <a:r>
              <a:rPr lang="en-US" b="1" i="1" dirty="0" err="1">
                <a:solidFill>
                  <a:srgbClr val="0000FF"/>
                </a:solidFill>
              </a:rPr>
              <a:t>trị</a:t>
            </a:r>
            <a:r>
              <a:rPr lang="en-US" b="1" i="1" dirty="0">
                <a:solidFill>
                  <a:srgbClr val="0000FF"/>
                </a:solidFill>
              </a:rPr>
              <a:t> </a:t>
            </a:r>
            <a:r>
              <a:rPr lang="en-US" b="1" i="1" dirty="0" err="1">
                <a:solidFill>
                  <a:srgbClr val="0000FF"/>
                </a:solidFill>
              </a:rPr>
              <a:t>của</a:t>
            </a:r>
            <a:r>
              <a:rPr lang="en-US" b="1" i="1" dirty="0">
                <a:solidFill>
                  <a:srgbClr val="0000FF"/>
                </a:solidFill>
              </a:rPr>
              <a:t> </a:t>
            </a:r>
            <a:r>
              <a:rPr lang="en-US" b="1" i="1" dirty="0" err="1">
                <a:solidFill>
                  <a:srgbClr val="0000FF"/>
                </a:solidFill>
              </a:rPr>
              <a:t>việc</a:t>
            </a:r>
            <a:r>
              <a:rPr lang="en-US" b="1" i="1" dirty="0">
                <a:solidFill>
                  <a:srgbClr val="0000FF"/>
                </a:solidFill>
              </a:rPr>
              <a:t> </a:t>
            </a:r>
            <a:r>
              <a:rPr lang="en-US" b="1" i="1" dirty="0" err="1">
                <a:solidFill>
                  <a:srgbClr val="0000FF"/>
                </a:solidFill>
              </a:rPr>
              <a:t>tự</a:t>
            </a:r>
            <a:r>
              <a:rPr lang="en-US" b="1" i="1" dirty="0">
                <a:solidFill>
                  <a:srgbClr val="0000FF"/>
                </a:solidFill>
              </a:rPr>
              <a:t> </a:t>
            </a:r>
            <a:r>
              <a:rPr lang="en-US" b="1" i="1" dirty="0" err="1">
                <a:solidFill>
                  <a:srgbClr val="0000FF"/>
                </a:solidFill>
              </a:rPr>
              <a:t>nhìn</a:t>
            </a:r>
            <a:r>
              <a:rPr lang="en-US" b="1" i="1" dirty="0">
                <a:solidFill>
                  <a:srgbClr val="0000FF"/>
                </a:solidFill>
              </a:rPr>
              <a:t> </a:t>
            </a:r>
            <a:r>
              <a:rPr lang="en-US" b="1" i="1" dirty="0" err="1">
                <a:solidFill>
                  <a:srgbClr val="0000FF"/>
                </a:solidFill>
              </a:rPr>
              <a:t>nhận</a:t>
            </a:r>
            <a:r>
              <a:rPr lang="en-US" b="1" i="1" dirty="0">
                <a:solidFill>
                  <a:srgbClr val="0000FF"/>
                </a:solidFill>
              </a:rPr>
              <a:t> </a:t>
            </a:r>
            <a:r>
              <a:rPr lang="en-US" b="1" i="1" dirty="0" err="1">
                <a:solidFill>
                  <a:srgbClr val="0000FF"/>
                </a:solidFill>
              </a:rPr>
              <a:t>lại</a:t>
            </a:r>
            <a:r>
              <a:rPr lang="en-US" b="1" i="1" dirty="0">
                <a:solidFill>
                  <a:srgbClr val="0000FF"/>
                </a:solidFill>
              </a:rPr>
              <a:t> </a:t>
            </a:r>
            <a:r>
              <a:rPr lang="en-US" b="1" i="1" dirty="0" err="1">
                <a:solidFill>
                  <a:srgbClr val="0000FF"/>
                </a:solidFill>
              </a:rPr>
              <a:t>bản</a:t>
            </a:r>
            <a:r>
              <a:rPr lang="en-US" b="1" i="1" dirty="0">
                <a:solidFill>
                  <a:srgbClr val="0000FF"/>
                </a:solidFill>
              </a:rPr>
              <a:t> </a:t>
            </a:r>
            <a:r>
              <a:rPr lang="en-US" b="1" i="1" dirty="0" err="1">
                <a:solidFill>
                  <a:srgbClr val="0000FF"/>
                </a:solidFill>
              </a:rPr>
              <a:t>thân</a:t>
            </a:r>
            <a:r>
              <a:rPr lang="en-US" b="1" i="1" dirty="0">
                <a:solidFill>
                  <a:srgbClr val="0000FF"/>
                </a:solidFill>
              </a:rPr>
              <a:t> </a:t>
            </a:r>
            <a:r>
              <a:rPr lang="en-US" b="1" i="1" dirty="0" err="1">
                <a:solidFill>
                  <a:srgbClr val="0000FF"/>
                </a:solidFill>
              </a:rPr>
              <a:t>c</a:t>
            </a:r>
            <a:r>
              <a:rPr lang="en-US" b="1" dirty="0" err="1">
                <a:solidFill>
                  <a:srgbClr val="0000FF"/>
                </a:solidFill>
              </a:rPr>
              <a:t>ủa</a:t>
            </a:r>
            <a:r>
              <a:rPr lang="en-US" b="1" dirty="0">
                <a:solidFill>
                  <a:srgbClr val="0000FF"/>
                </a:solidFill>
              </a:rPr>
              <a:t> </a:t>
            </a:r>
            <a:r>
              <a:rPr lang="en-US" b="1" dirty="0" err="1">
                <a:solidFill>
                  <a:srgbClr val="0000FF"/>
                </a:solidFill>
              </a:rPr>
              <a:t>mỗi</a:t>
            </a:r>
            <a:r>
              <a:rPr lang="en-US" b="1" dirty="0">
                <a:solidFill>
                  <a:srgbClr val="0000FF"/>
                </a:solidFill>
              </a:rPr>
              <a:t> </a:t>
            </a:r>
            <a:r>
              <a:rPr lang="en-US" b="1" dirty="0" err="1">
                <a:solidFill>
                  <a:srgbClr val="0000FF"/>
                </a:solidFill>
              </a:rPr>
              <a:t>người</a:t>
            </a:r>
            <a:r>
              <a:rPr lang="en-US" b="1" dirty="0">
                <a:solidFill>
                  <a:srgbClr val="0000FF"/>
                </a:solidFill>
              </a:rPr>
              <a:t> </a:t>
            </a:r>
            <a:r>
              <a:rPr lang="en-US" b="1" dirty="0" err="1">
                <a:solidFill>
                  <a:srgbClr val="0000FF"/>
                </a:solidFill>
              </a:rPr>
              <a:t>trong</a:t>
            </a:r>
            <a:r>
              <a:rPr lang="en-US" b="1" dirty="0">
                <a:solidFill>
                  <a:srgbClr val="0000FF"/>
                </a:solidFill>
              </a:rPr>
              <a:t> </a:t>
            </a:r>
            <a:r>
              <a:rPr lang="en-US" b="1" dirty="0" err="1">
                <a:solidFill>
                  <a:srgbClr val="0000FF"/>
                </a:solidFill>
              </a:rPr>
              <a:t>cuộc</a:t>
            </a:r>
            <a:r>
              <a:rPr lang="en-US" b="1" dirty="0">
                <a:solidFill>
                  <a:srgbClr val="0000FF"/>
                </a:solidFill>
              </a:rPr>
              <a:t> </a:t>
            </a:r>
            <a:r>
              <a:rPr lang="en-US" b="1" dirty="0" err="1">
                <a:solidFill>
                  <a:srgbClr val="0000FF"/>
                </a:solidFill>
              </a:rPr>
              <a:t>sống</a:t>
            </a:r>
            <a:r>
              <a:rPr lang="en-US" b="1" dirty="0">
                <a:solidFill>
                  <a:srgbClr val="0000FF"/>
                </a:solidFill>
              </a:rPr>
              <a:t>.</a:t>
            </a:r>
          </a:p>
        </p:txBody>
      </p:sp>
      <p:sp>
        <p:nvSpPr>
          <p:cNvPr id="5" name="TextBox 4"/>
          <p:cNvSpPr txBox="1"/>
          <p:nvPr/>
        </p:nvSpPr>
        <p:spPr>
          <a:xfrm>
            <a:off x="152400" y="57150"/>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19</a:t>
            </a:r>
          </a:p>
        </p:txBody>
      </p:sp>
      <p:sp>
        <p:nvSpPr>
          <p:cNvPr id="6" name="Rectangle 5"/>
          <p:cNvSpPr/>
          <p:nvPr/>
        </p:nvSpPr>
        <p:spPr>
          <a:xfrm>
            <a:off x="381000" y="705315"/>
            <a:ext cx="8229600" cy="4085734"/>
          </a:xfrm>
          <a:prstGeom prst="rect">
            <a:avLst/>
          </a:prstGeom>
          <a:ln>
            <a:solidFill>
              <a:srgbClr val="0000FF"/>
            </a:solidFill>
          </a:ln>
        </p:spPr>
        <p:txBody>
          <a:bodyPr wrap="square">
            <a:spAutoFit/>
          </a:bodyPr>
          <a:lstStyle/>
          <a:p>
            <a:pPr algn="just"/>
            <a:r>
              <a:rPr lang="en-US" sz="1500" b="1" dirty="0"/>
              <a:t>1. </a:t>
            </a:r>
            <a:r>
              <a:rPr lang="en-US" sz="1500" b="1" dirty="0" err="1"/>
              <a:t>Giới</a:t>
            </a:r>
            <a:r>
              <a:rPr lang="en-US" sz="1500" b="1" dirty="0"/>
              <a:t> </a:t>
            </a:r>
            <a:r>
              <a:rPr lang="en-US" sz="1500" b="1" dirty="0" err="1"/>
              <a:t>thiệu</a:t>
            </a:r>
            <a:r>
              <a:rPr lang="en-US" sz="1500" b="1" dirty="0"/>
              <a:t> </a:t>
            </a:r>
            <a:r>
              <a:rPr lang="en-US" sz="1500" b="1" dirty="0" err="1"/>
              <a:t>vấn</a:t>
            </a:r>
            <a:r>
              <a:rPr lang="en-US" sz="1500" b="1" dirty="0"/>
              <a:t> </a:t>
            </a:r>
            <a:r>
              <a:rPr lang="en-US" sz="1500" b="1" dirty="0" err="1"/>
              <a:t>đề</a:t>
            </a:r>
            <a:r>
              <a:rPr lang="en-US" sz="1500" b="1" dirty="0"/>
              <a:t>: </a:t>
            </a:r>
            <a:r>
              <a:rPr lang="en-US" sz="1500" b="1" i="1" dirty="0" err="1">
                <a:solidFill>
                  <a:srgbClr val="0000FF"/>
                </a:solidFill>
              </a:rPr>
              <a:t>giá</a:t>
            </a:r>
            <a:r>
              <a:rPr lang="en-US" sz="1500" b="1" i="1" dirty="0">
                <a:solidFill>
                  <a:srgbClr val="0000FF"/>
                </a:solidFill>
              </a:rPr>
              <a:t> </a:t>
            </a:r>
            <a:r>
              <a:rPr lang="en-US" sz="1500" b="1" i="1" dirty="0" err="1">
                <a:solidFill>
                  <a:srgbClr val="0000FF"/>
                </a:solidFill>
              </a:rPr>
              <a:t>trị</a:t>
            </a:r>
            <a:r>
              <a:rPr lang="en-US" sz="1500" b="1" i="1" dirty="0">
                <a:solidFill>
                  <a:srgbClr val="0000FF"/>
                </a:solidFill>
              </a:rPr>
              <a:t> </a:t>
            </a:r>
            <a:r>
              <a:rPr lang="en-US" sz="1500" b="1" i="1" dirty="0" err="1">
                <a:solidFill>
                  <a:srgbClr val="0000FF"/>
                </a:solidFill>
              </a:rPr>
              <a:t>của</a:t>
            </a:r>
            <a:r>
              <a:rPr lang="en-US" sz="1500" b="1" i="1" dirty="0">
                <a:solidFill>
                  <a:srgbClr val="0000FF"/>
                </a:solidFill>
              </a:rPr>
              <a:t> </a:t>
            </a:r>
            <a:r>
              <a:rPr lang="en-US" sz="1500" b="1" i="1" dirty="0" err="1">
                <a:solidFill>
                  <a:srgbClr val="0000FF"/>
                </a:solidFill>
              </a:rPr>
              <a:t>việc</a:t>
            </a:r>
            <a:r>
              <a:rPr lang="en-US" sz="1500" b="1" i="1" dirty="0">
                <a:solidFill>
                  <a:srgbClr val="0000FF"/>
                </a:solidFill>
              </a:rPr>
              <a:t> </a:t>
            </a:r>
            <a:r>
              <a:rPr lang="en-US" sz="1500" b="1" i="1" dirty="0" err="1">
                <a:solidFill>
                  <a:srgbClr val="0000FF"/>
                </a:solidFill>
              </a:rPr>
              <a:t>tự</a:t>
            </a:r>
            <a:r>
              <a:rPr lang="en-US" sz="1500" b="1" i="1" dirty="0">
                <a:solidFill>
                  <a:srgbClr val="0000FF"/>
                </a:solidFill>
              </a:rPr>
              <a:t> </a:t>
            </a:r>
            <a:r>
              <a:rPr lang="en-US" sz="1500" b="1" i="1" dirty="0" err="1">
                <a:solidFill>
                  <a:srgbClr val="0000FF"/>
                </a:solidFill>
              </a:rPr>
              <a:t>nhìn</a:t>
            </a:r>
            <a:r>
              <a:rPr lang="en-US" sz="1500" b="1" i="1" dirty="0">
                <a:solidFill>
                  <a:srgbClr val="0000FF"/>
                </a:solidFill>
              </a:rPr>
              <a:t> </a:t>
            </a:r>
            <a:r>
              <a:rPr lang="en-US" sz="1500" b="1" i="1" dirty="0" err="1">
                <a:solidFill>
                  <a:srgbClr val="0000FF"/>
                </a:solidFill>
              </a:rPr>
              <a:t>nhận</a:t>
            </a:r>
            <a:r>
              <a:rPr lang="en-US" sz="1500" b="1" i="1" dirty="0">
                <a:solidFill>
                  <a:srgbClr val="0000FF"/>
                </a:solidFill>
              </a:rPr>
              <a:t> </a:t>
            </a:r>
            <a:r>
              <a:rPr lang="en-US" sz="1500" b="1" i="1" dirty="0" err="1">
                <a:solidFill>
                  <a:srgbClr val="0000FF"/>
                </a:solidFill>
              </a:rPr>
              <a:t>lại</a:t>
            </a:r>
            <a:r>
              <a:rPr lang="en-US" sz="1500" b="1" i="1" dirty="0">
                <a:solidFill>
                  <a:srgbClr val="0000FF"/>
                </a:solidFill>
              </a:rPr>
              <a:t> </a:t>
            </a:r>
            <a:r>
              <a:rPr lang="en-US" sz="1500" b="1" i="1" dirty="0" err="1">
                <a:solidFill>
                  <a:srgbClr val="0000FF"/>
                </a:solidFill>
              </a:rPr>
              <a:t>bản</a:t>
            </a:r>
            <a:r>
              <a:rPr lang="en-US" sz="1500" b="1" i="1" dirty="0">
                <a:solidFill>
                  <a:srgbClr val="0000FF"/>
                </a:solidFill>
              </a:rPr>
              <a:t> </a:t>
            </a:r>
            <a:r>
              <a:rPr lang="en-US" sz="1500" b="1" i="1" dirty="0" err="1">
                <a:solidFill>
                  <a:srgbClr val="0000FF"/>
                </a:solidFill>
              </a:rPr>
              <a:t>thân</a:t>
            </a:r>
            <a:r>
              <a:rPr lang="en-US" sz="1500" b="1" i="1" dirty="0">
                <a:solidFill>
                  <a:srgbClr val="0000FF"/>
                </a:solidFill>
              </a:rPr>
              <a:t> </a:t>
            </a:r>
            <a:r>
              <a:rPr lang="en-US" sz="1500" b="1" i="1" dirty="0" err="1">
                <a:solidFill>
                  <a:srgbClr val="0000FF"/>
                </a:solidFill>
              </a:rPr>
              <a:t>c</a:t>
            </a:r>
            <a:r>
              <a:rPr lang="en-US" sz="1500" b="1" dirty="0" err="1">
                <a:solidFill>
                  <a:srgbClr val="0000FF"/>
                </a:solidFill>
              </a:rPr>
              <a:t>ủa</a:t>
            </a:r>
            <a:r>
              <a:rPr lang="en-US" sz="1500" b="1" dirty="0">
                <a:solidFill>
                  <a:srgbClr val="0000FF"/>
                </a:solidFill>
              </a:rPr>
              <a:t> </a:t>
            </a:r>
            <a:r>
              <a:rPr lang="en-US" sz="1500" b="1" dirty="0" err="1">
                <a:solidFill>
                  <a:srgbClr val="0000FF"/>
                </a:solidFill>
              </a:rPr>
              <a:t>mỗi</a:t>
            </a:r>
            <a:r>
              <a:rPr lang="en-US" sz="1500" b="1" dirty="0">
                <a:solidFill>
                  <a:srgbClr val="0000FF"/>
                </a:solidFill>
              </a:rPr>
              <a:t> </a:t>
            </a:r>
            <a:r>
              <a:rPr lang="en-US" sz="1500" b="1" dirty="0" err="1">
                <a:solidFill>
                  <a:srgbClr val="0000FF"/>
                </a:solidFill>
              </a:rPr>
              <a:t>người</a:t>
            </a:r>
            <a:r>
              <a:rPr lang="en-US" sz="1500" b="1" dirty="0">
                <a:solidFill>
                  <a:srgbClr val="0000FF"/>
                </a:solidFill>
              </a:rPr>
              <a:t> </a:t>
            </a:r>
            <a:r>
              <a:rPr lang="en-US" sz="1500" b="1" dirty="0" err="1">
                <a:solidFill>
                  <a:srgbClr val="0000FF"/>
                </a:solidFill>
              </a:rPr>
              <a:t>trong</a:t>
            </a:r>
            <a:r>
              <a:rPr lang="en-US" sz="1500" b="1" dirty="0">
                <a:solidFill>
                  <a:srgbClr val="0000FF"/>
                </a:solidFill>
              </a:rPr>
              <a:t> </a:t>
            </a:r>
            <a:r>
              <a:rPr lang="en-US" sz="1500" b="1" dirty="0" err="1">
                <a:solidFill>
                  <a:srgbClr val="0000FF"/>
                </a:solidFill>
              </a:rPr>
              <a:t>cuộc</a:t>
            </a:r>
            <a:r>
              <a:rPr lang="en-US" sz="1500" b="1" dirty="0">
                <a:solidFill>
                  <a:srgbClr val="0000FF"/>
                </a:solidFill>
              </a:rPr>
              <a:t> </a:t>
            </a:r>
            <a:r>
              <a:rPr lang="en-US" sz="1500" b="1" dirty="0" err="1">
                <a:solidFill>
                  <a:srgbClr val="0000FF"/>
                </a:solidFill>
              </a:rPr>
              <a:t>sống</a:t>
            </a:r>
            <a:r>
              <a:rPr lang="en-US" sz="1500" b="1" dirty="0">
                <a:solidFill>
                  <a:srgbClr val="0000FF"/>
                </a:solidFill>
              </a:rPr>
              <a:t>.</a:t>
            </a:r>
          </a:p>
          <a:p>
            <a:pPr marR="228600" algn="just">
              <a:lnSpc>
                <a:spcPct val="115000"/>
              </a:lnSpc>
            </a:pPr>
            <a:r>
              <a:rPr lang="en-US" sz="1500" b="1" dirty="0"/>
              <a:t>2. </a:t>
            </a:r>
            <a:r>
              <a:rPr lang="en-US" sz="1500" b="1" dirty="0" err="1"/>
              <a:t>Giải</a:t>
            </a:r>
            <a:r>
              <a:rPr lang="en-US" sz="1500" b="1" dirty="0"/>
              <a:t> </a:t>
            </a:r>
            <a:r>
              <a:rPr lang="en-US" sz="1500" b="1" dirty="0" err="1"/>
              <a:t>thích</a:t>
            </a:r>
            <a:r>
              <a:rPr lang="en-US" sz="1500" b="1" dirty="0"/>
              <a:t>: </a:t>
            </a:r>
            <a:r>
              <a:rPr lang="en-US" sz="1500" dirty="0"/>
              <a:t>“</a:t>
            </a:r>
            <a:r>
              <a:rPr lang="en-US" sz="1500" dirty="0" err="1"/>
              <a:t>Tự</a:t>
            </a:r>
            <a:r>
              <a:rPr lang="en-US" sz="1500" dirty="0"/>
              <a:t> </a:t>
            </a:r>
            <a:r>
              <a:rPr lang="en-US" sz="1500" dirty="0" err="1"/>
              <a:t>nhìn</a:t>
            </a:r>
            <a:r>
              <a:rPr lang="en-US" sz="1500" dirty="0"/>
              <a:t> </a:t>
            </a:r>
            <a:r>
              <a:rPr lang="en-US" sz="1500" dirty="0" err="1"/>
              <a:t>nhận</a:t>
            </a:r>
            <a:r>
              <a:rPr lang="en-US" sz="1500" dirty="0"/>
              <a:t> </a:t>
            </a:r>
            <a:r>
              <a:rPr lang="en-US" sz="1500" dirty="0" err="1"/>
              <a:t>lại</a:t>
            </a:r>
            <a:r>
              <a:rPr lang="en-US" sz="1500" dirty="0"/>
              <a:t> </a:t>
            </a:r>
            <a:r>
              <a:rPr lang="en-US" sz="1500" dirty="0" err="1"/>
              <a:t>bản</a:t>
            </a:r>
            <a:r>
              <a:rPr lang="en-US" sz="1500" dirty="0"/>
              <a:t> </a:t>
            </a:r>
            <a:r>
              <a:rPr lang="en-US" sz="1500" dirty="0" err="1"/>
              <a:t>thân</a:t>
            </a:r>
            <a:r>
              <a:rPr lang="en-US" sz="1500" dirty="0"/>
              <a:t>” </a:t>
            </a:r>
            <a:r>
              <a:rPr lang="en-US" sz="1500" dirty="0" err="1"/>
              <a:t>là</a:t>
            </a:r>
            <a:r>
              <a:rPr lang="en-US" sz="1500" dirty="0"/>
              <a:t> </a:t>
            </a:r>
            <a:r>
              <a:rPr lang="en-US" sz="1500" dirty="0" err="1"/>
              <a:t>quá</a:t>
            </a:r>
            <a:r>
              <a:rPr lang="en-US" sz="1500" dirty="0"/>
              <a:t> </a:t>
            </a:r>
            <a:r>
              <a:rPr lang="en-US" sz="1500" dirty="0" err="1"/>
              <a:t>trình</a:t>
            </a:r>
            <a:r>
              <a:rPr lang="en-US" sz="1500" dirty="0"/>
              <a:t> </a:t>
            </a:r>
            <a:r>
              <a:rPr lang="en-US" sz="1500" dirty="0" err="1"/>
              <a:t>soi</a:t>
            </a:r>
            <a:r>
              <a:rPr lang="en-US" sz="1500" dirty="0"/>
              <a:t> </a:t>
            </a:r>
            <a:r>
              <a:rPr lang="en-US" sz="1500" dirty="0" err="1"/>
              <a:t>chiếu</a:t>
            </a:r>
            <a:r>
              <a:rPr lang="en-US" sz="1500" dirty="0"/>
              <a:t>, </a:t>
            </a:r>
            <a:r>
              <a:rPr lang="en-US" sz="1500" dirty="0" err="1"/>
              <a:t>nhìn</a:t>
            </a:r>
            <a:r>
              <a:rPr lang="en-US" sz="1500" dirty="0"/>
              <a:t> </a:t>
            </a:r>
            <a:r>
              <a:rPr lang="en-US" sz="1500" dirty="0" err="1"/>
              <a:t>lại</a:t>
            </a:r>
            <a:r>
              <a:rPr lang="en-US" sz="1500" dirty="0"/>
              <a:t> </a:t>
            </a:r>
            <a:r>
              <a:rPr lang="en-US" sz="1500" dirty="0" err="1"/>
              <a:t>những</a:t>
            </a:r>
            <a:r>
              <a:rPr lang="en-US" sz="1500" dirty="0"/>
              <a:t> </a:t>
            </a:r>
            <a:r>
              <a:rPr lang="en-US" sz="1500" dirty="0" err="1"/>
              <a:t>gì</a:t>
            </a:r>
            <a:r>
              <a:rPr lang="en-US" sz="1500" dirty="0"/>
              <a:t> </a:t>
            </a:r>
            <a:r>
              <a:rPr lang="en-US" sz="1500" dirty="0" err="1"/>
              <a:t>bản</a:t>
            </a:r>
            <a:r>
              <a:rPr lang="en-US" sz="1500" dirty="0"/>
              <a:t> </a:t>
            </a:r>
            <a:r>
              <a:rPr lang="en-US" sz="1500" dirty="0" err="1"/>
              <a:t>thân</a:t>
            </a:r>
            <a:r>
              <a:rPr lang="en-US" sz="1500" dirty="0"/>
              <a:t> </a:t>
            </a:r>
            <a:r>
              <a:rPr lang="en-US" sz="1500" dirty="0" err="1"/>
              <a:t>đã</a:t>
            </a:r>
            <a:r>
              <a:rPr lang="en-US" sz="1500" dirty="0"/>
              <a:t> </a:t>
            </a:r>
            <a:r>
              <a:rPr lang="en-US" sz="1500" dirty="0" err="1"/>
              <a:t>làm</a:t>
            </a:r>
            <a:r>
              <a:rPr lang="en-US" sz="1500" dirty="0"/>
              <a:t> </a:t>
            </a:r>
            <a:r>
              <a:rPr lang="en-US" sz="1500" dirty="0" err="1"/>
              <a:t>trong</a:t>
            </a:r>
            <a:r>
              <a:rPr lang="en-US" sz="1500" dirty="0"/>
              <a:t> </a:t>
            </a:r>
            <a:r>
              <a:rPr lang="en-US" sz="1500" dirty="0" err="1"/>
              <a:t>quá</a:t>
            </a:r>
            <a:r>
              <a:rPr lang="en-US" sz="1500" dirty="0"/>
              <a:t> </a:t>
            </a:r>
            <a:r>
              <a:rPr lang="en-US" sz="1500" dirty="0" err="1"/>
              <a:t>khứ</a:t>
            </a:r>
            <a:r>
              <a:rPr lang="en-US" sz="1500" dirty="0"/>
              <a:t> </a:t>
            </a:r>
            <a:r>
              <a:rPr lang="en-US" sz="1500" dirty="0" err="1"/>
              <a:t>để</a:t>
            </a:r>
            <a:r>
              <a:rPr lang="en-US" sz="1500" dirty="0"/>
              <a:t> </a:t>
            </a:r>
            <a:r>
              <a:rPr lang="en-US" sz="1500" dirty="0" err="1"/>
              <a:t>rút</a:t>
            </a:r>
            <a:r>
              <a:rPr lang="en-US" sz="1500" dirty="0"/>
              <a:t> </a:t>
            </a:r>
            <a:r>
              <a:rPr lang="en-US" sz="1500" dirty="0" err="1"/>
              <a:t>ra</a:t>
            </a:r>
            <a:r>
              <a:rPr lang="en-US" sz="1500" dirty="0"/>
              <a:t> </a:t>
            </a:r>
            <a:r>
              <a:rPr lang="en-US" sz="1500" dirty="0" err="1"/>
              <a:t>kinh</a:t>
            </a:r>
            <a:r>
              <a:rPr lang="en-US" sz="1500" dirty="0"/>
              <a:t> </a:t>
            </a:r>
            <a:r>
              <a:rPr lang="en-US" sz="1500" dirty="0" err="1"/>
              <a:t>nghiệm</a:t>
            </a:r>
            <a:r>
              <a:rPr lang="en-US" sz="1500" dirty="0"/>
              <a:t> </a:t>
            </a:r>
            <a:r>
              <a:rPr lang="en-US" sz="1500" dirty="0" err="1"/>
              <a:t>và</a:t>
            </a:r>
            <a:r>
              <a:rPr lang="en-US" sz="1500" dirty="0"/>
              <a:t> </a:t>
            </a:r>
            <a:r>
              <a:rPr lang="en-US" sz="1500" dirty="0" err="1"/>
              <a:t>bài</a:t>
            </a:r>
            <a:r>
              <a:rPr lang="en-US" sz="1500" dirty="0"/>
              <a:t> </a:t>
            </a:r>
            <a:r>
              <a:rPr lang="en-US" sz="1500" dirty="0" err="1"/>
              <a:t>học</a:t>
            </a:r>
            <a:r>
              <a:rPr lang="en-US" sz="1500" dirty="0"/>
              <a:t> </a:t>
            </a:r>
            <a:r>
              <a:rPr lang="en-US" sz="1500" dirty="0" err="1"/>
              <a:t>cho</a:t>
            </a:r>
            <a:r>
              <a:rPr lang="en-US" sz="1500" dirty="0"/>
              <a:t> </a:t>
            </a:r>
            <a:r>
              <a:rPr lang="en-US" sz="1500" dirty="0" err="1"/>
              <a:t>mình</a:t>
            </a:r>
            <a:r>
              <a:rPr lang="en-US" sz="1500" dirty="0"/>
              <a:t> </a:t>
            </a:r>
            <a:r>
              <a:rPr lang="en-US" sz="1500" dirty="0" err="1"/>
              <a:t>trong</a:t>
            </a:r>
            <a:r>
              <a:rPr lang="en-US" sz="1500" dirty="0"/>
              <a:t> </a:t>
            </a:r>
            <a:r>
              <a:rPr lang="en-US" sz="1500" dirty="0" err="1"/>
              <a:t>tương</a:t>
            </a:r>
            <a:r>
              <a:rPr lang="en-US" sz="1500" dirty="0"/>
              <a:t> </a:t>
            </a:r>
            <a:r>
              <a:rPr lang="en-US" sz="1500" dirty="0" err="1"/>
              <a:t>lai</a:t>
            </a:r>
            <a:r>
              <a:rPr lang="en-US" sz="1500" dirty="0"/>
              <a:t>. </a:t>
            </a:r>
          </a:p>
          <a:p>
            <a:pPr algn="just"/>
            <a:r>
              <a:rPr lang="en-US" sz="1500" b="1" dirty="0"/>
              <a:t>3. </a:t>
            </a:r>
            <a:r>
              <a:rPr lang="en-US" sz="1500" b="1" dirty="0" err="1"/>
              <a:t>Phân</a:t>
            </a:r>
            <a:r>
              <a:rPr lang="en-US" sz="1500" b="1" dirty="0"/>
              <a:t> </a:t>
            </a:r>
            <a:r>
              <a:rPr lang="en-US" sz="1500" b="1" dirty="0" err="1"/>
              <a:t>tích</a:t>
            </a:r>
            <a:r>
              <a:rPr lang="en-US" sz="1500" b="1" dirty="0"/>
              <a:t>, </a:t>
            </a:r>
            <a:r>
              <a:rPr lang="en-US" sz="1500" b="1" dirty="0" err="1"/>
              <a:t>chứng</a:t>
            </a:r>
            <a:r>
              <a:rPr lang="en-US" sz="1500" b="1" dirty="0"/>
              <a:t> minh, </a:t>
            </a:r>
            <a:r>
              <a:rPr lang="en-US" sz="1500" b="1" dirty="0" err="1"/>
              <a:t>bàn</a:t>
            </a:r>
            <a:r>
              <a:rPr lang="en-US" sz="1500" b="1" dirty="0"/>
              <a:t> </a:t>
            </a:r>
            <a:r>
              <a:rPr lang="en-US" sz="1500" b="1" dirty="0" err="1"/>
              <a:t>luận</a:t>
            </a:r>
            <a:r>
              <a:rPr lang="en-US" sz="1500" b="1" dirty="0"/>
              <a:t> </a:t>
            </a:r>
            <a:r>
              <a:rPr lang="en-US" sz="1500" b="1" dirty="0" err="1"/>
              <a:t>về</a:t>
            </a:r>
            <a:r>
              <a:rPr lang="en-US" sz="1500" b="1" dirty="0"/>
              <a:t> </a:t>
            </a:r>
            <a:r>
              <a:rPr lang="en-US" sz="1500" b="1" i="1" dirty="0" err="1">
                <a:solidFill>
                  <a:srgbClr val="0000FF"/>
                </a:solidFill>
              </a:rPr>
              <a:t>giá</a:t>
            </a:r>
            <a:r>
              <a:rPr lang="en-US" sz="1500" b="1" i="1" dirty="0">
                <a:solidFill>
                  <a:srgbClr val="0000FF"/>
                </a:solidFill>
              </a:rPr>
              <a:t> </a:t>
            </a:r>
            <a:r>
              <a:rPr lang="en-US" sz="1500" b="1" i="1" dirty="0" err="1">
                <a:solidFill>
                  <a:srgbClr val="0000FF"/>
                </a:solidFill>
              </a:rPr>
              <a:t>trị</a:t>
            </a:r>
            <a:r>
              <a:rPr lang="en-US" sz="1500" b="1" i="1" dirty="0">
                <a:solidFill>
                  <a:srgbClr val="0000FF"/>
                </a:solidFill>
              </a:rPr>
              <a:t> </a:t>
            </a:r>
            <a:r>
              <a:rPr lang="en-US" sz="1500" b="1" i="1" dirty="0" err="1">
                <a:solidFill>
                  <a:srgbClr val="0000FF"/>
                </a:solidFill>
              </a:rPr>
              <a:t>của</a:t>
            </a:r>
            <a:r>
              <a:rPr lang="en-US" sz="1500" b="1" i="1" dirty="0">
                <a:solidFill>
                  <a:srgbClr val="0000FF"/>
                </a:solidFill>
              </a:rPr>
              <a:t> </a:t>
            </a:r>
            <a:r>
              <a:rPr lang="en-US" sz="1500" b="1" i="1" dirty="0" err="1">
                <a:solidFill>
                  <a:srgbClr val="0000FF"/>
                </a:solidFill>
              </a:rPr>
              <a:t>việc</a:t>
            </a:r>
            <a:r>
              <a:rPr lang="en-US" sz="1500" b="1" i="1" dirty="0">
                <a:solidFill>
                  <a:srgbClr val="0000FF"/>
                </a:solidFill>
              </a:rPr>
              <a:t> </a:t>
            </a:r>
            <a:r>
              <a:rPr lang="en-US" sz="1500" b="1" i="1" dirty="0" err="1">
                <a:solidFill>
                  <a:srgbClr val="0000FF"/>
                </a:solidFill>
              </a:rPr>
              <a:t>tự</a:t>
            </a:r>
            <a:r>
              <a:rPr lang="en-US" sz="1500" b="1" i="1" dirty="0">
                <a:solidFill>
                  <a:srgbClr val="0000FF"/>
                </a:solidFill>
              </a:rPr>
              <a:t> </a:t>
            </a:r>
            <a:r>
              <a:rPr lang="en-US" sz="1500" b="1" i="1" dirty="0" err="1">
                <a:solidFill>
                  <a:srgbClr val="0000FF"/>
                </a:solidFill>
              </a:rPr>
              <a:t>nhìn</a:t>
            </a:r>
            <a:r>
              <a:rPr lang="en-US" sz="1500" b="1" i="1" dirty="0">
                <a:solidFill>
                  <a:srgbClr val="0000FF"/>
                </a:solidFill>
              </a:rPr>
              <a:t> </a:t>
            </a:r>
            <a:r>
              <a:rPr lang="en-US" sz="1500" b="1" i="1" dirty="0" err="1">
                <a:solidFill>
                  <a:srgbClr val="0000FF"/>
                </a:solidFill>
              </a:rPr>
              <a:t>nhận</a:t>
            </a:r>
            <a:r>
              <a:rPr lang="en-US" sz="1500" b="1" i="1" dirty="0">
                <a:solidFill>
                  <a:srgbClr val="0000FF"/>
                </a:solidFill>
              </a:rPr>
              <a:t> </a:t>
            </a:r>
            <a:r>
              <a:rPr lang="en-US" sz="1500" b="1" i="1" dirty="0" err="1">
                <a:solidFill>
                  <a:srgbClr val="0000FF"/>
                </a:solidFill>
              </a:rPr>
              <a:t>lại</a:t>
            </a:r>
            <a:r>
              <a:rPr lang="en-US" sz="1500" b="1" i="1" dirty="0">
                <a:solidFill>
                  <a:srgbClr val="0000FF"/>
                </a:solidFill>
              </a:rPr>
              <a:t> </a:t>
            </a:r>
            <a:r>
              <a:rPr lang="en-US" sz="1500" b="1" i="1" dirty="0" err="1">
                <a:solidFill>
                  <a:srgbClr val="0000FF"/>
                </a:solidFill>
              </a:rPr>
              <a:t>bản</a:t>
            </a:r>
            <a:r>
              <a:rPr lang="en-US" sz="1500" b="1" i="1" dirty="0">
                <a:solidFill>
                  <a:srgbClr val="0000FF"/>
                </a:solidFill>
              </a:rPr>
              <a:t> </a:t>
            </a:r>
            <a:r>
              <a:rPr lang="en-US" sz="1500" b="1" i="1" dirty="0" err="1">
                <a:solidFill>
                  <a:srgbClr val="0000FF"/>
                </a:solidFill>
              </a:rPr>
              <a:t>thân</a:t>
            </a:r>
            <a:r>
              <a:rPr lang="en-US" sz="1500" b="1" i="1" dirty="0">
                <a:solidFill>
                  <a:srgbClr val="0000FF"/>
                </a:solidFill>
              </a:rPr>
              <a:t> </a:t>
            </a:r>
            <a:r>
              <a:rPr lang="en-US" sz="1500" b="1" i="1" dirty="0" err="1">
                <a:solidFill>
                  <a:srgbClr val="0000FF"/>
                </a:solidFill>
              </a:rPr>
              <a:t>c</a:t>
            </a:r>
            <a:r>
              <a:rPr lang="en-US" sz="1500" b="1" dirty="0" err="1">
                <a:solidFill>
                  <a:srgbClr val="0000FF"/>
                </a:solidFill>
              </a:rPr>
              <a:t>ủa</a:t>
            </a:r>
            <a:r>
              <a:rPr lang="en-US" sz="1500" b="1" dirty="0">
                <a:solidFill>
                  <a:srgbClr val="0000FF"/>
                </a:solidFill>
              </a:rPr>
              <a:t> </a:t>
            </a:r>
            <a:r>
              <a:rPr lang="en-US" sz="1500" b="1" dirty="0" err="1">
                <a:solidFill>
                  <a:srgbClr val="0000FF"/>
                </a:solidFill>
              </a:rPr>
              <a:t>mỗi</a:t>
            </a:r>
            <a:r>
              <a:rPr lang="en-US" sz="1500" b="1" dirty="0">
                <a:solidFill>
                  <a:srgbClr val="0000FF"/>
                </a:solidFill>
              </a:rPr>
              <a:t> </a:t>
            </a:r>
            <a:r>
              <a:rPr lang="en-US" sz="1500" b="1" dirty="0" err="1">
                <a:solidFill>
                  <a:srgbClr val="0000FF"/>
                </a:solidFill>
              </a:rPr>
              <a:t>người</a:t>
            </a:r>
            <a:r>
              <a:rPr lang="en-US" sz="1500" b="1" dirty="0">
                <a:solidFill>
                  <a:srgbClr val="0000FF"/>
                </a:solidFill>
              </a:rPr>
              <a:t>.</a:t>
            </a:r>
          </a:p>
          <a:p>
            <a:pPr algn="just" fontAlgn="t"/>
            <a:r>
              <a:rPr lang="en-US" sz="1500" dirty="0"/>
              <a:t>+ </a:t>
            </a:r>
            <a:r>
              <a:rPr lang="en-US" sz="1500" dirty="0" err="1"/>
              <a:t>Giúp</a:t>
            </a:r>
            <a:r>
              <a:rPr lang="en-US" sz="1500" dirty="0"/>
              <a:t> ta </a:t>
            </a:r>
            <a:r>
              <a:rPr lang="en-US" sz="1500" dirty="0" err="1"/>
              <a:t>đánh</a:t>
            </a:r>
            <a:r>
              <a:rPr lang="en-US" sz="1500" dirty="0"/>
              <a:t> </a:t>
            </a:r>
            <a:r>
              <a:rPr lang="en-US" sz="1500" dirty="0" err="1"/>
              <a:t>giá</a:t>
            </a:r>
            <a:r>
              <a:rPr lang="en-US" sz="1500" dirty="0"/>
              <a:t> </a:t>
            </a:r>
            <a:r>
              <a:rPr lang="en-US" sz="1500" dirty="0" err="1"/>
              <a:t>đúng</a:t>
            </a:r>
            <a:r>
              <a:rPr lang="en-US" sz="1500" dirty="0"/>
              <a:t> </a:t>
            </a:r>
            <a:r>
              <a:rPr lang="en-US" sz="1500" dirty="0" err="1"/>
              <a:t>thực</a:t>
            </a:r>
            <a:r>
              <a:rPr lang="en-US" sz="1500" dirty="0"/>
              <a:t> </a:t>
            </a:r>
            <a:r>
              <a:rPr lang="en-US" sz="1500" dirty="0" err="1"/>
              <a:t>chất</a:t>
            </a:r>
            <a:r>
              <a:rPr lang="en-US" sz="1500" dirty="0"/>
              <a:t> </a:t>
            </a:r>
            <a:r>
              <a:rPr lang="en-US" sz="1500" dirty="0" err="1"/>
              <a:t>điểm</a:t>
            </a:r>
            <a:r>
              <a:rPr lang="en-US" sz="1500" dirty="0"/>
              <a:t> </a:t>
            </a:r>
            <a:r>
              <a:rPr lang="en-US" sz="1500" dirty="0" err="1"/>
              <a:t>mạnh</a:t>
            </a:r>
            <a:r>
              <a:rPr lang="en-US" sz="1500" dirty="0"/>
              <a:t> – </a:t>
            </a:r>
            <a:r>
              <a:rPr lang="en-US" sz="1500" dirty="0" err="1"/>
              <a:t>yếu</a:t>
            </a:r>
            <a:r>
              <a:rPr lang="en-US" sz="1500" dirty="0"/>
              <a:t> </a:t>
            </a:r>
            <a:r>
              <a:rPr lang="en-US" sz="1500" dirty="0" err="1"/>
              <a:t>của</a:t>
            </a:r>
            <a:r>
              <a:rPr lang="en-US" sz="1500" dirty="0"/>
              <a:t> </a:t>
            </a:r>
            <a:r>
              <a:rPr lang="en-US" sz="1500" dirty="0" err="1"/>
              <a:t>bản</a:t>
            </a:r>
            <a:r>
              <a:rPr lang="en-US" sz="1500" dirty="0"/>
              <a:t> </a:t>
            </a:r>
            <a:r>
              <a:rPr lang="en-US" sz="1500" dirty="0" err="1"/>
              <a:t>thân</a:t>
            </a:r>
            <a:r>
              <a:rPr lang="en-US" sz="1500" dirty="0"/>
              <a:t> </a:t>
            </a:r>
            <a:r>
              <a:rPr lang="en-US" sz="1500" dirty="0" err="1"/>
              <a:t>để</a:t>
            </a:r>
            <a:r>
              <a:rPr lang="en-US" sz="1500" dirty="0"/>
              <a:t> </a:t>
            </a:r>
            <a:r>
              <a:rPr lang="en-US" sz="1500" dirty="0" err="1"/>
              <a:t>không</a:t>
            </a:r>
            <a:r>
              <a:rPr lang="en-US" sz="1500" dirty="0"/>
              <a:t> </a:t>
            </a:r>
            <a:r>
              <a:rPr lang="en-US" sz="1500" dirty="0" err="1"/>
              <a:t>ảo</a:t>
            </a:r>
            <a:r>
              <a:rPr lang="en-US" sz="1500" dirty="0"/>
              <a:t> </a:t>
            </a:r>
            <a:r>
              <a:rPr lang="en-US" sz="1500" dirty="0" err="1"/>
              <a:t>tưởng</a:t>
            </a:r>
            <a:r>
              <a:rPr lang="en-US" sz="1500" dirty="0"/>
              <a:t> </a:t>
            </a:r>
            <a:r>
              <a:rPr lang="en-US" sz="1500" dirty="0" err="1"/>
              <a:t>về</a:t>
            </a:r>
            <a:r>
              <a:rPr lang="en-US" sz="1500" dirty="0"/>
              <a:t> </a:t>
            </a:r>
            <a:r>
              <a:rPr lang="en-US" sz="1500" dirty="0" err="1"/>
              <a:t>bản</a:t>
            </a:r>
            <a:r>
              <a:rPr lang="en-US" sz="1500" dirty="0"/>
              <a:t> </a:t>
            </a:r>
            <a:r>
              <a:rPr lang="en-US" sz="1500" dirty="0" err="1"/>
              <a:t>thân</a:t>
            </a:r>
            <a:r>
              <a:rPr lang="en-US" sz="1500" dirty="0"/>
              <a:t> hay </a:t>
            </a:r>
            <a:r>
              <a:rPr lang="en-US" sz="1500" dirty="0" err="1"/>
              <a:t>mặc</a:t>
            </a:r>
            <a:r>
              <a:rPr lang="en-US" sz="1500" dirty="0"/>
              <a:t> </a:t>
            </a:r>
            <a:r>
              <a:rPr lang="en-US" sz="1500" dirty="0" err="1"/>
              <a:t>cảm</a:t>
            </a:r>
            <a:r>
              <a:rPr lang="en-US" sz="1500" dirty="0"/>
              <a:t>. </a:t>
            </a:r>
          </a:p>
          <a:p>
            <a:pPr algn="just" fontAlgn="t"/>
            <a:r>
              <a:rPr lang="en-US" sz="1500" dirty="0"/>
              <a:t>+ </a:t>
            </a:r>
            <a:r>
              <a:rPr lang="en-US" sz="1500" dirty="0" err="1"/>
              <a:t>Nó</a:t>
            </a:r>
            <a:r>
              <a:rPr lang="en-US" sz="1500" dirty="0"/>
              <a:t> </a:t>
            </a:r>
            <a:r>
              <a:rPr lang="en-US" sz="1500" dirty="0" err="1"/>
              <a:t>giúp</a:t>
            </a:r>
            <a:r>
              <a:rPr lang="en-US" sz="1500" dirty="0"/>
              <a:t> ta </a:t>
            </a:r>
            <a:r>
              <a:rPr lang="en-US" sz="1500" dirty="0" err="1"/>
              <a:t>khắc</a:t>
            </a:r>
            <a:r>
              <a:rPr lang="en-US" sz="1500" dirty="0"/>
              <a:t> </a:t>
            </a:r>
            <a:r>
              <a:rPr lang="en-US" sz="1500" dirty="0" err="1"/>
              <a:t>phục</a:t>
            </a:r>
            <a:r>
              <a:rPr lang="en-US" sz="1500" dirty="0"/>
              <a:t> </a:t>
            </a:r>
            <a:r>
              <a:rPr lang="en-US" sz="1500" dirty="0" err="1"/>
              <a:t>điểm</a:t>
            </a:r>
            <a:r>
              <a:rPr lang="en-US" sz="1500" dirty="0"/>
              <a:t> </a:t>
            </a:r>
            <a:r>
              <a:rPr lang="en-US" sz="1500" dirty="0" err="1"/>
              <a:t>yếu</a:t>
            </a:r>
            <a:r>
              <a:rPr lang="en-US" sz="1500" dirty="0"/>
              <a:t>, </a:t>
            </a:r>
            <a:r>
              <a:rPr lang="en-US" sz="1500" dirty="0" err="1"/>
              <a:t>phát</a:t>
            </a:r>
            <a:r>
              <a:rPr lang="en-US" sz="1500" dirty="0"/>
              <a:t> </a:t>
            </a:r>
            <a:r>
              <a:rPr lang="en-US" sz="1500" dirty="0" err="1"/>
              <a:t>huy</a:t>
            </a:r>
            <a:r>
              <a:rPr lang="en-US" sz="1500" dirty="0"/>
              <a:t> </a:t>
            </a:r>
            <a:r>
              <a:rPr lang="en-US" sz="1500" dirty="0" err="1"/>
              <a:t>điểm</a:t>
            </a:r>
            <a:r>
              <a:rPr lang="en-US" sz="1500" dirty="0"/>
              <a:t> </a:t>
            </a:r>
            <a:r>
              <a:rPr lang="en-US" sz="1500" dirty="0" err="1"/>
              <a:t>mạnh</a:t>
            </a:r>
            <a:r>
              <a:rPr lang="en-US" sz="1500" dirty="0"/>
              <a:t> </a:t>
            </a:r>
            <a:r>
              <a:rPr lang="en-US" sz="1500" dirty="0" err="1"/>
              <a:t>để</a:t>
            </a:r>
            <a:r>
              <a:rPr lang="en-US" sz="1500" dirty="0"/>
              <a:t> </a:t>
            </a:r>
            <a:r>
              <a:rPr lang="en-US" sz="1500" dirty="0" err="1"/>
              <a:t>hoàn</a:t>
            </a:r>
            <a:r>
              <a:rPr lang="en-US" sz="1500" dirty="0"/>
              <a:t> </a:t>
            </a:r>
            <a:r>
              <a:rPr lang="en-US" sz="1500" dirty="0" err="1"/>
              <a:t>thiện</a:t>
            </a:r>
            <a:r>
              <a:rPr lang="en-US" sz="1500" dirty="0"/>
              <a:t> </a:t>
            </a:r>
            <a:r>
              <a:rPr lang="en-US" sz="1500" dirty="0" err="1"/>
              <a:t>bản</a:t>
            </a:r>
            <a:r>
              <a:rPr lang="en-US" sz="1500" dirty="0"/>
              <a:t> </a:t>
            </a:r>
            <a:r>
              <a:rPr lang="en-US" sz="1500" dirty="0" err="1"/>
              <a:t>thân</a:t>
            </a:r>
            <a:r>
              <a:rPr lang="en-US" sz="1500" dirty="0"/>
              <a:t>; </a:t>
            </a:r>
            <a:r>
              <a:rPr lang="en-US" sz="1500" dirty="0" err="1"/>
              <a:t>cống</a:t>
            </a:r>
            <a:r>
              <a:rPr lang="en-US" sz="1500" dirty="0"/>
              <a:t> </a:t>
            </a:r>
            <a:r>
              <a:rPr lang="en-US" sz="1500" dirty="0" err="1"/>
              <a:t>hiến</a:t>
            </a:r>
            <a:r>
              <a:rPr lang="en-US" sz="1500" dirty="0"/>
              <a:t> </a:t>
            </a:r>
            <a:r>
              <a:rPr lang="en-US" sz="1500" dirty="0" err="1"/>
              <a:t>được</a:t>
            </a:r>
            <a:r>
              <a:rPr lang="en-US" sz="1500" dirty="0"/>
              <a:t> </a:t>
            </a:r>
            <a:r>
              <a:rPr lang="en-US" sz="1500" dirty="0" err="1"/>
              <a:t>nhiều</a:t>
            </a:r>
            <a:r>
              <a:rPr lang="en-US" sz="1500" dirty="0"/>
              <a:t> </a:t>
            </a:r>
            <a:r>
              <a:rPr lang="en-US" sz="1500" dirty="0" err="1"/>
              <a:t>hơn</a:t>
            </a:r>
            <a:r>
              <a:rPr lang="en-US" sz="1500" dirty="0"/>
              <a:t> </a:t>
            </a:r>
            <a:r>
              <a:rPr lang="en-US" sz="1500" dirty="0" err="1"/>
              <a:t>cho</a:t>
            </a:r>
            <a:r>
              <a:rPr lang="en-US" sz="1500" dirty="0"/>
              <a:t> </a:t>
            </a:r>
            <a:r>
              <a:rPr lang="en-US" sz="1500" dirty="0" err="1"/>
              <a:t>cộng</a:t>
            </a:r>
            <a:r>
              <a:rPr lang="en-US" sz="1500" dirty="0"/>
              <a:t> </a:t>
            </a:r>
            <a:r>
              <a:rPr lang="en-US" sz="1500" dirty="0" err="1"/>
              <a:t>đồng</a:t>
            </a:r>
            <a:endParaRPr lang="en-US" sz="1500" dirty="0"/>
          </a:p>
          <a:p>
            <a:pPr algn="just" fontAlgn="t"/>
            <a:r>
              <a:rPr lang="en-US" sz="1500" dirty="0"/>
              <a:t>+ </a:t>
            </a:r>
            <a:r>
              <a:rPr lang="en-US" sz="1500" dirty="0" err="1"/>
              <a:t>Khiến</a:t>
            </a:r>
            <a:r>
              <a:rPr lang="en-US" sz="1500" dirty="0"/>
              <a:t> ta </a:t>
            </a:r>
            <a:r>
              <a:rPr lang="en-US" sz="1500" dirty="0" err="1"/>
              <a:t>có</a:t>
            </a:r>
            <a:r>
              <a:rPr lang="en-US" sz="1500" dirty="0"/>
              <a:t> </a:t>
            </a:r>
            <a:r>
              <a:rPr lang="en-US" sz="1500" dirty="0" err="1"/>
              <a:t>cơ</a:t>
            </a:r>
            <a:r>
              <a:rPr lang="en-US" sz="1500" dirty="0"/>
              <a:t> </a:t>
            </a:r>
            <a:r>
              <a:rPr lang="en-US" sz="1500" dirty="0" err="1"/>
              <a:t>hội</a:t>
            </a:r>
            <a:r>
              <a:rPr lang="en-US" sz="1500" dirty="0"/>
              <a:t> </a:t>
            </a:r>
            <a:r>
              <a:rPr lang="en-US" sz="1500" dirty="0" err="1"/>
              <a:t>tiếp</a:t>
            </a:r>
            <a:r>
              <a:rPr lang="en-US" sz="1500" dirty="0"/>
              <a:t> </a:t>
            </a:r>
            <a:r>
              <a:rPr lang="en-US" sz="1500" dirty="0" err="1"/>
              <a:t>nhận</a:t>
            </a:r>
            <a:r>
              <a:rPr lang="en-US" sz="1500" dirty="0"/>
              <a:t> </a:t>
            </a:r>
            <a:r>
              <a:rPr lang="en-US" sz="1500" dirty="0" err="1"/>
              <a:t>cái</a:t>
            </a:r>
            <a:r>
              <a:rPr lang="en-US" sz="1500" dirty="0"/>
              <a:t> </a:t>
            </a:r>
            <a:r>
              <a:rPr lang="en-US" sz="1500" dirty="0" err="1"/>
              <a:t>tiến</a:t>
            </a:r>
            <a:r>
              <a:rPr lang="en-US" sz="1500" dirty="0"/>
              <a:t> </a:t>
            </a:r>
            <a:r>
              <a:rPr lang="en-US" sz="1500" dirty="0" err="1"/>
              <a:t>bộ</a:t>
            </a:r>
            <a:r>
              <a:rPr lang="en-US" sz="1500" dirty="0"/>
              <a:t>, </a:t>
            </a:r>
            <a:r>
              <a:rPr lang="en-US" sz="1500" dirty="0" err="1"/>
              <a:t>tránh</a:t>
            </a:r>
            <a:r>
              <a:rPr lang="en-US" sz="1500" dirty="0"/>
              <a:t> </a:t>
            </a:r>
            <a:r>
              <a:rPr lang="en-US" sz="1500" dirty="0" err="1"/>
              <a:t>tư</a:t>
            </a:r>
            <a:r>
              <a:rPr lang="en-US" sz="1500" dirty="0"/>
              <a:t> </a:t>
            </a:r>
            <a:r>
              <a:rPr lang="en-US" sz="1500" dirty="0" err="1"/>
              <a:t>tưởng</a:t>
            </a:r>
            <a:r>
              <a:rPr lang="en-US" sz="1500" dirty="0"/>
              <a:t> </a:t>
            </a:r>
            <a:r>
              <a:rPr lang="en-US" sz="1500" dirty="0" err="1"/>
              <a:t>abỏ</a:t>
            </a:r>
            <a:r>
              <a:rPr lang="en-US" sz="1500" dirty="0"/>
              <a:t> </a:t>
            </a:r>
            <a:r>
              <a:rPr lang="en-US" sz="1500" dirty="0" err="1"/>
              <a:t>thủ</a:t>
            </a:r>
            <a:r>
              <a:rPr lang="en-US" sz="1500" dirty="0"/>
              <a:t>, </a:t>
            </a:r>
            <a:r>
              <a:rPr lang="en-US" sz="1500" dirty="0" err="1"/>
              <a:t>cố</a:t>
            </a:r>
            <a:r>
              <a:rPr lang="en-US" sz="1500" dirty="0"/>
              <a:t> </a:t>
            </a:r>
            <a:r>
              <a:rPr lang="en-US" sz="1500" dirty="0" err="1"/>
              <a:t>chấp</a:t>
            </a:r>
            <a:r>
              <a:rPr lang="en-US" sz="1500" dirty="0"/>
              <a:t>.</a:t>
            </a:r>
          </a:p>
          <a:p>
            <a:pPr algn="just" fontAlgn="t"/>
            <a:r>
              <a:rPr lang="en-US" sz="1500" dirty="0"/>
              <a:t>+ </a:t>
            </a:r>
            <a:r>
              <a:rPr lang="en-US" sz="1500" dirty="0" err="1"/>
              <a:t>Biết</a:t>
            </a:r>
            <a:r>
              <a:rPr lang="en-US" sz="1500" dirty="0"/>
              <a:t> </a:t>
            </a:r>
            <a:r>
              <a:rPr lang="en-US" sz="1500" dirty="0" err="1"/>
              <a:t>nhìn</a:t>
            </a:r>
            <a:r>
              <a:rPr lang="en-US" sz="1500" dirty="0"/>
              <a:t> </a:t>
            </a:r>
            <a:r>
              <a:rPr lang="en-US" sz="1500" dirty="0" err="1"/>
              <a:t>nhận</a:t>
            </a:r>
            <a:r>
              <a:rPr lang="en-US" sz="1500" dirty="0"/>
              <a:t> </a:t>
            </a:r>
            <a:r>
              <a:rPr lang="en-US" sz="1500" dirty="0" err="1"/>
              <a:t>lại</a:t>
            </a:r>
            <a:r>
              <a:rPr lang="en-US" sz="1500" dirty="0"/>
              <a:t> </a:t>
            </a:r>
            <a:r>
              <a:rPr lang="en-US" sz="1500" dirty="0" err="1"/>
              <a:t>bản</a:t>
            </a:r>
            <a:r>
              <a:rPr lang="en-US" sz="1500" dirty="0"/>
              <a:t> </a:t>
            </a:r>
            <a:r>
              <a:rPr lang="en-US" sz="1500" dirty="0" err="1"/>
              <a:t>thân</a:t>
            </a:r>
            <a:r>
              <a:rPr lang="en-US" sz="1500" dirty="0"/>
              <a:t> </a:t>
            </a:r>
            <a:r>
              <a:rPr lang="en-US" sz="1500" dirty="0" err="1"/>
              <a:t>sẽ</a:t>
            </a:r>
            <a:r>
              <a:rPr lang="en-US" sz="1500" dirty="0"/>
              <a:t> </a:t>
            </a:r>
            <a:r>
              <a:rPr lang="en-US" sz="1500" dirty="0" err="1"/>
              <a:t>khiến</a:t>
            </a:r>
            <a:r>
              <a:rPr lang="en-US" sz="1500" dirty="0"/>
              <a:t> </a:t>
            </a:r>
            <a:r>
              <a:rPr lang="en-US" sz="1500" dirty="0" err="1"/>
              <a:t>người</a:t>
            </a:r>
            <a:r>
              <a:rPr lang="en-US" sz="1500" dirty="0"/>
              <a:t> </a:t>
            </a:r>
            <a:r>
              <a:rPr lang="en-US" sz="1500" dirty="0" err="1"/>
              <a:t>khác</a:t>
            </a:r>
            <a:r>
              <a:rPr lang="en-US" sz="1500" dirty="0"/>
              <a:t> </a:t>
            </a:r>
            <a:r>
              <a:rPr lang="en-US" sz="1500" dirty="0" err="1"/>
              <a:t>tôn</a:t>
            </a:r>
            <a:r>
              <a:rPr lang="en-US" sz="1500" dirty="0"/>
              <a:t> </a:t>
            </a:r>
            <a:r>
              <a:rPr lang="en-US" sz="1500" dirty="0" err="1"/>
              <a:t>trọng</a:t>
            </a:r>
            <a:r>
              <a:rPr lang="en-US" sz="1500" dirty="0"/>
              <a:t> </a:t>
            </a:r>
            <a:r>
              <a:rPr lang="en-US" sz="1500" dirty="0" err="1"/>
              <a:t>và</a:t>
            </a:r>
            <a:r>
              <a:rPr lang="en-US" sz="1500" dirty="0"/>
              <a:t> </a:t>
            </a:r>
            <a:r>
              <a:rPr lang="en-US" sz="1500" dirty="0" err="1"/>
              <a:t>yêu</a:t>
            </a:r>
            <a:r>
              <a:rPr lang="en-US" sz="1500" dirty="0"/>
              <a:t> </a:t>
            </a:r>
            <a:r>
              <a:rPr lang="en-US" sz="1500" dirty="0" err="1"/>
              <a:t>mến</a:t>
            </a:r>
            <a:r>
              <a:rPr lang="en-US" sz="1500" dirty="0"/>
              <a:t>, tin </a:t>
            </a:r>
            <a:r>
              <a:rPr lang="en-US" sz="1500" dirty="0" err="1"/>
              <a:t>tưởng</a:t>
            </a:r>
            <a:r>
              <a:rPr lang="en-US" sz="1500" dirty="0"/>
              <a:t>.</a:t>
            </a:r>
          </a:p>
          <a:p>
            <a:pPr algn="just" fontAlgn="t"/>
            <a:r>
              <a:rPr lang="en-US" sz="1500" dirty="0"/>
              <a:t>+ </a:t>
            </a:r>
            <a:r>
              <a:rPr lang="en-US" sz="1500" dirty="0" err="1"/>
              <a:t>Không</a:t>
            </a:r>
            <a:r>
              <a:rPr lang="en-US" sz="1500" dirty="0"/>
              <a:t> </a:t>
            </a:r>
            <a:r>
              <a:rPr lang="en-US" sz="1500" dirty="0" err="1"/>
              <a:t>biết</a:t>
            </a:r>
            <a:r>
              <a:rPr lang="en-US" sz="1500" dirty="0"/>
              <a:t> </a:t>
            </a:r>
            <a:r>
              <a:rPr lang="en-US" sz="1500" dirty="0" err="1"/>
              <a:t>nhìn</a:t>
            </a:r>
            <a:r>
              <a:rPr lang="en-US" sz="1500" dirty="0"/>
              <a:t> </a:t>
            </a:r>
            <a:r>
              <a:rPr lang="en-US" sz="1500" dirty="0" err="1"/>
              <a:t>nhận</a:t>
            </a:r>
            <a:r>
              <a:rPr lang="en-US" sz="1500" dirty="0"/>
              <a:t> </a:t>
            </a:r>
            <a:r>
              <a:rPr lang="en-US" sz="1500" dirty="0" err="1"/>
              <a:t>abnr</a:t>
            </a:r>
            <a:r>
              <a:rPr lang="en-US" sz="1500" dirty="0"/>
              <a:t> </a:t>
            </a:r>
            <a:r>
              <a:rPr lang="en-US" sz="1500" dirty="0" err="1"/>
              <a:t>thân</a:t>
            </a:r>
            <a:r>
              <a:rPr lang="en-US" sz="1500" dirty="0"/>
              <a:t> </a:t>
            </a:r>
            <a:r>
              <a:rPr lang="en-US" sz="1500" dirty="0" err="1"/>
              <a:t>là</a:t>
            </a:r>
            <a:r>
              <a:rPr lang="en-US" sz="1500" dirty="0"/>
              <a:t> </a:t>
            </a:r>
            <a:r>
              <a:rPr lang="en-US" sz="1500" dirty="0" err="1"/>
              <a:t>từ</a:t>
            </a:r>
            <a:r>
              <a:rPr lang="en-US" sz="1500" dirty="0"/>
              <a:t> </a:t>
            </a:r>
            <a:r>
              <a:rPr lang="en-US" sz="1500" dirty="0" err="1"/>
              <a:t>chối</a:t>
            </a:r>
            <a:r>
              <a:rPr lang="en-US" sz="1500" dirty="0"/>
              <a:t> </a:t>
            </a:r>
            <a:r>
              <a:rPr lang="en-US" sz="1500" dirty="0" err="1"/>
              <a:t>cơ</a:t>
            </a:r>
            <a:r>
              <a:rPr lang="en-US" sz="1500" dirty="0"/>
              <a:t> </a:t>
            </a:r>
            <a:r>
              <a:rPr lang="en-US" sz="1500" dirty="0" err="1"/>
              <a:t>hội</a:t>
            </a:r>
            <a:r>
              <a:rPr lang="en-US" sz="1500" dirty="0"/>
              <a:t> </a:t>
            </a:r>
            <a:r>
              <a:rPr lang="en-US" sz="1500" dirty="0" err="1"/>
              <a:t>phát</a:t>
            </a:r>
            <a:r>
              <a:rPr lang="en-US" sz="1500" dirty="0"/>
              <a:t> </a:t>
            </a:r>
            <a:r>
              <a:rPr lang="en-US" sz="1500" dirty="0" err="1"/>
              <a:t>triển</a:t>
            </a:r>
            <a:r>
              <a:rPr lang="en-US" sz="1500" dirty="0"/>
              <a:t> </a:t>
            </a:r>
            <a:r>
              <a:rPr lang="en-US" sz="1500" dirty="0" err="1"/>
              <a:t>và</a:t>
            </a:r>
            <a:r>
              <a:rPr lang="en-US" sz="1500" dirty="0"/>
              <a:t> </a:t>
            </a:r>
            <a:r>
              <a:rPr lang="en-US" sz="1500" dirty="0" err="1"/>
              <a:t>hoàn</a:t>
            </a:r>
            <a:r>
              <a:rPr lang="en-US" sz="1500" dirty="0"/>
              <a:t> </a:t>
            </a:r>
            <a:r>
              <a:rPr lang="en-US" sz="1500" dirty="0" err="1"/>
              <a:t>thiện</a:t>
            </a:r>
            <a:r>
              <a:rPr lang="en-US" sz="1500" dirty="0"/>
              <a:t> </a:t>
            </a:r>
            <a:r>
              <a:rPr lang="en-US" sz="1500" dirty="0" err="1"/>
              <a:t>mình</a:t>
            </a:r>
            <a:r>
              <a:rPr lang="en-US" sz="1500" dirty="0"/>
              <a:t>. </a:t>
            </a:r>
            <a:r>
              <a:rPr lang="en-US" sz="1500" dirty="0" err="1"/>
              <a:t>Bản</a:t>
            </a:r>
            <a:r>
              <a:rPr lang="en-US" sz="1500" dirty="0"/>
              <a:t> </a:t>
            </a:r>
            <a:r>
              <a:rPr lang="en-US" sz="1500" dirty="0" err="1"/>
              <a:t>thân</a:t>
            </a:r>
            <a:r>
              <a:rPr lang="en-US" sz="1500" dirty="0"/>
              <a:t> </a:t>
            </a:r>
            <a:r>
              <a:rPr lang="en-US" sz="1500" dirty="0" err="1"/>
              <a:t>sẽ</a:t>
            </a:r>
            <a:r>
              <a:rPr lang="en-US" sz="1500" dirty="0"/>
              <a:t> </a:t>
            </a:r>
            <a:r>
              <a:rPr lang="en-US" sz="1500" dirty="0" err="1"/>
              <a:t>trở</a:t>
            </a:r>
            <a:r>
              <a:rPr lang="en-US" sz="1500" dirty="0"/>
              <a:t> </a:t>
            </a:r>
            <a:r>
              <a:rPr lang="en-US" sz="1500" dirty="0" err="1"/>
              <a:t>thành</a:t>
            </a:r>
            <a:r>
              <a:rPr lang="en-US" sz="1500" dirty="0"/>
              <a:t> </a:t>
            </a:r>
            <a:r>
              <a:rPr lang="en-US" sz="1500" dirty="0" err="1"/>
              <a:t>bảo</a:t>
            </a:r>
            <a:r>
              <a:rPr lang="en-US" sz="1500" dirty="0"/>
              <a:t> </a:t>
            </a:r>
            <a:r>
              <a:rPr lang="en-US" sz="1500" dirty="0" err="1"/>
              <a:t>thủ</a:t>
            </a:r>
            <a:r>
              <a:rPr lang="en-US" sz="1500" dirty="0"/>
              <a:t>, </a:t>
            </a:r>
            <a:r>
              <a:rPr lang="en-US" sz="1500" dirty="0" err="1"/>
              <a:t>tự</a:t>
            </a:r>
            <a:r>
              <a:rPr lang="en-US" sz="1500" dirty="0"/>
              <a:t> </a:t>
            </a:r>
            <a:r>
              <a:rPr lang="en-US" sz="1500" dirty="0" err="1"/>
              <a:t>cao</a:t>
            </a:r>
            <a:r>
              <a:rPr lang="en-US" sz="1500" dirty="0"/>
              <a:t> </a:t>
            </a:r>
            <a:r>
              <a:rPr lang="en-US" sz="1500" dirty="0" err="1"/>
              <a:t>tự</a:t>
            </a:r>
            <a:r>
              <a:rPr lang="en-US" sz="1500" dirty="0"/>
              <a:t> </a:t>
            </a:r>
            <a:r>
              <a:rPr lang="en-US" sz="1500" dirty="0" err="1"/>
              <a:t>đại</a:t>
            </a:r>
            <a:r>
              <a:rPr lang="en-US" sz="1500" dirty="0"/>
              <a:t> </a:t>
            </a:r>
            <a:r>
              <a:rPr lang="en-US" sz="1500" dirty="0" err="1"/>
              <a:t>và</a:t>
            </a:r>
            <a:r>
              <a:rPr lang="en-US" sz="1500" dirty="0"/>
              <a:t> </a:t>
            </a:r>
            <a:r>
              <a:rPr lang="en-US" sz="1500" dirty="0" err="1"/>
              <a:t>dễ</a:t>
            </a:r>
            <a:r>
              <a:rPr lang="en-US" sz="1500" dirty="0"/>
              <a:t> </a:t>
            </a:r>
            <a:r>
              <a:rPr lang="en-US" sz="1500" dirty="0" err="1"/>
              <a:t>bị</a:t>
            </a:r>
            <a:r>
              <a:rPr lang="en-US" sz="1500" dirty="0"/>
              <a:t> </a:t>
            </a:r>
            <a:r>
              <a:rPr lang="en-US" sz="1500" dirty="0" err="1"/>
              <a:t>ghét</a:t>
            </a:r>
            <a:r>
              <a:rPr lang="en-US" sz="1500" dirty="0"/>
              <a:t> </a:t>
            </a:r>
            <a:r>
              <a:rPr lang="en-US" sz="1500" dirty="0" err="1"/>
              <a:t>bỏ</a:t>
            </a:r>
            <a:r>
              <a:rPr lang="en-US" sz="1500" dirty="0"/>
              <a:t>.</a:t>
            </a:r>
          </a:p>
          <a:p>
            <a:pPr algn="ctr" fontAlgn="t"/>
            <a:r>
              <a:rPr lang="en-US" sz="1500" dirty="0"/>
              <a:t>(</a:t>
            </a:r>
            <a:r>
              <a:rPr lang="en-US" sz="1500" dirty="0" err="1"/>
              <a:t>Dẫn</a:t>
            </a:r>
            <a:r>
              <a:rPr lang="en-US" sz="1500" dirty="0"/>
              <a:t> </a:t>
            </a:r>
            <a:r>
              <a:rPr lang="en-US" sz="1500" dirty="0" err="1"/>
              <a:t>chứng</a:t>
            </a:r>
            <a:r>
              <a:rPr lang="en-US" sz="1500" dirty="0"/>
              <a:t> </a:t>
            </a:r>
            <a:r>
              <a:rPr lang="en-US" sz="1500" dirty="0" err="1"/>
              <a:t>tiêu</a:t>
            </a:r>
            <a:r>
              <a:rPr lang="en-US" sz="1500" dirty="0"/>
              <a:t> </a:t>
            </a:r>
            <a:r>
              <a:rPr lang="en-US" sz="1500" dirty="0" err="1"/>
              <a:t>biểu</a:t>
            </a:r>
            <a:r>
              <a:rPr lang="en-US" sz="1500" dirty="0"/>
              <a:t>)</a:t>
            </a:r>
          </a:p>
          <a:p>
            <a:pPr algn="just"/>
            <a:r>
              <a:rPr lang="en-US" sz="1500" b="1" dirty="0"/>
              <a:t>4. </a:t>
            </a:r>
            <a:r>
              <a:rPr lang="en-US" sz="1500" b="1" dirty="0" err="1"/>
              <a:t>Bài</a:t>
            </a:r>
            <a:r>
              <a:rPr lang="en-US" sz="1500" b="1" dirty="0"/>
              <a:t> </a:t>
            </a:r>
            <a:r>
              <a:rPr lang="en-US" sz="1500" b="1" dirty="0" err="1"/>
              <a:t>học</a:t>
            </a:r>
            <a:r>
              <a:rPr lang="en-US" sz="1500" b="1" dirty="0"/>
              <a:t> </a:t>
            </a:r>
            <a:r>
              <a:rPr lang="en-US" sz="1500" b="1" dirty="0" err="1"/>
              <a:t>và</a:t>
            </a:r>
            <a:r>
              <a:rPr lang="en-US" sz="1500" b="1" dirty="0"/>
              <a:t> </a:t>
            </a:r>
            <a:r>
              <a:rPr lang="en-US" sz="1500" b="1" dirty="0" err="1"/>
              <a:t>thông</a:t>
            </a:r>
            <a:r>
              <a:rPr lang="en-US" sz="1500" b="1" dirty="0"/>
              <a:t> </a:t>
            </a:r>
            <a:r>
              <a:rPr lang="en-US" sz="1500" b="1" dirty="0" err="1"/>
              <a:t>điệp</a:t>
            </a:r>
            <a:endParaRPr lang="en-US" sz="1500" b="1" dirty="0"/>
          </a:p>
          <a:p>
            <a:pPr algn="just"/>
            <a:r>
              <a:rPr lang="en-US" sz="1500" dirty="0"/>
              <a:t> - </a:t>
            </a:r>
            <a:r>
              <a:rPr lang="en-US" sz="1500" dirty="0" err="1"/>
              <a:t>Hãy</a:t>
            </a:r>
            <a:r>
              <a:rPr lang="en-US" sz="1500" dirty="0"/>
              <a:t> </a:t>
            </a:r>
            <a:r>
              <a:rPr lang="en-US" sz="1500" dirty="0" err="1"/>
              <a:t>luôn</a:t>
            </a:r>
            <a:r>
              <a:rPr lang="en-US" sz="1500" dirty="0"/>
              <a:t> </a:t>
            </a:r>
            <a:r>
              <a:rPr lang="en-US" sz="1500" dirty="0" err="1"/>
              <a:t>biết</a:t>
            </a:r>
            <a:r>
              <a:rPr lang="en-US" sz="1500" dirty="0"/>
              <a:t> </a:t>
            </a:r>
            <a:r>
              <a:rPr lang="en-US" sz="1500" dirty="0" err="1"/>
              <a:t>kiểm</a:t>
            </a:r>
            <a:r>
              <a:rPr lang="en-US" sz="1500" dirty="0"/>
              <a:t> </a:t>
            </a:r>
            <a:r>
              <a:rPr lang="en-US" sz="1500" dirty="0" err="1"/>
              <a:t>điểm</a:t>
            </a:r>
            <a:r>
              <a:rPr lang="en-US" sz="1500" dirty="0"/>
              <a:t> </a:t>
            </a:r>
            <a:r>
              <a:rPr lang="en-US" sz="1500" dirty="0" err="1"/>
              <a:t>lại</a:t>
            </a:r>
            <a:r>
              <a:rPr lang="en-US" sz="1500" dirty="0"/>
              <a:t> </a:t>
            </a:r>
            <a:r>
              <a:rPr lang="en-US" sz="1500" dirty="0" err="1"/>
              <a:t>bản</a:t>
            </a:r>
            <a:r>
              <a:rPr lang="en-US" sz="1500" dirty="0"/>
              <a:t> </a:t>
            </a:r>
            <a:r>
              <a:rPr lang="en-US" sz="1500" dirty="0" err="1"/>
              <a:t>thân</a:t>
            </a:r>
            <a:r>
              <a:rPr lang="en-US" sz="1500" dirty="0"/>
              <a:t> </a:t>
            </a:r>
            <a:r>
              <a:rPr lang="en-US" sz="1500" dirty="0" err="1"/>
              <a:t>mình</a:t>
            </a:r>
            <a:r>
              <a:rPr lang="en-US" sz="1500" dirty="0"/>
              <a:t> </a:t>
            </a:r>
            <a:r>
              <a:rPr lang="en-US" sz="1500" dirty="0" err="1"/>
              <a:t>mỗi</a:t>
            </a:r>
            <a:r>
              <a:rPr lang="en-US" sz="1500" dirty="0"/>
              <a:t> </a:t>
            </a:r>
            <a:r>
              <a:rPr lang="en-US" sz="1500" dirty="0" err="1"/>
              <a:t>ngày</a:t>
            </a:r>
            <a:r>
              <a:rPr lang="en-US" sz="1500" dirty="0"/>
              <a:t> </a:t>
            </a:r>
            <a:r>
              <a:rPr lang="en-US" sz="1500" dirty="0" err="1"/>
              <a:t>để</a:t>
            </a:r>
            <a:r>
              <a:rPr lang="en-US" sz="1500" dirty="0"/>
              <a:t> </a:t>
            </a:r>
            <a:r>
              <a:rPr lang="en-US" sz="1500" dirty="0" err="1"/>
              <a:t>trở</a:t>
            </a:r>
            <a:r>
              <a:rPr lang="en-US" sz="1500" dirty="0"/>
              <a:t> </a:t>
            </a:r>
            <a:r>
              <a:rPr lang="en-US" sz="1500" dirty="0" err="1"/>
              <a:t>nên</a:t>
            </a:r>
            <a:r>
              <a:rPr lang="en-US" sz="1500" dirty="0"/>
              <a:t> </a:t>
            </a:r>
            <a:r>
              <a:rPr lang="en-US" sz="1500" dirty="0" err="1"/>
              <a:t>tốt</a:t>
            </a:r>
            <a:r>
              <a:rPr lang="en-US" sz="1500" dirty="0"/>
              <a:t> </a:t>
            </a:r>
            <a:r>
              <a:rPr lang="en-US" sz="1500" dirty="0" err="1"/>
              <a:t>đẹp</a:t>
            </a:r>
            <a:r>
              <a:rPr lang="en-US" sz="1500" dirty="0"/>
              <a:t> </a:t>
            </a:r>
            <a:r>
              <a:rPr lang="en-US" sz="1500" dirty="0" err="1"/>
              <a:t>hơn</a:t>
            </a:r>
            <a:r>
              <a:rPr lang="en-US" sz="1500" dirty="0"/>
              <a:t>.</a:t>
            </a:r>
          </a:p>
        </p:txBody>
      </p:sp>
    </p:spTree>
    <p:extLst>
      <p:ext uri="{BB962C8B-B14F-4D97-AF65-F5344CB8AC3E}">
        <p14:creationId xmlns:p14="http://schemas.microsoft.com/office/powerpoint/2010/main" val="359337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wipe(left)">
                                      <p:cBhvr>
                                        <p:cTn id="41" dur="500"/>
                                        <p:tgtEl>
                                          <p:spTgt spid="6">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left)">
                                      <p:cBhvr>
                                        <p:cTn id="46" dur="500"/>
                                        <p:tgtEl>
                                          <p:spTgt spid="6">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wipe(left)">
                                      <p:cBhvr>
                                        <p:cTn id="51" dur="500"/>
                                        <p:tgtEl>
                                          <p:spTgt spid="6">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wipe(left)">
                                      <p:cBhvr>
                                        <p:cTn id="56" dur="500"/>
                                        <p:tgtEl>
                                          <p:spTgt spid="6">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wipe(left)">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6">
                                            <p:txEl>
                                              <p:pRg st="10" end="10"/>
                                            </p:txEl>
                                          </p:spTgt>
                                        </p:tgtEl>
                                        <p:attrNameLst>
                                          <p:attrName>style.visibility</p:attrName>
                                        </p:attrNameLst>
                                      </p:cBhvr>
                                      <p:to>
                                        <p:strVal val="visible"/>
                                      </p:to>
                                    </p:set>
                                    <p:animEffect transition="in" filter="wipe(left)">
                                      <p:cBhvr>
                                        <p:cTn id="6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64872"/>
            <a:ext cx="7772400" cy="523220"/>
          </a:xfrm>
          <a:prstGeom prst="rect">
            <a:avLst/>
          </a:prstGeom>
          <a:solidFill>
            <a:srgbClr val="FFC000"/>
          </a:solidFill>
        </p:spPr>
        <p:txBody>
          <a:bodyPr wrap="square">
            <a:spAutoFit/>
          </a:bodyPr>
          <a:lstStyle/>
          <a:p>
            <a:r>
              <a:rPr lang="en-US" b="1" dirty="0"/>
              <a:t>V</a:t>
            </a:r>
            <a:r>
              <a:rPr lang="vi-VN" b="1" dirty="0"/>
              <a:t>iết một đoạn văn khoảng 200 chữ trình bày suy nghĩ </a:t>
            </a:r>
            <a:r>
              <a:rPr lang="vi-VN" b="1" dirty="0">
                <a:solidFill>
                  <a:srgbClr val="0000FF"/>
                </a:solidFill>
              </a:rPr>
              <a:t>giải pháp ngăn chặn </a:t>
            </a:r>
            <a:r>
              <a:rPr lang="en-US" b="1" i="1" dirty="0" err="1">
                <a:solidFill>
                  <a:srgbClr val="0000FF"/>
                </a:solidFill>
              </a:rPr>
              <a:t>lối</a:t>
            </a:r>
            <a:r>
              <a:rPr lang="en-US" b="1" i="1" dirty="0">
                <a:solidFill>
                  <a:srgbClr val="0000FF"/>
                </a:solidFill>
              </a:rPr>
              <a:t> </a:t>
            </a:r>
            <a:r>
              <a:rPr lang="en-US" b="1" i="1" dirty="0" err="1">
                <a:solidFill>
                  <a:srgbClr val="0000FF"/>
                </a:solidFill>
              </a:rPr>
              <a:t>sống</a:t>
            </a:r>
            <a:r>
              <a:rPr lang="en-US" b="1" i="1" dirty="0">
                <a:solidFill>
                  <a:srgbClr val="0000FF"/>
                </a:solidFill>
              </a:rPr>
              <a:t> </a:t>
            </a:r>
            <a:r>
              <a:rPr lang="en-US" b="1" i="1" dirty="0" err="1">
                <a:solidFill>
                  <a:srgbClr val="0000FF"/>
                </a:solidFill>
              </a:rPr>
              <a:t>thiếu</a:t>
            </a:r>
            <a:r>
              <a:rPr lang="en-US" b="1" i="1" dirty="0">
                <a:solidFill>
                  <a:srgbClr val="0000FF"/>
                </a:solidFill>
              </a:rPr>
              <a:t> </a:t>
            </a:r>
            <a:r>
              <a:rPr lang="en-US" b="1" i="1" dirty="0" err="1">
                <a:solidFill>
                  <a:srgbClr val="0000FF"/>
                </a:solidFill>
              </a:rPr>
              <a:t>lành</a:t>
            </a:r>
            <a:r>
              <a:rPr lang="en-US" b="1" i="1" dirty="0">
                <a:solidFill>
                  <a:srgbClr val="0000FF"/>
                </a:solidFill>
              </a:rPr>
              <a:t> </a:t>
            </a:r>
            <a:r>
              <a:rPr lang="en-US" b="1" i="1" dirty="0" err="1">
                <a:solidFill>
                  <a:srgbClr val="0000FF"/>
                </a:solidFill>
              </a:rPr>
              <a:t>mạnh</a:t>
            </a:r>
            <a:r>
              <a:rPr lang="en-US" b="1" i="1" dirty="0">
                <a:solidFill>
                  <a:srgbClr val="0000FF"/>
                </a:solidFill>
              </a:rPr>
              <a:t> </a:t>
            </a:r>
            <a:r>
              <a:rPr lang="en-US" b="1" i="1" dirty="0" err="1">
                <a:solidFill>
                  <a:srgbClr val="0000FF"/>
                </a:solidFill>
              </a:rPr>
              <a:t>xâm</a:t>
            </a:r>
            <a:r>
              <a:rPr lang="en-US" b="1" i="1" dirty="0">
                <a:solidFill>
                  <a:srgbClr val="0000FF"/>
                </a:solidFill>
              </a:rPr>
              <a:t> </a:t>
            </a:r>
            <a:r>
              <a:rPr lang="en-US" b="1" i="1" dirty="0" err="1">
                <a:solidFill>
                  <a:srgbClr val="0000FF"/>
                </a:solidFill>
              </a:rPr>
              <a:t>nhập</a:t>
            </a:r>
            <a:r>
              <a:rPr lang="en-US" b="1" i="1" dirty="0">
                <a:solidFill>
                  <a:srgbClr val="0000FF"/>
                </a:solidFill>
              </a:rPr>
              <a:t> </a:t>
            </a:r>
            <a:r>
              <a:rPr lang="en-US" b="1" i="1" dirty="0" err="1">
                <a:solidFill>
                  <a:srgbClr val="0000FF"/>
                </a:solidFill>
              </a:rPr>
              <a:t>vào</a:t>
            </a:r>
            <a:r>
              <a:rPr lang="en-US" b="1" i="1" dirty="0">
                <a:solidFill>
                  <a:srgbClr val="0000FF"/>
                </a:solidFill>
              </a:rPr>
              <a:t> </a:t>
            </a:r>
            <a:r>
              <a:rPr lang="en-US" b="1" i="1" dirty="0" err="1">
                <a:solidFill>
                  <a:srgbClr val="0000FF"/>
                </a:solidFill>
              </a:rPr>
              <a:t>giới</a:t>
            </a:r>
            <a:r>
              <a:rPr lang="en-US" b="1" i="1" dirty="0">
                <a:solidFill>
                  <a:srgbClr val="0000FF"/>
                </a:solidFill>
              </a:rPr>
              <a:t> </a:t>
            </a:r>
            <a:r>
              <a:rPr lang="en-US" b="1" i="1" dirty="0" err="1">
                <a:solidFill>
                  <a:srgbClr val="0000FF"/>
                </a:solidFill>
              </a:rPr>
              <a:t>trẻ</a:t>
            </a:r>
            <a:r>
              <a:rPr lang="en-US" b="1" i="1" dirty="0">
                <a:solidFill>
                  <a:srgbClr val="0000FF"/>
                </a:solidFill>
              </a:rPr>
              <a:t> </a:t>
            </a:r>
            <a:r>
              <a:rPr lang="en-US" b="1" i="1" dirty="0" err="1">
                <a:solidFill>
                  <a:srgbClr val="0000FF"/>
                </a:solidFill>
              </a:rPr>
              <a:t>hiện</a:t>
            </a:r>
            <a:r>
              <a:rPr lang="en-US" b="1" i="1" dirty="0">
                <a:solidFill>
                  <a:srgbClr val="0000FF"/>
                </a:solidFill>
              </a:rPr>
              <a:t> nay.</a:t>
            </a:r>
            <a:endParaRPr lang="en-US" b="1" dirty="0">
              <a:solidFill>
                <a:srgbClr val="0000FF"/>
              </a:solidFill>
            </a:endParaRPr>
          </a:p>
        </p:txBody>
      </p:sp>
      <p:sp>
        <p:nvSpPr>
          <p:cNvPr id="4" name="Rectangle 3"/>
          <p:cNvSpPr/>
          <p:nvPr/>
        </p:nvSpPr>
        <p:spPr>
          <a:xfrm>
            <a:off x="228600" y="819150"/>
            <a:ext cx="8763000" cy="4185761"/>
          </a:xfrm>
          <a:prstGeom prst="rect">
            <a:avLst/>
          </a:prstGeom>
          <a:ln>
            <a:solidFill>
              <a:srgbClr val="0000FF"/>
            </a:solidFill>
          </a:ln>
        </p:spPr>
        <p:txBody>
          <a:bodyPr wrap="square">
            <a:spAutoFit/>
          </a:bodyPr>
          <a:lstStyle/>
          <a:p>
            <a:r>
              <a:rPr lang="en-US" dirty="0"/>
              <a:t>1</a:t>
            </a:r>
            <a:r>
              <a:rPr lang="en-US" b="1" dirty="0"/>
              <a:t>. </a:t>
            </a:r>
            <a:r>
              <a:rPr lang="en-US" b="1" dirty="0" err="1"/>
              <a:t>Giới</a:t>
            </a:r>
            <a:r>
              <a:rPr lang="en-US" b="1" dirty="0"/>
              <a:t> </a:t>
            </a:r>
            <a:r>
              <a:rPr lang="en-US" b="1" dirty="0" err="1"/>
              <a:t>thiệu</a:t>
            </a:r>
            <a:r>
              <a:rPr lang="en-US" b="1" dirty="0"/>
              <a:t> </a:t>
            </a:r>
            <a:r>
              <a:rPr lang="en-US" b="1" dirty="0" err="1"/>
              <a:t>vấn</a:t>
            </a:r>
            <a:r>
              <a:rPr lang="en-US" b="1" dirty="0"/>
              <a:t> </a:t>
            </a:r>
            <a:r>
              <a:rPr lang="en-US" b="1" dirty="0" err="1"/>
              <a:t>đề</a:t>
            </a:r>
            <a:r>
              <a:rPr lang="en-US" b="1" dirty="0"/>
              <a:t>: </a:t>
            </a:r>
            <a:r>
              <a:rPr lang="vi-VN" b="1" dirty="0">
                <a:solidFill>
                  <a:srgbClr val="0000FF"/>
                </a:solidFill>
              </a:rPr>
              <a:t>giải pháp ngăn chặn </a:t>
            </a:r>
            <a:r>
              <a:rPr lang="en-US" b="1" i="1" dirty="0" err="1">
                <a:solidFill>
                  <a:srgbClr val="0000FF"/>
                </a:solidFill>
              </a:rPr>
              <a:t>lối</a:t>
            </a:r>
            <a:r>
              <a:rPr lang="en-US" b="1" i="1" dirty="0">
                <a:solidFill>
                  <a:srgbClr val="0000FF"/>
                </a:solidFill>
              </a:rPr>
              <a:t> </a:t>
            </a:r>
            <a:r>
              <a:rPr lang="en-US" b="1" i="1" dirty="0" err="1">
                <a:solidFill>
                  <a:srgbClr val="0000FF"/>
                </a:solidFill>
              </a:rPr>
              <a:t>sống</a:t>
            </a:r>
            <a:r>
              <a:rPr lang="en-US" b="1" i="1" dirty="0">
                <a:solidFill>
                  <a:srgbClr val="0000FF"/>
                </a:solidFill>
              </a:rPr>
              <a:t> </a:t>
            </a:r>
            <a:r>
              <a:rPr lang="en-US" b="1" i="1" dirty="0" err="1">
                <a:solidFill>
                  <a:srgbClr val="0000FF"/>
                </a:solidFill>
              </a:rPr>
              <a:t>thiếu</a:t>
            </a:r>
            <a:r>
              <a:rPr lang="en-US" b="1" i="1" dirty="0">
                <a:solidFill>
                  <a:srgbClr val="0000FF"/>
                </a:solidFill>
              </a:rPr>
              <a:t> </a:t>
            </a:r>
            <a:r>
              <a:rPr lang="en-US" b="1" i="1" dirty="0" err="1">
                <a:solidFill>
                  <a:srgbClr val="0000FF"/>
                </a:solidFill>
              </a:rPr>
              <a:t>lành</a:t>
            </a:r>
            <a:r>
              <a:rPr lang="en-US" b="1" i="1" dirty="0">
                <a:solidFill>
                  <a:srgbClr val="0000FF"/>
                </a:solidFill>
              </a:rPr>
              <a:t> </a:t>
            </a:r>
            <a:r>
              <a:rPr lang="en-US" b="1" i="1" dirty="0" err="1">
                <a:solidFill>
                  <a:srgbClr val="0000FF"/>
                </a:solidFill>
              </a:rPr>
              <a:t>mạnh</a:t>
            </a:r>
            <a:r>
              <a:rPr lang="en-US" b="1" i="1" dirty="0">
                <a:solidFill>
                  <a:srgbClr val="0000FF"/>
                </a:solidFill>
              </a:rPr>
              <a:t> </a:t>
            </a:r>
            <a:r>
              <a:rPr lang="en-US" b="1" i="1" dirty="0" err="1">
                <a:solidFill>
                  <a:srgbClr val="0000FF"/>
                </a:solidFill>
              </a:rPr>
              <a:t>xâm</a:t>
            </a:r>
            <a:r>
              <a:rPr lang="en-US" b="1" i="1" dirty="0">
                <a:solidFill>
                  <a:srgbClr val="0000FF"/>
                </a:solidFill>
              </a:rPr>
              <a:t> </a:t>
            </a:r>
            <a:r>
              <a:rPr lang="en-US" b="1" i="1" dirty="0" err="1">
                <a:solidFill>
                  <a:srgbClr val="0000FF"/>
                </a:solidFill>
              </a:rPr>
              <a:t>nhập</a:t>
            </a:r>
            <a:r>
              <a:rPr lang="en-US" b="1" i="1" dirty="0">
                <a:solidFill>
                  <a:srgbClr val="0000FF"/>
                </a:solidFill>
              </a:rPr>
              <a:t> </a:t>
            </a:r>
            <a:r>
              <a:rPr lang="en-US" b="1" i="1" dirty="0" err="1">
                <a:solidFill>
                  <a:srgbClr val="0000FF"/>
                </a:solidFill>
              </a:rPr>
              <a:t>vào</a:t>
            </a:r>
            <a:r>
              <a:rPr lang="en-US" b="1" i="1" dirty="0">
                <a:solidFill>
                  <a:srgbClr val="0000FF"/>
                </a:solidFill>
              </a:rPr>
              <a:t> </a:t>
            </a:r>
            <a:r>
              <a:rPr lang="en-US" b="1" i="1" dirty="0" err="1">
                <a:solidFill>
                  <a:srgbClr val="0000FF"/>
                </a:solidFill>
              </a:rPr>
              <a:t>giới</a:t>
            </a:r>
            <a:r>
              <a:rPr lang="en-US" b="1" i="1" dirty="0">
                <a:solidFill>
                  <a:srgbClr val="0000FF"/>
                </a:solidFill>
              </a:rPr>
              <a:t> </a:t>
            </a:r>
            <a:r>
              <a:rPr lang="en-US" b="1" i="1" dirty="0" err="1">
                <a:solidFill>
                  <a:srgbClr val="0000FF"/>
                </a:solidFill>
              </a:rPr>
              <a:t>trẻ</a:t>
            </a:r>
            <a:r>
              <a:rPr lang="en-US" b="1" i="1" dirty="0">
                <a:solidFill>
                  <a:srgbClr val="0000FF"/>
                </a:solidFill>
              </a:rPr>
              <a:t> </a:t>
            </a:r>
            <a:r>
              <a:rPr lang="en-US" b="1" i="1" dirty="0" err="1">
                <a:solidFill>
                  <a:srgbClr val="0000FF"/>
                </a:solidFill>
              </a:rPr>
              <a:t>hiện</a:t>
            </a:r>
            <a:r>
              <a:rPr lang="en-US" b="1" i="1" dirty="0">
                <a:solidFill>
                  <a:srgbClr val="0000FF"/>
                </a:solidFill>
              </a:rPr>
              <a:t> nay.</a:t>
            </a:r>
            <a:endParaRPr lang="en-US" b="1" dirty="0">
              <a:solidFill>
                <a:srgbClr val="0000FF"/>
              </a:solidFill>
            </a:endParaRPr>
          </a:p>
          <a:p>
            <a:r>
              <a:rPr lang="en-US" b="1" dirty="0"/>
              <a:t>2. </a:t>
            </a:r>
            <a:r>
              <a:rPr lang="en-US" b="1" dirty="0" err="1"/>
              <a:t>Giải</a:t>
            </a:r>
            <a:r>
              <a:rPr lang="en-US" b="1" dirty="0"/>
              <a:t> </a:t>
            </a:r>
            <a:r>
              <a:rPr lang="en-US" b="1" dirty="0" err="1"/>
              <a:t>thích</a:t>
            </a:r>
            <a:r>
              <a:rPr lang="en-US" b="1" dirty="0"/>
              <a:t>: </a:t>
            </a:r>
            <a:r>
              <a:rPr lang="en-US" i="1" dirty="0" err="1"/>
              <a:t>lối</a:t>
            </a:r>
            <a:r>
              <a:rPr lang="en-US" i="1" dirty="0"/>
              <a:t> </a:t>
            </a:r>
            <a:r>
              <a:rPr lang="en-US" i="1" dirty="0" err="1"/>
              <a:t>sống</a:t>
            </a:r>
            <a:r>
              <a:rPr lang="en-US" i="1" dirty="0"/>
              <a:t> </a:t>
            </a:r>
            <a:r>
              <a:rPr lang="en-US" i="1" dirty="0" err="1"/>
              <a:t>thiếu</a:t>
            </a:r>
            <a:r>
              <a:rPr lang="en-US" i="1" dirty="0"/>
              <a:t> </a:t>
            </a:r>
            <a:r>
              <a:rPr lang="en-US" i="1" dirty="0" err="1"/>
              <a:t>lành</a:t>
            </a:r>
            <a:r>
              <a:rPr lang="en-US" i="1" dirty="0"/>
              <a:t> </a:t>
            </a:r>
            <a:r>
              <a:rPr lang="en-US" i="1" dirty="0" err="1"/>
              <a:t>mạnh</a:t>
            </a:r>
            <a:r>
              <a:rPr lang="en-US" i="1" dirty="0"/>
              <a:t> </a:t>
            </a:r>
            <a:r>
              <a:rPr lang="en-US" dirty="0" err="1"/>
              <a:t>là</a:t>
            </a:r>
            <a:r>
              <a:rPr lang="en-US" dirty="0"/>
              <a:t> </a:t>
            </a:r>
            <a:r>
              <a:rPr lang="en-US" dirty="0" err="1"/>
              <a:t>lối</a:t>
            </a:r>
            <a:r>
              <a:rPr lang="en-US" dirty="0"/>
              <a:t> </a:t>
            </a:r>
            <a:r>
              <a:rPr lang="en-US" dirty="0" err="1"/>
              <a:t>sống</a:t>
            </a:r>
            <a:r>
              <a:rPr lang="en-US" dirty="0"/>
              <a:t> </a:t>
            </a:r>
            <a:r>
              <a:rPr lang="en-US" dirty="0" err="1"/>
              <a:t>đi</a:t>
            </a:r>
            <a:r>
              <a:rPr lang="en-US" dirty="0"/>
              <a:t> </a:t>
            </a:r>
            <a:r>
              <a:rPr lang="en-US" dirty="0" err="1"/>
              <a:t>ngược</a:t>
            </a:r>
            <a:r>
              <a:rPr lang="en-US" dirty="0"/>
              <a:t> </a:t>
            </a:r>
            <a:r>
              <a:rPr lang="en-US" dirty="0" err="1"/>
              <a:t>lại</a:t>
            </a:r>
            <a:r>
              <a:rPr lang="en-US" dirty="0"/>
              <a:t> </a:t>
            </a:r>
            <a:r>
              <a:rPr lang="en-US" dirty="0" err="1"/>
              <a:t>với</a:t>
            </a:r>
            <a:r>
              <a:rPr lang="en-US" dirty="0"/>
              <a:t> </a:t>
            </a:r>
            <a:r>
              <a:rPr lang="en-US" dirty="0" err="1"/>
              <a:t>thuần</a:t>
            </a:r>
            <a:r>
              <a:rPr lang="en-US" dirty="0"/>
              <a:t> </a:t>
            </a:r>
            <a:r>
              <a:rPr lang="en-US" dirty="0" err="1"/>
              <a:t>phong</a:t>
            </a:r>
            <a:r>
              <a:rPr lang="en-US" dirty="0"/>
              <a:t> </a:t>
            </a:r>
            <a:r>
              <a:rPr lang="en-US" dirty="0" err="1"/>
              <a:t>mĩ</a:t>
            </a:r>
            <a:r>
              <a:rPr lang="en-US" dirty="0"/>
              <a:t> </a:t>
            </a:r>
            <a:r>
              <a:rPr lang="en-US" dirty="0" err="1"/>
              <a:t>tục</a:t>
            </a:r>
            <a:r>
              <a:rPr lang="en-US" dirty="0"/>
              <a:t> </a:t>
            </a:r>
            <a:r>
              <a:rPr lang="en-US" dirty="0" err="1"/>
              <a:t>của</a:t>
            </a:r>
            <a:r>
              <a:rPr lang="en-US" dirty="0"/>
              <a:t> </a:t>
            </a:r>
            <a:r>
              <a:rPr lang="en-US" dirty="0" err="1"/>
              <a:t>dân</a:t>
            </a:r>
            <a:r>
              <a:rPr lang="en-US" dirty="0"/>
              <a:t> </a:t>
            </a:r>
            <a:r>
              <a:rPr lang="en-US" dirty="0" err="1"/>
              <a:t>tộc</a:t>
            </a:r>
            <a:r>
              <a:rPr lang="en-US" dirty="0"/>
              <a:t>, </a:t>
            </a:r>
            <a:r>
              <a:rPr lang="en-US" dirty="0" err="1"/>
              <a:t>những</a:t>
            </a:r>
            <a:r>
              <a:rPr lang="en-US" dirty="0"/>
              <a:t> </a:t>
            </a:r>
            <a:r>
              <a:rPr lang="en-US" dirty="0" err="1"/>
              <a:t>hành</a:t>
            </a:r>
            <a:r>
              <a:rPr lang="en-US" dirty="0"/>
              <a:t> vi </a:t>
            </a:r>
            <a:r>
              <a:rPr lang="en-US" dirty="0" err="1"/>
              <a:t>và</a:t>
            </a:r>
            <a:r>
              <a:rPr lang="en-US" dirty="0"/>
              <a:t> </a:t>
            </a:r>
            <a:r>
              <a:rPr lang="en-US" dirty="0" err="1"/>
              <a:t>nhận</a:t>
            </a:r>
            <a:r>
              <a:rPr lang="en-US" dirty="0"/>
              <a:t> </a:t>
            </a:r>
            <a:r>
              <a:rPr lang="en-US" dirty="0" err="1"/>
              <a:t>thức</a:t>
            </a:r>
            <a:r>
              <a:rPr lang="en-US" dirty="0"/>
              <a:t> </a:t>
            </a:r>
            <a:r>
              <a:rPr lang="en-US" dirty="0" err="1"/>
              <a:t>lệch</a:t>
            </a:r>
            <a:r>
              <a:rPr lang="en-US" dirty="0"/>
              <a:t> </a:t>
            </a:r>
            <a:r>
              <a:rPr lang="en-US" dirty="0" err="1"/>
              <a:t>lạc</a:t>
            </a:r>
            <a:r>
              <a:rPr lang="en-US" dirty="0"/>
              <a:t>, </a:t>
            </a:r>
            <a:r>
              <a:rPr lang="en-US" dirty="0" err="1"/>
              <a:t>trái</a:t>
            </a:r>
            <a:r>
              <a:rPr lang="en-US" dirty="0"/>
              <a:t> </a:t>
            </a:r>
            <a:r>
              <a:rPr lang="en-US" dirty="0" err="1"/>
              <a:t>với</a:t>
            </a:r>
            <a:r>
              <a:rPr lang="en-US" dirty="0"/>
              <a:t> </a:t>
            </a:r>
            <a:r>
              <a:rPr lang="en-US" dirty="0" err="1"/>
              <a:t>chuẩn</a:t>
            </a:r>
            <a:r>
              <a:rPr lang="en-US" dirty="0"/>
              <a:t> </a:t>
            </a:r>
            <a:r>
              <a:rPr lang="en-US" dirty="0" err="1"/>
              <a:t>mực</a:t>
            </a:r>
            <a:r>
              <a:rPr lang="en-US" dirty="0"/>
              <a:t> </a:t>
            </a:r>
            <a:r>
              <a:rPr lang="en-US" dirty="0" err="1"/>
              <a:t>đạo</a:t>
            </a:r>
            <a:r>
              <a:rPr lang="en-US" dirty="0"/>
              <a:t> </a:t>
            </a:r>
            <a:r>
              <a:rPr lang="en-US" dirty="0" err="1"/>
              <a:t>đức</a:t>
            </a:r>
            <a:r>
              <a:rPr lang="en-US" dirty="0"/>
              <a:t> </a:t>
            </a:r>
            <a:r>
              <a:rPr lang="en-US" dirty="0" err="1"/>
              <a:t>và</a:t>
            </a:r>
            <a:r>
              <a:rPr lang="en-US" dirty="0"/>
              <a:t> vi </a:t>
            </a:r>
            <a:r>
              <a:rPr lang="en-US" dirty="0" err="1"/>
              <a:t>phạm</a:t>
            </a:r>
            <a:r>
              <a:rPr lang="en-US" dirty="0"/>
              <a:t> </a:t>
            </a:r>
            <a:r>
              <a:rPr lang="en-US" dirty="0" err="1"/>
              <a:t>pháp</a:t>
            </a:r>
            <a:r>
              <a:rPr lang="en-US" dirty="0"/>
              <a:t> </a:t>
            </a:r>
            <a:r>
              <a:rPr lang="en-US" dirty="0" err="1"/>
              <a:t>luật</a:t>
            </a:r>
            <a:r>
              <a:rPr lang="en-US" dirty="0"/>
              <a:t> </a:t>
            </a:r>
            <a:r>
              <a:rPr lang="en-US" dirty="0" err="1"/>
              <a:t>của</a:t>
            </a:r>
            <a:r>
              <a:rPr lang="en-US" dirty="0"/>
              <a:t> </a:t>
            </a:r>
            <a:r>
              <a:rPr lang="en-US" dirty="0" err="1"/>
              <a:t>một</a:t>
            </a:r>
            <a:r>
              <a:rPr lang="en-US" dirty="0"/>
              <a:t> </a:t>
            </a:r>
            <a:r>
              <a:rPr lang="en-US" dirty="0" err="1"/>
              <a:t>bộ</a:t>
            </a:r>
            <a:r>
              <a:rPr lang="en-US" dirty="0"/>
              <a:t> </a:t>
            </a:r>
            <a:r>
              <a:rPr lang="en-US" dirty="0" err="1"/>
              <a:t>phận</a:t>
            </a:r>
            <a:r>
              <a:rPr lang="en-US" dirty="0"/>
              <a:t> </a:t>
            </a:r>
            <a:r>
              <a:rPr lang="en-US" dirty="0" err="1"/>
              <a:t>giới</a:t>
            </a:r>
            <a:r>
              <a:rPr lang="en-US" dirty="0"/>
              <a:t> </a:t>
            </a:r>
            <a:r>
              <a:rPr lang="en-US" dirty="0" err="1"/>
              <a:t>trẻ</a:t>
            </a:r>
            <a:r>
              <a:rPr lang="en-US" dirty="0"/>
              <a:t> </a:t>
            </a:r>
            <a:r>
              <a:rPr lang="en-US" dirty="0" err="1"/>
              <a:t>hiện</a:t>
            </a:r>
            <a:r>
              <a:rPr lang="en-US" dirty="0"/>
              <a:t> nay.</a:t>
            </a:r>
          </a:p>
          <a:p>
            <a:r>
              <a:rPr lang="en-US" b="1" dirty="0"/>
              <a:t>3. </a:t>
            </a:r>
            <a:r>
              <a:rPr lang="en-US" b="1" dirty="0" err="1"/>
              <a:t>Đưa</a:t>
            </a:r>
            <a:r>
              <a:rPr lang="en-US" b="1" dirty="0"/>
              <a:t> </a:t>
            </a:r>
            <a:r>
              <a:rPr lang="en-US" b="1" dirty="0" err="1"/>
              <a:t>ra</a:t>
            </a:r>
            <a:r>
              <a:rPr lang="en-US" b="1" dirty="0"/>
              <a:t> </a:t>
            </a:r>
            <a:r>
              <a:rPr lang="en-US" b="1" dirty="0" err="1"/>
              <a:t>những</a:t>
            </a:r>
            <a:r>
              <a:rPr lang="en-US" b="1" dirty="0"/>
              <a:t> </a:t>
            </a:r>
            <a:r>
              <a:rPr lang="en-US" b="1" dirty="0" err="1"/>
              <a:t>giải</a:t>
            </a:r>
            <a:r>
              <a:rPr lang="en-US" b="1" dirty="0"/>
              <a:t> </a:t>
            </a:r>
            <a:r>
              <a:rPr lang="en-US" b="1" dirty="0" err="1"/>
              <a:t>pháp</a:t>
            </a:r>
            <a:r>
              <a:rPr lang="en-US" b="1" dirty="0"/>
              <a:t>:</a:t>
            </a:r>
          </a:p>
          <a:p>
            <a:r>
              <a:rPr lang="en-US" dirty="0"/>
              <a:t>+ </a:t>
            </a:r>
            <a:r>
              <a:rPr lang="en-US" dirty="0" err="1"/>
              <a:t>Tăng</a:t>
            </a:r>
            <a:r>
              <a:rPr lang="en-US" dirty="0"/>
              <a:t> </a:t>
            </a:r>
            <a:r>
              <a:rPr lang="en-US" dirty="0" err="1"/>
              <a:t>cường</a:t>
            </a:r>
            <a:r>
              <a:rPr lang="en-US" dirty="0"/>
              <a:t> </a:t>
            </a:r>
            <a:r>
              <a:rPr lang="en-US" dirty="0" err="1"/>
              <a:t>giáo</a:t>
            </a:r>
            <a:r>
              <a:rPr lang="en-US" dirty="0"/>
              <a:t> </a:t>
            </a:r>
            <a:r>
              <a:rPr lang="en-US" dirty="0" err="1"/>
              <a:t>dục</a:t>
            </a:r>
            <a:r>
              <a:rPr lang="en-US" dirty="0"/>
              <a:t> </a:t>
            </a:r>
            <a:r>
              <a:rPr lang="en-US" dirty="0" err="1"/>
              <a:t>thanh</a:t>
            </a:r>
            <a:r>
              <a:rPr lang="en-US" dirty="0"/>
              <a:t> </a:t>
            </a:r>
            <a:r>
              <a:rPr lang="en-US" dirty="0" err="1"/>
              <a:t>thiếu</a:t>
            </a:r>
            <a:r>
              <a:rPr lang="en-US" dirty="0"/>
              <a:t> </a:t>
            </a:r>
            <a:r>
              <a:rPr lang="en-US" dirty="0" err="1"/>
              <a:t>niên</a:t>
            </a:r>
            <a:r>
              <a:rPr lang="en-US" dirty="0"/>
              <a:t>, </a:t>
            </a:r>
            <a:r>
              <a:rPr lang="en-US" dirty="0" err="1"/>
              <a:t>để</a:t>
            </a:r>
            <a:r>
              <a:rPr lang="en-US" dirty="0"/>
              <a:t> </a:t>
            </a:r>
            <a:r>
              <a:rPr lang="en-US" dirty="0" err="1"/>
              <a:t>họ</a:t>
            </a:r>
            <a:r>
              <a:rPr lang="en-US" dirty="0"/>
              <a:t> </a:t>
            </a:r>
            <a:r>
              <a:rPr lang="en-US" dirty="0" err="1"/>
              <a:t>phân</a:t>
            </a:r>
            <a:r>
              <a:rPr lang="en-US" dirty="0"/>
              <a:t> </a:t>
            </a:r>
            <a:r>
              <a:rPr lang="en-US" dirty="0" err="1"/>
              <a:t>biệt</a:t>
            </a:r>
            <a:r>
              <a:rPr lang="en-US" dirty="0"/>
              <a:t> </a:t>
            </a:r>
            <a:r>
              <a:rPr lang="en-US" dirty="0" err="1"/>
              <a:t>được</a:t>
            </a:r>
            <a:r>
              <a:rPr lang="en-US" dirty="0"/>
              <a:t> </a:t>
            </a:r>
            <a:r>
              <a:rPr lang="en-US" dirty="0" err="1"/>
              <a:t>cái</a:t>
            </a:r>
            <a:r>
              <a:rPr lang="en-US" dirty="0"/>
              <a:t> </a:t>
            </a:r>
            <a:r>
              <a:rPr lang="en-US" dirty="0" err="1"/>
              <a:t>tốt</a:t>
            </a:r>
            <a:r>
              <a:rPr lang="en-US" dirty="0"/>
              <a:t>, </a:t>
            </a:r>
            <a:r>
              <a:rPr lang="en-US" dirty="0" err="1"/>
              <a:t>cái</a:t>
            </a:r>
            <a:r>
              <a:rPr lang="en-US" dirty="0"/>
              <a:t> </a:t>
            </a:r>
            <a:r>
              <a:rPr lang="en-US" dirty="0" err="1"/>
              <a:t>xấu</a:t>
            </a:r>
            <a:r>
              <a:rPr lang="en-US" dirty="0"/>
              <a:t>; </a:t>
            </a:r>
            <a:r>
              <a:rPr lang="en-US" dirty="0" err="1"/>
              <a:t>cái</a:t>
            </a:r>
            <a:r>
              <a:rPr lang="en-US" dirty="0"/>
              <a:t> </a:t>
            </a:r>
            <a:r>
              <a:rPr lang="en-US" dirty="0" err="1"/>
              <a:t>đúng</a:t>
            </a:r>
            <a:r>
              <a:rPr lang="en-US" dirty="0"/>
              <a:t>, </a:t>
            </a:r>
            <a:r>
              <a:rPr lang="en-US" dirty="0" err="1"/>
              <a:t>cái</a:t>
            </a:r>
            <a:r>
              <a:rPr lang="en-US" dirty="0"/>
              <a:t> </a:t>
            </a:r>
            <a:r>
              <a:rPr lang="en-US" dirty="0" err="1"/>
              <a:t>sai</a:t>
            </a:r>
            <a:r>
              <a:rPr lang="en-US" dirty="0"/>
              <a:t>; </a:t>
            </a:r>
            <a:r>
              <a:rPr lang="en-US" dirty="0" err="1"/>
              <a:t>điều</a:t>
            </a:r>
            <a:r>
              <a:rPr lang="en-US" dirty="0"/>
              <a:t> </a:t>
            </a:r>
            <a:r>
              <a:rPr lang="en-US" dirty="0" err="1"/>
              <a:t>phải</a:t>
            </a:r>
            <a:r>
              <a:rPr lang="en-US" dirty="0"/>
              <a:t>, </a:t>
            </a:r>
            <a:r>
              <a:rPr lang="en-US" dirty="0" err="1"/>
              <a:t>điều</a:t>
            </a:r>
            <a:r>
              <a:rPr lang="en-US" dirty="0"/>
              <a:t> </a:t>
            </a:r>
            <a:r>
              <a:rPr lang="en-US" dirty="0" err="1"/>
              <a:t>trái</a:t>
            </a:r>
            <a:r>
              <a:rPr lang="en-US" dirty="0"/>
              <a:t>; </a:t>
            </a:r>
            <a:r>
              <a:rPr lang="en-US" dirty="0" err="1"/>
              <a:t>biết</a:t>
            </a:r>
            <a:r>
              <a:rPr lang="en-US" dirty="0"/>
              <a:t> </a:t>
            </a:r>
            <a:r>
              <a:rPr lang="en-US" dirty="0" err="1"/>
              <a:t>tự</a:t>
            </a:r>
            <a:r>
              <a:rPr lang="en-US" dirty="0"/>
              <a:t> </a:t>
            </a:r>
            <a:r>
              <a:rPr lang="en-US" dirty="0" err="1"/>
              <a:t>kiểm</a:t>
            </a:r>
            <a:r>
              <a:rPr lang="en-US" dirty="0"/>
              <a:t> </a:t>
            </a:r>
            <a:r>
              <a:rPr lang="en-US" dirty="0" err="1"/>
              <a:t>soát</a:t>
            </a:r>
            <a:r>
              <a:rPr lang="en-US" dirty="0"/>
              <a:t> </a:t>
            </a:r>
            <a:r>
              <a:rPr lang="en-US" dirty="0" err="1"/>
              <a:t>bản</a:t>
            </a:r>
            <a:r>
              <a:rPr lang="en-US" dirty="0"/>
              <a:t> </a:t>
            </a:r>
            <a:r>
              <a:rPr lang="en-US" dirty="0" err="1"/>
              <a:t>thân</a:t>
            </a:r>
            <a:r>
              <a:rPr lang="en-US" dirty="0"/>
              <a:t>; </a:t>
            </a:r>
            <a:r>
              <a:rPr lang="en-US" dirty="0" err="1"/>
              <a:t>không</a:t>
            </a:r>
            <a:r>
              <a:rPr lang="en-US" dirty="0"/>
              <a:t> </a:t>
            </a:r>
            <a:r>
              <a:rPr lang="en-US" dirty="0" err="1"/>
              <a:t>học</a:t>
            </a:r>
            <a:r>
              <a:rPr lang="en-US" dirty="0"/>
              <a:t> </a:t>
            </a:r>
            <a:r>
              <a:rPr lang="en-US" dirty="0" err="1"/>
              <a:t>theo</a:t>
            </a:r>
            <a:r>
              <a:rPr lang="en-US" dirty="0"/>
              <a:t> </a:t>
            </a:r>
            <a:r>
              <a:rPr lang="en-US" dirty="0" err="1"/>
              <a:t>những</a:t>
            </a:r>
            <a:r>
              <a:rPr lang="en-US" dirty="0"/>
              <a:t> </a:t>
            </a:r>
            <a:r>
              <a:rPr lang="en-US" dirty="0" err="1"/>
              <a:t>lời</a:t>
            </a:r>
            <a:r>
              <a:rPr lang="en-US" dirty="0"/>
              <a:t> </a:t>
            </a:r>
            <a:r>
              <a:rPr lang="en-US" dirty="0" err="1"/>
              <a:t>nói</a:t>
            </a:r>
            <a:r>
              <a:rPr lang="en-US" dirty="0"/>
              <a:t>, </a:t>
            </a:r>
            <a:r>
              <a:rPr lang="en-US" dirty="0" err="1"/>
              <a:t>hành</a:t>
            </a:r>
            <a:r>
              <a:rPr lang="en-US" dirty="0"/>
              <a:t> vi “</a:t>
            </a:r>
            <a:r>
              <a:rPr lang="en-US" dirty="0" err="1"/>
              <a:t>lệch</a:t>
            </a:r>
            <a:r>
              <a:rPr lang="en-US" dirty="0"/>
              <a:t> </a:t>
            </a:r>
            <a:r>
              <a:rPr lang="en-US" dirty="0" err="1"/>
              <a:t>chuẩn</a:t>
            </a:r>
            <a:r>
              <a:rPr lang="en-US" dirty="0"/>
              <a:t>”.</a:t>
            </a:r>
          </a:p>
          <a:p>
            <a:r>
              <a:rPr lang="en-US" dirty="0"/>
              <a:t>+ </a:t>
            </a:r>
            <a:r>
              <a:rPr lang="en-US" dirty="0" err="1"/>
              <a:t>Sử</a:t>
            </a:r>
            <a:r>
              <a:rPr lang="en-US" dirty="0"/>
              <a:t> </a:t>
            </a:r>
            <a:r>
              <a:rPr lang="en-US" dirty="0" err="1"/>
              <a:t>dụng</a:t>
            </a:r>
            <a:r>
              <a:rPr lang="en-US" dirty="0"/>
              <a:t> </a:t>
            </a:r>
            <a:r>
              <a:rPr lang="en-US" dirty="0" err="1"/>
              <a:t>mạng</a:t>
            </a:r>
            <a:r>
              <a:rPr lang="en-US" dirty="0"/>
              <a:t> </a:t>
            </a:r>
            <a:r>
              <a:rPr lang="en-US" dirty="0" err="1"/>
              <a:t>xã</a:t>
            </a:r>
            <a:r>
              <a:rPr lang="en-US" dirty="0"/>
              <a:t> </a:t>
            </a:r>
            <a:r>
              <a:rPr lang="en-US" dirty="0" err="1"/>
              <a:t>hội</a:t>
            </a:r>
            <a:r>
              <a:rPr lang="en-US" dirty="0"/>
              <a:t> </a:t>
            </a:r>
            <a:r>
              <a:rPr lang="en-US" dirty="0" err="1"/>
              <a:t>hợp</a:t>
            </a:r>
            <a:r>
              <a:rPr lang="en-US" dirty="0"/>
              <a:t> </a:t>
            </a:r>
            <a:r>
              <a:rPr lang="en-US" dirty="0" err="1"/>
              <a:t>lí</a:t>
            </a:r>
            <a:r>
              <a:rPr lang="en-US" dirty="0"/>
              <a:t>, </a:t>
            </a:r>
            <a:r>
              <a:rPr lang="en-US" dirty="0" err="1"/>
              <a:t>phục</a:t>
            </a:r>
            <a:r>
              <a:rPr lang="en-US" dirty="0"/>
              <a:t> </a:t>
            </a:r>
            <a:r>
              <a:rPr lang="en-US" dirty="0" err="1"/>
              <a:t>vụ</a:t>
            </a:r>
            <a:r>
              <a:rPr lang="en-US" dirty="0"/>
              <a:t> </a:t>
            </a:r>
            <a:r>
              <a:rPr lang="en-US" dirty="0" err="1"/>
              <a:t>cho</a:t>
            </a:r>
            <a:r>
              <a:rPr lang="en-US" dirty="0"/>
              <a:t> </a:t>
            </a:r>
            <a:r>
              <a:rPr lang="en-US" dirty="0" err="1"/>
              <a:t>việc</a:t>
            </a:r>
            <a:r>
              <a:rPr lang="en-US" dirty="0"/>
              <a:t> </a:t>
            </a:r>
            <a:r>
              <a:rPr lang="en-US" dirty="0" err="1"/>
              <a:t>học</a:t>
            </a:r>
            <a:r>
              <a:rPr lang="en-US" dirty="0"/>
              <a:t> </a:t>
            </a:r>
            <a:r>
              <a:rPr lang="en-US" dirty="0" err="1"/>
              <a:t>tập</a:t>
            </a:r>
            <a:r>
              <a:rPr lang="en-US" dirty="0"/>
              <a:t> </a:t>
            </a:r>
            <a:r>
              <a:rPr lang="en-US" dirty="0" err="1"/>
              <a:t>và</a:t>
            </a:r>
            <a:r>
              <a:rPr lang="en-US" dirty="0"/>
              <a:t> </a:t>
            </a:r>
            <a:r>
              <a:rPr lang="en-US" dirty="0" err="1"/>
              <a:t>rèn</a:t>
            </a:r>
            <a:r>
              <a:rPr lang="en-US" dirty="0"/>
              <a:t> </a:t>
            </a:r>
            <a:r>
              <a:rPr lang="en-US" dirty="0" err="1"/>
              <a:t>luyện</a:t>
            </a:r>
            <a:r>
              <a:rPr lang="en-US" dirty="0"/>
              <a:t>; </a:t>
            </a:r>
            <a:r>
              <a:rPr lang="en-US" dirty="0" err="1"/>
              <a:t>nên</a:t>
            </a:r>
            <a:r>
              <a:rPr lang="en-US" dirty="0"/>
              <a:t> </a:t>
            </a:r>
            <a:r>
              <a:rPr lang="en-US" dirty="0" err="1"/>
              <a:t>đưa</a:t>
            </a:r>
            <a:r>
              <a:rPr lang="en-US" dirty="0"/>
              <a:t> </a:t>
            </a:r>
            <a:r>
              <a:rPr lang="en-US" dirty="0" err="1"/>
              <a:t>lên</a:t>
            </a:r>
            <a:r>
              <a:rPr lang="en-US" dirty="0"/>
              <a:t> </a:t>
            </a:r>
            <a:r>
              <a:rPr lang="en-US" dirty="0" err="1"/>
              <a:t>mạng</a:t>
            </a:r>
            <a:r>
              <a:rPr lang="en-US" dirty="0"/>
              <a:t> </a:t>
            </a:r>
            <a:r>
              <a:rPr lang="en-US" dirty="0" err="1"/>
              <a:t>những</a:t>
            </a:r>
            <a:r>
              <a:rPr lang="en-US" dirty="0"/>
              <a:t> </a:t>
            </a:r>
            <a:r>
              <a:rPr lang="en-US" dirty="0" err="1"/>
              <a:t>thông</a:t>
            </a:r>
            <a:r>
              <a:rPr lang="en-US" dirty="0"/>
              <a:t> tin </a:t>
            </a:r>
            <a:r>
              <a:rPr lang="en-US" dirty="0" err="1"/>
              <a:t>tốt</a:t>
            </a:r>
            <a:r>
              <a:rPr lang="en-US" dirty="0"/>
              <a:t>, </a:t>
            </a:r>
            <a:r>
              <a:rPr lang="en-US" dirty="0" err="1"/>
              <a:t>có</a:t>
            </a:r>
            <a:r>
              <a:rPr lang="en-US" dirty="0"/>
              <a:t> </a:t>
            </a:r>
            <a:r>
              <a:rPr lang="en-US" dirty="0" err="1"/>
              <a:t>sức</a:t>
            </a:r>
            <a:r>
              <a:rPr lang="en-US" dirty="0"/>
              <a:t> </a:t>
            </a:r>
            <a:r>
              <a:rPr lang="en-US" dirty="0" err="1"/>
              <a:t>lan</a:t>
            </a:r>
            <a:r>
              <a:rPr lang="en-US" dirty="0"/>
              <a:t> </a:t>
            </a:r>
            <a:r>
              <a:rPr lang="en-US" dirty="0" err="1"/>
              <a:t>toả</a:t>
            </a:r>
            <a:r>
              <a:rPr lang="en-US" dirty="0"/>
              <a:t> </a:t>
            </a:r>
            <a:r>
              <a:rPr lang="en-US" dirty="0" err="1"/>
              <a:t>trong</a:t>
            </a:r>
            <a:r>
              <a:rPr lang="en-US" dirty="0"/>
              <a:t> </a:t>
            </a:r>
            <a:r>
              <a:rPr lang="en-US" dirty="0" err="1"/>
              <a:t>công</a:t>
            </a:r>
            <a:r>
              <a:rPr lang="en-US" dirty="0"/>
              <a:t> </a:t>
            </a:r>
            <a:r>
              <a:rPr lang="en-US" dirty="0" err="1"/>
              <a:t>đồng</a:t>
            </a:r>
            <a:r>
              <a:rPr lang="en-US" dirty="0"/>
              <a:t>; </a:t>
            </a:r>
            <a:r>
              <a:rPr lang="en-US" dirty="0" err="1"/>
              <a:t>biết</a:t>
            </a:r>
            <a:r>
              <a:rPr lang="en-US" dirty="0"/>
              <a:t> </a:t>
            </a:r>
            <a:r>
              <a:rPr lang="en-US" dirty="0" err="1"/>
              <a:t>đấu</a:t>
            </a:r>
            <a:r>
              <a:rPr lang="en-US" dirty="0"/>
              <a:t> </a:t>
            </a:r>
            <a:r>
              <a:rPr lang="en-US" dirty="0" err="1"/>
              <a:t>tranh</a:t>
            </a:r>
            <a:r>
              <a:rPr lang="en-US" dirty="0"/>
              <a:t>, </a:t>
            </a:r>
            <a:r>
              <a:rPr lang="en-US" dirty="0" err="1"/>
              <a:t>ngăn</a:t>
            </a:r>
            <a:r>
              <a:rPr lang="en-US" dirty="0"/>
              <a:t> </a:t>
            </a:r>
            <a:r>
              <a:rPr lang="en-US" dirty="0" err="1"/>
              <a:t>chặn</a:t>
            </a:r>
            <a:r>
              <a:rPr lang="en-US" dirty="0"/>
              <a:t> </a:t>
            </a:r>
            <a:r>
              <a:rPr lang="en-US" dirty="0" err="1"/>
              <a:t>những</a:t>
            </a:r>
            <a:r>
              <a:rPr lang="en-US" dirty="0"/>
              <a:t> </a:t>
            </a:r>
            <a:r>
              <a:rPr lang="en-US" dirty="0" err="1"/>
              <a:t>thông</a:t>
            </a:r>
            <a:r>
              <a:rPr lang="en-US" dirty="0"/>
              <a:t> tin </a:t>
            </a:r>
            <a:r>
              <a:rPr lang="en-US" dirty="0" err="1"/>
              <a:t>xấu</a:t>
            </a:r>
            <a:r>
              <a:rPr lang="en-US" dirty="0"/>
              <a:t>, </a:t>
            </a:r>
            <a:r>
              <a:rPr lang="en-US" dirty="0" err="1"/>
              <a:t>thất</a:t>
            </a:r>
            <a:r>
              <a:rPr lang="en-US" dirty="0"/>
              <a:t> </a:t>
            </a:r>
            <a:r>
              <a:rPr lang="en-US" dirty="0" err="1"/>
              <a:t>thiệt</a:t>
            </a:r>
            <a:r>
              <a:rPr lang="en-US" dirty="0"/>
              <a:t>; </a:t>
            </a:r>
            <a:r>
              <a:rPr lang="en-US" dirty="0" err="1"/>
              <a:t>không</a:t>
            </a:r>
            <a:r>
              <a:rPr lang="en-US" dirty="0"/>
              <a:t> </a:t>
            </a:r>
            <a:r>
              <a:rPr lang="en-US" dirty="0" err="1"/>
              <a:t>tung</a:t>
            </a:r>
            <a:r>
              <a:rPr lang="en-US" dirty="0"/>
              <a:t> </a:t>
            </a:r>
            <a:r>
              <a:rPr lang="en-US" dirty="0" err="1"/>
              <a:t>hô</a:t>
            </a:r>
            <a:r>
              <a:rPr lang="en-US" dirty="0"/>
              <a:t>, a </a:t>
            </a:r>
            <a:r>
              <a:rPr lang="en-US" dirty="0" err="1"/>
              <a:t>dua</a:t>
            </a:r>
            <a:r>
              <a:rPr lang="en-US" dirty="0"/>
              <a:t> </a:t>
            </a:r>
            <a:r>
              <a:rPr lang="en-US" dirty="0" err="1"/>
              <a:t>theo</a:t>
            </a:r>
            <a:r>
              <a:rPr lang="en-US" dirty="0"/>
              <a:t> </a:t>
            </a:r>
            <a:r>
              <a:rPr lang="en-US" dirty="0" err="1"/>
              <a:t>những</a:t>
            </a:r>
            <a:r>
              <a:rPr lang="en-US" dirty="0"/>
              <a:t> </a:t>
            </a:r>
            <a:r>
              <a:rPr lang="en-US" dirty="0" err="1"/>
              <a:t>hành</a:t>
            </a:r>
            <a:r>
              <a:rPr lang="en-US" dirty="0"/>
              <a:t> vi </a:t>
            </a:r>
            <a:r>
              <a:rPr lang="en-US" dirty="0" err="1"/>
              <a:t>sai</a:t>
            </a:r>
            <a:r>
              <a:rPr lang="en-US" dirty="0"/>
              <a:t> </a:t>
            </a:r>
            <a:r>
              <a:rPr lang="en-US" dirty="0" err="1"/>
              <a:t>trái</a:t>
            </a:r>
            <a:r>
              <a:rPr lang="en-US" dirty="0"/>
              <a:t>…</a:t>
            </a:r>
          </a:p>
          <a:p>
            <a:r>
              <a:rPr lang="en-US" dirty="0"/>
              <a:t> + Gia </a:t>
            </a:r>
            <a:r>
              <a:rPr lang="en-US" dirty="0" err="1"/>
              <a:t>đình</a:t>
            </a:r>
            <a:r>
              <a:rPr lang="en-US" dirty="0"/>
              <a:t>, </a:t>
            </a:r>
            <a:r>
              <a:rPr lang="en-US" dirty="0" err="1"/>
              <a:t>nhà</a:t>
            </a:r>
            <a:r>
              <a:rPr lang="en-US" dirty="0"/>
              <a:t> </a:t>
            </a:r>
            <a:r>
              <a:rPr lang="en-US" dirty="0" err="1"/>
              <a:t>trường</a:t>
            </a:r>
            <a:r>
              <a:rPr lang="en-US" dirty="0"/>
              <a:t> </a:t>
            </a:r>
            <a:r>
              <a:rPr lang="en-US" dirty="0" err="1"/>
              <a:t>và</a:t>
            </a:r>
            <a:r>
              <a:rPr lang="en-US" dirty="0"/>
              <a:t> </a:t>
            </a:r>
            <a:r>
              <a:rPr lang="en-US" dirty="0" err="1"/>
              <a:t>các</a:t>
            </a:r>
            <a:r>
              <a:rPr lang="en-US" dirty="0"/>
              <a:t> </a:t>
            </a:r>
            <a:r>
              <a:rPr lang="en-US" dirty="0" err="1"/>
              <a:t>tổ</a:t>
            </a:r>
            <a:r>
              <a:rPr lang="en-US" dirty="0"/>
              <a:t> </a:t>
            </a:r>
            <a:r>
              <a:rPr lang="en-US" dirty="0" err="1"/>
              <a:t>chức</a:t>
            </a:r>
            <a:r>
              <a:rPr lang="en-US" dirty="0"/>
              <a:t> </a:t>
            </a:r>
            <a:r>
              <a:rPr lang="en-US" dirty="0" err="1"/>
              <a:t>đoàn</a:t>
            </a:r>
            <a:r>
              <a:rPr lang="en-US" dirty="0"/>
              <a:t> </a:t>
            </a:r>
            <a:r>
              <a:rPr lang="en-US" dirty="0" err="1"/>
              <a:t>thể</a:t>
            </a:r>
            <a:r>
              <a:rPr lang="en-US" dirty="0"/>
              <a:t> </a:t>
            </a:r>
            <a:r>
              <a:rPr lang="en-US" dirty="0" err="1"/>
              <a:t>cần</a:t>
            </a:r>
            <a:r>
              <a:rPr lang="en-US" dirty="0"/>
              <a:t> </a:t>
            </a:r>
            <a:r>
              <a:rPr lang="en-US" dirty="0" err="1"/>
              <a:t>thật</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coi</a:t>
            </a:r>
            <a:r>
              <a:rPr lang="en-US" dirty="0"/>
              <a:t> </a:t>
            </a:r>
            <a:r>
              <a:rPr lang="en-US" dirty="0" err="1"/>
              <a:t>trọng</a:t>
            </a:r>
            <a:r>
              <a:rPr lang="en-US" dirty="0"/>
              <a:t> </a:t>
            </a:r>
            <a:r>
              <a:rPr lang="en-US" dirty="0" err="1"/>
              <a:t>đúng</a:t>
            </a:r>
            <a:r>
              <a:rPr lang="en-US" dirty="0"/>
              <a:t> </a:t>
            </a:r>
            <a:r>
              <a:rPr lang="en-US" dirty="0" err="1"/>
              <a:t>mức</a:t>
            </a:r>
            <a:r>
              <a:rPr lang="en-US" dirty="0"/>
              <a:t> </a:t>
            </a:r>
            <a:r>
              <a:rPr lang="en-US" dirty="0" err="1"/>
              <a:t>đến</a:t>
            </a:r>
            <a:r>
              <a:rPr lang="en-US" dirty="0"/>
              <a:t> </a:t>
            </a:r>
            <a:r>
              <a:rPr lang="en-US" dirty="0" err="1"/>
              <a:t>việc</a:t>
            </a:r>
            <a:r>
              <a:rPr lang="en-US" dirty="0"/>
              <a:t> </a:t>
            </a:r>
            <a:r>
              <a:rPr lang="en-US" dirty="0" err="1"/>
              <a:t>giáo</a:t>
            </a:r>
            <a:r>
              <a:rPr lang="en-US" dirty="0"/>
              <a:t> </a:t>
            </a:r>
            <a:r>
              <a:rPr lang="en-US" dirty="0" err="1"/>
              <a:t>dục</a:t>
            </a:r>
            <a:r>
              <a:rPr lang="en-US" dirty="0"/>
              <a:t>, </a:t>
            </a:r>
            <a:r>
              <a:rPr lang="en-US" dirty="0" err="1"/>
              <a:t>dìu</a:t>
            </a:r>
            <a:r>
              <a:rPr lang="en-US" dirty="0"/>
              <a:t> </a:t>
            </a:r>
            <a:r>
              <a:rPr lang="en-US" dirty="0" err="1"/>
              <a:t>dắt</a:t>
            </a:r>
            <a:r>
              <a:rPr lang="en-US" dirty="0"/>
              <a:t>, </a:t>
            </a:r>
            <a:r>
              <a:rPr lang="en-US" dirty="0" err="1"/>
              <a:t>chỉ</a:t>
            </a:r>
            <a:r>
              <a:rPr lang="en-US" dirty="0"/>
              <a:t> </a:t>
            </a:r>
            <a:r>
              <a:rPr lang="en-US" dirty="0" err="1"/>
              <a:t>bảo</a:t>
            </a:r>
            <a:r>
              <a:rPr lang="en-US" dirty="0"/>
              <a:t> </a:t>
            </a:r>
            <a:r>
              <a:rPr lang="en-US" dirty="0" err="1"/>
              <a:t>đối</a:t>
            </a:r>
            <a:r>
              <a:rPr lang="en-US" dirty="0"/>
              <a:t> </a:t>
            </a:r>
            <a:r>
              <a:rPr lang="en-US" dirty="0" err="1"/>
              <a:t>với</a:t>
            </a:r>
            <a:r>
              <a:rPr lang="en-US" dirty="0"/>
              <a:t> </a:t>
            </a:r>
            <a:r>
              <a:rPr lang="en-US" dirty="0" err="1"/>
              <a:t>thanh</a:t>
            </a:r>
            <a:r>
              <a:rPr lang="en-US" dirty="0"/>
              <a:t> </a:t>
            </a:r>
            <a:r>
              <a:rPr lang="en-US" dirty="0" err="1"/>
              <a:t>thiếu</a:t>
            </a:r>
            <a:r>
              <a:rPr lang="en-US" dirty="0"/>
              <a:t> </a:t>
            </a:r>
            <a:r>
              <a:rPr lang="en-US" dirty="0" err="1"/>
              <a:t>niên</a:t>
            </a:r>
            <a:r>
              <a:rPr lang="en-US" dirty="0"/>
              <a:t>. Gia </a:t>
            </a:r>
            <a:r>
              <a:rPr lang="en-US" dirty="0" err="1"/>
              <a:t>đình</a:t>
            </a:r>
            <a:r>
              <a:rPr lang="en-US" dirty="0"/>
              <a:t> </a:t>
            </a:r>
            <a:r>
              <a:rPr lang="en-US" dirty="0" err="1"/>
              <a:t>không</a:t>
            </a:r>
            <a:r>
              <a:rPr lang="en-US" dirty="0"/>
              <a:t> </a:t>
            </a:r>
            <a:r>
              <a:rPr lang="en-US" dirty="0" err="1"/>
              <a:t>vì</a:t>
            </a:r>
            <a:r>
              <a:rPr lang="en-US" dirty="0"/>
              <a:t> </a:t>
            </a:r>
            <a:r>
              <a:rPr lang="en-US" dirty="0" err="1"/>
              <a:t>mải</a:t>
            </a:r>
            <a:r>
              <a:rPr lang="en-US" dirty="0"/>
              <a:t> </a:t>
            </a:r>
            <a:r>
              <a:rPr lang="en-US" dirty="0" err="1"/>
              <a:t>mê</a:t>
            </a:r>
            <a:r>
              <a:rPr lang="en-US" dirty="0"/>
              <a:t> </a:t>
            </a:r>
            <a:r>
              <a:rPr lang="en-US" dirty="0" err="1"/>
              <a:t>kiếm</a:t>
            </a:r>
            <a:r>
              <a:rPr lang="en-US" dirty="0"/>
              <a:t> </a:t>
            </a:r>
            <a:r>
              <a:rPr lang="en-US" dirty="0" err="1"/>
              <a:t>sống</a:t>
            </a:r>
            <a:r>
              <a:rPr lang="en-US" dirty="0"/>
              <a:t> </a:t>
            </a:r>
            <a:r>
              <a:rPr lang="en-US" dirty="0" err="1"/>
              <a:t>mà</a:t>
            </a:r>
            <a:r>
              <a:rPr lang="en-US" dirty="0"/>
              <a:t> </a:t>
            </a:r>
            <a:r>
              <a:rPr lang="en-US" dirty="0" err="1"/>
              <a:t>sao</a:t>
            </a:r>
            <a:r>
              <a:rPr lang="en-US" dirty="0"/>
              <a:t> </a:t>
            </a:r>
            <a:r>
              <a:rPr lang="en-US" dirty="0" err="1"/>
              <a:t>nhãng</a:t>
            </a:r>
            <a:r>
              <a:rPr lang="en-US" dirty="0"/>
              <a:t> </a:t>
            </a:r>
            <a:r>
              <a:rPr lang="en-US" dirty="0" err="1"/>
              <a:t>mà</a:t>
            </a:r>
            <a:r>
              <a:rPr lang="en-US" dirty="0"/>
              <a:t> </a:t>
            </a:r>
            <a:r>
              <a:rPr lang="en-US" dirty="0" err="1"/>
              <a:t>bỏ</a:t>
            </a:r>
            <a:r>
              <a:rPr lang="en-US" dirty="0"/>
              <a:t> qua </a:t>
            </a:r>
            <a:r>
              <a:rPr lang="en-US" dirty="0" err="1"/>
              <a:t>việc</a:t>
            </a:r>
            <a:r>
              <a:rPr lang="en-US" dirty="0"/>
              <a:t> </a:t>
            </a:r>
            <a:r>
              <a:rPr lang="en-US" dirty="0" err="1"/>
              <a:t>giáo</a:t>
            </a:r>
            <a:r>
              <a:rPr lang="en-US" dirty="0"/>
              <a:t> </a:t>
            </a:r>
            <a:r>
              <a:rPr lang="en-US" dirty="0" err="1"/>
              <a:t>dục</a:t>
            </a:r>
            <a:r>
              <a:rPr lang="en-US" dirty="0"/>
              <a:t> con. </a:t>
            </a:r>
            <a:r>
              <a:rPr lang="en-US" dirty="0" err="1"/>
              <a:t>Trường</a:t>
            </a:r>
            <a:r>
              <a:rPr lang="en-US" dirty="0"/>
              <a:t> </a:t>
            </a:r>
            <a:r>
              <a:rPr lang="en-US" dirty="0" err="1"/>
              <a:t>học</a:t>
            </a:r>
            <a:r>
              <a:rPr lang="en-US" dirty="0"/>
              <a:t> </a:t>
            </a:r>
            <a:r>
              <a:rPr lang="en-US" dirty="0" err="1"/>
              <a:t>không</a:t>
            </a:r>
            <a:r>
              <a:rPr lang="en-US" dirty="0"/>
              <a:t> </a:t>
            </a:r>
            <a:r>
              <a:rPr lang="en-US" dirty="0" err="1"/>
              <a:t>những</a:t>
            </a:r>
            <a:r>
              <a:rPr lang="en-US" dirty="0"/>
              <a:t> </a:t>
            </a:r>
            <a:r>
              <a:rPr lang="en-US" dirty="0" err="1"/>
              <a:t>chú</a:t>
            </a:r>
            <a:r>
              <a:rPr lang="en-US" dirty="0"/>
              <a:t> </a:t>
            </a:r>
            <a:r>
              <a:rPr lang="en-US" dirty="0" err="1"/>
              <a:t>trọng</a:t>
            </a:r>
            <a:r>
              <a:rPr lang="en-US" dirty="0"/>
              <a:t> </a:t>
            </a:r>
            <a:r>
              <a:rPr lang="en-US" dirty="0" err="1"/>
              <a:t>phần</a:t>
            </a:r>
            <a:r>
              <a:rPr lang="en-US" dirty="0"/>
              <a:t> </a:t>
            </a:r>
            <a:r>
              <a:rPr lang="en-US" dirty="0" err="1"/>
              <a:t>học</a:t>
            </a:r>
            <a:r>
              <a:rPr lang="en-US" dirty="0"/>
              <a:t> “</a:t>
            </a:r>
            <a:r>
              <a:rPr lang="en-US" dirty="0" err="1"/>
              <a:t>văn</a:t>
            </a:r>
            <a:r>
              <a:rPr lang="en-US" dirty="0"/>
              <a:t>” </a:t>
            </a:r>
            <a:r>
              <a:rPr lang="en-US" dirty="0" err="1"/>
              <a:t>mà</a:t>
            </a:r>
            <a:r>
              <a:rPr lang="en-US" dirty="0"/>
              <a:t> </a:t>
            </a:r>
            <a:r>
              <a:rPr lang="en-US" dirty="0" err="1"/>
              <a:t>phải</a:t>
            </a:r>
            <a:r>
              <a:rPr lang="en-US" dirty="0"/>
              <a:t> </a:t>
            </a:r>
            <a:r>
              <a:rPr lang="en-US" dirty="0" err="1"/>
              <a:t>tập</a:t>
            </a:r>
            <a:r>
              <a:rPr lang="en-US" dirty="0"/>
              <a:t> </a:t>
            </a:r>
            <a:r>
              <a:rPr lang="en-US" dirty="0" err="1"/>
              <a:t>trung</a:t>
            </a:r>
            <a:r>
              <a:rPr lang="en-US" dirty="0"/>
              <a:t> </a:t>
            </a:r>
            <a:r>
              <a:rPr lang="en-US" dirty="0" err="1"/>
              <a:t>phần</a:t>
            </a:r>
            <a:r>
              <a:rPr lang="en-US" dirty="0"/>
              <a:t> “</a:t>
            </a:r>
            <a:r>
              <a:rPr lang="en-US" dirty="0" err="1"/>
              <a:t>lễ</a:t>
            </a:r>
            <a:r>
              <a:rPr lang="en-US" dirty="0"/>
              <a:t>”, </a:t>
            </a:r>
            <a:r>
              <a:rPr lang="en-US" dirty="0" err="1"/>
              <a:t>coi</a:t>
            </a:r>
            <a:r>
              <a:rPr lang="en-US" dirty="0"/>
              <a:t> </a:t>
            </a:r>
            <a:r>
              <a:rPr lang="en-US" dirty="0" err="1"/>
              <a:t>trọng</a:t>
            </a:r>
            <a:r>
              <a:rPr lang="en-US" dirty="0"/>
              <a:t> </a:t>
            </a:r>
            <a:r>
              <a:rPr lang="en-US" dirty="0" err="1"/>
              <a:t>giáo</a:t>
            </a:r>
            <a:r>
              <a:rPr lang="en-US" dirty="0"/>
              <a:t> </a:t>
            </a:r>
            <a:r>
              <a:rPr lang="en-US" dirty="0" err="1"/>
              <a:t>dục</a:t>
            </a:r>
            <a:r>
              <a:rPr lang="en-US" dirty="0"/>
              <a:t> </a:t>
            </a:r>
            <a:r>
              <a:rPr lang="en-US" dirty="0" err="1"/>
              <a:t>kiến</a:t>
            </a:r>
            <a:r>
              <a:rPr lang="en-US" dirty="0"/>
              <a:t> </a:t>
            </a:r>
            <a:r>
              <a:rPr lang="en-US" dirty="0" err="1"/>
              <a:t>thức</a:t>
            </a:r>
            <a:r>
              <a:rPr lang="en-US" dirty="0"/>
              <a:t> </a:t>
            </a:r>
            <a:r>
              <a:rPr lang="en-US" dirty="0" err="1"/>
              <a:t>và</a:t>
            </a:r>
            <a:r>
              <a:rPr lang="en-US" dirty="0"/>
              <a:t> </a:t>
            </a:r>
            <a:r>
              <a:rPr lang="en-US" dirty="0" err="1"/>
              <a:t>giáo</a:t>
            </a:r>
            <a:r>
              <a:rPr lang="en-US" dirty="0"/>
              <a:t> </a:t>
            </a:r>
            <a:r>
              <a:rPr lang="en-US" dirty="0" err="1"/>
              <a:t>dục</a:t>
            </a:r>
            <a:r>
              <a:rPr lang="en-US" dirty="0"/>
              <a:t> </a:t>
            </a:r>
            <a:r>
              <a:rPr lang="en-US" dirty="0" err="1"/>
              <a:t>đạo</a:t>
            </a:r>
            <a:r>
              <a:rPr lang="en-US" dirty="0"/>
              <a:t> </a:t>
            </a:r>
            <a:r>
              <a:rPr lang="en-US" dirty="0" err="1"/>
              <a:t>đức</a:t>
            </a:r>
            <a:r>
              <a:rPr lang="en-US" dirty="0"/>
              <a:t>, </a:t>
            </a:r>
            <a:r>
              <a:rPr lang="en-US" dirty="0" err="1"/>
              <a:t>lối</a:t>
            </a:r>
            <a:r>
              <a:rPr lang="en-US" dirty="0"/>
              <a:t> </a:t>
            </a:r>
            <a:r>
              <a:rPr lang="en-US" dirty="0" err="1"/>
              <a:t>sống</a:t>
            </a:r>
            <a:r>
              <a:rPr lang="en-US" dirty="0"/>
              <a:t>, </a:t>
            </a:r>
            <a:r>
              <a:rPr lang="en-US" dirty="0" err="1"/>
              <a:t>kỹ</a:t>
            </a:r>
            <a:r>
              <a:rPr lang="en-US" dirty="0"/>
              <a:t> </a:t>
            </a:r>
            <a:r>
              <a:rPr lang="en-US" dirty="0" err="1"/>
              <a:t>năng</a:t>
            </a:r>
            <a:r>
              <a:rPr lang="en-US" dirty="0"/>
              <a:t> </a:t>
            </a:r>
            <a:r>
              <a:rPr lang="en-US" dirty="0" err="1"/>
              <a:t>sống</a:t>
            </a:r>
            <a:r>
              <a:rPr lang="en-US" dirty="0"/>
              <a:t> </a:t>
            </a:r>
            <a:r>
              <a:rPr lang="en-US" dirty="0" err="1"/>
              <a:t>cho</a:t>
            </a:r>
            <a:r>
              <a:rPr lang="en-US" dirty="0"/>
              <a:t> </a:t>
            </a:r>
            <a:r>
              <a:rPr lang="en-US" dirty="0" err="1"/>
              <a:t>học</a:t>
            </a:r>
            <a:r>
              <a:rPr lang="en-US" dirty="0"/>
              <a:t> </a:t>
            </a:r>
            <a:r>
              <a:rPr lang="en-US" dirty="0" err="1"/>
              <a:t>sinh</a:t>
            </a:r>
            <a:r>
              <a:rPr lang="en-US" dirty="0"/>
              <a:t>. </a:t>
            </a:r>
            <a:r>
              <a:rPr lang="en-US" dirty="0" err="1"/>
              <a:t>Tổ</a:t>
            </a:r>
            <a:r>
              <a:rPr lang="en-US" dirty="0"/>
              <a:t> </a:t>
            </a:r>
            <a:r>
              <a:rPr lang="en-US" dirty="0" err="1"/>
              <a:t>chức</a:t>
            </a:r>
            <a:r>
              <a:rPr lang="en-US" dirty="0"/>
              <a:t> </a:t>
            </a:r>
            <a:r>
              <a:rPr lang="en-US" dirty="0" err="1"/>
              <a:t>đoàn</a:t>
            </a:r>
            <a:r>
              <a:rPr lang="en-US" dirty="0"/>
              <a:t> </a:t>
            </a:r>
            <a:r>
              <a:rPr lang="en-US" dirty="0" err="1"/>
              <a:t>thể</a:t>
            </a:r>
            <a:r>
              <a:rPr lang="en-US" dirty="0"/>
              <a:t> </a:t>
            </a:r>
            <a:r>
              <a:rPr lang="en-US" dirty="0" err="1"/>
              <a:t>nên</a:t>
            </a:r>
            <a:r>
              <a:rPr lang="en-US" dirty="0"/>
              <a:t> </a:t>
            </a:r>
            <a:r>
              <a:rPr lang="en-US" dirty="0" err="1"/>
              <a:t>tạo</a:t>
            </a:r>
            <a:r>
              <a:rPr lang="en-US" dirty="0"/>
              <a:t> </a:t>
            </a:r>
            <a:r>
              <a:rPr lang="en-US" dirty="0" err="1"/>
              <a:t>ra</a:t>
            </a:r>
            <a:r>
              <a:rPr lang="en-US" dirty="0"/>
              <a:t> </a:t>
            </a:r>
            <a:r>
              <a:rPr lang="en-US" dirty="0" err="1"/>
              <a:t>những</a:t>
            </a:r>
            <a:r>
              <a:rPr lang="en-US" dirty="0"/>
              <a:t> </a:t>
            </a:r>
            <a:r>
              <a:rPr lang="en-US" dirty="0" err="1"/>
              <a:t>hoạt</a:t>
            </a:r>
            <a:r>
              <a:rPr lang="en-US" dirty="0"/>
              <a:t> </a:t>
            </a:r>
            <a:r>
              <a:rPr lang="en-US" dirty="0" err="1"/>
              <a:t>động</a:t>
            </a:r>
            <a:r>
              <a:rPr lang="en-US" dirty="0"/>
              <a:t> </a:t>
            </a:r>
            <a:r>
              <a:rPr lang="en-US" dirty="0" err="1"/>
              <a:t>thực</a:t>
            </a:r>
            <a:r>
              <a:rPr lang="en-US" dirty="0"/>
              <a:t> </a:t>
            </a:r>
            <a:r>
              <a:rPr lang="en-US" dirty="0" err="1"/>
              <a:t>tiễn</a:t>
            </a:r>
            <a:r>
              <a:rPr lang="en-US" dirty="0"/>
              <a:t>, </a:t>
            </a:r>
            <a:r>
              <a:rPr lang="en-US" dirty="0" err="1"/>
              <a:t>theo</a:t>
            </a:r>
            <a:r>
              <a:rPr lang="en-US" dirty="0"/>
              <a:t> </a:t>
            </a:r>
            <a:r>
              <a:rPr lang="en-US" dirty="0" err="1"/>
              <a:t>chiều</a:t>
            </a:r>
            <a:r>
              <a:rPr lang="en-US" dirty="0"/>
              <a:t> </a:t>
            </a:r>
            <a:r>
              <a:rPr lang="en-US" dirty="0" err="1"/>
              <a:t>sâu</a:t>
            </a:r>
            <a:r>
              <a:rPr lang="en-US" dirty="0"/>
              <a:t> </a:t>
            </a:r>
            <a:r>
              <a:rPr lang="en-US" dirty="0" err="1"/>
              <a:t>có</a:t>
            </a:r>
            <a:r>
              <a:rPr lang="en-US" dirty="0"/>
              <a:t> </a:t>
            </a:r>
            <a:r>
              <a:rPr lang="en-US" dirty="0" err="1"/>
              <a:t>tác</a:t>
            </a:r>
            <a:r>
              <a:rPr lang="en-US" dirty="0"/>
              <a:t> </a:t>
            </a:r>
            <a:r>
              <a:rPr lang="en-US" dirty="0" err="1"/>
              <a:t>dụng</a:t>
            </a:r>
            <a:r>
              <a:rPr lang="en-US" dirty="0"/>
              <a:t> </a:t>
            </a:r>
            <a:r>
              <a:rPr lang="en-US" dirty="0" err="1"/>
              <a:t>lôi</a:t>
            </a:r>
            <a:r>
              <a:rPr lang="en-US" dirty="0"/>
              <a:t> </a:t>
            </a:r>
            <a:r>
              <a:rPr lang="en-US" dirty="0" err="1"/>
              <a:t>kéo</a:t>
            </a:r>
            <a:r>
              <a:rPr lang="en-US" dirty="0"/>
              <a:t>, </a:t>
            </a:r>
            <a:r>
              <a:rPr lang="en-US" dirty="0" err="1"/>
              <a:t>thúc</a:t>
            </a:r>
            <a:r>
              <a:rPr lang="en-US" dirty="0"/>
              <a:t> </a:t>
            </a:r>
            <a:r>
              <a:rPr lang="en-US" dirty="0" err="1"/>
              <a:t>đẩy</a:t>
            </a:r>
            <a:r>
              <a:rPr lang="en-US" dirty="0"/>
              <a:t> </a:t>
            </a:r>
            <a:r>
              <a:rPr lang="en-US" dirty="0" err="1"/>
              <a:t>các</a:t>
            </a:r>
            <a:r>
              <a:rPr lang="en-US" dirty="0"/>
              <a:t> </a:t>
            </a:r>
            <a:r>
              <a:rPr lang="en-US" dirty="0" err="1"/>
              <a:t>em</a:t>
            </a:r>
            <a:r>
              <a:rPr lang="en-US" dirty="0"/>
              <a:t> </a:t>
            </a:r>
            <a:r>
              <a:rPr lang="en-US" dirty="0" err="1"/>
              <a:t>tham</a:t>
            </a:r>
            <a:r>
              <a:rPr lang="en-US" dirty="0"/>
              <a:t> </a:t>
            </a:r>
            <a:r>
              <a:rPr lang="en-US" dirty="0" err="1"/>
              <a:t>gia</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văn</a:t>
            </a:r>
            <a:r>
              <a:rPr lang="en-US" dirty="0"/>
              <a:t> </a:t>
            </a:r>
            <a:r>
              <a:rPr lang="en-US" dirty="0" err="1"/>
              <a:t>hóa</a:t>
            </a:r>
            <a:r>
              <a:rPr lang="en-US" dirty="0"/>
              <a:t>, </a:t>
            </a:r>
            <a:r>
              <a:rPr lang="en-US" dirty="0" err="1"/>
              <a:t>tinh</a:t>
            </a:r>
            <a:r>
              <a:rPr lang="en-US" dirty="0"/>
              <a:t> </a:t>
            </a:r>
            <a:r>
              <a:rPr lang="en-US" dirty="0" err="1"/>
              <a:t>thần</a:t>
            </a:r>
            <a:r>
              <a:rPr lang="en-US" dirty="0"/>
              <a:t>, </a:t>
            </a:r>
            <a:r>
              <a:rPr lang="en-US" dirty="0" err="1"/>
              <a:t>định</a:t>
            </a:r>
            <a:r>
              <a:rPr lang="en-US" dirty="0"/>
              <a:t> </a:t>
            </a:r>
            <a:r>
              <a:rPr lang="en-US" dirty="0" err="1"/>
              <a:t>hướng</a:t>
            </a:r>
            <a:r>
              <a:rPr lang="en-US" dirty="0"/>
              <a:t> </a:t>
            </a:r>
            <a:r>
              <a:rPr lang="en-US" dirty="0" err="1"/>
              <a:t>lý</a:t>
            </a:r>
            <a:r>
              <a:rPr lang="en-US" dirty="0"/>
              <a:t> </a:t>
            </a:r>
            <a:r>
              <a:rPr lang="en-US" dirty="0" err="1"/>
              <a:t>tưởng</a:t>
            </a:r>
            <a:r>
              <a:rPr lang="en-US" dirty="0"/>
              <a:t> </a:t>
            </a:r>
            <a:r>
              <a:rPr lang="en-US" dirty="0" err="1"/>
              <a:t>trong</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văn</a:t>
            </a:r>
            <a:r>
              <a:rPr lang="en-US" dirty="0"/>
              <a:t> </a:t>
            </a:r>
            <a:r>
              <a:rPr lang="en-US" dirty="0" err="1"/>
              <a:t>hóa</a:t>
            </a:r>
            <a:r>
              <a:rPr lang="en-US" dirty="0"/>
              <a:t>, </a:t>
            </a:r>
            <a:r>
              <a:rPr lang="en-US" dirty="0" err="1"/>
              <a:t>xã</a:t>
            </a:r>
            <a:r>
              <a:rPr lang="en-US" dirty="0"/>
              <a:t> </a:t>
            </a:r>
            <a:r>
              <a:rPr lang="en-US" dirty="0" err="1"/>
              <a:t>hội</a:t>
            </a:r>
            <a:r>
              <a:rPr lang="en-US" dirty="0"/>
              <a:t> </a:t>
            </a:r>
            <a:r>
              <a:rPr lang="en-US" dirty="0" err="1"/>
              <a:t>cho</a:t>
            </a:r>
            <a:r>
              <a:rPr lang="en-US" dirty="0"/>
              <a:t> </a:t>
            </a:r>
            <a:r>
              <a:rPr lang="en-US" dirty="0" err="1"/>
              <a:t>các</a:t>
            </a:r>
            <a:r>
              <a:rPr lang="en-US" dirty="0"/>
              <a:t> </a:t>
            </a:r>
            <a:r>
              <a:rPr lang="en-US" dirty="0" err="1"/>
              <a:t>em</a:t>
            </a:r>
            <a:r>
              <a:rPr lang="en-US" dirty="0"/>
              <a:t>.</a:t>
            </a:r>
          </a:p>
          <a:p>
            <a:r>
              <a:rPr lang="en-US" b="1" dirty="0"/>
              <a:t>4. </a:t>
            </a:r>
            <a:r>
              <a:rPr lang="en-US" b="1" dirty="0" err="1"/>
              <a:t>Liên</a:t>
            </a:r>
            <a:r>
              <a:rPr lang="en-US" b="1" dirty="0"/>
              <a:t> </a:t>
            </a:r>
            <a:r>
              <a:rPr lang="en-US" b="1" dirty="0" err="1"/>
              <a:t>hệ</a:t>
            </a:r>
            <a:r>
              <a:rPr lang="en-US" b="1" dirty="0"/>
              <a:t> </a:t>
            </a:r>
            <a:r>
              <a:rPr lang="en-US" b="1" dirty="0" err="1"/>
              <a:t>bản</a:t>
            </a:r>
            <a:r>
              <a:rPr lang="en-US" b="1" dirty="0"/>
              <a:t> </a:t>
            </a:r>
            <a:r>
              <a:rPr lang="en-US" b="1" dirty="0" err="1"/>
              <a:t>thân</a:t>
            </a:r>
            <a:r>
              <a:rPr lang="en-US" b="1" dirty="0"/>
              <a:t> </a:t>
            </a:r>
            <a:r>
              <a:rPr lang="en-US" b="1" dirty="0" err="1"/>
              <a:t>và</a:t>
            </a:r>
            <a:r>
              <a:rPr lang="en-US" b="1" dirty="0"/>
              <a:t> </a:t>
            </a:r>
            <a:r>
              <a:rPr lang="en-US" b="1" dirty="0" err="1"/>
              <a:t>thông</a:t>
            </a:r>
            <a:r>
              <a:rPr lang="en-US" b="1" dirty="0"/>
              <a:t> </a:t>
            </a:r>
            <a:r>
              <a:rPr lang="en-US" b="1" dirty="0" err="1"/>
              <a:t>điệp</a:t>
            </a:r>
            <a:r>
              <a:rPr lang="en-US" b="1" dirty="0"/>
              <a:t>: </a:t>
            </a:r>
          </a:p>
          <a:p>
            <a:r>
              <a:rPr lang="en-US" dirty="0" err="1"/>
              <a:t>Bản</a:t>
            </a:r>
            <a:r>
              <a:rPr lang="en-US" dirty="0"/>
              <a:t> </a:t>
            </a:r>
            <a:r>
              <a:rPr lang="en-US" dirty="0" err="1"/>
              <a:t>thân</a:t>
            </a:r>
            <a:r>
              <a:rPr lang="en-US" dirty="0"/>
              <a:t> </a:t>
            </a:r>
            <a:r>
              <a:rPr lang="en-US" dirty="0" err="1"/>
              <a:t>phải</a:t>
            </a:r>
            <a:r>
              <a:rPr lang="en-US" dirty="0"/>
              <a:t> </a:t>
            </a:r>
            <a:r>
              <a:rPr lang="en-US" dirty="0" err="1"/>
              <a:t>thấy</a:t>
            </a:r>
            <a:r>
              <a:rPr lang="en-US" dirty="0"/>
              <a:t> </a:t>
            </a:r>
            <a:r>
              <a:rPr lang="en-US" dirty="0" err="1"/>
              <a:t>được</a:t>
            </a:r>
            <a:r>
              <a:rPr lang="en-US" dirty="0"/>
              <a:t> </a:t>
            </a:r>
            <a:r>
              <a:rPr lang="en-US" dirty="0" err="1"/>
              <a:t>nguyên</a:t>
            </a:r>
            <a:r>
              <a:rPr lang="en-US" dirty="0"/>
              <a:t> </a:t>
            </a:r>
            <a:r>
              <a:rPr lang="en-US" dirty="0" err="1"/>
              <a:t>nhân</a:t>
            </a:r>
            <a:r>
              <a:rPr lang="en-US" dirty="0"/>
              <a:t> </a:t>
            </a:r>
            <a:r>
              <a:rPr lang="en-US" dirty="0" err="1"/>
              <a:t>và</a:t>
            </a:r>
            <a:r>
              <a:rPr lang="en-US" dirty="0"/>
              <a:t> </a:t>
            </a:r>
            <a:r>
              <a:rPr lang="en-US" dirty="0" err="1"/>
              <a:t>tác</a:t>
            </a:r>
            <a:r>
              <a:rPr lang="en-US" dirty="0"/>
              <a:t> </a:t>
            </a:r>
            <a:r>
              <a:rPr lang="en-US" dirty="0" err="1"/>
              <a:t>hại</a:t>
            </a:r>
            <a:r>
              <a:rPr lang="en-US" dirty="0"/>
              <a:t> </a:t>
            </a:r>
            <a:r>
              <a:rPr lang="en-US" dirty="0" err="1"/>
              <a:t>của</a:t>
            </a:r>
            <a:r>
              <a:rPr lang="en-US" dirty="0"/>
              <a:t> </a:t>
            </a:r>
            <a:r>
              <a:rPr lang="en-US" dirty="0" err="1"/>
              <a:t>hiện</a:t>
            </a:r>
            <a:r>
              <a:rPr lang="en-US" dirty="0"/>
              <a:t> </a:t>
            </a:r>
            <a:r>
              <a:rPr lang="en-US" dirty="0" err="1"/>
              <a:t>tượng</a:t>
            </a:r>
            <a:r>
              <a:rPr lang="en-US" dirty="0"/>
              <a:t> </a:t>
            </a:r>
            <a:r>
              <a:rPr lang="en-US" dirty="0" err="1"/>
              <a:t>loạn</a:t>
            </a:r>
            <a:r>
              <a:rPr lang="en-US" dirty="0"/>
              <a:t> </a:t>
            </a:r>
            <a:r>
              <a:rPr lang="en-US" dirty="0" err="1"/>
              <a:t>chuẩn</a:t>
            </a:r>
            <a:r>
              <a:rPr lang="en-US" dirty="0"/>
              <a:t> </a:t>
            </a:r>
            <a:r>
              <a:rPr lang="en-US" dirty="0" err="1"/>
              <a:t>văn</a:t>
            </a:r>
            <a:r>
              <a:rPr lang="en-US" dirty="0"/>
              <a:t> </a:t>
            </a:r>
            <a:r>
              <a:rPr lang="en-US" dirty="0" err="1"/>
              <a:t>hoá</a:t>
            </a:r>
            <a:r>
              <a:rPr lang="en-US" dirty="0"/>
              <a:t> </a:t>
            </a:r>
            <a:r>
              <a:rPr lang="en-US" dirty="0" err="1"/>
              <a:t>để</a:t>
            </a:r>
            <a:r>
              <a:rPr lang="en-US" dirty="0"/>
              <a:t> </a:t>
            </a:r>
            <a:r>
              <a:rPr lang="en-US" dirty="0" err="1"/>
              <a:t>từ</a:t>
            </a:r>
            <a:r>
              <a:rPr lang="en-US" dirty="0"/>
              <a:t> </a:t>
            </a:r>
            <a:r>
              <a:rPr lang="en-US" dirty="0" err="1"/>
              <a:t>đó</a:t>
            </a:r>
            <a:r>
              <a:rPr lang="en-US" dirty="0"/>
              <a:t> </a:t>
            </a:r>
            <a:r>
              <a:rPr lang="en-US" dirty="0" err="1"/>
              <a:t>định</a:t>
            </a:r>
            <a:r>
              <a:rPr lang="en-US" dirty="0"/>
              <a:t> </a:t>
            </a:r>
            <a:r>
              <a:rPr lang="en-US" dirty="0" err="1"/>
              <a:t>hướng</a:t>
            </a:r>
            <a:r>
              <a:rPr lang="en-US" dirty="0"/>
              <a:t> </a:t>
            </a:r>
            <a:r>
              <a:rPr lang="en-US" dirty="0" err="1"/>
              <a:t>cho</a:t>
            </a:r>
            <a:r>
              <a:rPr lang="en-US" dirty="0"/>
              <a:t> </a:t>
            </a:r>
            <a:r>
              <a:rPr lang="en-US" dirty="0" err="1"/>
              <a:t>mình</a:t>
            </a:r>
            <a:r>
              <a:rPr lang="en-US" dirty="0"/>
              <a:t> </a:t>
            </a:r>
            <a:r>
              <a:rPr lang="ar-SA" dirty="0"/>
              <a:t>‎</a:t>
            </a:r>
            <a:r>
              <a:rPr lang="en-US" dirty="0"/>
              <a:t> </a:t>
            </a:r>
            <a:r>
              <a:rPr lang="en-US" dirty="0" err="1"/>
              <a:t>thức</a:t>
            </a:r>
            <a:r>
              <a:rPr lang="en-US" dirty="0"/>
              <a:t> </a:t>
            </a:r>
            <a:r>
              <a:rPr lang="en-US" dirty="0" err="1"/>
              <a:t>phấn</a:t>
            </a:r>
            <a:r>
              <a:rPr lang="en-US" dirty="0"/>
              <a:t> </a:t>
            </a:r>
            <a:r>
              <a:rPr lang="en-US" dirty="0" err="1"/>
              <a:t>đấu</a:t>
            </a:r>
            <a:r>
              <a:rPr lang="en-US" dirty="0"/>
              <a:t>, </a:t>
            </a:r>
            <a:r>
              <a:rPr lang="en-US" dirty="0" err="1"/>
              <a:t>rèn</a:t>
            </a:r>
            <a:r>
              <a:rPr lang="en-US" dirty="0"/>
              <a:t> </a:t>
            </a:r>
            <a:r>
              <a:rPr lang="en-US" dirty="0" err="1"/>
              <a:t>luyện</a:t>
            </a:r>
            <a:r>
              <a:rPr lang="en-US" dirty="0"/>
              <a:t> </a:t>
            </a:r>
            <a:r>
              <a:rPr lang="en-US" dirty="0" err="1"/>
              <a:t>đạo</a:t>
            </a:r>
            <a:r>
              <a:rPr lang="en-US" dirty="0"/>
              <a:t> </a:t>
            </a:r>
            <a:r>
              <a:rPr lang="en-US" dirty="0" err="1"/>
              <a:t>đức</a:t>
            </a:r>
            <a:r>
              <a:rPr lang="en-US" dirty="0"/>
              <a:t>, </a:t>
            </a:r>
            <a:r>
              <a:rPr lang="en-US" dirty="0" err="1"/>
              <a:t>sống</a:t>
            </a:r>
            <a:r>
              <a:rPr lang="en-US" dirty="0"/>
              <a:t> </a:t>
            </a:r>
            <a:r>
              <a:rPr lang="en-US" dirty="0" err="1"/>
              <a:t>có</a:t>
            </a:r>
            <a:r>
              <a:rPr lang="en-US" dirty="0"/>
              <a:t> </a:t>
            </a:r>
            <a:r>
              <a:rPr lang="en-US" dirty="0" err="1"/>
              <a:t>lí</a:t>
            </a:r>
            <a:r>
              <a:rPr lang="en-US" dirty="0"/>
              <a:t> </a:t>
            </a:r>
            <a:r>
              <a:rPr lang="en-US" dirty="0" err="1"/>
              <a:t>tưởng</a:t>
            </a:r>
            <a:r>
              <a:rPr lang="en-US" dirty="0"/>
              <a:t>, </a:t>
            </a:r>
            <a:r>
              <a:rPr lang="en-US" dirty="0" err="1"/>
              <a:t>ước</a:t>
            </a:r>
            <a:r>
              <a:rPr lang="en-US" dirty="0"/>
              <a:t> </a:t>
            </a:r>
            <a:r>
              <a:rPr lang="en-US" dirty="0" err="1"/>
              <a:t>mơ</a:t>
            </a:r>
            <a:r>
              <a:rPr lang="en-US" dirty="0"/>
              <a:t>, </a:t>
            </a:r>
            <a:r>
              <a:rPr lang="en-US" dirty="0" err="1"/>
              <a:t>hoài</a:t>
            </a:r>
            <a:r>
              <a:rPr lang="en-US" dirty="0"/>
              <a:t> </a:t>
            </a:r>
            <a:r>
              <a:rPr lang="en-US" dirty="0" err="1"/>
              <a:t>bão</a:t>
            </a:r>
            <a:r>
              <a:rPr lang="en-US" dirty="0"/>
              <a:t>…</a:t>
            </a:r>
          </a:p>
        </p:txBody>
      </p:sp>
      <p:sp>
        <p:nvSpPr>
          <p:cNvPr id="5" name="TextBox 4"/>
          <p:cNvSpPr txBox="1"/>
          <p:nvPr/>
        </p:nvSpPr>
        <p:spPr>
          <a:xfrm>
            <a:off x="152400" y="241816"/>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20</a:t>
            </a:r>
          </a:p>
        </p:txBody>
      </p:sp>
    </p:spTree>
    <p:extLst>
      <p:ext uri="{BB962C8B-B14F-4D97-AF65-F5344CB8AC3E}">
        <p14:creationId xmlns:p14="http://schemas.microsoft.com/office/powerpoint/2010/main" val="270312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wipe(left)">
                                      <p:cBhvr>
                                        <p:cTn id="38" dur="500"/>
                                        <p:tgtEl>
                                          <p:spTgt spid="4">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Effect transition="in" filter="wipe(left)">
                                      <p:cBhvr>
                                        <p:cTn id="43" dur="500"/>
                                        <p:tgtEl>
                                          <p:spTgt spid="4">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Effect transition="in" filter="wipe(left)">
                                      <p:cBhvr>
                                        <p:cTn id="48" dur="500"/>
                                        <p:tgtEl>
                                          <p:spTgt spid="4">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wipe(left)">
                                      <p:cBhvr>
                                        <p:cTn id="53"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52619" y="118705"/>
            <a:ext cx="8077200" cy="307777"/>
          </a:xfrm>
          <a:prstGeom prst="rect">
            <a:avLst/>
          </a:prstGeom>
          <a:solidFill>
            <a:srgbClr val="FFC000"/>
          </a:solidFill>
        </p:spPr>
        <p:txBody>
          <a:bodyPr wrap="square">
            <a:spAutoFit/>
          </a:bodyPr>
          <a:lstStyle/>
          <a:p>
            <a:r>
              <a:rPr lang="en-US" b="1" dirty="0"/>
              <a:t>V</a:t>
            </a:r>
            <a:r>
              <a:rPr lang="vi-VN" b="1" dirty="0"/>
              <a:t>iết một đoạn văn khoảng 200 chữ về </a:t>
            </a:r>
            <a:r>
              <a:rPr lang="vi-VN" b="1" dirty="0">
                <a:solidFill>
                  <a:srgbClr val="0000FF"/>
                </a:solidFill>
              </a:rPr>
              <a:t>giá trị của </a:t>
            </a:r>
            <a:r>
              <a:rPr lang="vi-VN" b="1" i="1" dirty="0">
                <a:solidFill>
                  <a:srgbClr val="0000FF"/>
                </a:solidFill>
              </a:rPr>
              <a:t>"thực học" </a:t>
            </a:r>
            <a:r>
              <a:rPr lang="vi-VN" b="1" dirty="0">
                <a:solidFill>
                  <a:srgbClr val="0000FF"/>
                </a:solidFill>
              </a:rPr>
              <a:t> </a:t>
            </a:r>
            <a:r>
              <a:rPr lang="vi-VN" b="1" dirty="0"/>
              <a:t>đối với tuổi trẻ trong cuộc sống.</a:t>
            </a:r>
            <a:endParaRPr lang="en-US" b="1" dirty="0"/>
          </a:p>
        </p:txBody>
      </p:sp>
      <p:sp>
        <p:nvSpPr>
          <p:cNvPr id="4" name="Rectangle 3"/>
          <p:cNvSpPr/>
          <p:nvPr/>
        </p:nvSpPr>
        <p:spPr>
          <a:xfrm>
            <a:off x="442855" y="819150"/>
            <a:ext cx="8515290" cy="3785652"/>
          </a:xfrm>
          <a:prstGeom prst="rect">
            <a:avLst/>
          </a:prstGeom>
          <a:ln>
            <a:solidFill>
              <a:srgbClr val="0000FF"/>
            </a:solidFill>
          </a:ln>
        </p:spPr>
        <p:txBody>
          <a:bodyPr wrap="square">
            <a:spAutoFit/>
          </a:bodyPr>
          <a:lstStyle/>
          <a:p>
            <a:pPr algn="just"/>
            <a:r>
              <a:rPr lang="en-US" sz="1500" b="1" dirty="0"/>
              <a:t>1. </a:t>
            </a:r>
            <a:r>
              <a:rPr lang="en-US" sz="1500" b="1" dirty="0" err="1"/>
              <a:t>Giới</a:t>
            </a:r>
            <a:r>
              <a:rPr lang="en-US" sz="1500" b="1" dirty="0"/>
              <a:t> </a:t>
            </a:r>
            <a:r>
              <a:rPr lang="en-US" sz="1500" b="1" dirty="0" err="1"/>
              <a:t>thiệu</a:t>
            </a:r>
            <a:r>
              <a:rPr lang="en-US" sz="1500" b="1" dirty="0"/>
              <a:t> </a:t>
            </a:r>
            <a:r>
              <a:rPr lang="en-US" sz="1500" b="1" dirty="0" err="1"/>
              <a:t>vấn</a:t>
            </a:r>
            <a:r>
              <a:rPr lang="en-US" sz="1500" b="1" dirty="0"/>
              <a:t> </a:t>
            </a:r>
            <a:r>
              <a:rPr lang="en-US" sz="1500" b="1" dirty="0" err="1"/>
              <a:t>đề</a:t>
            </a:r>
            <a:r>
              <a:rPr lang="en-US" sz="1500" b="1" dirty="0"/>
              <a:t>: </a:t>
            </a:r>
            <a:r>
              <a:rPr lang="vi-VN" sz="1500" dirty="0"/>
              <a:t>giá trị của </a:t>
            </a:r>
            <a:r>
              <a:rPr lang="vi-VN" sz="1500" i="1" dirty="0"/>
              <a:t>"thực học" </a:t>
            </a:r>
            <a:r>
              <a:rPr lang="vi-VN" sz="1500" dirty="0"/>
              <a:t> đối với tuổi trẻ trong cuộc sống.</a:t>
            </a:r>
            <a:endParaRPr lang="en-US" sz="1500" dirty="0"/>
          </a:p>
          <a:p>
            <a:pPr algn="just"/>
            <a:r>
              <a:rPr lang="en-US" sz="1500" b="1" dirty="0"/>
              <a:t>2. </a:t>
            </a:r>
            <a:r>
              <a:rPr lang="en-US" sz="1500" b="1" dirty="0" err="1"/>
              <a:t>Giải</a:t>
            </a:r>
            <a:r>
              <a:rPr lang="en-US" sz="1500" b="1" dirty="0"/>
              <a:t> </a:t>
            </a:r>
            <a:r>
              <a:rPr lang="en-US" sz="1500" b="1" dirty="0" err="1"/>
              <a:t>thích</a:t>
            </a:r>
            <a:r>
              <a:rPr lang="en-US" sz="1500" b="1" dirty="0"/>
              <a:t>: </a:t>
            </a:r>
            <a:r>
              <a:rPr lang="vi-VN" sz="1500" b="1" dirty="0"/>
              <a:t> </a:t>
            </a:r>
            <a:r>
              <a:rPr lang="en-US" sz="1500" dirty="0"/>
              <a:t> </a:t>
            </a:r>
            <a:r>
              <a:rPr lang="en-US" sz="1500" i="1" dirty="0" err="1"/>
              <a:t>Thực</a:t>
            </a:r>
            <a:r>
              <a:rPr lang="en-US" sz="1500" i="1" dirty="0"/>
              <a:t> </a:t>
            </a:r>
            <a:r>
              <a:rPr lang="en-US" sz="1500" i="1" dirty="0" err="1"/>
              <a:t>học</a:t>
            </a:r>
            <a:r>
              <a:rPr lang="en-US" sz="1500" dirty="0"/>
              <a:t> </a:t>
            </a:r>
            <a:r>
              <a:rPr lang="en-US" sz="1500" dirty="0" err="1"/>
              <a:t>nghĩa</a:t>
            </a:r>
            <a:r>
              <a:rPr lang="en-US" sz="1500" dirty="0"/>
              <a:t> </a:t>
            </a:r>
            <a:r>
              <a:rPr lang="en-US" sz="1500" dirty="0" err="1"/>
              <a:t>là</a:t>
            </a:r>
            <a:r>
              <a:rPr lang="en-US" sz="1500" dirty="0"/>
              <a:t> </a:t>
            </a:r>
            <a:r>
              <a:rPr lang="en-US" sz="1500" dirty="0" err="1"/>
              <a:t>học</a:t>
            </a:r>
            <a:r>
              <a:rPr lang="en-US" sz="1500" dirty="0"/>
              <a:t> </a:t>
            </a:r>
            <a:r>
              <a:rPr lang="en-US" sz="1500" dirty="0" err="1"/>
              <a:t>thật</a:t>
            </a:r>
            <a:r>
              <a:rPr lang="en-US" sz="1500" dirty="0"/>
              <a:t>, </a:t>
            </a:r>
            <a:r>
              <a:rPr lang="en-US" sz="1500" dirty="0" err="1"/>
              <a:t>nhằm</a:t>
            </a:r>
            <a:r>
              <a:rPr lang="en-US" sz="1500" dirty="0"/>
              <a:t> </a:t>
            </a:r>
            <a:r>
              <a:rPr lang="en-US" sz="1500" dirty="0" err="1"/>
              <a:t>hiểu</a:t>
            </a:r>
            <a:r>
              <a:rPr lang="en-US" sz="1500" dirty="0"/>
              <a:t> </a:t>
            </a:r>
            <a:r>
              <a:rPr lang="en-US" sz="1500" dirty="0" err="1"/>
              <a:t>biết</a:t>
            </a:r>
            <a:r>
              <a:rPr lang="en-US" sz="1500" dirty="0"/>
              <a:t> </a:t>
            </a:r>
            <a:r>
              <a:rPr lang="en-US" sz="1500" dirty="0" err="1"/>
              <a:t>thật</a:t>
            </a:r>
            <a:r>
              <a:rPr lang="en-US" sz="1500" dirty="0"/>
              <a:t>, </a:t>
            </a:r>
            <a:r>
              <a:rPr lang="en-US" sz="1500" dirty="0" err="1"/>
              <a:t>nắm</a:t>
            </a:r>
            <a:r>
              <a:rPr lang="en-US" sz="1500" dirty="0"/>
              <a:t> tri </a:t>
            </a:r>
            <a:r>
              <a:rPr lang="en-US" sz="1500" dirty="0" err="1"/>
              <a:t>thức</a:t>
            </a:r>
            <a:r>
              <a:rPr lang="en-US" sz="1500" dirty="0"/>
              <a:t> </a:t>
            </a:r>
            <a:r>
              <a:rPr lang="en-US" sz="1500" dirty="0" err="1"/>
              <a:t>thật</a:t>
            </a:r>
            <a:r>
              <a:rPr lang="en-US" sz="1500" dirty="0"/>
              <a:t>, </a:t>
            </a:r>
            <a:r>
              <a:rPr lang="en-US" sz="1500" dirty="0" err="1"/>
              <a:t>không</a:t>
            </a:r>
            <a:r>
              <a:rPr lang="en-US" sz="1500" dirty="0"/>
              <a:t> </a:t>
            </a:r>
            <a:r>
              <a:rPr lang="en-US" sz="1500" dirty="0" err="1"/>
              <a:t>phải</a:t>
            </a:r>
            <a:r>
              <a:rPr lang="en-US" sz="1500" dirty="0"/>
              <a:t> </a:t>
            </a:r>
            <a:r>
              <a:rPr lang="en-US" sz="1500" dirty="0" err="1"/>
              <a:t>là</a:t>
            </a:r>
            <a:r>
              <a:rPr lang="en-US" sz="1500" dirty="0"/>
              <a:t> </a:t>
            </a:r>
            <a:r>
              <a:rPr lang="en-US" sz="1500" dirty="0" err="1"/>
              <a:t>sự</a:t>
            </a:r>
            <a:r>
              <a:rPr lang="en-US" sz="1500" dirty="0"/>
              <a:t> </a:t>
            </a:r>
            <a:r>
              <a:rPr lang="en-US" sz="1500" dirty="0" err="1"/>
              <a:t>hiểu</a:t>
            </a:r>
            <a:r>
              <a:rPr lang="en-US" sz="1500" dirty="0"/>
              <a:t> </a:t>
            </a:r>
            <a:r>
              <a:rPr lang="en-US" sz="1500" dirty="0" err="1"/>
              <a:t>biết</a:t>
            </a:r>
            <a:r>
              <a:rPr lang="en-US" sz="1500" dirty="0"/>
              <a:t> </a:t>
            </a:r>
            <a:r>
              <a:rPr lang="en-US" sz="1500" dirty="0" err="1"/>
              <a:t>bề</a:t>
            </a:r>
            <a:r>
              <a:rPr lang="en-US" sz="1500" dirty="0"/>
              <a:t> </a:t>
            </a:r>
            <a:r>
              <a:rPr lang="en-US" sz="1500" dirty="0" err="1"/>
              <a:t>ngoài</a:t>
            </a:r>
            <a:r>
              <a:rPr lang="en-US" sz="1500" dirty="0"/>
              <a:t>, </a:t>
            </a:r>
            <a:r>
              <a:rPr lang="en-US" sz="1500" dirty="0" err="1"/>
              <a:t>giả</a:t>
            </a:r>
            <a:r>
              <a:rPr lang="en-US" sz="1500" dirty="0"/>
              <a:t> </a:t>
            </a:r>
            <a:r>
              <a:rPr lang="en-US" sz="1500" dirty="0" err="1"/>
              <a:t>tạo</a:t>
            </a:r>
            <a:r>
              <a:rPr lang="en-US" sz="1500" dirty="0"/>
              <a:t>, </a:t>
            </a:r>
            <a:r>
              <a:rPr lang="en-US" sz="1500" dirty="0" err="1"/>
              <a:t>không</a:t>
            </a:r>
            <a:r>
              <a:rPr lang="en-US" sz="1500" dirty="0"/>
              <a:t> </a:t>
            </a:r>
            <a:r>
              <a:rPr lang="en-US" sz="1500" dirty="0" err="1"/>
              <a:t>có</a:t>
            </a:r>
            <a:r>
              <a:rPr lang="en-US" sz="1500" dirty="0"/>
              <a:t> </a:t>
            </a:r>
            <a:r>
              <a:rPr lang="en-US" sz="1500" dirty="0" err="1"/>
              <a:t>thực</a:t>
            </a:r>
            <a:r>
              <a:rPr lang="en-US" sz="1500" dirty="0"/>
              <a:t> </a:t>
            </a:r>
            <a:r>
              <a:rPr lang="en-US" sz="1500" dirty="0" err="1"/>
              <a:t>chất</a:t>
            </a:r>
            <a:r>
              <a:rPr lang="en-US" sz="1500" dirty="0"/>
              <a:t>, </a:t>
            </a:r>
            <a:r>
              <a:rPr lang="en-US" sz="1500" dirty="0" err="1"/>
              <a:t>không</a:t>
            </a:r>
            <a:r>
              <a:rPr lang="en-US" sz="1500" dirty="0"/>
              <a:t> </a:t>
            </a:r>
            <a:r>
              <a:rPr lang="en-US" sz="1500" dirty="0" err="1"/>
              <a:t>có</a:t>
            </a:r>
            <a:r>
              <a:rPr lang="en-US" sz="1500" dirty="0"/>
              <a:t> </a:t>
            </a:r>
            <a:r>
              <a:rPr lang="en-US" sz="1500" dirty="0" err="1"/>
              <a:t>mục</a:t>
            </a:r>
            <a:r>
              <a:rPr lang="en-US" sz="1500" dirty="0"/>
              <a:t> </a:t>
            </a:r>
            <a:r>
              <a:rPr lang="en-US" sz="1500" dirty="0" err="1"/>
              <a:t>đích</a:t>
            </a:r>
            <a:r>
              <a:rPr lang="en-US" sz="1500" dirty="0"/>
              <a:t> </a:t>
            </a:r>
            <a:r>
              <a:rPr lang="en-US" sz="1500" dirty="0" err="1"/>
              <a:t>chân</a:t>
            </a:r>
            <a:r>
              <a:rPr lang="en-US" sz="1500" dirty="0"/>
              <a:t> </a:t>
            </a:r>
            <a:r>
              <a:rPr lang="en-US" sz="1500" dirty="0" err="1"/>
              <a:t>chính</a:t>
            </a:r>
            <a:r>
              <a:rPr lang="en-US" sz="1500" dirty="0"/>
              <a:t>, </a:t>
            </a:r>
            <a:r>
              <a:rPr lang="en-US" sz="1500" dirty="0" err="1"/>
              <a:t>chính</a:t>
            </a:r>
            <a:r>
              <a:rPr lang="en-US" sz="1500" dirty="0"/>
              <a:t> </a:t>
            </a:r>
            <a:r>
              <a:rPr lang="en-US" sz="1500" dirty="0" err="1"/>
              <a:t>đáng</a:t>
            </a:r>
            <a:r>
              <a:rPr lang="en-US" sz="1500" dirty="0"/>
              <a:t>, </a:t>
            </a:r>
            <a:r>
              <a:rPr lang="en-US" sz="1500" dirty="0" err="1"/>
              <a:t>tức</a:t>
            </a:r>
            <a:r>
              <a:rPr lang="en-US" sz="1500" dirty="0"/>
              <a:t> </a:t>
            </a:r>
            <a:r>
              <a:rPr lang="en-US" sz="1500" dirty="0" err="1"/>
              <a:t>không</a:t>
            </a:r>
            <a:r>
              <a:rPr lang="en-US" sz="1500" dirty="0"/>
              <a:t> </a:t>
            </a:r>
            <a:r>
              <a:rPr lang="en-US" sz="1500" dirty="0" err="1"/>
              <a:t>có</a:t>
            </a:r>
            <a:r>
              <a:rPr lang="en-US" sz="1500" dirty="0"/>
              <a:t> </a:t>
            </a:r>
            <a:r>
              <a:rPr lang="en-US" sz="1500" dirty="0" err="1"/>
              <a:t>hiệu</a:t>
            </a:r>
            <a:r>
              <a:rPr lang="en-US" sz="1500" dirty="0"/>
              <a:t> </a:t>
            </a:r>
            <a:r>
              <a:rPr lang="en-US" sz="1500" dirty="0" err="1"/>
              <a:t>quả</a:t>
            </a:r>
            <a:r>
              <a:rPr lang="en-US" sz="1500" dirty="0"/>
              <a:t>, hay </a:t>
            </a:r>
            <a:r>
              <a:rPr lang="en-US" sz="1500" dirty="0" err="1"/>
              <a:t>không</a:t>
            </a:r>
            <a:r>
              <a:rPr lang="en-US" sz="1500" dirty="0"/>
              <a:t> </a:t>
            </a:r>
            <a:r>
              <a:rPr lang="en-US" sz="1500" dirty="0" err="1"/>
              <a:t>có</a:t>
            </a:r>
            <a:r>
              <a:rPr lang="en-US" sz="1500" dirty="0"/>
              <a:t> </a:t>
            </a:r>
            <a:r>
              <a:rPr lang="en-US" sz="1500" dirty="0" err="1"/>
              <a:t>giá</a:t>
            </a:r>
            <a:r>
              <a:rPr lang="en-US" sz="1500" dirty="0"/>
              <a:t> </a:t>
            </a:r>
            <a:r>
              <a:rPr lang="en-US" sz="1500" dirty="0" err="1"/>
              <a:t>trị</a:t>
            </a:r>
            <a:r>
              <a:rPr lang="en-US" sz="1500" dirty="0"/>
              <a:t> </a:t>
            </a:r>
            <a:r>
              <a:rPr lang="en-US" sz="1500" dirty="0" err="1"/>
              <a:t>thật</a:t>
            </a:r>
            <a:r>
              <a:rPr lang="en-US" sz="1500" dirty="0"/>
              <a:t>. </a:t>
            </a:r>
          </a:p>
          <a:p>
            <a:pPr algn="just"/>
            <a:r>
              <a:rPr lang="en-US" sz="1500" b="1" dirty="0"/>
              <a:t>3. </a:t>
            </a:r>
            <a:r>
              <a:rPr lang="en-US" sz="1500" b="1" dirty="0" err="1"/>
              <a:t>Phân</a:t>
            </a:r>
            <a:r>
              <a:rPr lang="en-US" sz="1500" b="1" dirty="0"/>
              <a:t> </a:t>
            </a:r>
            <a:r>
              <a:rPr lang="en-US" sz="1500" b="1" dirty="0" err="1"/>
              <a:t>tích</a:t>
            </a:r>
            <a:r>
              <a:rPr lang="en-US" sz="1500" b="1" dirty="0"/>
              <a:t>, </a:t>
            </a:r>
            <a:r>
              <a:rPr lang="en-US" sz="1500" b="1" dirty="0" err="1"/>
              <a:t>chứng</a:t>
            </a:r>
            <a:r>
              <a:rPr lang="en-US" sz="1500" b="1" dirty="0"/>
              <a:t> minh, </a:t>
            </a:r>
            <a:r>
              <a:rPr lang="en-US" sz="1500" b="1" dirty="0" err="1"/>
              <a:t>bàn</a:t>
            </a:r>
            <a:r>
              <a:rPr lang="en-US" sz="1500" b="1" dirty="0"/>
              <a:t> </a:t>
            </a:r>
            <a:r>
              <a:rPr lang="en-US" sz="1500" b="1" dirty="0" err="1"/>
              <a:t>luận</a:t>
            </a:r>
            <a:r>
              <a:rPr lang="en-US" sz="1500" b="1" dirty="0"/>
              <a:t> </a:t>
            </a:r>
            <a:r>
              <a:rPr lang="en-US" sz="1500" b="1" dirty="0" err="1"/>
              <a:t>về</a:t>
            </a:r>
            <a:r>
              <a:rPr lang="en-US" sz="1500" b="1" dirty="0"/>
              <a:t> </a:t>
            </a:r>
            <a:r>
              <a:rPr lang="en-US" sz="1500" b="1" dirty="0" err="1"/>
              <a:t>giá</a:t>
            </a:r>
            <a:r>
              <a:rPr lang="en-US" sz="1500" b="1" dirty="0"/>
              <a:t> </a:t>
            </a:r>
            <a:r>
              <a:rPr lang="en-US" sz="1500" b="1" dirty="0" err="1"/>
              <a:t>trị</a:t>
            </a:r>
            <a:r>
              <a:rPr lang="en-US" sz="1500" b="1" dirty="0"/>
              <a:t> </a:t>
            </a:r>
            <a:r>
              <a:rPr lang="en-US" sz="1500" b="1" dirty="0" err="1"/>
              <a:t>của</a:t>
            </a:r>
            <a:r>
              <a:rPr lang="en-US" sz="1500" b="1" dirty="0"/>
              <a:t> </a:t>
            </a:r>
            <a:r>
              <a:rPr lang="vi-VN" sz="1500" b="1" i="1" dirty="0"/>
              <a:t>"thực học" </a:t>
            </a:r>
            <a:r>
              <a:rPr lang="vi-VN" sz="1500" b="1" dirty="0"/>
              <a:t>đối với tuổi trẻ trong cuộc sống</a:t>
            </a:r>
            <a:endParaRPr lang="en-US" sz="1500" b="1" dirty="0"/>
          </a:p>
          <a:p>
            <a:pPr algn="just"/>
            <a:r>
              <a:rPr lang="en-US" sz="1500" dirty="0"/>
              <a:t> + </a:t>
            </a:r>
            <a:r>
              <a:rPr lang="en-US" sz="1500" dirty="0" err="1"/>
              <a:t>Khi</a:t>
            </a:r>
            <a:r>
              <a:rPr lang="en-US" sz="1500" dirty="0"/>
              <a:t> </a:t>
            </a:r>
            <a:r>
              <a:rPr lang="en-US" sz="1500" i="1" dirty="0" err="1"/>
              <a:t>học</a:t>
            </a:r>
            <a:r>
              <a:rPr lang="en-US" sz="1500" i="1" dirty="0"/>
              <a:t> </a:t>
            </a:r>
            <a:r>
              <a:rPr lang="en-US" sz="1500" i="1" dirty="0" err="1"/>
              <a:t>thật</a:t>
            </a:r>
            <a:r>
              <a:rPr lang="en-US" sz="1500" i="1" dirty="0"/>
              <a:t> </a:t>
            </a:r>
            <a:r>
              <a:rPr lang="en-US" sz="1500" i="1" dirty="0" err="1"/>
              <a:t>tuổi</a:t>
            </a:r>
            <a:r>
              <a:rPr lang="en-US" sz="1500" i="1" dirty="0"/>
              <a:t> </a:t>
            </a:r>
            <a:r>
              <a:rPr lang="en-US" sz="1500" i="1" dirty="0" err="1"/>
              <a:t>trẻ</a:t>
            </a:r>
            <a:r>
              <a:rPr lang="en-US" sz="1500" i="1" dirty="0"/>
              <a:t> </a:t>
            </a:r>
            <a:r>
              <a:rPr lang="en-US" sz="1500" i="1" dirty="0" err="1"/>
              <a:t>sẽ</a:t>
            </a:r>
            <a:r>
              <a:rPr lang="en-US" sz="1500" i="1" dirty="0"/>
              <a:t> </a:t>
            </a:r>
            <a:r>
              <a:rPr lang="en-US" sz="1500" i="1" dirty="0" err="1"/>
              <a:t>có</a:t>
            </a:r>
            <a:r>
              <a:rPr lang="en-US" sz="1500" i="1" dirty="0"/>
              <a:t> </a:t>
            </a:r>
            <a:r>
              <a:rPr lang="en-US" sz="1500" i="1" dirty="0" err="1"/>
              <a:t>kiến</a:t>
            </a:r>
            <a:r>
              <a:rPr lang="en-US" sz="1500" i="1" dirty="0"/>
              <a:t> </a:t>
            </a:r>
            <a:r>
              <a:rPr lang="en-US" sz="1500" i="1" dirty="0" err="1"/>
              <a:t>thức</a:t>
            </a:r>
            <a:r>
              <a:rPr lang="en-US" sz="1500" i="1" dirty="0"/>
              <a:t> </a:t>
            </a:r>
            <a:r>
              <a:rPr lang="en-US" sz="1500" i="1" dirty="0" err="1"/>
              <a:t>tốt</a:t>
            </a:r>
            <a:r>
              <a:rPr lang="en-US" sz="1500" i="1" dirty="0"/>
              <a:t>, </a:t>
            </a:r>
            <a:r>
              <a:rPr lang="en-US" sz="1500" i="1" dirty="0" err="1"/>
              <a:t>tâm</a:t>
            </a:r>
            <a:r>
              <a:rPr lang="en-US" sz="1500" i="1" dirty="0"/>
              <a:t> </a:t>
            </a:r>
            <a:r>
              <a:rPr lang="en-US" sz="1500" i="1" dirty="0" err="1"/>
              <a:t>thế</a:t>
            </a:r>
            <a:r>
              <a:rPr lang="en-US" sz="1500" i="1" dirty="0"/>
              <a:t> </a:t>
            </a:r>
            <a:r>
              <a:rPr lang="en-US" sz="1500" i="1" dirty="0" err="1"/>
              <a:t>tốt</a:t>
            </a:r>
            <a:r>
              <a:rPr lang="en-US" sz="1500" i="1" dirty="0"/>
              <a:t>: </a:t>
            </a:r>
            <a:r>
              <a:rPr lang="en-US" sz="1500" i="1" dirty="0" err="1"/>
              <a:t>tự</a:t>
            </a:r>
            <a:r>
              <a:rPr lang="en-US" sz="1500" i="1" dirty="0"/>
              <a:t> tin, </a:t>
            </a:r>
            <a:r>
              <a:rPr lang="en-US" sz="1500" i="1" dirty="0" err="1"/>
              <a:t>đam</a:t>
            </a:r>
            <a:r>
              <a:rPr lang="en-US" sz="1500" i="1" dirty="0"/>
              <a:t> </a:t>
            </a:r>
            <a:r>
              <a:rPr lang="en-US" sz="1500" i="1" dirty="0" err="1"/>
              <a:t>mê</a:t>
            </a:r>
            <a:r>
              <a:rPr lang="en-US" sz="1500" i="1" dirty="0"/>
              <a:t>, </a:t>
            </a:r>
            <a:r>
              <a:rPr lang="en-US" sz="1500" i="1" dirty="0" err="1"/>
              <a:t>sáng</a:t>
            </a:r>
            <a:r>
              <a:rPr lang="en-US" sz="1500" i="1" dirty="0"/>
              <a:t> </a:t>
            </a:r>
            <a:r>
              <a:rPr lang="en-US" sz="1500" i="1" dirty="0" err="1"/>
              <a:t>tạo</a:t>
            </a:r>
            <a:r>
              <a:rPr lang="en-US" sz="1500" i="1" dirty="0"/>
              <a:t>…</a:t>
            </a:r>
            <a:endParaRPr lang="en-US" sz="1500" dirty="0"/>
          </a:p>
          <a:p>
            <a:pPr algn="just"/>
            <a:r>
              <a:rPr lang="vi-VN" sz="1500" dirty="0"/>
              <a:t> +</a:t>
            </a:r>
            <a:r>
              <a:rPr lang="en-US" sz="1500" dirty="0"/>
              <a:t> </a:t>
            </a:r>
            <a:r>
              <a:rPr lang="en-US" sz="1500" dirty="0" err="1"/>
              <a:t>Thực</a:t>
            </a:r>
            <a:r>
              <a:rPr lang="en-US" sz="1500" dirty="0"/>
              <a:t> </a:t>
            </a:r>
            <a:r>
              <a:rPr lang="en-US" sz="1500" dirty="0" err="1"/>
              <a:t>học</a:t>
            </a:r>
            <a:r>
              <a:rPr lang="en-US" sz="1500" dirty="0"/>
              <a:t> </a:t>
            </a:r>
            <a:r>
              <a:rPr lang="en-US" sz="1500" dirty="0" err="1"/>
              <a:t>sẽ</a:t>
            </a:r>
            <a:r>
              <a:rPr lang="en-US" sz="1500" dirty="0"/>
              <a:t> </a:t>
            </a:r>
            <a:r>
              <a:rPr lang="en-US" sz="1500" dirty="0" err="1"/>
              <a:t>giúp</a:t>
            </a:r>
            <a:r>
              <a:rPr lang="en-US" sz="1500" dirty="0"/>
              <a:t> </a:t>
            </a:r>
            <a:r>
              <a:rPr lang="en-US" sz="1500" dirty="0" err="1"/>
              <a:t>người</a:t>
            </a:r>
            <a:r>
              <a:rPr lang="en-US" sz="1500" dirty="0"/>
              <a:t> </a:t>
            </a:r>
            <a:r>
              <a:rPr lang="en-US" sz="1500" dirty="0" err="1"/>
              <a:t>trẻ</a:t>
            </a:r>
            <a:r>
              <a:rPr lang="en-US" sz="1500" dirty="0"/>
              <a:t> </a:t>
            </a:r>
            <a:r>
              <a:rPr lang="en-US" sz="1500" dirty="0" err="1"/>
              <a:t>năm</a:t>
            </a:r>
            <a:r>
              <a:rPr lang="en-US" sz="1500" dirty="0"/>
              <a:t> </a:t>
            </a:r>
            <a:r>
              <a:rPr lang="en-US" sz="1500" dirty="0" err="1"/>
              <a:t>bắt</a:t>
            </a:r>
            <a:r>
              <a:rPr lang="en-US" sz="1500" dirty="0"/>
              <a:t> </a:t>
            </a:r>
            <a:r>
              <a:rPr lang="en-US" sz="1500" dirty="0" err="1"/>
              <a:t>được</a:t>
            </a:r>
            <a:r>
              <a:rPr lang="en-US" sz="1500" dirty="0"/>
              <a:t> </a:t>
            </a:r>
            <a:r>
              <a:rPr lang="en-US" sz="1500" dirty="0" err="1"/>
              <a:t>cơ</a:t>
            </a:r>
            <a:r>
              <a:rPr lang="en-US" sz="1500" dirty="0"/>
              <a:t> </a:t>
            </a:r>
            <a:r>
              <a:rPr lang="en-US" sz="1500" dirty="0" err="1"/>
              <a:t>hội</a:t>
            </a:r>
            <a:r>
              <a:rPr lang="en-US" sz="1500" dirty="0"/>
              <a:t> </a:t>
            </a:r>
            <a:r>
              <a:rPr lang="en-US" sz="1500" dirty="0" err="1"/>
              <a:t>tốt</a:t>
            </a:r>
            <a:r>
              <a:rPr lang="en-US" sz="1500" dirty="0"/>
              <a:t> </a:t>
            </a:r>
            <a:r>
              <a:rPr lang="en-US" sz="1500" dirty="0" err="1"/>
              <a:t>đẹp</a:t>
            </a:r>
            <a:r>
              <a:rPr lang="en-US" sz="1500" dirty="0"/>
              <a:t> </a:t>
            </a:r>
            <a:r>
              <a:rPr lang="en-US" sz="1500" dirty="0" err="1"/>
              <a:t>trong</a:t>
            </a:r>
            <a:r>
              <a:rPr lang="en-US" sz="1500" dirty="0"/>
              <a:t> </a:t>
            </a:r>
            <a:r>
              <a:rPr lang="en-US" sz="1500" dirty="0" err="1"/>
              <a:t>cuộc</a:t>
            </a:r>
            <a:r>
              <a:rPr lang="en-US" sz="1500" dirty="0"/>
              <a:t> </a:t>
            </a:r>
            <a:r>
              <a:rPr lang="en-US" sz="1500" dirty="0" err="1"/>
              <a:t>sống</a:t>
            </a:r>
            <a:r>
              <a:rPr lang="en-US" sz="1500" dirty="0"/>
              <a:t>, </a:t>
            </a:r>
            <a:r>
              <a:rPr lang="en-US" sz="1500" dirty="0" err="1"/>
              <a:t>phát</a:t>
            </a:r>
            <a:r>
              <a:rPr lang="en-US" sz="1500" dirty="0"/>
              <a:t> </a:t>
            </a:r>
            <a:r>
              <a:rPr lang="en-US" sz="1500" dirty="0" err="1"/>
              <a:t>triển</a:t>
            </a:r>
            <a:r>
              <a:rPr lang="en-US" sz="1500" dirty="0"/>
              <a:t> </a:t>
            </a:r>
            <a:r>
              <a:rPr lang="en-US" sz="1500" dirty="0" err="1"/>
              <a:t>bền</a:t>
            </a:r>
            <a:r>
              <a:rPr lang="en-US" sz="1500" dirty="0"/>
              <a:t> </a:t>
            </a:r>
            <a:r>
              <a:rPr lang="en-US" sz="1500" dirty="0" err="1"/>
              <a:t>bỉ</a:t>
            </a:r>
            <a:r>
              <a:rPr lang="en-US" sz="1500" dirty="0"/>
              <a:t>, </a:t>
            </a:r>
            <a:r>
              <a:rPr lang="en-US" sz="1500" dirty="0" err="1"/>
              <a:t>vững</a:t>
            </a:r>
            <a:r>
              <a:rPr lang="en-US" sz="1500" dirty="0"/>
              <a:t> </a:t>
            </a:r>
            <a:r>
              <a:rPr lang="en-US" sz="1500" dirty="0" err="1"/>
              <a:t>vàng</a:t>
            </a:r>
            <a:r>
              <a:rPr lang="en-US" sz="1500" dirty="0"/>
              <a:t>.</a:t>
            </a:r>
          </a:p>
          <a:p>
            <a:pPr algn="just"/>
            <a:r>
              <a:rPr lang="en-US" sz="1500" dirty="0"/>
              <a:t>+ </a:t>
            </a:r>
            <a:r>
              <a:rPr lang="en-US" sz="1500" dirty="0" err="1"/>
              <a:t>Có</a:t>
            </a:r>
            <a:r>
              <a:rPr lang="en-US" sz="1500" dirty="0"/>
              <a:t> </a:t>
            </a:r>
            <a:r>
              <a:rPr lang="en-US" sz="1500" dirty="0" err="1"/>
              <a:t>kiến</a:t>
            </a:r>
            <a:r>
              <a:rPr lang="en-US" sz="1500" dirty="0"/>
              <a:t> </a:t>
            </a:r>
            <a:r>
              <a:rPr lang="en-US" sz="1500" dirty="0" err="1"/>
              <a:t>thức</a:t>
            </a:r>
            <a:r>
              <a:rPr lang="en-US" sz="1500" dirty="0"/>
              <a:t> , </a:t>
            </a:r>
            <a:r>
              <a:rPr lang="en-US" sz="1500" dirty="0" err="1"/>
              <a:t>người</a:t>
            </a:r>
            <a:r>
              <a:rPr lang="en-US" sz="1500" dirty="0"/>
              <a:t> </a:t>
            </a:r>
            <a:r>
              <a:rPr lang="en-US" sz="1500" dirty="0" err="1"/>
              <a:t>trẻ</a:t>
            </a:r>
            <a:r>
              <a:rPr lang="en-US" sz="1500" dirty="0"/>
              <a:t> </a:t>
            </a:r>
            <a:r>
              <a:rPr lang="en-US" sz="1500" dirty="0" err="1"/>
              <a:t>sẽ</a:t>
            </a:r>
            <a:r>
              <a:rPr lang="en-US" sz="1500" dirty="0"/>
              <a:t> </a:t>
            </a:r>
            <a:r>
              <a:rPr lang="en-US" sz="1500" dirty="0" err="1"/>
              <a:t>được</a:t>
            </a:r>
            <a:r>
              <a:rPr lang="en-US" sz="1500" dirty="0"/>
              <a:t> </a:t>
            </a:r>
            <a:r>
              <a:rPr lang="en-US" sz="1500" dirty="0" err="1"/>
              <a:t>tín</a:t>
            </a:r>
            <a:r>
              <a:rPr lang="en-US" sz="1500" dirty="0"/>
              <a:t> </a:t>
            </a:r>
            <a:r>
              <a:rPr lang="en-US" sz="1500" dirty="0" err="1"/>
              <a:t>nhiệm</a:t>
            </a:r>
            <a:r>
              <a:rPr lang="en-US" sz="1500" dirty="0"/>
              <a:t> </a:t>
            </a:r>
            <a:r>
              <a:rPr lang="en-US" sz="1500" dirty="0" err="1"/>
              <a:t>và</a:t>
            </a:r>
            <a:r>
              <a:rPr lang="en-US" sz="1500" dirty="0"/>
              <a:t> </a:t>
            </a:r>
            <a:r>
              <a:rPr lang="en-US" sz="1500" dirty="0" err="1"/>
              <a:t>dễ</a:t>
            </a:r>
            <a:r>
              <a:rPr lang="en-US" sz="1500" dirty="0"/>
              <a:t> </a:t>
            </a:r>
            <a:r>
              <a:rPr lang="en-US" sz="1500" dirty="0" err="1"/>
              <a:t>dàng</a:t>
            </a:r>
            <a:r>
              <a:rPr lang="en-US" sz="1500" dirty="0"/>
              <a:t> </a:t>
            </a:r>
            <a:r>
              <a:rPr lang="en-US" sz="1500" dirty="0" err="1"/>
              <a:t>thành</a:t>
            </a:r>
            <a:r>
              <a:rPr lang="en-US" sz="1500" dirty="0"/>
              <a:t> </a:t>
            </a:r>
            <a:r>
              <a:rPr lang="en-US" sz="1500" dirty="0" err="1"/>
              <a:t>công</a:t>
            </a:r>
            <a:r>
              <a:rPr lang="en-US" sz="1500" dirty="0"/>
              <a:t>.</a:t>
            </a:r>
          </a:p>
          <a:p>
            <a:pPr algn="just"/>
            <a:r>
              <a:rPr lang="en-US" sz="1500" dirty="0"/>
              <a:t>+ </a:t>
            </a:r>
            <a:r>
              <a:rPr lang="en-US" sz="1500" dirty="0" err="1"/>
              <a:t>Không</a:t>
            </a:r>
            <a:r>
              <a:rPr lang="en-US" sz="1500" dirty="0"/>
              <a:t> </a:t>
            </a:r>
            <a:r>
              <a:rPr lang="en-US" sz="1500" dirty="0" err="1"/>
              <a:t>học</a:t>
            </a:r>
            <a:r>
              <a:rPr lang="en-US" sz="1500" dirty="0"/>
              <a:t> </a:t>
            </a:r>
            <a:r>
              <a:rPr lang="en-US" sz="1500" dirty="0" err="1"/>
              <a:t>thật</a:t>
            </a:r>
            <a:r>
              <a:rPr lang="en-US" sz="1500" dirty="0"/>
              <a:t> </a:t>
            </a:r>
            <a:r>
              <a:rPr lang="en-US" sz="1500" dirty="0" err="1"/>
              <a:t>sẽ</a:t>
            </a:r>
            <a:r>
              <a:rPr lang="en-US" sz="1500" dirty="0"/>
              <a:t> </a:t>
            </a:r>
            <a:r>
              <a:rPr lang="en-US" sz="1500" dirty="0" err="1"/>
              <a:t>hình</a:t>
            </a:r>
            <a:r>
              <a:rPr lang="en-US" sz="1500" dirty="0"/>
              <a:t> </a:t>
            </a:r>
            <a:r>
              <a:rPr lang="en-US" sz="1500" dirty="0" err="1"/>
              <a:t>thành</a:t>
            </a:r>
            <a:r>
              <a:rPr lang="en-US" sz="1500" dirty="0"/>
              <a:t> </a:t>
            </a:r>
            <a:r>
              <a:rPr lang="en-US" sz="1500" dirty="0" err="1"/>
              <a:t>những</a:t>
            </a:r>
            <a:r>
              <a:rPr lang="en-US" sz="1500" dirty="0"/>
              <a:t> </a:t>
            </a:r>
            <a:r>
              <a:rPr lang="en-US" sz="1500" dirty="0" err="1"/>
              <a:t>thói</a:t>
            </a:r>
            <a:r>
              <a:rPr lang="en-US" sz="1500" dirty="0"/>
              <a:t> </a:t>
            </a:r>
            <a:r>
              <a:rPr lang="en-US" sz="1500" dirty="0" err="1"/>
              <a:t>xấu</a:t>
            </a:r>
            <a:r>
              <a:rPr lang="en-US" sz="1500" dirty="0"/>
              <a:t>: </a:t>
            </a:r>
            <a:r>
              <a:rPr lang="en-US" sz="1500" dirty="0" err="1"/>
              <a:t>giả</a:t>
            </a:r>
            <a:r>
              <a:rPr lang="en-US" sz="1500" dirty="0"/>
              <a:t> </a:t>
            </a:r>
            <a:r>
              <a:rPr lang="en-US" sz="1500" dirty="0" err="1"/>
              <a:t>tạo</a:t>
            </a:r>
            <a:r>
              <a:rPr lang="en-US" sz="1500" dirty="0"/>
              <a:t>, </a:t>
            </a:r>
            <a:r>
              <a:rPr lang="en-US" sz="1500" dirty="0" err="1"/>
              <a:t>sợ</a:t>
            </a:r>
            <a:r>
              <a:rPr lang="en-US" sz="1500" dirty="0"/>
              <a:t> </a:t>
            </a:r>
            <a:r>
              <a:rPr lang="en-US" sz="1500" dirty="0" err="1"/>
              <a:t>hãi</a:t>
            </a:r>
            <a:r>
              <a:rPr lang="en-US" sz="1500" dirty="0"/>
              <a:t> </a:t>
            </a:r>
            <a:r>
              <a:rPr lang="en-US" sz="1500" dirty="0" err="1"/>
              <a:t>đương</a:t>
            </a:r>
            <a:r>
              <a:rPr lang="en-US" sz="1500" dirty="0"/>
              <a:t> </a:t>
            </a:r>
            <a:r>
              <a:rPr lang="en-US" sz="1500" dirty="0" err="1"/>
              <a:t>đầu</a:t>
            </a:r>
            <a:r>
              <a:rPr lang="en-US" sz="1500" dirty="0"/>
              <a:t> </a:t>
            </a:r>
            <a:r>
              <a:rPr lang="en-US" sz="1500" dirty="0" err="1"/>
              <a:t>với</a:t>
            </a:r>
            <a:r>
              <a:rPr lang="en-US" sz="1500" dirty="0"/>
              <a:t> </a:t>
            </a:r>
            <a:r>
              <a:rPr lang="en-US" sz="1500" dirty="0" err="1"/>
              <a:t>thử</a:t>
            </a:r>
            <a:r>
              <a:rPr lang="en-US" sz="1500" dirty="0"/>
              <a:t> </a:t>
            </a:r>
            <a:r>
              <a:rPr lang="en-US" sz="1500" dirty="0" err="1"/>
              <a:t>thách</a:t>
            </a:r>
            <a:r>
              <a:rPr lang="en-US" sz="1500" dirty="0"/>
              <a:t> </a:t>
            </a:r>
            <a:r>
              <a:rPr lang="en-US" sz="1500" dirty="0" err="1"/>
              <a:t>đòi</a:t>
            </a:r>
            <a:r>
              <a:rPr lang="en-US" sz="1500" dirty="0"/>
              <a:t> </a:t>
            </a:r>
            <a:r>
              <a:rPr lang="en-US" sz="1500" dirty="0" err="1"/>
              <a:t>hỏi</a:t>
            </a:r>
            <a:r>
              <a:rPr lang="en-US" sz="1500" dirty="0"/>
              <a:t> </a:t>
            </a:r>
            <a:r>
              <a:rPr lang="en-US" sz="1500" dirty="0" err="1"/>
              <a:t>kiến</a:t>
            </a:r>
            <a:r>
              <a:rPr lang="en-US" sz="1500" dirty="0"/>
              <a:t> </a:t>
            </a:r>
            <a:r>
              <a:rPr lang="en-US" sz="1500" dirty="0" err="1"/>
              <a:t>thức</a:t>
            </a:r>
            <a:r>
              <a:rPr lang="en-US" sz="1500" dirty="0"/>
              <a:t>, </a:t>
            </a:r>
            <a:r>
              <a:rPr lang="en-US" sz="1500" dirty="0" err="1"/>
              <a:t>hiểu</a:t>
            </a:r>
            <a:r>
              <a:rPr lang="en-US" sz="1500" dirty="0"/>
              <a:t> </a:t>
            </a:r>
            <a:r>
              <a:rPr lang="en-US" sz="1500" dirty="0" err="1"/>
              <a:t>biết</a:t>
            </a:r>
            <a:r>
              <a:rPr lang="en-US" sz="1500" dirty="0"/>
              <a:t>.</a:t>
            </a:r>
          </a:p>
          <a:p>
            <a:pPr algn="just"/>
            <a:r>
              <a:rPr lang="vi-VN" sz="1500" b="1" dirty="0"/>
              <a:t> </a:t>
            </a:r>
            <a:r>
              <a:rPr lang="en-US" sz="1500" b="1" dirty="0"/>
              <a:t>4. </a:t>
            </a:r>
            <a:r>
              <a:rPr lang="vi-VN" sz="1500" b="1" dirty="0"/>
              <a:t>Bài học nhận thức và hành động: </a:t>
            </a:r>
            <a:endParaRPr lang="en-US" sz="1500" b="1" dirty="0"/>
          </a:p>
          <a:p>
            <a:pPr algn="just"/>
            <a:r>
              <a:rPr lang="en-US" sz="1500" dirty="0"/>
              <a:t>- H</a:t>
            </a:r>
            <a:r>
              <a:rPr lang="vi-VN" sz="1500" dirty="0"/>
              <a:t>iểu và nắm bắt giá trị của </a:t>
            </a:r>
            <a:r>
              <a:rPr lang="vi-VN" sz="1500" i="1" dirty="0"/>
              <a:t>thực học</a:t>
            </a:r>
            <a:r>
              <a:rPr lang="en-US" sz="1500" dirty="0"/>
              <a:t>, </a:t>
            </a:r>
            <a:r>
              <a:rPr lang="vi-VN" sz="1500" dirty="0"/>
              <a:t>xác định cho mình mục đích của việc học, xác định hướng đi đúng đắn;</a:t>
            </a:r>
            <a:endParaRPr lang="en-US" sz="1500" dirty="0"/>
          </a:p>
          <a:p>
            <a:pPr algn="just"/>
            <a:r>
              <a:rPr lang="en-US" sz="1500" dirty="0"/>
              <a:t>- C</a:t>
            </a:r>
            <a:r>
              <a:rPr lang="vi-VN" sz="1500" dirty="0"/>
              <a:t>ần học tập và rèn luyện ngay từ khi còn trẻ, không lãng phí thời gian vào những việc vô bổ…</a:t>
            </a:r>
            <a:endParaRPr lang="en-US" sz="1500" dirty="0"/>
          </a:p>
        </p:txBody>
      </p:sp>
      <p:sp>
        <p:nvSpPr>
          <p:cNvPr id="5" name="TextBox 4"/>
          <p:cNvSpPr txBox="1"/>
          <p:nvPr/>
        </p:nvSpPr>
        <p:spPr>
          <a:xfrm>
            <a:off x="76200" y="108948"/>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21</a:t>
            </a:r>
          </a:p>
        </p:txBody>
      </p:sp>
    </p:spTree>
    <p:extLst>
      <p:ext uri="{BB962C8B-B14F-4D97-AF65-F5344CB8AC3E}">
        <p14:creationId xmlns:p14="http://schemas.microsoft.com/office/powerpoint/2010/main" val="12034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952619" y="118705"/>
            <a:ext cx="8077200" cy="307777"/>
          </a:xfrm>
          <a:prstGeom prst="rect">
            <a:avLst/>
          </a:prstGeom>
          <a:solidFill>
            <a:srgbClr val="FFC000"/>
          </a:solidFill>
        </p:spPr>
        <p:txBody>
          <a:bodyPr wrap="square">
            <a:spAutoFit/>
          </a:bodyPr>
          <a:lstStyle/>
          <a:p>
            <a:r>
              <a:rPr lang="en-US" b="1" dirty="0"/>
              <a:t>V</a:t>
            </a:r>
            <a:r>
              <a:rPr lang="vi-VN" b="1" dirty="0"/>
              <a:t>iết một đoạn văn khoảng 200 chữ </a:t>
            </a:r>
            <a:r>
              <a:rPr lang="en-US" b="1" dirty="0" err="1"/>
              <a:t>có</a:t>
            </a:r>
            <a:r>
              <a:rPr lang="vi-VN" b="1" dirty="0"/>
              <a:t> </a:t>
            </a:r>
            <a:r>
              <a:rPr lang="en-US" b="1" dirty="0" err="1"/>
              <a:t>chủ</a:t>
            </a:r>
            <a:r>
              <a:rPr lang="en-US" b="1" dirty="0"/>
              <a:t> </a:t>
            </a:r>
            <a:r>
              <a:rPr lang="en-US" b="1" dirty="0" err="1"/>
              <a:t>đề</a:t>
            </a:r>
            <a:r>
              <a:rPr lang="en-US" b="1" dirty="0"/>
              <a:t> </a:t>
            </a:r>
            <a:r>
              <a:rPr lang="en-US" b="1" dirty="0">
                <a:solidFill>
                  <a:srgbClr val="0000FF"/>
                </a:solidFill>
              </a:rPr>
              <a:t>: </a:t>
            </a:r>
            <a:r>
              <a:rPr lang="en-US" b="1" dirty="0" err="1">
                <a:solidFill>
                  <a:srgbClr val="0000FF"/>
                </a:solidFill>
              </a:rPr>
              <a:t>Mạng</a:t>
            </a:r>
            <a:r>
              <a:rPr lang="en-US" b="1" dirty="0">
                <a:solidFill>
                  <a:srgbClr val="0000FF"/>
                </a:solidFill>
              </a:rPr>
              <a:t> </a:t>
            </a:r>
            <a:r>
              <a:rPr lang="en-US" b="1" dirty="0" err="1">
                <a:solidFill>
                  <a:srgbClr val="0000FF"/>
                </a:solidFill>
              </a:rPr>
              <a:t>xã</a:t>
            </a:r>
            <a:r>
              <a:rPr lang="en-US" b="1" dirty="0">
                <a:solidFill>
                  <a:srgbClr val="0000FF"/>
                </a:solidFill>
              </a:rPr>
              <a:t> </a:t>
            </a:r>
            <a:r>
              <a:rPr lang="en-US" b="1" dirty="0" err="1">
                <a:solidFill>
                  <a:srgbClr val="0000FF"/>
                </a:solidFill>
              </a:rPr>
              <a:t>hội</a:t>
            </a:r>
            <a:r>
              <a:rPr lang="en-US" b="1" dirty="0">
                <a:solidFill>
                  <a:srgbClr val="0000FF"/>
                </a:solidFill>
              </a:rPr>
              <a:t> – con </a:t>
            </a:r>
            <a:r>
              <a:rPr lang="en-US" b="1" dirty="0" err="1">
                <a:solidFill>
                  <a:srgbClr val="0000FF"/>
                </a:solidFill>
              </a:rPr>
              <a:t>dao</a:t>
            </a:r>
            <a:r>
              <a:rPr lang="en-US" b="1" dirty="0">
                <a:solidFill>
                  <a:srgbClr val="0000FF"/>
                </a:solidFill>
              </a:rPr>
              <a:t> </a:t>
            </a:r>
            <a:r>
              <a:rPr lang="en-US" b="1" dirty="0" err="1">
                <a:solidFill>
                  <a:srgbClr val="0000FF"/>
                </a:solidFill>
              </a:rPr>
              <a:t>hai</a:t>
            </a:r>
            <a:r>
              <a:rPr lang="en-US" b="1" dirty="0">
                <a:solidFill>
                  <a:srgbClr val="0000FF"/>
                </a:solidFill>
              </a:rPr>
              <a:t> </a:t>
            </a:r>
            <a:r>
              <a:rPr lang="en-US" b="1" dirty="0" err="1">
                <a:solidFill>
                  <a:srgbClr val="0000FF"/>
                </a:solidFill>
              </a:rPr>
              <a:t>lưỡi</a:t>
            </a:r>
            <a:r>
              <a:rPr lang="vi-VN" b="1" dirty="0"/>
              <a:t>.</a:t>
            </a:r>
            <a:endParaRPr lang="en-US" b="1" dirty="0"/>
          </a:p>
        </p:txBody>
      </p:sp>
      <p:sp>
        <p:nvSpPr>
          <p:cNvPr id="4" name="Rectangle 3"/>
          <p:cNvSpPr/>
          <p:nvPr/>
        </p:nvSpPr>
        <p:spPr>
          <a:xfrm>
            <a:off x="442855" y="590550"/>
            <a:ext cx="8515290" cy="4247317"/>
          </a:xfrm>
          <a:prstGeom prst="rect">
            <a:avLst/>
          </a:prstGeom>
          <a:ln>
            <a:solidFill>
              <a:srgbClr val="0000FF"/>
            </a:solidFill>
          </a:ln>
        </p:spPr>
        <p:txBody>
          <a:bodyPr wrap="square">
            <a:spAutoFit/>
          </a:bodyPr>
          <a:lstStyle/>
          <a:p>
            <a:pPr algn="just"/>
            <a:r>
              <a:rPr lang="en-US" sz="1500" b="1" dirty="0"/>
              <a:t>1. </a:t>
            </a:r>
            <a:r>
              <a:rPr lang="en-US" sz="1500" b="1" dirty="0" err="1"/>
              <a:t>Giới</a:t>
            </a:r>
            <a:r>
              <a:rPr lang="en-US" sz="1500" b="1" dirty="0"/>
              <a:t> </a:t>
            </a:r>
            <a:r>
              <a:rPr lang="en-US" sz="1500" b="1" dirty="0" err="1"/>
              <a:t>thiệu</a:t>
            </a:r>
            <a:r>
              <a:rPr lang="en-US" sz="1500" b="1" dirty="0"/>
              <a:t> </a:t>
            </a:r>
            <a:r>
              <a:rPr lang="en-US" sz="1500" b="1" dirty="0" err="1"/>
              <a:t>vấn</a:t>
            </a:r>
            <a:r>
              <a:rPr lang="en-US" sz="1500" b="1" dirty="0"/>
              <a:t> </a:t>
            </a:r>
            <a:r>
              <a:rPr lang="en-US" sz="1500" b="1" dirty="0" err="1"/>
              <a:t>đề</a:t>
            </a:r>
            <a:r>
              <a:rPr lang="en-US" sz="1500" b="1" dirty="0"/>
              <a:t>: </a:t>
            </a:r>
            <a:r>
              <a:rPr lang="en-US" sz="1500" dirty="0" err="1"/>
              <a:t>Sự</a:t>
            </a:r>
            <a:r>
              <a:rPr lang="en-US" sz="1500" dirty="0"/>
              <a:t> </a:t>
            </a:r>
            <a:r>
              <a:rPr lang="en-US" sz="1500" dirty="0" err="1"/>
              <a:t>ảnh</a:t>
            </a:r>
            <a:r>
              <a:rPr lang="en-US" sz="1500" dirty="0"/>
              <a:t> </a:t>
            </a:r>
            <a:r>
              <a:rPr lang="en-US" sz="1500" dirty="0" err="1"/>
              <a:t>hưởng</a:t>
            </a:r>
            <a:r>
              <a:rPr lang="en-US" sz="1500" dirty="0"/>
              <a:t> </a:t>
            </a:r>
            <a:r>
              <a:rPr lang="en-US" sz="1500" dirty="0" err="1"/>
              <a:t>đa</a:t>
            </a:r>
            <a:r>
              <a:rPr lang="en-US" sz="1500" dirty="0"/>
              <a:t> </a:t>
            </a:r>
            <a:r>
              <a:rPr lang="en-US" sz="1500" dirty="0" err="1"/>
              <a:t>chiều</a:t>
            </a:r>
            <a:r>
              <a:rPr lang="en-US" sz="1500" dirty="0"/>
              <a:t> </a:t>
            </a:r>
            <a:r>
              <a:rPr lang="en-US" sz="1500" dirty="0" err="1"/>
              <a:t>của</a:t>
            </a:r>
            <a:r>
              <a:rPr lang="en-US" sz="1500" dirty="0"/>
              <a:t> </a:t>
            </a:r>
            <a:r>
              <a:rPr lang="en-US" sz="1500" dirty="0" err="1"/>
              <a:t>mạng</a:t>
            </a:r>
            <a:r>
              <a:rPr lang="en-US" sz="1500" dirty="0"/>
              <a:t> </a:t>
            </a:r>
            <a:r>
              <a:rPr lang="en-US" sz="1500" dirty="0" err="1"/>
              <a:t>xã</a:t>
            </a:r>
            <a:r>
              <a:rPr lang="en-US" sz="1500" dirty="0"/>
              <a:t> </a:t>
            </a:r>
            <a:r>
              <a:rPr lang="en-US" sz="1500" dirty="0" err="1"/>
              <a:t>hội</a:t>
            </a:r>
            <a:r>
              <a:rPr lang="en-US" sz="1500" dirty="0"/>
              <a:t> </a:t>
            </a:r>
            <a:r>
              <a:rPr lang="en-US" sz="1500" dirty="0" err="1"/>
              <a:t>lên</a:t>
            </a:r>
            <a:r>
              <a:rPr lang="en-US" sz="1500" dirty="0"/>
              <a:t> </a:t>
            </a:r>
            <a:r>
              <a:rPr lang="en-US" sz="1500" dirty="0" err="1"/>
              <a:t>cuộc</a:t>
            </a:r>
            <a:r>
              <a:rPr lang="en-US" sz="1500" dirty="0"/>
              <a:t> </a:t>
            </a:r>
            <a:r>
              <a:rPr lang="en-US" sz="1500" dirty="0" err="1"/>
              <a:t>sống</a:t>
            </a:r>
            <a:r>
              <a:rPr lang="en-US" sz="1500" dirty="0"/>
              <a:t> </a:t>
            </a:r>
            <a:r>
              <a:rPr lang="en-US" sz="1500" dirty="0" err="1"/>
              <a:t>của</a:t>
            </a:r>
            <a:r>
              <a:rPr lang="en-US" sz="1500" dirty="0"/>
              <a:t> con </a:t>
            </a:r>
            <a:r>
              <a:rPr lang="en-US" sz="1500" dirty="0" err="1"/>
              <a:t>người</a:t>
            </a:r>
            <a:endParaRPr lang="en-US" sz="1500" dirty="0"/>
          </a:p>
          <a:p>
            <a:pPr algn="just"/>
            <a:r>
              <a:rPr lang="en-US" sz="1500" b="1" dirty="0"/>
              <a:t>2. </a:t>
            </a:r>
            <a:r>
              <a:rPr lang="en-US" sz="1500" b="1" dirty="0" err="1"/>
              <a:t>Giải</a:t>
            </a:r>
            <a:r>
              <a:rPr lang="en-US" sz="1500" b="1" dirty="0"/>
              <a:t> </a:t>
            </a:r>
            <a:r>
              <a:rPr lang="en-US" sz="1500" b="1" dirty="0" err="1"/>
              <a:t>thích</a:t>
            </a:r>
            <a:r>
              <a:rPr lang="en-US" sz="1500" b="1" dirty="0"/>
              <a:t>: </a:t>
            </a:r>
            <a:r>
              <a:rPr lang="vi-VN" sz="1500" b="1" dirty="0"/>
              <a:t> </a:t>
            </a:r>
            <a:r>
              <a:rPr lang="en-US" sz="1500" dirty="0"/>
              <a:t> </a:t>
            </a:r>
            <a:r>
              <a:rPr lang="en-US" sz="1500" i="1" dirty="0" err="1"/>
              <a:t>Mạng</a:t>
            </a:r>
            <a:r>
              <a:rPr lang="en-US" sz="1500" i="1" dirty="0"/>
              <a:t> </a:t>
            </a:r>
            <a:r>
              <a:rPr lang="en-US" sz="1500" i="1" dirty="0" err="1"/>
              <a:t>xã</a:t>
            </a:r>
            <a:r>
              <a:rPr lang="en-US" sz="1500" i="1" dirty="0"/>
              <a:t> </a:t>
            </a:r>
            <a:r>
              <a:rPr lang="en-US" sz="1500" i="1" dirty="0" err="1"/>
              <a:t>hội</a:t>
            </a:r>
            <a:r>
              <a:rPr lang="en-US" sz="1500" i="1" dirty="0"/>
              <a:t> </a:t>
            </a:r>
            <a:r>
              <a:rPr lang="en-US" sz="1500" i="1" dirty="0" err="1"/>
              <a:t>là</a:t>
            </a:r>
            <a:r>
              <a:rPr lang="en-US" sz="1500" i="1" dirty="0"/>
              <a:t> </a:t>
            </a:r>
            <a:r>
              <a:rPr lang="en-US" sz="1500" i="1" dirty="0" err="1"/>
              <a:t>những</a:t>
            </a:r>
            <a:r>
              <a:rPr lang="en-US" sz="1500" i="1" dirty="0"/>
              <a:t> </a:t>
            </a:r>
            <a:r>
              <a:rPr lang="en-US" sz="1500" i="1" dirty="0" err="1"/>
              <a:t>ứng</a:t>
            </a:r>
            <a:r>
              <a:rPr lang="en-US" sz="1500" i="1" dirty="0"/>
              <a:t> </a:t>
            </a:r>
            <a:r>
              <a:rPr lang="en-US" sz="1500" i="1" dirty="0" err="1"/>
              <a:t>dụng</a:t>
            </a:r>
            <a:r>
              <a:rPr lang="en-US" sz="1500" i="1" dirty="0"/>
              <a:t> </a:t>
            </a:r>
            <a:r>
              <a:rPr lang="en-US" sz="1500" i="1" dirty="0" err="1"/>
              <a:t>được</a:t>
            </a:r>
            <a:r>
              <a:rPr lang="en-US" sz="1500" i="1" dirty="0"/>
              <a:t> </a:t>
            </a:r>
            <a:r>
              <a:rPr lang="en-US" sz="1500" i="1" dirty="0" err="1"/>
              <a:t>sử</a:t>
            </a:r>
            <a:r>
              <a:rPr lang="en-US" sz="1500" i="1" dirty="0"/>
              <a:t> </a:t>
            </a:r>
            <a:r>
              <a:rPr lang="en-US" sz="1500" i="1" dirty="0" err="1"/>
              <a:t>dụng</a:t>
            </a:r>
            <a:r>
              <a:rPr lang="en-US" sz="1500" i="1" dirty="0"/>
              <a:t> </a:t>
            </a:r>
            <a:r>
              <a:rPr lang="en-US" sz="1500" i="1" dirty="0" err="1"/>
              <a:t>trên</a:t>
            </a:r>
            <a:r>
              <a:rPr lang="en-US" sz="1500" i="1" dirty="0"/>
              <a:t> </a:t>
            </a:r>
            <a:r>
              <a:rPr lang="en-US" sz="1500" i="1" dirty="0" err="1"/>
              <a:t>nền</a:t>
            </a:r>
            <a:r>
              <a:rPr lang="en-US" sz="1500" i="1" dirty="0"/>
              <a:t> </a:t>
            </a:r>
            <a:r>
              <a:rPr lang="en-US" sz="1500" i="1" dirty="0" err="1"/>
              <a:t>tảng</a:t>
            </a:r>
            <a:r>
              <a:rPr lang="en-US" sz="1500" i="1" dirty="0"/>
              <a:t> Internet </a:t>
            </a:r>
            <a:r>
              <a:rPr lang="en-US" sz="1500" i="1" dirty="0" err="1"/>
              <a:t>cho</a:t>
            </a:r>
            <a:r>
              <a:rPr lang="en-US" sz="1500" i="1" dirty="0"/>
              <a:t> </a:t>
            </a:r>
            <a:r>
              <a:rPr lang="en-US" sz="1500" i="1" dirty="0" err="1"/>
              <a:t>phép</a:t>
            </a:r>
            <a:r>
              <a:rPr lang="en-US" sz="1500" i="1" dirty="0"/>
              <a:t> </a:t>
            </a:r>
            <a:r>
              <a:rPr lang="en-US" sz="1500" i="1" dirty="0" err="1"/>
              <a:t>người</a:t>
            </a:r>
            <a:r>
              <a:rPr lang="en-US" sz="1500" i="1" dirty="0"/>
              <a:t> </a:t>
            </a:r>
            <a:r>
              <a:rPr lang="en-US" sz="1500" i="1" dirty="0" err="1"/>
              <a:t>dùng</a:t>
            </a:r>
            <a:r>
              <a:rPr lang="en-US" sz="1500" i="1" dirty="0"/>
              <a:t> </a:t>
            </a:r>
            <a:r>
              <a:rPr lang="en-US" sz="1500" i="1" dirty="0" err="1"/>
              <a:t>có</a:t>
            </a:r>
            <a:r>
              <a:rPr lang="en-US" sz="1500" i="1" dirty="0"/>
              <a:t> </a:t>
            </a:r>
            <a:r>
              <a:rPr lang="en-US" sz="1500" i="1" dirty="0" err="1"/>
              <a:t>thể</a:t>
            </a:r>
            <a:r>
              <a:rPr lang="en-US" sz="1500" i="1" dirty="0"/>
              <a:t> </a:t>
            </a:r>
            <a:r>
              <a:rPr lang="en-US" sz="1500" i="1" dirty="0" err="1"/>
              <a:t>kết</a:t>
            </a:r>
            <a:r>
              <a:rPr lang="en-US" sz="1500" i="1" dirty="0"/>
              <a:t> </a:t>
            </a:r>
            <a:r>
              <a:rPr lang="en-US" sz="1500" i="1" dirty="0" err="1"/>
              <a:t>nối</a:t>
            </a:r>
            <a:r>
              <a:rPr lang="en-US" sz="1500" i="1" dirty="0"/>
              <a:t>, </a:t>
            </a:r>
            <a:r>
              <a:rPr lang="en-US" sz="1500" i="1" dirty="0" err="1"/>
              <a:t>giao</a:t>
            </a:r>
            <a:r>
              <a:rPr lang="en-US" sz="1500" i="1" dirty="0"/>
              <a:t> </a:t>
            </a:r>
            <a:r>
              <a:rPr lang="en-US" sz="1500" i="1" dirty="0" err="1"/>
              <a:t>lưu</a:t>
            </a:r>
            <a:r>
              <a:rPr lang="en-US" sz="1500" i="1" dirty="0"/>
              <a:t> </a:t>
            </a:r>
            <a:r>
              <a:rPr lang="en-US" sz="1500" i="1" dirty="0" err="1"/>
              <a:t>và</a:t>
            </a:r>
            <a:r>
              <a:rPr lang="en-US" sz="1500" i="1" dirty="0"/>
              <a:t> chia </a:t>
            </a:r>
            <a:r>
              <a:rPr lang="en-US" sz="1500" i="1" dirty="0" err="1"/>
              <a:t>sẻ</a:t>
            </a:r>
            <a:r>
              <a:rPr lang="en-US" sz="1500" i="1" dirty="0"/>
              <a:t> </a:t>
            </a:r>
            <a:r>
              <a:rPr lang="en-US" sz="1500" i="1" dirty="0" err="1"/>
              <a:t>không</a:t>
            </a:r>
            <a:r>
              <a:rPr lang="en-US" sz="1500" i="1" dirty="0"/>
              <a:t> </a:t>
            </a:r>
            <a:r>
              <a:rPr lang="en-US" sz="1500" i="1" dirty="0" err="1"/>
              <a:t>giới</a:t>
            </a:r>
            <a:r>
              <a:rPr lang="en-US" sz="1500" i="1" dirty="0"/>
              <a:t> </a:t>
            </a:r>
            <a:r>
              <a:rPr lang="en-US" sz="1500" i="1" dirty="0" err="1"/>
              <a:t>hạn</a:t>
            </a:r>
            <a:r>
              <a:rPr lang="en-US" sz="1500" i="1" dirty="0"/>
              <a:t>.</a:t>
            </a:r>
            <a:endParaRPr lang="en-US" sz="1500" dirty="0"/>
          </a:p>
          <a:p>
            <a:pPr algn="just"/>
            <a:r>
              <a:rPr lang="en-US" sz="1500" b="1" dirty="0"/>
              <a:t>3. </a:t>
            </a:r>
            <a:r>
              <a:rPr lang="en-US" sz="1500" b="1" dirty="0" err="1"/>
              <a:t>Phân</a:t>
            </a:r>
            <a:r>
              <a:rPr lang="en-US" sz="1500" b="1" dirty="0"/>
              <a:t> </a:t>
            </a:r>
            <a:r>
              <a:rPr lang="en-US" sz="1500" b="1" dirty="0" err="1"/>
              <a:t>tích</a:t>
            </a:r>
            <a:r>
              <a:rPr lang="en-US" sz="1500" b="1" dirty="0"/>
              <a:t>, </a:t>
            </a:r>
            <a:r>
              <a:rPr lang="en-US" sz="1500" b="1" dirty="0" err="1"/>
              <a:t>chứng</a:t>
            </a:r>
            <a:r>
              <a:rPr lang="en-US" sz="1500" b="1" dirty="0"/>
              <a:t> minh, </a:t>
            </a:r>
            <a:r>
              <a:rPr lang="en-US" sz="1500" b="1" dirty="0" err="1"/>
              <a:t>bàn</a:t>
            </a:r>
            <a:r>
              <a:rPr lang="en-US" sz="1500" b="1" dirty="0"/>
              <a:t> </a:t>
            </a:r>
            <a:r>
              <a:rPr lang="en-US" sz="1500" b="1" dirty="0" err="1"/>
              <a:t>luận</a:t>
            </a:r>
            <a:r>
              <a:rPr lang="en-US" sz="1500" b="1" dirty="0"/>
              <a:t> </a:t>
            </a:r>
            <a:r>
              <a:rPr lang="en-US" sz="1500" b="1" dirty="0" err="1"/>
              <a:t>về</a:t>
            </a:r>
            <a:r>
              <a:rPr lang="en-US" sz="1500" b="1" dirty="0"/>
              <a:t> </a:t>
            </a:r>
            <a:r>
              <a:rPr lang="en-US" sz="1500" b="1" dirty="0" err="1"/>
              <a:t>sự</a:t>
            </a:r>
            <a:r>
              <a:rPr lang="en-US" sz="1500" b="1" dirty="0"/>
              <a:t> </a:t>
            </a:r>
            <a:r>
              <a:rPr lang="en-US" sz="1500" b="1" dirty="0" err="1"/>
              <a:t>ảnh</a:t>
            </a:r>
            <a:r>
              <a:rPr lang="en-US" sz="1500" b="1" dirty="0"/>
              <a:t> </a:t>
            </a:r>
            <a:r>
              <a:rPr lang="en-US" sz="1500" b="1" dirty="0" err="1"/>
              <a:t>hưởng</a:t>
            </a:r>
            <a:r>
              <a:rPr lang="en-US" sz="1500" b="1" dirty="0"/>
              <a:t> </a:t>
            </a:r>
            <a:r>
              <a:rPr lang="en-US" sz="1500" b="1" dirty="0" err="1"/>
              <a:t>của</a:t>
            </a:r>
            <a:r>
              <a:rPr lang="en-US" sz="1500" b="1" dirty="0"/>
              <a:t> </a:t>
            </a:r>
            <a:r>
              <a:rPr lang="en-US" sz="1500" b="1" dirty="0" err="1"/>
              <a:t>mạng</a:t>
            </a:r>
            <a:r>
              <a:rPr lang="en-US" sz="1500" b="1" dirty="0"/>
              <a:t> </a:t>
            </a:r>
            <a:r>
              <a:rPr lang="en-US" sz="1500" b="1" dirty="0" err="1"/>
              <a:t>xã</a:t>
            </a:r>
            <a:r>
              <a:rPr lang="en-US" sz="1500" b="1" dirty="0"/>
              <a:t> </a:t>
            </a:r>
            <a:r>
              <a:rPr lang="en-US" sz="1500" b="1" dirty="0" err="1"/>
              <a:t>hội</a:t>
            </a:r>
            <a:r>
              <a:rPr lang="en-US" sz="1500" b="1" dirty="0"/>
              <a:t> </a:t>
            </a:r>
          </a:p>
          <a:p>
            <a:pPr algn="just"/>
            <a:r>
              <a:rPr lang="en-US" sz="1500" dirty="0"/>
              <a:t> - </a:t>
            </a:r>
            <a:r>
              <a:rPr lang="en-US" sz="1500" dirty="0" err="1"/>
              <a:t>Những</a:t>
            </a:r>
            <a:r>
              <a:rPr lang="en-US" sz="1500" dirty="0"/>
              <a:t> </a:t>
            </a:r>
            <a:r>
              <a:rPr lang="en-US" sz="1500" dirty="0" err="1"/>
              <a:t>ảnh</a:t>
            </a:r>
            <a:r>
              <a:rPr lang="en-US" sz="1500" dirty="0"/>
              <a:t> </a:t>
            </a:r>
            <a:r>
              <a:rPr lang="en-US" sz="1500" dirty="0" err="1"/>
              <a:t>hưởng</a:t>
            </a:r>
            <a:r>
              <a:rPr lang="en-US" sz="1500" dirty="0"/>
              <a:t> </a:t>
            </a:r>
            <a:r>
              <a:rPr lang="en-US" sz="1500" dirty="0" err="1"/>
              <a:t>tích</a:t>
            </a:r>
            <a:r>
              <a:rPr lang="en-US" sz="1500" dirty="0"/>
              <a:t> </a:t>
            </a:r>
            <a:r>
              <a:rPr lang="en-US" sz="1500" dirty="0" err="1"/>
              <a:t>cực</a:t>
            </a:r>
            <a:r>
              <a:rPr lang="en-US" sz="1500" dirty="0"/>
              <a:t>:</a:t>
            </a:r>
          </a:p>
          <a:p>
            <a:pPr algn="just"/>
            <a:r>
              <a:rPr lang="en-US" sz="1500" dirty="0"/>
              <a:t>+ </a:t>
            </a:r>
            <a:r>
              <a:rPr lang="en-US" sz="1500" dirty="0" err="1"/>
              <a:t>Giúp</a:t>
            </a:r>
            <a:r>
              <a:rPr lang="en-US" sz="1500" dirty="0"/>
              <a:t> con </a:t>
            </a:r>
            <a:r>
              <a:rPr lang="en-US" sz="1500" dirty="0" err="1"/>
              <a:t>người</a:t>
            </a:r>
            <a:r>
              <a:rPr lang="en-US" sz="1500" dirty="0"/>
              <a:t> </a:t>
            </a:r>
            <a:r>
              <a:rPr lang="en-US" sz="1500" dirty="0" err="1"/>
              <a:t>giao</a:t>
            </a:r>
            <a:r>
              <a:rPr lang="en-US" sz="1500" dirty="0"/>
              <a:t> </a:t>
            </a:r>
            <a:r>
              <a:rPr lang="en-US" sz="1500" dirty="0" err="1"/>
              <a:t>lưu</a:t>
            </a:r>
            <a:r>
              <a:rPr lang="en-US" sz="1500" dirty="0"/>
              <a:t>, </a:t>
            </a:r>
            <a:r>
              <a:rPr lang="en-US" sz="1500" dirty="0" err="1"/>
              <a:t>kết</a:t>
            </a:r>
            <a:r>
              <a:rPr lang="en-US" sz="1500" dirty="0"/>
              <a:t> </a:t>
            </a:r>
            <a:r>
              <a:rPr lang="en-US" sz="1500" dirty="0" err="1"/>
              <a:t>nối</a:t>
            </a:r>
            <a:r>
              <a:rPr lang="en-US" sz="1500" dirty="0"/>
              <a:t>, chia </a:t>
            </a:r>
            <a:r>
              <a:rPr lang="en-US" sz="1500" dirty="0" err="1"/>
              <a:t>sẻ</a:t>
            </a:r>
            <a:r>
              <a:rPr lang="en-US" sz="1500" dirty="0"/>
              <a:t> </a:t>
            </a:r>
            <a:r>
              <a:rPr lang="en-US" sz="1500" dirty="0" err="1"/>
              <a:t>không</a:t>
            </a:r>
            <a:r>
              <a:rPr lang="en-US" sz="1500" dirty="0"/>
              <a:t> </a:t>
            </a:r>
            <a:r>
              <a:rPr lang="en-US" sz="1500" dirty="0" err="1"/>
              <a:t>giới</a:t>
            </a:r>
            <a:r>
              <a:rPr lang="en-US" sz="1500" dirty="0"/>
              <a:t> </a:t>
            </a:r>
            <a:r>
              <a:rPr lang="en-US" sz="1500" dirty="0" err="1"/>
              <a:t>hạn</a:t>
            </a:r>
            <a:r>
              <a:rPr lang="en-US" sz="1500" dirty="0"/>
              <a:t> </a:t>
            </a:r>
            <a:r>
              <a:rPr lang="en-US" sz="1500" dirty="0" err="1"/>
              <a:t>không</a:t>
            </a:r>
            <a:r>
              <a:rPr lang="en-US" sz="1500" dirty="0"/>
              <a:t> </a:t>
            </a:r>
            <a:r>
              <a:rPr lang="en-US" sz="1500" dirty="0" err="1"/>
              <a:t>gian</a:t>
            </a:r>
            <a:r>
              <a:rPr lang="en-US" sz="1500" dirty="0"/>
              <a:t>, </a:t>
            </a:r>
            <a:r>
              <a:rPr lang="en-US" sz="1500" dirty="0" err="1"/>
              <a:t>không</a:t>
            </a:r>
            <a:r>
              <a:rPr lang="en-US" sz="1500" dirty="0"/>
              <a:t> </a:t>
            </a:r>
            <a:r>
              <a:rPr lang="en-US" sz="1500" dirty="0" err="1"/>
              <a:t>phân</a:t>
            </a:r>
            <a:r>
              <a:rPr lang="en-US" sz="1500" dirty="0"/>
              <a:t> </a:t>
            </a:r>
            <a:r>
              <a:rPr lang="en-US" sz="1500" dirty="0" err="1"/>
              <a:t>biệt</a:t>
            </a:r>
            <a:r>
              <a:rPr lang="en-US" sz="1500" dirty="0"/>
              <a:t> </a:t>
            </a:r>
            <a:r>
              <a:rPr lang="en-US" sz="1500" dirty="0" err="1"/>
              <a:t>quốc</a:t>
            </a:r>
            <a:r>
              <a:rPr lang="en-US" sz="1500" dirty="0"/>
              <a:t> </a:t>
            </a:r>
            <a:r>
              <a:rPr lang="en-US" sz="1500" dirty="0" err="1"/>
              <a:t>gia</a:t>
            </a:r>
            <a:r>
              <a:rPr lang="en-US" sz="1500" dirty="0"/>
              <a:t>, </a:t>
            </a:r>
            <a:r>
              <a:rPr lang="en-US" sz="1500" dirty="0" err="1"/>
              <a:t>củng</a:t>
            </a:r>
            <a:r>
              <a:rPr lang="en-US" sz="1500" dirty="0"/>
              <a:t> </a:t>
            </a:r>
            <a:r>
              <a:rPr lang="en-US" sz="1500" dirty="0" err="1"/>
              <a:t>cố</a:t>
            </a:r>
            <a:r>
              <a:rPr lang="en-US" sz="1500" dirty="0"/>
              <a:t> </a:t>
            </a:r>
            <a:r>
              <a:rPr lang="en-US" sz="1500" dirty="0" err="1"/>
              <a:t>các</a:t>
            </a:r>
            <a:r>
              <a:rPr lang="en-US" sz="1500" dirty="0"/>
              <a:t> </a:t>
            </a:r>
            <a:r>
              <a:rPr lang="en-US" sz="1500" dirty="0" err="1"/>
              <a:t>mối</a:t>
            </a:r>
            <a:r>
              <a:rPr lang="en-US" sz="1500" dirty="0"/>
              <a:t> </a:t>
            </a:r>
            <a:r>
              <a:rPr lang="en-US" sz="1500" dirty="0" err="1"/>
              <a:t>quan</a:t>
            </a:r>
            <a:r>
              <a:rPr lang="en-US" sz="1500" dirty="0"/>
              <a:t> </a:t>
            </a:r>
            <a:r>
              <a:rPr lang="en-US" sz="1500" dirty="0" err="1"/>
              <a:t>hệ</a:t>
            </a:r>
            <a:r>
              <a:rPr lang="en-US" sz="1500" dirty="0"/>
              <a:t>, </a:t>
            </a:r>
            <a:r>
              <a:rPr lang="en-US" sz="1500" dirty="0" err="1"/>
              <a:t>giải</a:t>
            </a:r>
            <a:r>
              <a:rPr lang="en-US" sz="1500" dirty="0"/>
              <a:t> </a:t>
            </a:r>
            <a:r>
              <a:rPr lang="en-US" sz="1500" dirty="0" err="1"/>
              <a:t>tỏa</a:t>
            </a:r>
            <a:r>
              <a:rPr lang="en-US" sz="1500" dirty="0"/>
              <a:t> </a:t>
            </a:r>
            <a:r>
              <a:rPr lang="en-US" sz="1500" dirty="0" err="1"/>
              <a:t>những</a:t>
            </a:r>
            <a:r>
              <a:rPr lang="en-US" sz="1500" dirty="0"/>
              <a:t> </a:t>
            </a:r>
            <a:r>
              <a:rPr lang="en-US" sz="1500" dirty="0" err="1"/>
              <a:t>căng</a:t>
            </a:r>
            <a:r>
              <a:rPr lang="en-US" sz="1500" dirty="0"/>
              <a:t> </a:t>
            </a:r>
            <a:r>
              <a:rPr lang="en-US" sz="1500" dirty="0" err="1"/>
              <a:t>thẳng</a:t>
            </a:r>
            <a:r>
              <a:rPr lang="en-US" sz="1500" dirty="0"/>
              <a:t> </a:t>
            </a:r>
            <a:r>
              <a:rPr lang="en-US" sz="1500" dirty="0" err="1"/>
              <a:t>trong</a:t>
            </a:r>
            <a:r>
              <a:rPr lang="en-US" sz="1500" dirty="0"/>
              <a:t> </a:t>
            </a:r>
            <a:r>
              <a:rPr lang="en-US" sz="1500" dirty="0" err="1"/>
              <a:t>cuộc</a:t>
            </a:r>
            <a:r>
              <a:rPr lang="en-US" sz="1500" dirty="0"/>
              <a:t> </a:t>
            </a:r>
            <a:r>
              <a:rPr lang="en-US" sz="1500" dirty="0" err="1"/>
              <a:t>sống</a:t>
            </a:r>
            <a:r>
              <a:rPr lang="en-US" sz="1500" dirty="0"/>
              <a:t>.</a:t>
            </a:r>
          </a:p>
          <a:p>
            <a:pPr algn="just"/>
            <a:r>
              <a:rPr lang="en-US" sz="1500" dirty="0"/>
              <a:t>+ </a:t>
            </a:r>
            <a:r>
              <a:rPr lang="en-US" sz="1500" dirty="0" err="1"/>
              <a:t>Cung</a:t>
            </a:r>
            <a:r>
              <a:rPr lang="en-US" sz="1500" dirty="0"/>
              <a:t> </a:t>
            </a:r>
            <a:r>
              <a:rPr lang="en-US" sz="1500" dirty="0" err="1"/>
              <a:t>cấp</a:t>
            </a:r>
            <a:r>
              <a:rPr lang="en-US" sz="1500" dirty="0"/>
              <a:t> </a:t>
            </a:r>
            <a:r>
              <a:rPr lang="en-US" sz="1500" dirty="0" err="1"/>
              <a:t>những</a:t>
            </a:r>
            <a:r>
              <a:rPr lang="en-US" sz="1500" dirty="0"/>
              <a:t> </a:t>
            </a:r>
            <a:r>
              <a:rPr lang="en-US" sz="1500" dirty="0" err="1"/>
              <a:t>hiểu</a:t>
            </a:r>
            <a:r>
              <a:rPr lang="en-US" sz="1500" dirty="0"/>
              <a:t> </a:t>
            </a:r>
            <a:r>
              <a:rPr lang="en-US" sz="1500" dirty="0" err="1"/>
              <a:t>biết</a:t>
            </a:r>
            <a:r>
              <a:rPr lang="en-US" sz="1500" dirty="0"/>
              <a:t> </a:t>
            </a:r>
            <a:r>
              <a:rPr lang="en-US" sz="1500" dirty="0" err="1"/>
              <a:t>nhiều</a:t>
            </a:r>
            <a:r>
              <a:rPr lang="en-US" sz="1500" dirty="0"/>
              <a:t> </a:t>
            </a:r>
            <a:r>
              <a:rPr lang="en-US" sz="1500" dirty="0" err="1"/>
              <a:t>mặt</a:t>
            </a:r>
            <a:r>
              <a:rPr lang="en-US" sz="1500" dirty="0"/>
              <a:t> </a:t>
            </a:r>
            <a:r>
              <a:rPr lang="en-US" sz="1500" dirty="0" err="1"/>
              <a:t>ngoài</a:t>
            </a:r>
            <a:r>
              <a:rPr lang="en-US" sz="1500" dirty="0"/>
              <a:t> </a:t>
            </a:r>
            <a:r>
              <a:rPr lang="en-US" sz="1500" dirty="0" err="1"/>
              <a:t>xã</a:t>
            </a:r>
            <a:r>
              <a:rPr lang="en-US" sz="1500" dirty="0"/>
              <a:t> </a:t>
            </a:r>
            <a:r>
              <a:rPr lang="en-US" sz="1500" dirty="0" err="1"/>
              <a:t>hội</a:t>
            </a:r>
            <a:r>
              <a:rPr lang="en-US" sz="1500" dirty="0"/>
              <a:t> </a:t>
            </a:r>
          </a:p>
          <a:p>
            <a:pPr algn="just"/>
            <a:r>
              <a:rPr lang="en-US" sz="1500" dirty="0"/>
              <a:t>+ </a:t>
            </a:r>
            <a:r>
              <a:rPr lang="en-US" sz="1500" dirty="0" err="1"/>
              <a:t>Mua</a:t>
            </a:r>
            <a:r>
              <a:rPr lang="en-US" sz="1500" dirty="0"/>
              <a:t> </a:t>
            </a:r>
            <a:r>
              <a:rPr lang="en-US" sz="1500" dirty="0" err="1"/>
              <a:t>sắm</a:t>
            </a:r>
            <a:r>
              <a:rPr lang="en-US" sz="1500" dirty="0"/>
              <a:t> </a:t>
            </a:r>
            <a:r>
              <a:rPr lang="en-US" sz="1500" dirty="0" err="1"/>
              <a:t>tiện</a:t>
            </a:r>
            <a:r>
              <a:rPr lang="en-US" sz="1500" dirty="0"/>
              <a:t> </a:t>
            </a:r>
            <a:r>
              <a:rPr lang="en-US" sz="1500" dirty="0" err="1"/>
              <a:t>lợi</a:t>
            </a:r>
            <a:r>
              <a:rPr lang="en-US" sz="1500" dirty="0"/>
              <a:t>…</a:t>
            </a:r>
          </a:p>
          <a:p>
            <a:pPr marL="285750" indent="-285750" algn="just">
              <a:buFontTx/>
              <a:buChar char="-"/>
            </a:pPr>
            <a:r>
              <a:rPr lang="en-US" sz="1500" dirty="0" err="1"/>
              <a:t>Những</a:t>
            </a:r>
            <a:r>
              <a:rPr lang="en-US" sz="1500" dirty="0"/>
              <a:t> </a:t>
            </a:r>
            <a:r>
              <a:rPr lang="en-US" sz="1500" dirty="0" err="1"/>
              <a:t>ảnh</a:t>
            </a:r>
            <a:r>
              <a:rPr lang="en-US" sz="1500" dirty="0"/>
              <a:t> </a:t>
            </a:r>
            <a:r>
              <a:rPr lang="en-US" sz="1500" dirty="0" err="1"/>
              <a:t>hưởng</a:t>
            </a:r>
            <a:r>
              <a:rPr lang="en-US" sz="1500" dirty="0"/>
              <a:t> </a:t>
            </a:r>
            <a:r>
              <a:rPr lang="en-US" sz="1500" dirty="0" err="1"/>
              <a:t>tiêu</a:t>
            </a:r>
            <a:r>
              <a:rPr lang="en-US" sz="1500" dirty="0"/>
              <a:t> </a:t>
            </a:r>
            <a:r>
              <a:rPr lang="en-US" sz="1500" dirty="0" err="1"/>
              <a:t>cực</a:t>
            </a:r>
            <a:endParaRPr lang="en-US" sz="1500" dirty="0"/>
          </a:p>
          <a:p>
            <a:pPr algn="just"/>
            <a:r>
              <a:rPr lang="en-US" sz="1500" dirty="0"/>
              <a:t>+ </a:t>
            </a:r>
            <a:r>
              <a:rPr lang="en-US" sz="1500" dirty="0" err="1"/>
              <a:t>Những</a:t>
            </a:r>
            <a:r>
              <a:rPr lang="en-US" sz="1500" dirty="0"/>
              <a:t> </a:t>
            </a:r>
            <a:r>
              <a:rPr lang="en-US" sz="1500" dirty="0" err="1"/>
              <a:t>thông</a:t>
            </a:r>
            <a:r>
              <a:rPr lang="en-US" sz="1500" dirty="0"/>
              <a:t> tin </a:t>
            </a:r>
            <a:r>
              <a:rPr lang="en-US" sz="1500" dirty="0" err="1"/>
              <a:t>đăng</a:t>
            </a:r>
            <a:r>
              <a:rPr lang="en-US" sz="1500" dirty="0"/>
              <a:t> </a:t>
            </a:r>
            <a:r>
              <a:rPr lang="en-US" sz="1500" dirty="0" err="1"/>
              <a:t>tải</a:t>
            </a:r>
            <a:r>
              <a:rPr lang="en-US" sz="1500" dirty="0"/>
              <a:t> </a:t>
            </a:r>
            <a:r>
              <a:rPr lang="en-US" sz="1500" dirty="0" err="1"/>
              <a:t>không</a:t>
            </a:r>
            <a:r>
              <a:rPr lang="en-US" sz="1500" dirty="0"/>
              <a:t> </a:t>
            </a:r>
            <a:r>
              <a:rPr lang="en-US" sz="1500" dirty="0" err="1"/>
              <a:t>được</a:t>
            </a:r>
            <a:r>
              <a:rPr lang="en-US" sz="1500" dirty="0"/>
              <a:t> </a:t>
            </a:r>
            <a:r>
              <a:rPr lang="en-US" sz="1500" dirty="0" err="1"/>
              <a:t>kiểm</a:t>
            </a:r>
            <a:r>
              <a:rPr lang="en-US" sz="1500" dirty="0"/>
              <a:t> </a:t>
            </a:r>
            <a:r>
              <a:rPr lang="en-US" sz="1500" dirty="0" err="1"/>
              <a:t>duyệt</a:t>
            </a:r>
            <a:r>
              <a:rPr lang="en-US" sz="1500" dirty="0"/>
              <a:t> </a:t>
            </a:r>
            <a:r>
              <a:rPr lang="en-US" sz="1500" dirty="0" err="1"/>
              <a:t>nên</a:t>
            </a:r>
            <a:r>
              <a:rPr lang="en-US" sz="1500" dirty="0"/>
              <a:t> </a:t>
            </a:r>
            <a:r>
              <a:rPr lang="en-US" sz="1500" dirty="0" err="1"/>
              <a:t>mức</a:t>
            </a:r>
            <a:r>
              <a:rPr lang="en-US" sz="1500" dirty="0"/>
              <a:t> </a:t>
            </a:r>
            <a:r>
              <a:rPr lang="en-US" sz="1500" dirty="0" err="1"/>
              <a:t>độ</a:t>
            </a:r>
            <a:r>
              <a:rPr lang="en-US" sz="1500" dirty="0"/>
              <a:t> </a:t>
            </a:r>
            <a:r>
              <a:rPr lang="en-US" sz="1500" dirty="0" err="1"/>
              <a:t>chính</a:t>
            </a:r>
            <a:r>
              <a:rPr lang="en-US" sz="1500" dirty="0"/>
              <a:t> </a:t>
            </a:r>
            <a:r>
              <a:rPr lang="en-US" sz="1500" dirty="0" err="1"/>
              <a:t>xác</a:t>
            </a:r>
            <a:r>
              <a:rPr lang="en-US" sz="1500" dirty="0"/>
              <a:t> </a:t>
            </a:r>
            <a:r>
              <a:rPr lang="en-US" sz="1500" dirty="0" err="1"/>
              <a:t>và</a:t>
            </a:r>
            <a:r>
              <a:rPr lang="en-US" sz="1500" dirty="0"/>
              <a:t> </a:t>
            </a:r>
            <a:r>
              <a:rPr lang="en-US" sz="1500" dirty="0" err="1"/>
              <a:t>chuẩn</a:t>
            </a:r>
            <a:r>
              <a:rPr lang="en-US" sz="1500" dirty="0"/>
              <a:t> </a:t>
            </a:r>
            <a:r>
              <a:rPr lang="en-US" sz="1500" dirty="0" err="1"/>
              <a:t>mực</a:t>
            </a:r>
            <a:r>
              <a:rPr lang="en-US" sz="1500" dirty="0"/>
              <a:t> </a:t>
            </a:r>
            <a:r>
              <a:rPr lang="en-US" sz="1500" dirty="0" err="1"/>
              <a:t>chưa</a:t>
            </a:r>
            <a:r>
              <a:rPr lang="en-US" sz="1500" dirty="0"/>
              <a:t> </a:t>
            </a:r>
            <a:r>
              <a:rPr lang="en-US" sz="1500" dirty="0" err="1"/>
              <a:t>tốt</a:t>
            </a:r>
            <a:r>
              <a:rPr lang="en-US" sz="1500" dirty="0"/>
              <a:t> </a:t>
            </a:r>
            <a:r>
              <a:rPr lang="en-US" sz="1500" dirty="0" err="1"/>
              <a:t>khiến</a:t>
            </a:r>
            <a:r>
              <a:rPr lang="en-US" sz="1500" dirty="0"/>
              <a:t> ta </a:t>
            </a:r>
            <a:r>
              <a:rPr lang="en-US" sz="1500" dirty="0" err="1"/>
              <a:t>nhận</a:t>
            </a:r>
            <a:r>
              <a:rPr lang="en-US" sz="1500" dirty="0"/>
              <a:t> </a:t>
            </a:r>
            <a:r>
              <a:rPr lang="en-US" sz="1500" dirty="0" err="1"/>
              <a:t>thức</a:t>
            </a:r>
            <a:r>
              <a:rPr lang="en-US" sz="1500" dirty="0"/>
              <a:t> </a:t>
            </a:r>
            <a:r>
              <a:rPr lang="en-US" sz="1500" dirty="0" err="1"/>
              <a:t>sai</a:t>
            </a:r>
            <a:r>
              <a:rPr lang="en-US" sz="1500" dirty="0"/>
              <a:t> </a:t>
            </a:r>
            <a:r>
              <a:rPr lang="en-US" sz="1500" dirty="0" err="1"/>
              <a:t>lệch</a:t>
            </a:r>
            <a:r>
              <a:rPr lang="en-US" sz="1500" dirty="0"/>
              <a:t>.</a:t>
            </a:r>
          </a:p>
          <a:p>
            <a:pPr algn="just"/>
            <a:r>
              <a:rPr lang="en-US" sz="1500" dirty="0"/>
              <a:t>+ </a:t>
            </a:r>
            <a:r>
              <a:rPr lang="en-US" sz="1500" dirty="0" err="1"/>
              <a:t>Mạng</a:t>
            </a:r>
            <a:r>
              <a:rPr lang="en-US" sz="1500" dirty="0"/>
              <a:t> </a:t>
            </a:r>
            <a:r>
              <a:rPr lang="en-US" sz="1500" dirty="0" err="1"/>
              <a:t>xã</a:t>
            </a:r>
            <a:r>
              <a:rPr lang="en-US" sz="1500" dirty="0"/>
              <a:t> </a:t>
            </a:r>
            <a:r>
              <a:rPr lang="en-US" sz="1500" dirty="0" err="1"/>
              <a:t>hội</a:t>
            </a:r>
            <a:r>
              <a:rPr lang="en-US" sz="1500" dirty="0"/>
              <a:t> </a:t>
            </a:r>
            <a:r>
              <a:rPr lang="en-US" sz="1500" dirty="0" err="1"/>
              <a:t>có</a:t>
            </a:r>
            <a:r>
              <a:rPr lang="en-US" sz="1500" dirty="0"/>
              <a:t> </a:t>
            </a:r>
            <a:r>
              <a:rPr lang="en-US" sz="1500" dirty="0" err="1"/>
              <a:t>thể</a:t>
            </a:r>
            <a:r>
              <a:rPr lang="en-US" sz="1500" dirty="0"/>
              <a:t> </a:t>
            </a:r>
            <a:r>
              <a:rPr lang="en-US" sz="1500" dirty="0" err="1"/>
              <a:t>gây</a:t>
            </a:r>
            <a:r>
              <a:rPr lang="en-US" sz="1500" dirty="0"/>
              <a:t> </a:t>
            </a:r>
            <a:r>
              <a:rPr lang="en-US" sz="1500" dirty="0" err="1"/>
              <a:t>nghiện</a:t>
            </a:r>
            <a:r>
              <a:rPr lang="en-US" sz="1500" dirty="0"/>
              <a:t>, </a:t>
            </a:r>
            <a:r>
              <a:rPr lang="en-US" sz="1500" dirty="0" err="1"/>
              <a:t>khiến</a:t>
            </a:r>
            <a:r>
              <a:rPr lang="en-US" sz="1500" dirty="0"/>
              <a:t> ta </a:t>
            </a:r>
            <a:r>
              <a:rPr lang="en-US" sz="1500" dirty="0" err="1"/>
              <a:t>tiêu</a:t>
            </a:r>
            <a:r>
              <a:rPr lang="en-US" sz="1500" dirty="0"/>
              <a:t> </a:t>
            </a:r>
            <a:r>
              <a:rPr lang="en-US" sz="1500" dirty="0" err="1"/>
              <a:t>tốn</a:t>
            </a:r>
            <a:r>
              <a:rPr lang="en-US" sz="1500" dirty="0"/>
              <a:t> </a:t>
            </a:r>
            <a:r>
              <a:rPr lang="en-US" sz="1500" dirty="0" err="1"/>
              <a:t>nhiều</a:t>
            </a:r>
            <a:r>
              <a:rPr lang="en-US" sz="1500" dirty="0"/>
              <a:t> </a:t>
            </a:r>
            <a:r>
              <a:rPr lang="en-US" sz="1500" dirty="0" err="1"/>
              <a:t>thời</a:t>
            </a:r>
            <a:r>
              <a:rPr lang="en-US" sz="1500" dirty="0"/>
              <a:t> </a:t>
            </a:r>
            <a:r>
              <a:rPr lang="en-US" sz="1500" dirty="0" err="1"/>
              <a:t>gian</a:t>
            </a:r>
            <a:r>
              <a:rPr lang="en-US" sz="1500" dirty="0"/>
              <a:t> </a:t>
            </a:r>
            <a:r>
              <a:rPr lang="en-US" sz="1500" dirty="0" err="1"/>
              <a:t>và</a:t>
            </a:r>
            <a:r>
              <a:rPr lang="en-US" sz="1500" dirty="0"/>
              <a:t> </a:t>
            </a:r>
            <a:r>
              <a:rPr lang="en-US" sz="1500" dirty="0" err="1"/>
              <a:t>lạc</a:t>
            </a:r>
            <a:r>
              <a:rPr lang="en-US" sz="1500" dirty="0"/>
              <a:t> </a:t>
            </a:r>
            <a:r>
              <a:rPr lang="en-US" sz="1500" dirty="0" err="1"/>
              <a:t>vào</a:t>
            </a:r>
            <a:r>
              <a:rPr lang="en-US" sz="1500" dirty="0"/>
              <a:t> </a:t>
            </a:r>
            <a:r>
              <a:rPr lang="en-US" sz="1500" dirty="0" err="1"/>
              <a:t>thế</a:t>
            </a:r>
            <a:r>
              <a:rPr lang="en-US" sz="1500" dirty="0"/>
              <a:t> </a:t>
            </a:r>
            <a:r>
              <a:rPr lang="en-US" sz="1500" dirty="0" err="1"/>
              <a:t>giới</a:t>
            </a:r>
            <a:r>
              <a:rPr lang="en-US" sz="1500" dirty="0"/>
              <a:t> </a:t>
            </a:r>
            <a:r>
              <a:rPr lang="en-US" sz="1500" dirty="0" err="1"/>
              <a:t>ảo</a:t>
            </a:r>
            <a:r>
              <a:rPr lang="en-US" sz="1500" dirty="0"/>
              <a:t>, </a:t>
            </a:r>
            <a:r>
              <a:rPr lang="en-US" sz="1500" dirty="0" err="1"/>
              <a:t>mất</a:t>
            </a:r>
            <a:r>
              <a:rPr lang="en-US" sz="1500" dirty="0"/>
              <a:t> </a:t>
            </a:r>
            <a:r>
              <a:rPr lang="en-US" sz="1500" dirty="0" err="1"/>
              <a:t>phương</a:t>
            </a:r>
            <a:r>
              <a:rPr lang="en-US" sz="1500" dirty="0"/>
              <a:t> </a:t>
            </a:r>
            <a:r>
              <a:rPr lang="en-US" sz="1500" dirty="0" err="1"/>
              <a:t>hướng</a:t>
            </a:r>
            <a:r>
              <a:rPr lang="en-US" sz="1500" dirty="0"/>
              <a:t>.</a:t>
            </a:r>
          </a:p>
          <a:p>
            <a:pPr algn="just"/>
            <a:r>
              <a:rPr lang="en-US" sz="1500" dirty="0"/>
              <a:t>+ </a:t>
            </a:r>
            <a:r>
              <a:rPr lang="en-US" sz="1500" dirty="0" err="1"/>
              <a:t>Có</a:t>
            </a:r>
            <a:r>
              <a:rPr lang="en-US" sz="1500" dirty="0"/>
              <a:t> </a:t>
            </a:r>
            <a:r>
              <a:rPr lang="en-US" sz="1500" dirty="0" err="1"/>
              <a:t>thể</a:t>
            </a:r>
            <a:r>
              <a:rPr lang="en-US" sz="1500" dirty="0"/>
              <a:t> </a:t>
            </a:r>
            <a:r>
              <a:rPr lang="en-US" sz="1500" dirty="0" err="1"/>
              <a:t>là</a:t>
            </a:r>
            <a:r>
              <a:rPr lang="en-US" sz="1500" dirty="0"/>
              <a:t> </a:t>
            </a:r>
            <a:r>
              <a:rPr lang="en-US" sz="1500" dirty="0" err="1"/>
              <a:t>nơi</a:t>
            </a:r>
            <a:r>
              <a:rPr lang="en-US" sz="1500" dirty="0"/>
              <a:t> </a:t>
            </a:r>
            <a:r>
              <a:rPr lang="en-US" sz="1500" dirty="0" err="1"/>
              <a:t>để</a:t>
            </a:r>
            <a:r>
              <a:rPr lang="en-US" sz="1500" dirty="0"/>
              <a:t> </a:t>
            </a:r>
            <a:r>
              <a:rPr lang="en-US" sz="1500" dirty="0" err="1"/>
              <a:t>các</a:t>
            </a:r>
            <a:r>
              <a:rPr lang="en-US" sz="1500" dirty="0"/>
              <a:t> </a:t>
            </a:r>
            <a:r>
              <a:rPr lang="en-US" sz="1500" dirty="0" err="1"/>
              <a:t>đối</a:t>
            </a:r>
            <a:r>
              <a:rPr lang="en-US" sz="1500" dirty="0"/>
              <a:t> </a:t>
            </a:r>
            <a:r>
              <a:rPr lang="en-US" sz="1500" dirty="0" err="1"/>
              <a:t>tượng</a:t>
            </a:r>
            <a:r>
              <a:rPr lang="en-US" sz="1500" dirty="0"/>
              <a:t> </a:t>
            </a:r>
            <a:r>
              <a:rPr lang="en-US" sz="1500" dirty="0" err="1"/>
              <a:t>xấu</a:t>
            </a:r>
            <a:r>
              <a:rPr lang="en-US" sz="1500" dirty="0"/>
              <a:t> </a:t>
            </a:r>
            <a:r>
              <a:rPr lang="en-US" sz="1500" dirty="0" err="1"/>
              <a:t>lừa</a:t>
            </a:r>
            <a:r>
              <a:rPr lang="en-US" sz="1500" dirty="0"/>
              <a:t> </a:t>
            </a:r>
            <a:r>
              <a:rPr lang="en-US" sz="1500" dirty="0" err="1"/>
              <a:t>gạt</a:t>
            </a:r>
            <a:r>
              <a:rPr lang="en-US" sz="1500" dirty="0"/>
              <a:t>, </a:t>
            </a:r>
            <a:r>
              <a:rPr lang="en-US" sz="1500" dirty="0" err="1"/>
              <a:t>hãm</a:t>
            </a:r>
            <a:r>
              <a:rPr lang="en-US" sz="1500" dirty="0"/>
              <a:t> </a:t>
            </a:r>
            <a:r>
              <a:rPr lang="en-US" sz="1500" dirty="0" err="1"/>
              <a:t>hại</a:t>
            </a:r>
            <a:r>
              <a:rPr lang="en-US" sz="1500" dirty="0"/>
              <a:t>… </a:t>
            </a:r>
          </a:p>
          <a:p>
            <a:pPr algn="just"/>
            <a:r>
              <a:rPr lang="vi-VN" sz="1500" b="1" dirty="0"/>
              <a:t> </a:t>
            </a:r>
            <a:r>
              <a:rPr lang="en-US" sz="1500" b="1" dirty="0"/>
              <a:t>4. </a:t>
            </a:r>
            <a:r>
              <a:rPr lang="vi-VN" sz="1500" b="1" dirty="0"/>
              <a:t>Bài học nhận thức và hành động: </a:t>
            </a:r>
            <a:endParaRPr lang="en-US" sz="1500" b="1" dirty="0"/>
          </a:p>
          <a:p>
            <a:pPr algn="just"/>
            <a:r>
              <a:rPr lang="en-US" sz="1500" dirty="0"/>
              <a:t>- </a:t>
            </a:r>
            <a:r>
              <a:rPr lang="en-US" sz="1500" dirty="0" err="1"/>
              <a:t>Cần</a:t>
            </a:r>
            <a:r>
              <a:rPr lang="en-US" sz="1500" dirty="0"/>
              <a:t> </a:t>
            </a:r>
            <a:r>
              <a:rPr lang="en-US" sz="1500" dirty="0" err="1"/>
              <a:t>nhận</a:t>
            </a:r>
            <a:r>
              <a:rPr lang="en-US" sz="1500" dirty="0"/>
              <a:t> </a:t>
            </a:r>
            <a:r>
              <a:rPr lang="en-US" sz="1500" dirty="0" err="1"/>
              <a:t>thức</a:t>
            </a:r>
            <a:r>
              <a:rPr lang="en-US" sz="1500" dirty="0"/>
              <a:t> </a:t>
            </a:r>
            <a:r>
              <a:rPr lang="en-US" sz="1500" dirty="0" err="1"/>
              <a:t>rõ</a:t>
            </a:r>
            <a:r>
              <a:rPr lang="en-US" sz="1500" dirty="0"/>
              <a:t> </a:t>
            </a:r>
            <a:r>
              <a:rPr lang="en-US" sz="1500" dirty="0" err="1"/>
              <a:t>mặt</a:t>
            </a:r>
            <a:r>
              <a:rPr lang="en-US" sz="1500" dirty="0"/>
              <a:t> </a:t>
            </a:r>
            <a:r>
              <a:rPr lang="en-US" sz="1500" dirty="0" err="1"/>
              <a:t>tích</a:t>
            </a:r>
            <a:r>
              <a:rPr lang="en-US" sz="1500" dirty="0"/>
              <a:t> </a:t>
            </a:r>
            <a:r>
              <a:rPr lang="en-US" sz="1500" dirty="0" err="1"/>
              <a:t>cực</a:t>
            </a:r>
            <a:r>
              <a:rPr lang="en-US" sz="1500" dirty="0"/>
              <a:t> </a:t>
            </a:r>
            <a:r>
              <a:rPr lang="en-US" sz="1500" dirty="0" err="1"/>
              <a:t>và</a:t>
            </a:r>
            <a:r>
              <a:rPr lang="en-US" sz="1500" dirty="0"/>
              <a:t> </a:t>
            </a:r>
            <a:r>
              <a:rPr lang="en-US" sz="1500" dirty="0" err="1"/>
              <a:t>tiêu</a:t>
            </a:r>
            <a:r>
              <a:rPr lang="en-US" sz="1500" dirty="0"/>
              <a:t> </a:t>
            </a:r>
            <a:r>
              <a:rPr lang="en-US" sz="1500" dirty="0" err="1"/>
              <a:t>cực</a:t>
            </a:r>
            <a:r>
              <a:rPr lang="en-US" sz="1500" dirty="0"/>
              <a:t> </a:t>
            </a:r>
            <a:r>
              <a:rPr lang="en-US" sz="1500" dirty="0" err="1"/>
              <a:t>để</a:t>
            </a:r>
            <a:r>
              <a:rPr lang="en-US" sz="1500" dirty="0"/>
              <a:t> </a:t>
            </a:r>
            <a:r>
              <a:rPr lang="en-US" sz="1500" dirty="0" err="1"/>
              <a:t>sử</a:t>
            </a:r>
            <a:r>
              <a:rPr lang="en-US" sz="1500" dirty="0"/>
              <a:t> </a:t>
            </a:r>
            <a:r>
              <a:rPr lang="en-US" sz="1500" dirty="0" err="1"/>
              <a:t>dụng</a:t>
            </a:r>
            <a:r>
              <a:rPr lang="en-US" sz="1500" dirty="0"/>
              <a:t> </a:t>
            </a:r>
            <a:r>
              <a:rPr lang="en-US" sz="1500" dirty="0" err="1"/>
              <a:t>hiệu</a:t>
            </a:r>
            <a:r>
              <a:rPr lang="en-US" sz="1500" dirty="0"/>
              <a:t> </a:t>
            </a:r>
            <a:r>
              <a:rPr lang="en-US" sz="1500" dirty="0" err="1"/>
              <a:t>quả</a:t>
            </a:r>
            <a:r>
              <a:rPr lang="en-US" sz="1500" dirty="0"/>
              <a:t>.</a:t>
            </a:r>
          </a:p>
          <a:p>
            <a:pPr algn="just"/>
            <a:r>
              <a:rPr lang="en-US" sz="1500" b="1" dirty="0"/>
              <a:t>5. </a:t>
            </a:r>
            <a:r>
              <a:rPr lang="en-US" sz="1500" b="1" dirty="0" err="1"/>
              <a:t>Thông</a:t>
            </a:r>
            <a:r>
              <a:rPr lang="en-US" sz="1500" b="1" dirty="0"/>
              <a:t> </a:t>
            </a:r>
            <a:r>
              <a:rPr lang="en-US" sz="1500" b="1" dirty="0" err="1"/>
              <a:t>điệp</a:t>
            </a:r>
            <a:r>
              <a:rPr lang="en-US" sz="1500" b="1" dirty="0"/>
              <a:t>: </a:t>
            </a:r>
            <a:r>
              <a:rPr lang="en-US" sz="1500" dirty="0" err="1"/>
              <a:t>Hãy</a:t>
            </a:r>
            <a:r>
              <a:rPr lang="en-US" sz="1500" dirty="0"/>
              <a:t> </a:t>
            </a:r>
            <a:r>
              <a:rPr lang="en-US" sz="1500" dirty="0" err="1"/>
              <a:t>là</a:t>
            </a:r>
            <a:r>
              <a:rPr lang="en-US" sz="1500" dirty="0"/>
              <a:t> </a:t>
            </a:r>
            <a:r>
              <a:rPr lang="en-US" sz="1500" dirty="0" err="1"/>
              <a:t>người</a:t>
            </a:r>
            <a:r>
              <a:rPr lang="en-US" sz="1500" dirty="0"/>
              <a:t> </a:t>
            </a:r>
            <a:r>
              <a:rPr lang="en-US" sz="1500" dirty="0" err="1"/>
              <a:t>công</a:t>
            </a:r>
            <a:r>
              <a:rPr lang="en-US" sz="1500" dirty="0"/>
              <a:t> </a:t>
            </a:r>
            <a:r>
              <a:rPr lang="en-US" sz="1500" dirty="0" err="1"/>
              <a:t>dân</a:t>
            </a:r>
            <a:r>
              <a:rPr lang="en-US" sz="1500" dirty="0"/>
              <a:t> </a:t>
            </a:r>
            <a:r>
              <a:rPr lang="en-US" sz="1500" dirty="0" err="1"/>
              <a:t>thông</a:t>
            </a:r>
            <a:r>
              <a:rPr lang="en-US" sz="1500" dirty="0"/>
              <a:t> </a:t>
            </a:r>
            <a:r>
              <a:rPr lang="en-US" sz="1500" dirty="0" err="1"/>
              <a:t>mình</a:t>
            </a:r>
            <a:r>
              <a:rPr lang="en-US" sz="1500" dirty="0"/>
              <a:t> </a:t>
            </a:r>
            <a:r>
              <a:rPr lang="en-US" sz="1500" dirty="0" err="1"/>
              <a:t>của</a:t>
            </a:r>
            <a:r>
              <a:rPr lang="en-US" sz="1500" dirty="0"/>
              <a:t> </a:t>
            </a:r>
            <a:r>
              <a:rPr lang="en-US" sz="1500" dirty="0" err="1"/>
              <a:t>thời</a:t>
            </a:r>
            <a:r>
              <a:rPr lang="en-US" sz="1500" dirty="0"/>
              <a:t> </a:t>
            </a:r>
            <a:r>
              <a:rPr lang="en-US" sz="1500" dirty="0" err="1"/>
              <a:t>đại</a:t>
            </a:r>
            <a:r>
              <a:rPr lang="en-US" sz="1500" dirty="0"/>
              <a:t> 4.0</a:t>
            </a:r>
          </a:p>
        </p:txBody>
      </p:sp>
      <p:sp>
        <p:nvSpPr>
          <p:cNvPr id="5" name="TextBox 4"/>
          <p:cNvSpPr txBox="1"/>
          <p:nvPr/>
        </p:nvSpPr>
        <p:spPr>
          <a:xfrm>
            <a:off x="76200" y="108948"/>
            <a:ext cx="800219" cy="369332"/>
          </a:xfrm>
          <a:prstGeom prst="rect">
            <a:avLst/>
          </a:prstGeom>
          <a:solidFill>
            <a:srgbClr val="FF0000"/>
          </a:solidFill>
        </p:spPr>
        <p:txBody>
          <a:bodyPr wrap="none" rtlCol="0">
            <a:spAutoFit/>
          </a:bodyPr>
          <a:lstStyle/>
          <a:p>
            <a:r>
              <a:rPr lang="en-US" sz="1800" b="1" dirty="0" err="1">
                <a:solidFill>
                  <a:srgbClr val="FFFF00"/>
                </a:solidFill>
              </a:rPr>
              <a:t>Đề</a:t>
            </a:r>
            <a:r>
              <a:rPr lang="en-US" sz="1800" b="1" dirty="0">
                <a:solidFill>
                  <a:srgbClr val="FFFF00"/>
                </a:solidFill>
              </a:rPr>
              <a:t> 22</a:t>
            </a:r>
          </a:p>
        </p:txBody>
      </p:sp>
    </p:spTree>
    <p:extLst>
      <p:ext uri="{BB962C8B-B14F-4D97-AF65-F5344CB8AC3E}">
        <p14:creationId xmlns:p14="http://schemas.microsoft.com/office/powerpoint/2010/main" val="140624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left)">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left)">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7" end="7"/>
                                            </p:txEl>
                                          </p:spTgt>
                                        </p:tgtEl>
                                        <p:attrNameLst>
                                          <p:attrName>style.visibility</p:attrName>
                                        </p:attrNameLst>
                                      </p:cBhvr>
                                      <p:to>
                                        <p:strVal val="visible"/>
                                      </p:to>
                                    </p:set>
                                    <p:animEffect transition="in" filter="wipe(left)">
                                      <p:cBhvr>
                                        <p:cTn id="52" dur="500"/>
                                        <p:tgtEl>
                                          <p:spTgt spid="4">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wipe(left)">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left)">
                                      <p:cBhvr>
                                        <p:cTn id="62" dur="500"/>
                                        <p:tgtEl>
                                          <p:spTgt spid="4">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wipe(left)">
                                      <p:cBhvr>
                                        <p:cTn id="67" dur="500"/>
                                        <p:tgtEl>
                                          <p:spTgt spid="4">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4">
                                            <p:txEl>
                                              <p:pRg st="11" end="11"/>
                                            </p:txEl>
                                          </p:spTgt>
                                        </p:tgtEl>
                                        <p:attrNameLst>
                                          <p:attrName>style.visibility</p:attrName>
                                        </p:attrNameLst>
                                      </p:cBhvr>
                                      <p:to>
                                        <p:strVal val="visible"/>
                                      </p:to>
                                    </p:set>
                                    <p:animEffect transition="in" filter="wipe(left)">
                                      <p:cBhvr>
                                        <p:cTn id="72" dur="500"/>
                                        <p:tgtEl>
                                          <p:spTgt spid="4">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4">
                                            <p:txEl>
                                              <p:pRg st="12" end="12"/>
                                            </p:txEl>
                                          </p:spTgt>
                                        </p:tgtEl>
                                        <p:attrNameLst>
                                          <p:attrName>style.visibility</p:attrName>
                                        </p:attrNameLst>
                                      </p:cBhvr>
                                      <p:to>
                                        <p:strVal val="visible"/>
                                      </p:to>
                                    </p:set>
                                    <p:animEffect transition="in" filter="wipe(left)">
                                      <p:cBhvr>
                                        <p:cTn id="77" dur="500"/>
                                        <p:tgtEl>
                                          <p:spTgt spid="4">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xEl>
                                              <p:pRg st="13" end="13"/>
                                            </p:txEl>
                                          </p:spTgt>
                                        </p:tgtEl>
                                        <p:attrNameLst>
                                          <p:attrName>style.visibility</p:attrName>
                                        </p:attrNameLst>
                                      </p:cBhvr>
                                      <p:to>
                                        <p:strVal val="visible"/>
                                      </p:to>
                                    </p:set>
                                    <p:animEffect transition="in" filter="wipe(left)">
                                      <p:cBhvr>
                                        <p:cTn id="82"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986" name="Group 11"/>
          <p:cNvGrpSpPr>
            <a:grpSpLocks/>
          </p:cNvGrpSpPr>
          <p:nvPr/>
        </p:nvGrpSpPr>
        <p:grpSpPr bwMode="auto">
          <a:xfrm>
            <a:off x="152400" y="144528"/>
            <a:ext cx="8991600" cy="4943216"/>
            <a:chOff x="138" y="139"/>
            <a:chExt cx="5520" cy="4003"/>
          </a:xfrm>
        </p:grpSpPr>
        <p:pic>
          <p:nvPicPr>
            <p:cNvPr id="2" name="Picture 4" descr="12"/>
            <p:cNvPicPr>
              <a:picLocks noChangeAspect="1" noChangeArrowheads="1"/>
            </p:cNvPicPr>
            <p:nvPr/>
          </p:nvPicPr>
          <p:blipFill>
            <a:blip r:embed="rId2"/>
            <a:srcRect/>
            <a:stretch>
              <a:fillRect/>
            </a:stretch>
          </p:blipFill>
          <p:spPr bwMode="auto">
            <a:xfrm>
              <a:off x="143" y="139"/>
              <a:ext cx="5474" cy="4003"/>
            </a:xfrm>
            <a:prstGeom prst="rect">
              <a:avLst/>
            </a:prstGeom>
            <a:ln w="228600" cap="sq" cmpd="thickThin">
              <a:solidFill>
                <a:srgbClr val="000000"/>
              </a:solidFill>
              <a:prstDash val="solid"/>
              <a:miter lim="800000"/>
            </a:ln>
            <a:effectLst>
              <a:innerShdw blurRad="76200">
                <a:srgbClr val="000000"/>
              </a:innerShdw>
            </a:effectLst>
          </p:spPr>
        </p:pic>
        <p:sp>
          <p:nvSpPr>
            <p:cNvPr id="41991" name="Rectangle 2"/>
            <p:cNvSpPr>
              <a:spLocks noChangeArrowheads="1"/>
            </p:cNvSpPr>
            <p:nvPr/>
          </p:nvSpPr>
          <p:spPr bwMode="auto">
            <a:xfrm>
              <a:off x="138" y="3600"/>
              <a:ext cx="5520"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endParaRPr lang="en-US" altLang="en-US" sz="1800">
                <a:solidFill>
                  <a:srgbClr val="FF00FF"/>
                </a:solidFill>
                <a:latin typeface=".VnBodoniH" pitchFamily="34" charset="0"/>
                <a:cs typeface="Arial" panose="020B0604020202020204" pitchFamily="34" charset="0"/>
              </a:endParaRPr>
            </a:p>
          </p:txBody>
        </p:sp>
      </p:grpSp>
      <p:pic>
        <p:nvPicPr>
          <p:cNvPr id="41987" name="Picture 12" descr="465af332e95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36178"/>
            <a:ext cx="1041797" cy="201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3" descr="465af332e95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13116" y="3075268"/>
            <a:ext cx="1041797" cy="2015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8"/>
          <p:cNvSpPr txBox="1">
            <a:spLocks noChangeArrowheads="1"/>
          </p:cNvSpPr>
          <p:nvPr/>
        </p:nvSpPr>
        <p:spPr bwMode="auto">
          <a:xfrm>
            <a:off x="2628900" y="2057400"/>
            <a:ext cx="4800600" cy="1177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3600" b="1" dirty="0">
                <a:solidFill>
                  <a:srgbClr val="1F497D"/>
                </a:solidFill>
                <a:latin typeface="Times New Roman" panose="02020603050405020304" pitchFamily="18" charset="0"/>
                <a:cs typeface="Arial" panose="020B0604020202020204" pitchFamily="34" charset="0"/>
              </a:rPr>
              <a:t>CẢM ƠN THẦY CÔ VÀ CÁC EM</a:t>
            </a:r>
          </a:p>
        </p:txBody>
      </p:sp>
    </p:spTree>
    <p:extLst>
      <p:ext uri="{BB962C8B-B14F-4D97-AF65-F5344CB8AC3E}">
        <p14:creationId xmlns:p14="http://schemas.microsoft.com/office/powerpoint/2010/main" val="823896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712721" y="590550"/>
            <a:ext cx="7713945" cy="1323439"/>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Cần</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tập</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trung</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vào</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xác</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định</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kiểu</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câu</a:t>
            </a:r>
            <a:r>
              <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 </a:t>
            </a:r>
            <a:r>
              <a:rPr lang="en-US" sz="4000" b="1" cap="all" dirty="0" err="1">
                <a:ln/>
                <a:solidFill>
                  <a:srgbClr val="FF0000"/>
                </a:solidFill>
                <a:effectLst>
                  <a:outerShdw blurRad="38100" dist="38100" dir="2700000" algn="tl">
                    <a:srgbClr val="000000">
                      <a:alpha val="43137"/>
                    </a:srgbClr>
                  </a:outerShdw>
                  <a:reflection blurRad="10000" stA="55000" endPos="48000" dist="500" dir="5400000" sy="-100000" algn="bl" rotWithShape="0"/>
                </a:effectLst>
              </a:rPr>
              <a:t>hỏi</a:t>
            </a:r>
            <a:endParaRPr lang="en-US" sz="6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endParaRPr>
          </a:p>
        </p:txBody>
      </p:sp>
      <p:pic>
        <p:nvPicPr>
          <p:cNvPr id="1026" name="Picture 2" descr="D:\11218221_1031726646862322_2527442835322688873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72832"/>
            <a:ext cx="2542214" cy="24741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438400" y="2647950"/>
            <a:ext cx="6934200" cy="461665"/>
          </a:xfrm>
          <a:prstGeom prst="rect">
            <a:avLst/>
          </a:prstGeom>
          <a:noFill/>
        </p:spPr>
        <p:txBody>
          <a:bodyPr wrap="square" rtlCol="0">
            <a:spAutoFit/>
          </a:bodyPr>
          <a:lstStyle/>
          <a:p>
            <a:r>
              <a:rPr lang="en-US" sz="2400" b="1" i="1" dirty="0" err="1">
                <a:solidFill>
                  <a:srgbClr val="0000FF"/>
                </a:solidFill>
              </a:rPr>
              <a:t>Khía</a:t>
            </a:r>
            <a:r>
              <a:rPr lang="en-US" sz="2400" b="1" i="1" dirty="0">
                <a:solidFill>
                  <a:srgbClr val="0000FF"/>
                </a:solidFill>
              </a:rPr>
              <a:t> </a:t>
            </a:r>
            <a:r>
              <a:rPr lang="en-US" sz="2400" b="1" i="1" dirty="0" err="1">
                <a:solidFill>
                  <a:srgbClr val="0000FF"/>
                </a:solidFill>
              </a:rPr>
              <a:t>cạnh</a:t>
            </a:r>
            <a:r>
              <a:rPr lang="en-US" sz="2400" b="1" i="1" dirty="0">
                <a:solidFill>
                  <a:srgbClr val="0000FF"/>
                </a:solidFill>
              </a:rPr>
              <a:t> </a:t>
            </a:r>
            <a:r>
              <a:rPr lang="en-US" sz="2400" b="1" i="1" dirty="0" err="1">
                <a:solidFill>
                  <a:srgbClr val="0000FF"/>
                </a:solidFill>
              </a:rPr>
              <a:t>cần</a:t>
            </a:r>
            <a:r>
              <a:rPr lang="en-US" sz="2400" b="1" i="1" dirty="0">
                <a:solidFill>
                  <a:srgbClr val="0000FF"/>
                </a:solidFill>
              </a:rPr>
              <a:t> </a:t>
            </a:r>
            <a:r>
              <a:rPr lang="en-US" sz="2400" b="1" i="1" dirty="0" err="1">
                <a:solidFill>
                  <a:srgbClr val="0000FF"/>
                </a:solidFill>
              </a:rPr>
              <a:t>bàn</a:t>
            </a:r>
            <a:r>
              <a:rPr lang="en-US" sz="2400" b="1" i="1" dirty="0">
                <a:solidFill>
                  <a:srgbClr val="0000FF"/>
                </a:solidFill>
              </a:rPr>
              <a:t> </a:t>
            </a:r>
            <a:r>
              <a:rPr lang="en-US" sz="2400" b="1" i="1" dirty="0" err="1">
                <a:solidFill>
                  <a:srgbClr val="0000FF"/>
                </a:solidFill>
              </a:rPr>
              <a:t>luận</a:t>
            </a:r>
            <a:r>
              <a:rPr lang="en-US" sz="2400" b="1" i="1" dirty="0">
                <a:solidFill>
                  <a:srgbClr val="0000FF"/>
                </a:solidFill>
              </a:rPr>
              <a:t> </a:t>
            </a:r>
            <a:r>
              <a:rPr lang="en-US" sz="2400" b="1" i="1" dirty="0" err="1">
                <a:solidFill>
                  <a:srgbClr val="0000FF"/>
                </a:solidFill>
              </a:rPr>
              <a:t>trong</a:t>
            </a:r>
            <a:r>
              <a:rPr lang="en-US" sz="2400" b="1" i="1" dirty="0">
                <a:solidFill>
                  <a:srgbClr val="0000FF"/>
                </a:solidFill>
              </a:rPr>
              <a:t> </a:t>
            </a:r>
            <a:r>
              <a:rPr lang="en-US" sz="2400" b="1" i="1" dirty="0" err="1">
                <a:solidFill>
                  <a:srgbClr val="0000FF"/>
                </a:solidFill>
              </a:rPr>
              <a:t>đề</a:t>
            </a:r>
            <a:r>
              <a:rPr lang="en-US" sz="2400" b="1" i="1" dirty="0">
                <a:solidFill>
                  <a:srgbClr val="0000FF"/>
                </a:solidFill>
              </a:rPr>
              <a:t> </a:t>
            </a:r>
            <a:r>
              <a:rPr lang="en-US" sz="2400" b="1" i="1" dirty="0" err="1">
                <a:solidFill>
                  <a:srgbClr val="0000FF"/>
                </a:solidFill>
              </a:rPr>
              <a:t>là</a:t>
            </a:r>
            <a:r>
              <a:rPr lang="en-US" sz="2400" b="1" i="1" dirty="0">
                <a:solidFill>
                  <a:srgbClr val="0000FF"/>
                </a:solidFill>
              </a:rPr>
              <a:t> </a:t>
            </a:r>
            <a:r>
              <a:rPr lang="en-US" sz="2400" b="1" i="1" dirty="0" err="1">
                <a:solidFill>
                  <a:srgbClr val="0000FF"/>
                </a:solidFill>
              </a:rPr>
              <a:t>gì</a:t>
            </a:r>
            <a:r>
              <a:rPr lang="en-US" sz="2400" b="1" i="1" dirty="0">
                <a:solidFill>
                  <a:srgbClr val="0000FF"/>
                </a:solidFill>
              </a:rPr>
              <a:t>?</a:t>
            </a:r>
          </a:p>
        </p:txBody>
      </p:sp>
      <p:sp>
        <p:nvSpPr>
          <p:cNvPr id="8" name="Down Arrow 7"/>
          <p:cNvSpPr/>
          <p:nvPr/>
        </p:nvSpPr>
        <p:spPr>
          <a:xfrm>
            <a:off x="4876800" y="3109615"/>
            <a:ext cx="609600" cy="605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675938" y="3864827"/>
            <a:ext cx="5011323" cy="584775"/>
          </a:xfrm>
          <a:prstGeom prst="rect">
            <a:avLst/>
          </a:prstGeom>
          <a:noFill/>
        </p:spPr>
        <p:txBody>
          <a:bodyPr wrap="square" rtlCol="0">
            <a:spAutoFit/>
          </a:bodyPr>
          <a:lstStyle/>
          <a:p>
            <a:pPr algn="ctr"/>
            <a:r>
              <a:rPr lang="en-US" sz="1600" dirty="0" err="1">
                <a:solidFill>
                  <a:srgbClr val="0000FF"/>
                </a:solidFill>
              </a:rPr>
              <a:t>Dựa</a:t>
            </a:r>
            <a:r>
              <a:rPr lang="en-US" sz="1600" dirty="0">
                <a:solidFill>
                  <a:srgbClr val="0000FF"/>
                </a:solidFill>
              </a:rPr>
              <a:t> </a:t>
            </a:r>
            <a:r>
              <a:rPr lang="en-US" sz="1600" dirty="0" err="1">
                <a:solidFill>
                  <a:srgbClr val="0000FF"/>
                </a:solidFill>
              </a:rPr>
              <a:t>vào</a:t>
            </a:r>
            <a:r>
              <a:rPr lang="en-US" sz="1600" dirty="0">
                <a:solidFill>
                  <a:srgbClr val="0000FF"/>
                </a:solidFill>
              </a:rPr>
              <a:t> </a:t>
            </a:r>
            <a:r>
              <a:rPr lang="en-US" sz="1600" dirty="0" err="1">
                <a:solidFill>
                  <a:srgbClr val="0000FF"/>
                </a:solidFill>
              </a:rPr>
              <a:t>đó</a:t>
            </a:r>
            <a:r>
              <a:rPr lang="en-US" sz="1600" dirty="0">
                <a:solidFill>
                  <a:srgbClr val="0000FF"/>
                </a:solidFill>
              </a:rPr>
              <a:t> chia </a:t>
            </a:r>
            <a:r>
              <a:rPr lang="en-US" sz="1600" dirty="0" err="1">
                <a:solidFill>
                  <a:srgbClr val="0000FF"/>
                </a:solidFill>
              </a:rPr>
              <a:t>ra</a:t>
            </a:r>
            <a:r>
              <a:rPr lang="en-US" sz="1600" dirty="0">
                <a:solidFill>
                  <a:srgbClr val="0000FF"/>
                </a:solidFill>
              </a:rPr>
              <a:t> </a:t>
            </a:r>
            <a:r>
              <a:rPr lang="en-US" sz="1600" dirty="0" err="1">
                <a:solidFill>
                  <a:srgbClr val="0000FF"/>
                </a:solidFill>
              </a:rPr>
              <a:t>các</a:t>
            </a:r>
            <a:r>
              <a:rPr lang="en-US" sz="1600" dirty="0">
                <a:solidFill>
                  <a:srgbClr val="0000FF"/>
                </a:solidFill>
              </a:rPr>
              <a:t> </a:t>
            </a:r>
            <a:r>
              <a:rPr lang="en-US" sz="1600" dirty="0" err="1">
                <a:solidFill>
                  <a:srgbClr val="0000FF"/>
                </a:solidFill>
              </a:rPr>
              <a:t>kiểu</a:t>
            </a:r>
            <a:r>
              <a:rPr lang="en-US" sz="1600" dirty="0">
                <a:solidFill>
                  <a:srgbClr val="0000FF"/>
                </a:solidFill>
              </a:rPr>
              <a:t> </a:t>
            </a:r>
            <a:r>
              <a:rPr lang="en-US" sz="1600" dirty="0" err="1">
                <a:solidFill>
                  <a:srgbClr val="0000FF"/>
                </a:solidFill>
              </a:rPr>
              <a:t>câu</a:t>
            </a:r>
            <a:r>
              <a:rPr lang="en-US" sz="1600" dirty="0">
                <a:solidFill>
                  <a:srgbClr val="0000FF"/>
                </a:solidFill>
              </a:rPr>
              <a:t> </a:t>
            </a:r>
            <a:r>
              <a:rPr lang="en-US" sz="1600" dirty="0" err="1">
                <a:solidFill>
                  <a:srgbClr val="0000FF"/>
                </a:solidFill>
              </a:rPr>
              <a:t>hỏi</a:t>
            </a:r>
            <a:r>
              <a:rPr lang="en-US" sz="1600" dirty="0">
                <a:solidFill>
                  <a:srgbClr val="0000FF"/>
                </a:solidFill>
              </a:rPr>
              <a:t> </a:t>
            </a:r>
            <a:r>
              <a:rPr lang="en-US" sz="1600" dirty="0" err="1">
                <a:solidFill>
                  <a:srgbClr val="0000FF"/>
                </a:solidFill>
              </a:rPr>
              <a:t>nghị</a:t>
            </a:r>
            <a:r>
              <a:rPr lang="en-US" sz="1600" dirty="0">
                <a:solidFill>
                  <a:srgbClr val="0000FF"/>
                </a:solidFill>
              </a:rPr>
              <a:t> </a:t>
            </a:r>
            <a:r>
              <a:rPr lang="en-US" sz="1600" dirty="0" err="1">
                <a:solidFill>
                  <a:srgbClr val="0000FF"/>
                </a:solidFill>
              </a:rPr>
              <a:t>luận</a:t>
            </a:r>
            <a:r>
              <a:rPr lang="en-US" sz="1600" dirty="0">
                <a:solidFill>
                  <a:srgbClr val="0000FF"/>
                </a:solidFill>
              </a:rPr>
              <a:t> </a:t>
            </a:r>
            <a:r>
              <a:rPr lang="en-US" sz="1600" dirty="0" err="1">
                <a:solidFill>
                  <a:srgbClr val="0000FF"/>
                </a:solidFill>
              </a:rPr>
              <a:t>xã</a:t>
            </a:r>
            <a:r>
              <a:rPr lang="en-US" sz="1600" dirty="0">
                <a:solidFill>
                  <a:srgbClr val="0000FF"/>
                </a:solidFill>
              </a:rPr>
              <a:t> </a:t>
            </a:r>
            <a:r>
              <a:rPr lang="en-US" sz="1600" dirty="0" err="1">
                <a:solidFill>
                  <a:srgbClr val="0000FF"/>
                </a:solidFill>
              </a:rPr>
              <a:t>hội</a:t>
            </a:r>
            <a:r>
              <a:rPr lang="en-US" sz="1600" dirty="0">
                <a:solidFill>
                  <a:srgbClr val="0000FF"/>
                </a:solidFill>
              </a:rPr>
              <a:t> </a:t>
            </a:r>
            <a:r>
              <a:rPr lang="en-US" sz="1600" dirty="0" err="1">
                <a:solidFill>
                  <a:srgbClr val="0000FF"/>
                </a:solidFill>
              </a:rPr>
              <a:t>thường</a:t>
            </a:r>
            <a:r>
              <a:rPr lang="en-US" sz="1600" dirty="0">
                <a:solidFill>
                  <a:srgbClr val="0000FF"/>
                </a:solidFill>
              </a:rPr>
              <a:t> </a:t>
            </a:r>
            <a:r>
              <a:rPr lang="en-US" sz="1600" dirty="0" err="1">
                <a:solidFill>
                  <a:srgbClr val="0000FF"/>
                </a:solidFill>
              </a:rPr>
              <a:t>xuất</a:t>
            </a:r>
            <a:r>
              <a:rPr lang="en-US" sz="1600" dirty="0">
                <a:solidFill>
                  <a:srgbClr val="0000FF"/>
                </a:solidFill>
              </a:rPr>
              <a:t> </a:t>
            </a:r>
            <a:r>
              <a:rPr lang="en-US" sz="1600" dirty="0" err="1">
                <a:solidFill>
                  <a:srgbClr val="0000FF"/>
                </a:solidFill>
              </a:rPr>
              <a:t>hiện</a:t>
            </a:r>
            <a:r>
              <a:rPr lang="en-US" sz="1600" dirty="0">
                <a:solidFill>
                  <a:srgbClr val="0000FF"/>
                </a:solidFill>
              </a:rPr>
              <a:t> </a:t>
            </a:r>
            <a:r>
              <a:rPr lang="en-US" sz="1600" dirty="0" err="1">
                <a:solidFill>
                  <a:srgbClr val="0000FF"/>
                </a:solidFill>
              </a:rPr>
              <a:t>trong</a:t>
            </a:r>
            <a:r>
              <a:rPr lang="en-US" sz="1600" dirty="0">
                <a:solidFill>
                  <a:srgbClr val="0000FF"/>
                </a:solidFill>
              </a:rPr>
              <a:t> </a:t>
            </a:r>
            <a:r>
              <a:rPr lang="en-US" sz="1600" dirty="0" err="1">
                <a:solidFill>
                  <a:srgbClr val="0000FF"/>
                </a:solidFill>
              </a:rPr>
              <a:t>đề</a:t>
            </a:r>
            <a:r>
              <a:rPr lang="en-US" sz="1600" dirty="0">
                <a:solidFill>
                  <a:srgbClr val="0000FF"/>
                </a:solidFill>
              </a:rPr>
              <a:t> </a:t>
            </a:r>
            <a:r>
              <a:rPr lang="en-US" sz="1600" dirty="0" err="1">
                <a:solidFill>
                  <a:srgbClr val="0000FF"/>
                </a:solidFill>
              </a:rPr>
              <a:t>thi</a:t>
            </a:r>
            <a:r>
              <a:rPr lang="en-US" sz="1600" dirty="0">
                <a:solidFill>
                  <a:srgbClr val="0000FF"/>
                </a:solidFill>
              </a:rPr>
              <a:t>.</a:t>
            </a:r>
          </a:p>
        </p:txBody>
      </p:sp>
    </p:spTree>
    <p:extLst>
      <p:ext uri="{BB962C8B-B14F-4D97-AF65-F5344CB8AC3E}">
        <p14:creationId xmlns:p14="http://schemas.microsoft.com/office/powerpoint/2010/main" val="273062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6"/>
                                        </p:tgtEl>
                                        <p:attrNameLst>
                                          <p:attrName>style.color</p:attrName>
                                        </p:attrNameLst>
                                      </p:cBhvr>
                                      <p:to>
                                        <a:schemeClr val="bg1"/>
                                      </p:to>
                                    </p:animClr>
                                    <p:animClr clrSpc="rgb" dir="cw">
                                      <p:cBhvr>
                                        <p:cTn id="7" dur="250" autoRev="1" fill="remove"/>
                                        <p:tgtEl>
                                          <p:spTgt spid="6"/>
                                        </p:tgtEl>
                                        <p:attrNameLst>
                                          <p:attrName>fillcolor</p:attrName>
                                        </p:attrNameLst>
                                      </p:cBhvr>
                                      <p:to>
                                        <a:schemeClr val="bg1"/>
                                      </p:to>
                                    </p:animClr>
                                    <p:set>
                                      <p:cBhvr>
                                        <p:cTn id="8" dur="250" autoRev="1" fill="remove"/>
                                        <p:tgtEl>
                                          <p:spTgt spid="6"/>
                                        </p:tgtEl>
                                        <p:attrNameLst>
                                          <p:attrName>fill.type</p:attrName>
                                        </p:attrNameLst>
                                      </p:cBhvr>
                                      <p:to>
                                        <p:strVal val="solid"/>
                                      </p:to>
                                    </p:set>
                                    <p:set>
                                      <p:cBhvr>
                                        <p:cTn id="9" dur="250" autoRev="1" fill="remove"/>
                                        <p:tgtEl>
                                          <p:spTgt spid="6"/>
                                        </p:tgtEl>
                                        <p:attrNameLst>
                                          <p:attrName>fill.on</p:attrName>
                                        </p:attrNameLst>
                                      </p:cBhvr>
                                      <p:to>
                                        <p:strVal val="true"/>
                                      </p:to>
                                    </p:set>
                                  </p:childTnLst>
                                </p:cTn>
                              </p:par>
                            </p:childTnLst>
                          </p:cTn>
                        </p:par>
                        <p:par>
                          <p:cTn id="10" fill="hold">
                            <p:stCondLst>
                              <p:cond delay="500"/>
                            </p:stCondLst>
                            <p:childTnLst>
                              <p:par>
                                <p:cTn id="11" presetID="14" presetClass="entr" presetSubtype="10" fill="hold" grpId="1"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2"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par>
                                <p:cTn id="18" presetID="2" presetClass="entr" presetSubtype="8"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0-#ppt_w/2"/>
                                          </p:val>
                                        </p:tav>
                                        <p:tav tm="100000">
                                          <p:val>
                                            <p:strVal val="#ppt_x"/>
                                          </p:val>
                                        </p:tav>
                                      </p:tavLst>
                                    </p:anim>
                                    <p:anim calcmode="lin" valueType="num">
                                      <p:cBhvr additive="base">
                                        <p:cTn id="21"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7" y="44662"/>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1</a:t>
            </a:r>
          </a:p>
        </p:txBody>
      </p:sp>
      <p:sp>
        <p:nvSpPr>
          <p:cNvPr id="3" name="TextBox 2"/>
          <p:cNvSpPr txBox="1"/>
          <p:nvPr/>
        </p:nvSpPr>
        <p:spPr>
          <a:xfrm>
            <a:off x="2057400" y="388055"/>
            <a:ext cx="6922088"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tích</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cxnSp>
        <p:nvCxnSpPr>
          <p:cNvPr id="5" name="Straight Arrow Connector 4"/>
          <p:cNvCxnSpPr/>
          <p:nvPr/>
        </p:nvCxnSpPr>
        <p:spPr>
          <a:xfrm flipH="1">
            <a:off x="3941654" y="726609"/>
            <a:ext cx="3602146" cy="1162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10400" y="726609"/>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64005" y="1581150"/>
            <a:ext cx="1828800" cy="307777"/>
          </a:xfrm>
          <a:prstGeom prst="rect">
            <a:avLst/>
          </a:prstGeom>
          <a:noFill/>
        </p:spPr>
        <p:txBody>
          <a:bodyPr wrap="square" rtlCol="0">
            <a:spAutoFit/>
          </a:bodyPr>
          <a:lstStyle/>
          <a:p>
            <a:r>
              <a:rPr lang="en-US" b="1" dirty="0" err="1"/>
              <a:t>Vai</a:t>
            </a:r>
            <a:r>
              <a:rPr lang="en-US" b="1" dirty="0"/>
              <a:t> </a:t>
            </a:r>
            <a:r>
              <a:rPr lang="en-US" b="1" dirty="0" err="1"/>
              <a:t>trò</a:t>
            </a:r>
            <a:endParaRPr lang="en-US" b="1" dirty="0"/>
          </a:p>
        </p:txBody>
      </p:sp>
      <p:sp>
        <p:nvSpPr>
          <p:cNvPr id="10" name="TextBox 9"/>
          <p:cNvSpPr txBox="1"/>
          <p:nvPr/>
        </p:nvSpPr>
        <p:spPr>
          <a:xfrm>
            <a:off x="2864005" y="2009535"/>
            <a:ext cx="1828800" cy="307777"/>
          </a:xfrm>
          <a:prstGeom prst="rect">
            <a:avLst/>
          </a:prstGeom>
          <a:noFill/>
        </p:spPr>
        <p:txBody>
          <a:bodyPr wrap="square" rtlCol="0">
            <a:spAutoFit/>
          </a:bodyPr>
          <a:lstStyle/>
          <a:p>
            <a:r>
              <a:rPr lang="en-US" b="1" dirty="0"/>
              <a:t>Ý </a:t>
            </a:r>
            <a:r>
              <a:rPr lang="en-US" b="1" dirty="0" err="1"/>
              <a:t>nghĩa</a:t>
            </a:r>
            <a:endParaRPr lang="en-US" b="1" dirty="0"/>
          </a:p>
        </p:txBody>
      </p:sp>
      <p:sp>
        <p:nvSpPr>
          <p:cNvPr id="11" name="TextBox 10"/>
          <p:cNvSpPr txBox="1"/>
          <p:nvPr/>
        </p:nvSpPr>
        <p:spPr>
          <a:xfrm>
            <a:off x="2594517" y="2455961"/>
            <a:ext cx="1600200" cy="307777"/>
          </a:xfrm>
          <a:prstGeom prst="rect">
            <a:avLst/>
          </a:prstGeom>
          <a:noFill/>
        </p:spPr>
        <p:txBody>
          <a:bodyPr wrap="square" rtlCol="0">
            <a:spAutoFit/>
          </a:bodyPr>
          <a:lstStyle/>
          <a:p>
            <a:r>
              <a:rPr lang="en-US" b="1" dirty="0" err="1"/>
              <a:t>Tầm</a:t>
            </a:r>
            <a:r>
              <a:rPr lang="en-US" b="1" dirty="0"/>
              <a:t> </a:t>
            </a:r>
            <a:r>
              <a:rPr lang="en-US" b="1" dirty="0" err="1"/>
              <a:t>quan</a:t>
            </a:r>
            <a:r>
              <a:rPr lang="en-US" b="1" dirty="0"/>
              <a:t> </a:t>
            </a:r>
            <a:r>
              <a:rPr lang="en-US" b="1" dirty="0" err="1"/>
              <a:t>trọng</a:t>
            </a:r>
            <a:endParaRPr lang="en-US" b="1" dirty="0"/>
          </a:p>
        </p:txBody>
      </p:sp>
      <p:sp>
        <p:nvSpPr>
          <p:cNvPr id="12" name="TextBox 11"/>
          <p:cNvSpPr txBox="1"/>
          <p:nvPr/>
        </p:nvSpPr>
        <p:spPr>
          <a:xfrm>
            <a:off x="2723051" y="2876549"/>
            <a:ext cx="1218603" cy="307777"/>
          </a:xfrm>
          <a:prstGeom prst="rect">
            <a:avLst/>
          </a:prstGeom>
          <a:noFill/>
        </p:spPr>
        <p:txBody>
          <a:bodyPr wrap="none" rtlCol="0">
            <a:spAutoFit/>
          </a:bodyPr>
          <a:lstStyle/>
          <a:p>
            <a:r>
              <a:rPr lang="en-US" b="1" dirty="0" err="1"/>
              <a:t>Sự</a:t>
            </a:r>
            <a:r>
              <a:rPr lang="en-US" b="1" dirty="0"/>
              <a:t> </a:t>
            </a:r>
            <a:r>
              <a:rPr lang="en-US" b="1" dirty="0" err="1"/>
              <a:t>cần</a:t>
            </a:r>
            <a:r>
              <a:rPr lang="en-US" b="1" dirty="0"/>
              <a:t> </a:t>
            </a:r>
            <a:r>
              <a:rPr lang="en-US" b="1" dirty="0" err="1"/>
              <a:t>thiết</a:t>
            </a:r>
            <a:endParaRPr lang="en-US" b="1" dirty="0"/>
          </a:p>
        </p:txBody>
      </p:sp>
      <p:sp>
        <p:nvSpPr>
          <p:cNvPr id="13" name="TextBox 12"/>
          <p:cNvSpPr txBox="1"/>
          <p:nvPr/>
        </p:nvSpPr>
        <p:spPr>
          <a:xfrm>
            <a:off x="2801902" y="3330773"/>
            <a:ext cx="1061509" cy="307777"/>
          </a:xfrm>
          <a:prstGeom prst="rect">
            <a:avLst/>
          </a:prstGeom>
          <a:noFill/>
        </p:spPr>
        <p:txBody>
          <a:bodyPr wrap="none" rtlCol="0">
            <a:spAutoFit/>
          </a:bodyPr>
          <a:lstStyle/>
          <a:p>
            <a:r>
              <a:rPr lang="en-US" b="1" dirty="0" err="1"/>
              <a:t>Sức</a:t>
            </a:r>
            <a:r>
              <a:rPr lang="en-US" b="1" dirty="0"/>
              <a:t> </a:t>
            </a:r>
            <a:r>
              <a:rPr lang="en-US" b="1" dirty="0" err="1"/>
              <a:t>mạnh</a:t>
            </a:r>
            <a:endParaRPr lang="en-US" b="1" dirty="0"/>
          </a:p>
        </p:txBody>
      </p:sp>
      <p:sp>
        <p:nvSpPr>
          <p:cNvPr id="14" name="Oval 13"/>
          <p:cNvSpPr/>
          <p:nvPr/>
        </p:nvSpPr>
        <p:spPr>
          <a:xfrm>
            <a:off x="2514600" y="1428750"/>
            <a:ext cx="16002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Callout 16"/>
          <p:cNvSpPr/>
          <p:nvPr/>
        </p:nvSpPr>
        <p:spPr>
          <a:xfrm>
            <a:off x="381000" y="2388954"/>
            <a:ext cx="2057400" cy="944796"/>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2581930"/>
            <a:ext cx="1451517" cy="523220"/>
          </a:xfrm>
          <a:prstGeom prst="rect">
            <a:avLst/>
          </a:prstGeom>
        </p:spPr>
        <p:txBody>
          <a:bodyPr wrap="square">
            <a:spAutoFit/>
          </a:bodyPr>
          <a:lstStyle/>
          <a:p>
            <a:r>
              <a:rPr lang="en-US" b="1" dirty="0" err="1">
                <a:solidFill>
                  <a:srgbClr val="FF0000"/>
                </a:solidFill>
              </a:rPr>
              <a:t>Xuất</a:t>
            </a:r>
            <a:r>
              <a:rPr lang="en-US" b="1" dirty="0">
                <a:solidFill>
                  <a:srgbClr val="FF0000"/>
                </a:solidFill>
              </a:rPr>
              <a:t> </a:t>
            </a:r>
            <a:r>
              <a:rPr lang="en-US" b="1" dirty="0" err="1">
                <a:solidFill>
                  <a:srgbClr val="FF0000"/>
                </a:solidFill>
              </a:rPr>
              <a:t>hiện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từ</a:t>
            </a:r>
            <a:r>
              <a:rPr lang="en-US" b="1" dirty="0">
                <a:solidFill>
                  <a:srgbClr val="FF0000"/>
                </a:solidFill>
              </a:rPr>
              <a:t>: </a:t>
            </a:r>
          </a:p>
        </p:txBody>
      </p:sp>
      <p:sp>
        <p:nvSpPr>
          <p:cNvPr id="19" name="Down Arrow 18"/>
          <p:cNvSpPr/>
          <p:nvPr/>
        </p:nvSpPr>
        <p:spPr>
          <a:xfrm rot="16200000">
            <a:off x="4402477" y="2287790"/>
            <a:ext cx="613180" cy="10287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39683" y="2623134"/>
            <a:ext cx="1451517" cy="307777"/>
          </a:xfrm>
          <a:prstGeom prst="rect">
            <a:avLst/>
          </a:prstGeom>
        </p:spPr>
        <p:txBody>
          <a:bodyPr wrap="square">
            <a:spAutoFit/>
          </a:bodyPr>
          <a:lstStyle/>
          <a:p>
            <a:r>
              <a:rPr lang="en-US" b="1" dirty="0" err="1">
                <a:solidFill>
                  <a:srgbClr val="FF0000"/>
                </a:solidFill>
              </a:rPr>
              <a:t>Của</a:t>
            </a:r>
            <a:endParaRPr lang="en-US" b="1" dirty="0">
              <a:solidFill>
                <a:srgbClr val="FF0000"/>
              </a:solidFill>
            </a:endParaRPr>
          </a:p>
        </p:txBody>
      </p:sp>
      <p:sp>
        <p:nvSpPr>
          <p:cNvPr id="21" name="TextBox 20"/>
          <p:cNvSpPr txBox="1"/>
          <p:nvPr/>
        </p:nvSpPr>
        <p:spPr>
          <a:xfrm>
            <a:off x="5105400" y="2086511"/>
            <a:ext cx="869149" cy="1323439"/>
          </a:xfrm>
          <a:prstGeom prst="rect">
            <a:avLst/>
          </a:prstGeom>
          <a:noFill/>
        </p:spPr>
        <p:txBody>
          <a:bodyPr wrap="none" rtlCol="0">
            <a:spAutoFit/>
          </a:bodyPr>
          <a:lstStyle/>
          <a:p>
            <a:r>
              <a:rPr lang="en-US" sz="8000" dirty="0">
                <a:solidFill>
                  <a:srgbClr val="0000FF"/>
                </a:solidFill>
              </a:rPr>
              <a:t>A</a:t>
            </a:r>
          </a:p>
        </p:txBody>
      </p:sp>
      <p:sp>
        <p:nvSpPr>
          <p:cNvPr id="22" name="TextBox 21"/>
          <p:cNvSpPr txBox="1"/>
          <p:nvPr/>
        </p:nvSpPr>
        <p:spPr>
          <a:xfrm>
            <a:off x="5934307" y="1306145"/>
            <a:ext cx="3904785" cy="3416320"/>
          </a:xfrm>
          <a:prstGeom prst="rect">
            <a:avLst/>
          </a:prstGeom>
          <a:noFill/>
        </p:spPr>
        <p:txBody>
          <a:bodyPr wrap="square" rtlCol="0">
            <a:spAutoFit/>
          </a:bodyPr>
          <a:lstStyle/>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yêu</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nước</a:t>
            </a:r>
            <a:endParaRPr lang="en-US" sz="1200" dirty="0">
              <a:latin typeface="+mj-lt"/>
              <a:cs typeface="Times New Roman" panose="02020603050405020304" pitchFamily="18" charset="0"/>
            </a:endParaRPr>
          </a:p>
          <a:p>
            <a:pPr marL="342900" indent="-342900">
              <a:buAutoNum type="arabicPeriod"/>
            </a:pPr>
            <a:r>
              <a:rPr lang="en-US" sz="1200" dirty="0">
                <a:latin typeface="+mj-lt"/>
                <a:cs typeface="Times New Roman" panose="02020603050405020304" pitchFamily="18" charset="0"/>
              </a:rPr>
              <a:t>Ý </a:t>
            </a:r>
            <a:r>
              <a:rPr lang="en-US" sz="1200" dirty="0" err="1">
                <a:latin typeface="+mj-lt"/>
                <a:cs typeface="Times New Roman" panose="02020603050405020304" pitchFamily="18" charset="0"/>
              </a:rPr>
              <a:t>thức</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trách</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nhiệm</a:t>
            </a:r>
            <a:r>
              <a:rPr lang="en-US" sz="1200" dirty="0">
                <a:latin typeface="+mj-lt"/>
                <a:cs typeface="Times New Roman" panose="02020603050405020304" pitchFamily="18" charset="0"/>
              </a:rPr>
              <a:t> </a:t>
            </a:r>
          </a:p>
          <a:p>
            <a:pPr marL="342900" indent="-342900">
              <a:buAutoNum type="arabicPeriod"/>
            </a:pPr>
            <a:r>
              <a:rPr lang="en-US" sz="1200" dirty="0" err="1">
                <a:latin typeface="+mj-lt"/>
                <a:cs typeface="Times New Roman" panose="02020603050405020304" pitchFamily="18" charset="0"/>
              </a:rPr>
              <a:t>Niềm</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tự</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hào</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dân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tộc</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Tình</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yêu</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quê</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hương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gia</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đình</a:t>
            </a:r>
            <a:r>
              <a:rPr lang="en-US" sz="1200" dirty="0">
                <a:latin typeface="+mj-lt"/>
                <a:cs typeface="Times New Roman" panose="02020603050405020304" pitchFamily="18" charset="0"/>
              </a:rPr>
              <a:t>, </a:t>
            </a:r>
          </a:p>
          <a:p>
            <a:pPr marL="342900" indent="-342900">
              <a:buAutoNum type="arabicPeriod"/>
            </a:pPr>
            <a:r>
              <a:rPr lang="en-US" sz="1200" dirty="0" err="1">
                <a:latin typeface="+mj-lt"/>
                <a:cs typeface="Times New Roman" panose="02020603050405020304" pitchFamily="18" charset="0"/>
              </a:rPr>
              <a:t>Tình</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bạn</a:t>
            </a:r>
            <a:r>
              <a:rPr lang="en-US" sz="1200" dirty="0">
                <a:latin typeface="+mj-lt"/>
                <a:cs typeface="Times New Roman" panose="02020603050405020304" pitchFamily="18" charset="0"/>
              </a:rPr>
              <a:t> </a:t>
            </a:r>
          </a:p>
          <a:p>
            <a:pPr marL="342900" indent="-342900">
              <a:buAutoNum type="arabicPeriod"/>
            </a:pPr>
            <a:r>
              <a:rPr lang="en-US" sz="1200" dirty="0" err="1">
                <a:latin typeface="+mj-lt"/>
                <a:cs typeface="Times New Roman" panose="02020603050405020304" pitchFamily="18" charset="0"/>
              </a:rPr>
              <a:t>Tôn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trọng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những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giá</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trị</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truyền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thống</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Tinh</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thần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đoàn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kết</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Tình</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yêu</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tiếng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Việt</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Sự</a:t>
            </a:r>
            <a:r>
              <a:rPr lang="en-US" sz="1200" dirty="0">
                <a:latin typeface="+mj-lt"/>
                <a:cs typeface="Times New Roman" panose="02020603050405020304" pitchFamily="18" charset="0"/>
              </a:rPr>
              <a:t> hi </a:t>
            </a:r>
            <a:r>
              <a:rPr lang="en-US" sz="1200" dirty="0" err="1">
                <a:latin typeface="+mj-lt"/>
                <a:cs typeface="Times New Roman" panose="02020603050405020304" pitchFamily="18" charset="0"/>
              </a:rPr>
              <a:t>sinh</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dũng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cảm</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Sự</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cho</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đi</a:t>
            </a:r>
            <a:endParaRPr lang="en-US" sz="1200" dirty="0">
              <a:latin typeface="+mj-lt"/>
              <a:cs typeface="Times New Roman" panose="02020603050405020304" pitchFamily="18" charset="0"/>
            </a:endParaRPr>
          </a:p>
          <a:p>
            <a:pPr marL="342900" indent="-342900">
              <a:buAutoNum type="arabicPeriod"/>
            </a:pPr>
            <a:r>
              <a:rPr lang="en-US" sz="1200" dirty="0">
                <a:latin typeface="+mj-lt"/>
                <a:cs typeface="Times New Roman" panose="02020603050405020304" pitchFamily="18" charset="0"/>
              </a:rPr>
              <a:t>Ý </a:t>
            </a:r>
            <a:r>
              <a:rPr lang="en-US" sz="1200" dirty="0" err="1">
                <a:latin typeface="+mj-lt"/>
                <a:cs typeface="Times New Roman" panose="02020603050405020304" pitchFamily="18" charset="0"/>
              </a:rPr>
              <a:t>chí</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nghị</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lực</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bao</a:t>
            </a:r>
            <a:r>
              <a:rPr lang="en-US" sz="1200" dirty="0">
                <a:latin typeface="+mj-lt"/>
                <a:cs typeface="Times New Roman" panose="02020603050405020304" pitchFamily="18" charset="0"/>
              </a:rPr>
              <a:t> dung</a:t>
            </a:r>
          </a:p>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nhân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ái</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vị</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tha</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Lòng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biết</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ơn</a:t>
            </a:r>
            <a:endParaRPr lang="en-US" sz="1200" dirty="0">
              <a:latin typeface="+mj-lt"/>
              <a:cs typeface="Times New Roman" panose="02020603050405020304" pitchFamily="18" charset="0"/>
            </a:endParaRPr>
          </a:p>
          <a:p>
            <a:pPr marL="342900" indent="-342900">
              <a:buAutoNum type="arabicPeriod"/>
            </a:pPr>
            <a:r>
              <a:rPr lang="en-US" sz="1200" dirty="0" err="1">
                <a:latin typeface="+mj-lt"/>
                <a:cs typeface="Times New Roman" panose="02020603050405020304" pitchFamily="18" charset="0"/>
              </a:rPr>
              <a:t>Thật</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thà</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trung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thực</a:t>
            </a:r>
            <a:r>
              <a:rPr lang="en-US" sz="1200" dirty="0">
                <a:latin typeface="+mj-lt"/>
                <a:cs typeface="Times New Roman" panose="02020603050405020304" pitchFamily="18" charset="0"/>
              </a:rPr>
              <a:t> </a:t>
            </a:r>
          </a:p>
          <a:p>
            <a:pPr marL="342900" indent="-342900">
              <a:buAutoNum type="arabicPeriod"/>
            </a:pPr>
            <a:r>
              <a:rPr lang="en-US" sz="1200" dirty="0" err="1">
                <a:latin typeface="+mj-lt"/>
                <a:cs typeface="Times New Roman" panose="02020603050405020304" pitchFamily="18" charset="0"/>
              </a:rPr>
              <a:t>Ứng</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xử</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có</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văn</a:t>
            </a:r>
            <a:r>
              <a:rPr lang="en-US" sz="1200" dirty="0">
                <a:latin typeface="+mj-lt"/>
                <a:cs typeface="Times New Roman" panose="02020603050405020304" pitchFamily="18" charset="0"/>
              </a:rPr>
              <a:t> </a:t>
            </a:r>
            <a:r>
              <a:rPr lang="en-US" sz="1200" dirty="0" err="1">
                <a:latin typeface="+mj-lt"/>
                <a:cs typeface="Times New Roman" panose="02020603050405020304" pitchFamily="18" charset="0"/>
              </a:rPr>
              <a:t>hóa</a:t>
            </a:r>
            <a:endParaRPr lang="en-US" sz="1200" dirty="0">
              <a:latin typeface="+mj-lt"/>
              <a:cs typeface="Times New Roman" panose="02020603050405020304" pitchFamily="18" charset="0"/>
            </a:endParaRPr>
          </a:p>
        </p:txBody>
      </p:sp>
      <p:sp>
        <p:nvSpPr>
          <p:cNvPr id="24" name="TextBox 23"/>
          <p:cNvSpPr txBox="1"/>
          <p:nvPr/>
        </p:nvSpPr>
        <p:spPr>
          <a:xfrm>
            <a:off x="2971800" y="3711773"/>
            <a:ext cx="702436" cy="307777"/>
          </a:xfrm>
          <a:prstGeom prst="rect">
            <a:avLst/>
          </a:prstGeom>
          <a:noFill/>
        </p:spPr>
        <p:txBody>
          <a:bodyPr wrap="none" rtlCol="0">
            <a:spAutoFit/>
          </a:bodyPr>
          <a:lstStyle/>
          <a:p>
            <a:r>
              <a:rPr lang="en-US" b="1" dirty="0" err="1"/>
              <a:t>Giá</a:t>
            </a:r>
            <a:r>
              <a:rPr lang="en-US" b="1" dirty="0"/>
              <a:t> </a:t>
            </a:r>
            <a:r>
              <a:rPr lang="en-US" b="1" dirty="0" err="1"/>
              <a:t>trị</a:t>
            </a:r>
            <a:endParaRPr lang="en-US" b="1" dirty="0"/>
          </a:p>
        </p:txBody>
      </p:sp>
    </p:spTree>
    <p:extLst>
      <p:ext uri="{BB962C8B-B14F-4D97-AF65-F5344CB8AC3E}">
        <p14:creationId xmlns:p14="http://schemas.microsoft.com/office/powerpoint/2010/main" val="162368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22" presetClass="entr" presetSubtype="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down)">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down)">
                                      <p:cBhvr>
                                        <p:cTn id="73" dur="500"/>
                                        <p:tgtEl>
                                          <p:spTgt spid="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down)">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wipe(down)">
                                      <p:cBhvr>
                                        <p:cTn id="83" dur="500"/>
                                        <p:tgtEl>
                                          <p:spTgt spid="2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2">
                                            <p:txEl>
                                              <p:pRg st="1" end="1"/>
                                            </p:txEl>
                                          </p:spTgt>
                                        </p:tgtEl>
                                        <p:attrNameLst>
                                          <p:attrName>style.visibility</p:attrName>
                                        </p:attrNameLst>
                                      </p:cBhvr>
                                      <p:to>
                                        <p:strVal val="visible"/>
                                      </p:to>
                                    </p:set>
                                    <p:animEffect transition="in" filter="wipe(down)">
                                      <p:cBhvr>
                                        <p:cTn id="88" dur="500"/>
                                        <p:tgtEl>
                                          <p:spTgt spid="22">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2">
                                            <p:txEl>
                                              <p:pRg st="2" end="2"/>
                                            </p:txEl>
                                          </p:spTgt>
                                        </p:tgtEl>
                                        <p:attrNameLst>
                                          <p:attrName>style.visibility</p:attrName>
                                        </p:attrNameLst>
                                      </p:cBhvr>
                                      <p:to>
                                        <p:strVal val="visible"/>
                                      </p:to>
                                    </p:set>
                                    <p:animEffect transition="in" filter="wipe(down)">
                                      <p:cBhvr>
                                        <p:cTn id="93" dur="500"/>
                                        <p:tgtEl>
                                          <p:spTgt spid="22">
                                            <p:txEl>
                                              <p:pRg st="2" end="2"/>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22">
                                            <p:txEl>
                                              <p:pRg st="3" end="3"/>
                                            </p:txEl>
                                          </p:spTgt>
                                        </p:tgtEl>
                                        <p:attrNameLst>
                                          <p:attrName>style.visibility</p:attrName>
                                        </p:attrNameLst>
                                      </p:cBhvr>
                                      <p:to>
                                        <p:strVal val="visible"/>
                                      </p:to>
                                    </p:set>
                                    <p:animEffect transition="in" filter="wipe(down)">
                                      <p:cBhvr>
                                        <p:cTn id="98" dur="500"/>
                                        <p:tgtEl>
                                          <p:spTgt spid="22">
                                            <p:txEl>
                                              <p:pRg st="3" end="3"/>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22">
                                            <p:txEl>
                                              <p:pRg st="4" end="4"/>
                                            </p:txEl>
                                          </p:spTgt>
                                        </p:tgtEl>
                                        <p:attrNameLst>
                                          <p:attrName>style.visibility</p:attrName>
                                        </p:attrNameLst>
                                      </p:cBhvr>
                                      <p:to>
                                        <p:strVal val="visible"/>
                                      </p:to>
                                    </p:set>
                                    <p:animEffect transition="in" filter="wipe(down)">
                                      <p:cBhvr>
                                        <p:cTn id="103" dur="500"/>
                                        <p:tgtEl>
                                          <p:spTgt spid="22">
                                            <p:txEl>
                                              <p:pRg st="4" end="4"/>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2">
                                            <p:txEl>
                                              <p:pRg st="5" end="5"/>
                                            </p:txEl>
                                          </p:spTgt>
                                        </p:tgtEl>
                                        <p:attrNameLst>
                                          <p:attrName>style.visibility</p:attrName>
                                        </p:attrNameLst>
                                      </p:cBhvr>
                                      <p:to>
                                        <p:strVal val="visible"/>
                                      </p:to>
                                    </p:set>
                                    <p:animEffect transition="in" filter="wipe(down)">
                                      <p:cBhvr>
                                        <p:cTn id="108" dur="500"/>
                                        <p:tgtEl>
                                          <p:spTgt spid="22">
                                            <p:txEl>
                                              <p:pRg st="5" end="5"/>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22">
                                            <p:txEl>
                                              <p:pRg st="6" end="6"/>
                                            </p:txEl>
                                          </p:spTgt>
                                        </p:tgtEl>
                                        <p:attrNameLst>
                                          <p:attrName>style.visibility</p:attrName>
                                        </p:attrNameLst>
                                      </p:cBhvr>
                                      <p:to>
                                        <p:strVal val="visible"/>
                                      </p:to>
                                    </p:set>
                                    <p:animEffect transition="in" filter="wipe(down)">
                                      <p:cBhvr>
                                        <p:cTn id="113" dur="500"/>
                                        <p:tgtEl>
                                          <p:spTgt spid="22">
                                            <p:txEl>
                                              <p:pRg st="6" end="6"/>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22">
                                            <p:txEl>
                                              <p:pRg st="7" end="7"/>
                                            </p:txEl>
                                          </p:spTgt>
                                        </p:tgtEl>
                                        <p:attrNameLst>
                                          <p:attrName>style.visibility</p:attrName>
                                        </p:attrNameLst>
                                      </p:cBhvr>
                                      <p:to>
                                        <p:strVal val="visible"/>
                                      </p:to>
                                    </p:set>
                                    <p:animEffect transition="in" filter="wipe(down)">
                                      <p:cBhvr>
                                        <p:cTn id="118" dur="500"/>
                                        <p:tgtEl>
                                          <p:spTgt spid="22">
                                            <p:txEl>
                                              <p:pRg st="7" end="7"/>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22">
                                            <p:txEl>
                                              <p:pRg st="8" end="8"/>
                                            </p:txEl>
                                          </p:spTgt>
                                        </p:tgtEl>
                                        <p:attrNameLst>
                                          <p:attrName>style.visibility</p:attrName>
                                        </p:attrNameLst>
                                      </p:cBhvr>
                                      <p:to>
                                        <p:strVal val="visible"/>
                                      </p:to>
                                    </p:set>
                                    <p:animEffect transition="in" filter="wipe(down)">
                                      <p:cBhvr>
                                        <p:cTn id="123" dur="500"/>
                                        <p:tgtEl>
                                          <p:spTgt spid="22">
                                            <p:txEl>
                                              <p:pRg st="8" end="8"/>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nodeType="clickEffect">
                                  <p:stCondLst>
                                    <p:cond delay="0"/>
                                  </p:stCondLst>
                                  <p:childTnLst>
                                    <p:set>
                                      <p:cBhvr>
                                        <p:cTn id="127" dur="1" fill="hold">
                                          <p:stCondLst>
                                            <p:cond delay="0"/>
                                          </p:stCondLst>
                                        </p:cTn>
                                        <p:tgtEl>
                                          <p:spTgt spid="22">
                                            <p:txEl>
                                              <p:pRg st="9" end="9"/>
                                            </p:txEl>
                                          </p:spTgt>
                                        </p:tgtEl>
                                        <p:attrNameLst>
                                          <p:attrName>style.visibility</p:attrName>
                                        </p:attrNameLst>
                                      </p:cBhvr>
                                      <p:to>
                                        <p:strVal val="visible"/>
                                      </p:to>
                                    </p:set>
                                    <p:animEffect transition="in" filter="wipe(down)">
                                      <p:cBhvr>
                                        <p:cTn id="128" dur="500"/>
                                        <p:tgtEl>
                                          <p:spTgt spid="22">
                                            <p:txEl>
                                              <p:pRg st="9" end="9"/>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22">
                                            <p:txEl>
                                              <p:pRg st="10" end="10"/>
                                            </p:txEl>
                                          </p:spTgt>
                                        </p:tgtEl>
                                        <p:attrNameLst>
                                          <p:attrName>style.visibility</p:attrName>
                                        </p:attrNameLst>
                                      </p:cBhvr>
                                      <p:to>
                                        <p:strVal val="visible"/>
                                      </p:to>
                                    </p:set>
                                    <p:animEffect transition="in" filter="wipe(down)">
                                      <p:cBhvr>
                                        <p:cTn id="133" dur="500"/>
                                        <p:tgtEl>
                                          <p:spTgt spid="22">
                                            <p:txEl>
                                              <p:pRg st="10" end="1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22">
                                            <p:txEl>
                                              <p:pRg st="11" end="11"/>
                                            </p:txEl>
                                          </p:spTgt>
                                        </p:tgtEl>
                                        <p:attrNameLst>
                                          <p:attrName>style.visibility</p:attrName>
                                        </p:attrNameLst>
                                      </p:cBhvr>
                                      <p:to>
                                        <p:strVal val="visible"/>
                                      </p:to>
                                    </p:set>
                                    <p:animEffect transition="in" filter="wipe(down)">
                                      <p:cBhvr>
                                        <p:cTn id="138" dur="500"/>
                                        <p:tgtEl>
                                          <p:spTgt spid="22">
                                            <p:txEl>
                                              <p:pRg st="11" end="11"/>
                                            </p:txEl>
                                          </p:spTgt>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nodeType="clickEffect">
                                  <p:stCondLst>
                                    <p:cond delay="0"/>
                                  </p:stCondLst>
                                  <p:childTnLst>
                                    <p:set>
                                      <p:cBhvr>
                                        <p:cTn id="142" dur="1" fill="hold">
                                          <p:stCondLst>
                                            <p:cond delay="0"/>
                                          </p:stCondLst>
                                        </p:cTn>
                                        <p:tgtEl>
                                          <p:spTgt spid="22">
                                            <p:txEl>
                                              <p:pRg st="12" end="12"/>
                                            </p:txEl>
                                          </p:spTgt>
                                        </p:tgtEl>
                                        <p:attrNameLst>
                                          <p:attrName>style.visibility</p:attrName>
                                        </p:attrNameLst>
                                      </p:cBhvr>
                                      <p:to>
                                        <p:strVal val="visible"/>
                                      </p:to>
                                    </p:set>
                                    <p:animEffect transition="in" filter="wipe(down)">
                                      <p:cBhvr>
                                        <p:cTn id="143" dur="500"/>
                                        <p:tgtEl>
                                          <p:spTgt spid="22">
                                            <p:txEl>
                                              <p:pRg st="12" end="1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4" fill="hold" nodeType="clickEffect">
                                  <p:stCondLst>
                                    <p:cond delay="0"/>
                                  </p:stCondLst>
                                  <p:childTnLst>
                                    <p:set>
                                      <p:cBhvr>
                                        <p:cTn id="147" dur="1" fill="hold">
                                          <p:stCondLst>
                                            <p:cond delay="0"/>
                                          </p:stCondLst>
                                        </p:cTn>
                                        <p:tgtEl>
                                          <p:spTgt spid="22">
                                            <p:txEl>
                                              <p:pRg st="13" end="13"/>
                                            </p:txEl>
                                          </p:spTgt>
                                        </p:tgtEl>
                                        <p:attrNameLst>
                                          <p:attrName>style.visibility</p:attrName>
                                        </p:attrNameLst>
                                      </p:cBhvr>
                                      <p:to>
                                        <p:strVal val="visible"/>
                                      </p:to>
                                    </p:set>
                                    <p:animEffect transition="in" filter="wipe(down)">
                                      <p:cBhvr>
                                        <p:cTn id="148" dur="500"/>
                                        <p:tgtEl>
                                          <p:spTgt spid="22">
                                            <p:txEl>
                                              <p:pRg st="13" end="13"/>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22">
                                            <p:txEl>
                                              <p:pRg st="14" end="14"/>
                                            </p:txEl>
                                          </p:spTgt>
                                        </p:tgtEl>
                                        <p:attrNameLst>
                                          <p:attrName>style.visibility</p:attrName>
                                        </p:attrNameLst>
                                      </p:cBhvr>
                                      <p:to>
                                        <p:strVal val="visible"/>
                                      </p:to>
                                    </p:set>
                                    <p:animEffect transition="in" filter="wipe(down)">
                                      <p:cBhvr>
                                        <p:cTn id="153" dur="500"/>
                                        <p:tgtEl>
                                          <p:spTgt spid="22">
                                            <p:txEl>
                                              <p:pRg st="14" end="14"/>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nodeType="clickEffect">
                                  <p:stCondLst>
                                    <p:cond delay="0"/>
                                  </p:stCondLst>
                                  <p:childTnLst>
                                    <p:set>
                                      <p:cBhvr>
                                        <p:cTn id="157" dur="1" fill="hold">
                                          <p:stCondLst>
                                            <p:cond delay="0"/>
                                          </p:stCondLst>
                                        </p:cTn>
                                        <p:tgtEl>
                                          <p:spTgt spid="22">
                                            <p:txEl>
                                              <p:pRg st="15" end="15"/>
                                            </p:txEl>
                                          </p:spTgt>
                                        </p:tgtEl>
                                        <p:attrNameLst>
                                          <p:attrName>style.visibility</p:attrName>
                                        </p:attrNameLst>
                                      </p:cBhvr>
                                      <p:to>
                                        <p:strVal val="visible"/>
                                      </p:to>
                                    </p:set>
                                    <p:animEffect transition="in" filter="wipe(down)">
                                      <p:cBhvr>
                                        <p:cTn id="158" dur="500"/>
                                        <p:tgtEl>
                                          <p:spTgt spid="22">
                                            <p:txEl>
                                              <p:pRg st="15" end="15"/>
                                            </p:txEl>
                                          </p:spTgt>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nodeType="clickEffect">
                                  <p:stCondLst>
                                    <p:cond delay="0"/>
                                  </p:stCondLst>
                                  <p:childTnLst>
                                    <p:set>
                                      <p:cBhvr>
                                        <p:cTn id="162" dur="1" fill="hold">
                                          <p:stCondLst>
                                            <p:cond delay="0"/>
                                          </p:stCondLst>
                                        </p:cTn>
                                        <p:tgtEl>
                                          <p:spTgt spid="22">
                                            <p:txEl>
                                              <p:pRg st="16" end="16"/>
                                            </p:txEl>
                                          </p:spTgt>
                                        </p:tgtEl>
                                        <p:attrNameLst>
                                          <p:attrName>style.visibility</p:attrName>
                                        </p:attrNameLst>
                                      </p:cBhvr>
                                      <p:to>
                                        <p:strVal val="visible"/>
                                      </p:to>
                                    </p:set>
                                    <p:animEffect transition="in" filter="wipe(down)">
                                      <p:cBhvr>
                                        <p:cTn id="163" dur="500"/>
                                        <p:tgtEl>
                                          <p:spTgt spid="22">
                                            <p:txEl>
                                              <p:pRg st="16" end="16"/>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nodeType="clickEffect">
                                  <p:stCondLst>
                                    <p:cond delay="0"/>
                                  </p:stCondLst>
                                  <p:childTnLst>
                                    <p:set>
                                      <p:cBhvr>
                                        <p:cTn id="167" dur="1" fill="hold">
                                          <p:stCondLst>
                                            <p:cond delay="0"/>
                                          </p:stCondLst>
                                        </p:cTn>
                                        <p:tgtEl>
                                          <p:spTgt spid="22">
                                            <p:txEl>
                                              <p:pRg st="17" end="17"/>
                                            </p:txEl>
                                          </p:spTgt>
                                        </p:tgtEl>
                                        <p:attrNameLst>
                                          <p:attrName>style.visibility</p:attrName>
                                        </p:attrNameLst>
                                      </p:cBhvr>
                                      <p:to>
                                        <p:strVal val="visible"/>
                                      </p:to>
                                    </p:set>
                                    <p:animEffect transition="in" filter="wipe(down)">
                                      <p:cBhvr>
                                        <p:cTn id="168" dur="500"/>
                                        <p:tgtEl>
                                          <p:spTgt spid="2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0" grpId="0"/>
      <p:bldP spid="11" grpId="0"/>
      <p:bldP spid="12" grpId="0"/>
      <p:bldP spid="13" grpId="0"/>
      <p:bldP spid="14" grpId="0" animBg="1"/>
      <p:bldP spid="17" grpId="0" animBg="1"/>
      <p:bldP spid="18" grpId="0"/>
      <p:bldP spid="19" grpId="0" animBg="1"/>
      <p:bldP spid="20" grpId="0"/>
      <p:bldP spid="21"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7" y="44662"/>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1</a:t>
            </a:r>
          </a:p>
        </p:txBody>
      </p:sp>
      <p:sp>
        <p:nvSpPr>
          <p:cNvPr id="3" name="TextBox 2"/>
          <p:cNvSpPr txBox="1"/>
          <p:nvPr/>
        </p:nvSpPr>
        <p:spPr>
          <a:xfrm>
            <a:off x="2057400" y="388055"/>
            <a:ext cx="6922088"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tích</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cxnSp>
        <p:nvCxnSpPr>
          <p:cNvPr id="5" name="Straight Arrow Connector 4"/>
          <p:cNvCxnSpPr/>
          <p:nvPr/>
        </p:nvCxnSpPr>
        <p:spPr>
          <a:xfrm flipH="1">
            <a:off x="3941654" y="726609"/>
            <a:ext cx="3602146" cy="11623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010400" y="726609"/>
            <a:ext cx="114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64005" y="1581150"/>
            <a:ext cx="1828800" cy="307777"/>
          </a:xfrm>
          <a:prstGeom prst="rect">
            <a:avLst/>
          </a:prstGeom>
          <a:noFill/>
        </p:spPr>
        <p:txBody>
          <a:bodyPr wrap="square" rtlCol="0">
            <a:spAutoFit/>
          </a:bodyPr>
          <a:lstStyle/>
          <a:p>
            <a:r>
              <a:rPr lang="en-US" b="1" dirty="0" err="1"/>
              <a:t>Vai</a:t>
            </a:r>
            <a:r>
              <a:rPr lang="en-US" b="1" dirty="0"/>
              <a:t> </a:t>
            </a:r>
            <a:r>
              <a:rPr lang="en-US" b="1" dirty="0" err="1"/>
              <a:t>trò</a:t>
            </a:r>
            <a:endParaRPr lang="en-US" b="1" dirty="0"/>
          </a:p>
        </p:txBody>
      </p:sp>
      <p:sp>
        <p:nvSpPr>
          <p:cNvPr id="10" name="TextBox 9"/>
          <p:cNvSpPr txBox="1"/>
          <p:nvPr/>
        </p:nvSpPr>
        <p:spPr>
          <a:xfrm>
            <a:off x="2864005" y="2009535"/>
            <a:ext cx="1828800" cy="307777"/>
          </a:xfrm>
          <a:prstGeom prst="rect">
            <a:avLst/>
          </a:prstGeom>
          <a:noFill/>
        </p:spPr>
        <p:txBody>
          <a:bodyPr wrap="square" rtlCol="0">
            <a:spAutoFit/>
          </a:bodyPr>
          <a:lstStyle/>
          <a:p>
            <a:r>
              <a:rPr lang="en-US" b="1" dirty="0"/>
              <a:t>Ý </a:t>
            </a:r>
            <a:r>
              <a:rPr lang="en-US" b="1" dirty="0" err="1"/>
              <a:t>nghĩa</a:t>
            </a:r>
            <a:endParaRPr lang="en-US" b="1" dirty="0"/>
          </a:p>
        </p:txBody>
      </p:sp>
      <p:sp>
        <p:nvSpPr>
          <p:cNvPr id="11" name="TextBox 10"/>
          <p:cNvSpPr txBox="1"/>
          <p:nvPr/>
        </p:nvSpPr>
        <p:spPr>
          <a:xfrm>
            <a:off x="2594517" y="2455961"/>
            <a:ext cx="1600200" cy="307777"/>
          </a:xfrm>
          <a:prstGeom prst="rect">
            <a:avLst/>
          </a:prstGeom>
          <a:noFill/>
        </p:spPr>
        <p:txBody>
          <a:bodyPr wrap="square" rtlCol="0">
            <a:spAutoFit/>
          </a:bodyPr>
          <a:lstStyle/>
          <a:p>
            <a:r>
              <a:rPr lang="en-US" b="1" dirty="0" err="1"/>
              <a:t>Tầm</a:t>
            </a:r>
            <a:r>
              <a:rPr lang="en-US" b="1" dirty="0"/>
              <a:t> </a:t>
            </a:r>
            <a:r>
              <a:rPr lang="en-US" b="1" dirty="0" err="1"/>
              <a:t>quan</a:t>
            </a:r>
            <a:r>
              <a:rPr lang="en-US" b="1" dirty="0"/>
              <a:t> </a:t>
            </a:r>
            <a:r>
              <a:rPr lang="en-US" b="1" dirty="0" err="1"/>
              <a:t>trọng</a:t>
            </a:r>
            <a:endParaRPr lang="en-US" b="1" dirty="0"/>
          </a:p>
        </p:txBody>
      </p:sp>
      <p:sp>
        <p:nvSpPr>
          <p:cNvPr id="12" name="TextBox 11"/>
          <p:cNvSpPr txBox="1"/>
          <p:nvPr/>
        </p:nvSpPr>
        <p:spPr>
          <a:xfrm>
            <a:off x="2723051" y="2876549"/>
            <a:ext cx="1218603" cy="307777"/>
          </a:xfrm>
          <a:prstGeom prst="rect">
            <a:avLst/>
          </a:prstGeom>
          <a:noFill/>
        </p:spPr>
        <p:txBody>
          <a:bodyPr wrap="none" rtlCol="0">
            <a:spAutoFit/>
          </a:bodyPr>
          <a:lstStyle/>
          <a:p>
            <a:r>
              <a:rPr lang="en-US" b="1" dirty="0" err="1"/>
              <a:t>Sự</a:t>
            </a:r>
            <a:r>
              <a:rPr lang="en-US" b="1" dirty="0"/>
              <a:t> </a:t>
            </a:r>
            <a:r>
              <a:rPr lang="en-US" b="1" dirty="0" err="1"/>
              <a:t>cần</a:t>
            </a:r>
            <a:r>
              <a:rPr lang="en-US" b="1" dirty="0"/>
              <a:t> </a:t>
            </a:r>
            <a:r>
              <a:rPr lang="en-US" b="1" dirty="0" err="1"/>
              <a:t>thiết</a:t>
            </a:r>
            <a:endParaRPr lang="en-US" b="1" dirty="0"/>
          </a:p>
        </p:txBody>
      </p:sp>
      <p:sp>
        <p:nvSpPr>
          <p:cNvPr id="13" name="TextBox 12"/>
          <p:cNvSpPr txBox="1"/>
          <p:nvPr/>
        </p:nvSpPr>
        <p:spPr>
          <a:xfrm>
            <a:off x="2801902" y="3330773"/>
            <a:ext cx="1061509" cy="307777"/>
          </a:xfrm>
          <a:prstGeom prst="rect">
            <a:avLst/>
          </a:prstGeom>
          <a:noFill/>
        </p:spPr>
        <p:txBody>
          <a:bodyPr wrap="none" rtlCol="0">
            <a:spAutoFit/>
          </a:bodyPr>
          <a:lstStyle/>
          <a:p>
            <a:r>
              <a:rPr lang="en-US" b="1" dirty="0" err="1"/>
              <a:t>Sức</a:t>
            </a:r>
            <a:r>
              <a:rPr lang="en-US" b="1" dirty="0"/>
              <a:t> </a:t>
            </a:r>
            <a:r>
              <a:rPr lang="en-US" b="1" dirty="0" err="1"/>
              <a:t>mạnh</a:t>
            </a:r>
            <a:endParaRPr lang="en-US" b="1" dirty="0"/>
          </a:p>
        </p:txBody>
      </p:sp>
      <p:sp>
        <p:nvSpPr>
          <p:cNvPr id="14" name="Oval 13"/>
          <p:cNvSpPr/>
          <p:nvPr/>
        </p:nvSpPr>
        <p:spPr>
          <a:xfrm>
            <a:off x="2514600" y="1428750"/>
            <a:ext cx="16002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Callout 16"/>
          <p:cNvSpPr/>
          <p:nvPr/>
        </p:nvSpPr>
        <p:spPr>
          <a:xfrm>
            <a:off x="381000" y="2388954"/>
            <a:ext cx="2057400" cy="944796"/>
          </a:xfrm>
          <a:prstGeom prst="rightArrow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2581930"/>
            <a:ext cx="1451517" cy="523220"/>
          </a:xfrm>
          <a:prstGeom prst="rect">
            <a:avLst/>
          </a:prstGeom>
        </p:spPr>
        <p:txBody>
          <a:bodyPr wrap="square">
            <a:spAutoFit/>
          </a:bodyPr>
          <a:lstStyle/>
          <a:p>
            <a:r>
              <a:rPr lang="en-US" b="1" dirty="0" err="1">
                <a:solidFill>
                  <a:srgbClr val="FF0000"/>
                </a:solidFill>
              </a:rPr>
              <a:t>Xuất</a:t>
            </a:r>
            <a:r>
              <a:rPr lang="en-US" b="1" dirty="0">
                <a:solidFill>
                  <a:srgbClr val="FF0000"/>
                </a:solidFill>
              </a:rPr>
              <a:t> </a:t>
            </a:r>
            <a:r>
              <a:rPr lang="en-US" b="1" dirty="0" err="1">
                <a:solidFill>
                  <a:srgbClr val="FF0000"/>
                </a:solidFill>
              </a:rPr>
              <a:t>hiện</a:t>
            </a:r>
            <a:r>
              <a:rPr lang="en-US" b="1" dirty="0">
                <a:solidFill>
                  <a:srgbClr val="FF0000"/>
                </a:solidFill>
              </a:rPr>
              <a:t> </a:t>
            </a:r>
            <a:r>
              <a:rPr lang="en-US" b="1" dirty="0" err="1">
                <a:solidFill>
                  <a:srgbClr val="FF0000"/>
                </a:solidFill>
              </a:rPr>
              <a:t>một</a:t>
            </a:r>
            <a:r>
              <a:rPr lang="en-US" b="1" dirty="0">
                <a:solidFill>
                  <a:srgbClr val="FF0000"/>
                </a:solidFill>
              </a:rPr>
              <a:t> </a:t>
            </a:r>
            <a:r>
              <a:rPr lang="en-US" b="1" dirty="0" err="1">
                <a:solidFill>
                  <a:srgbClr val="FF0000"/>
                </a:solidFill>
              </a:rPr>
              <a:t>trong</a:t>
            </a:r>
            <a:r>
              <a:rPr lang="en-US" b="1" dirty="0">
                <a:solidFill>
                  <a:srgbClr val="FF0000"/>
                </a:solidFill>
              </a:rPr>
              <a:t> </a:t>
            </a:r>
            <a:r>
              <a:rPr lang="en-US" b="1" dirty="0" err="1">
                <a:solidFill>
                  <a:srgbClr val="FF0000"/>
                </a:solidFill>
              </a:rPr>
              <a:t>các</a:t>
            </a:r>
            <a:r>
              <a:rPr lang="en-US" b="1" dirty="0">
                <a:solidFill>
                  <a:srgbClr val="FF0000"/>
                </a:solidFill>
              </a:rPr>
              <a:t> </a:t>
            </a:r>
            <a:r>
              <a:rPr lang="en-US" b="1" dirty="0" err="1">
                <a:solidFill>
                  <a:srgbClr val="FF0000"/>
                </a:solidFill>
              </a:rPr>
              <a:t>từ</a:t>
            </a:r>
            <a:r>
              <a:rPr lang="en-US" b="1" dirty="0">
                <a:solidFill>
                  <a:srgbClr val="FF0000"/>
                </a:solidFill>
              </a:rPr>
              <a:t>: </a:t>
            </a:r>
          </a:p>
        </p:txBody>
      </p:sp>
      <p:sp>
        <p:nvSpPr>
          <p:cNvPr id="19" name="Down Arrow 18"/>
          <p:cNvSpPr/>
          <p:nvPr/>
        </p:nvSpPr>
        <p:spPr>
          <a:xfrm rot="16200000">
            <a:off x="4402477" y="2287790"/>
            <a:ext cx="613180" cy="10287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39683" y="2623134"/>
            <a:ext cx="1451517" cy="307777"/>
          </a:xfrm>
          <a:prstGeom prst="rect">
            <a:avLst/>
          </a:prstGeom>
        </p:spPr>
        <p:txBody>
          <a:bodyPr wrap="square">
            <a:spAutoFit/>
          </a:bodyPr>
          <a:lstStyle/>
          <a:p>
            <a:r>
              <a:rPr lang="en-US" b="1" dirty="0" err="1">
                <a:solidFill>
                  <a:srgbClr val="FF0000"/>
                </a:solidFill>
              </a:rPr>
              <a:t>Của</a:t>
            </a:r>
            <a:endParaRPr lang="en-US" b="1" dirty="0">
              <a:solidFill>
                <a:srgbClr val="FF0000"/>
              </a:solidFill>
            </a:endParaRPr>
          </a:p>
        </p:txBody>
      </p:sp>
      <p:sp>
        <p:nvSpPr>
          <p:cNvPr id="21" name="TextBox 20"/>
          <p:cNvSpPr txBox="1"/>
          <p:nvPr/>
        </p:nvSpPr>
        <p:spPr>
          <a:xfrm>
            <a:off x="5105400" y="2086511"/>
            <a:ext cx="869149" cy="1323439"/>
          </a:xfrm>
          <a:prstGeom prst="rect">
            <a:avLst/>
          </a:prstGeom>
          <a:noFill/>
        </p:spPr>
        <p:txBody>
          <a:bodyPr wrap="none" rtlCol="0">
            <a:spAutoFit/>
          </a:bodyPr>
          <a:lstStyle/>
          <a:p>
            <a:r>
              <a:rPr lang="en-US" sz="8000" dirty="0">
                <a:solidFill>
                  <a:srgbClr val="0000FF"/>
                </a:solidFill>
              </a:rPr>
              <a:t>A</a:t>
            </a:r>
          </a:p>
        </p:txBody>
      </p:sp>
      <p:sp>
        <p:nvSpPr>
          <p:cNvPr id="23" name="TextBox 22"/>
          <p:cNvSpPr txBox="1"/>
          <p:nvPr/>
        </p:nvSpPr>
        <p:spPr>
          <a:xfrm>
            <a:off x="6015437" y="1307768"/>
            <a:ext cx="3581400" cy="4339650"/>
          </a:xfrm>
          <a:prstGeom prst="rect">
            <a:avLst/>
          </a:prstGeom>
          <a:noFill/>
        </p:spPr>
        <p:txBody>
          <a:bodyPr wrap="square" rtlCol="0">
            <a:spAutoFit/>
          </a:bodyPr>
          <a:lstStyle/>
          <a:p>
            <a:r>
              <a:rPr lang="en-US" sz="1200" dirty="0"/>
              <a:t>21. </a:t>
            </a:r>
            <a:r>
              <a:rPr lang="vi-VN" sz="1200" dirty="0"/>
              <a:t>Ư</a:t>
            </a:r>
            <a:r>
              <a:rPr lang="en-US" sz="1200" dirty="0" err="1"/>
              <a:t>ớc</a:t>
            </a:r>
            <a:r>
              <a:rPr lang="en-US" sz="1200" dirty="0"/>
              <a:t> </a:t>
            </a:r>
            <a:r>
              <a:rPr lang="en-US" sz="1200" dirty="0" err="1"/>
              <a:t>mơ</a:t>
            </a:r>
            <a:r>
              <a:rPr lang="en-US" sz="1200" dirty="0"/>
              <a:t>- </a:t>
            </a:r>
            <a:r>
              <a:rPr lang="en-US" sz="1200" dirty="0" err="1"/>
              <a:t>khát</a:t>
            </a:r>
            <a:r>
              <a:rPr lang="en-US" sz="1200" dirty="0"/>
              <a:t> </a:t>
            </a:r>
            <a:r>
              <a:rPr lang="en-US" sz="1200" dirty="0" err="1"/>
              <a:t>vọng</a:t>
            </a:r>
            <a:r>
              <a:rPr lang="en-US" sz="1200" dirty="0"/>
              <a:t> – </a:t>
            </a:r>
            <a:r>
              <a:rPr lang="en-US" sz="1200" dirty="0" err="1"/>
              <a:t>hoài</a:t>
            </a:r>
            <a:r>
              <a:rPr lang="en-US" sz="1200" dirty="0"/>
              <a:t> </a:t>
            </a:r>
            <a:r>
              <a:rPr lang="en-US" sz="1200" dirty="0" err="1"/>
              <a:t>bão</a:t>
            </a:r>
            <a:endParaRPr lang="en-US" sz="1200" dirty="0"/>
          </a:p>
          <a:p>
            <a:r>
              <a:rPr lang="en-US" sz="1200" dirty="0"/>
              <a:t>22. </a:t>
            </a:r>
            <a:r>
              <a:rPr lang="en-US" sz="1200" dirty="0" err="1"/>
              <a:t>Niềm</a:t>
            </a:r>
            <a:r>
              <a:rPr lang="en-US" sz="1200" dirty="0"/>
              <a:t> tin </a:t>
            </a:r>
          </a:p>
          <a:p>
            <a:r>
              <a:rPr lang="en-US" sz="1200" dirty="0"/>
              <a:t>23. </a:t>
            </a:r>
            <a:r>
              <a:rPr lang="en-US" sz="1200" dirty="0" err="1"/>
              <a:t>Tinh</a:t>
            </a:r>
            <a:r>
              <a:rPr lang="en-US" sz="1200" dirty="0"/>
              <a:t> </a:t>
            </a:r>
            <a:r>
              <a:rPr lang="en-US" sz="1200" dirty="0" err="1"/>
              <a:t>thần</a:t>
            </a:r>
            <a:r>
              <a:rPr lang="en-US" sz="1200" dirty="0"/>
              <a:t> </a:t>
            </a:r>
            <a:r>
              <a:rPr lang="en-US" sz="1200" dirty="0" err="1"/>
              <a:t>lạc</a:t>
            </a:r>
            <a:r>
              <a:rPr lang="en-US" sz="1200" dirty="0"/>
              <a:t> </a:t>
            </a:r>
            <a:r>
              <a:rPr lang="en-US" sz="1200" dirty="0" err="1"/>
              <a:t>quan</a:t>
            </a:r>
            <a:r>
              <a:rPr lang="en-US" sz="1200" dirty="0"/>
              <a:t> </a:t>
            </a:r>
          </a:p>
          <a:p>
            <a:r>
              <a:rPr lang="en-US" sz="1200" dirty="0"/>
              <a:t>24. </a:t>
            </a:r>
            <a:r>
              <a:rPr lang="en-US" sz="1200" dirty="0" err="1"/>
              <a:t>Sự</a:t>
            </a:r>
            <a:r>
              <a:rPr lang="en-US" sz="1200" dirty="0"/>
              <a:t> </a:t>
            </a:r>
            <a:r>
              <a:rPr lang="en-US" sz="1200" dirty="0" err="1"/>
              <a:t>nhận</a:t>
            </a:r>
            <a:r>
              <a:rPr lang="en-US" sz="1200" dirty="0"/>
              <a:t> </a:t>
            </a:r>
            <a:r>
              <a:rPr lang="en-US" sz="1200" dirty="0" err="1"/>
              <a:t>lỗi</a:t>
            </a:r>
            <a:endParaRPr lang="en-US" sz="1200" dirty="0"/>
          </a:p>
          <a:p>
            <a:r>
              <a:rPr lang="en-US" sz="1200" dirty="0"/>
              <a:t>25. </a:t>
            </a:r>
            <a:r>
              <a:rPr lang="en-US" sz="1200" dirty="0" err="1"/>
              <a:t>Đồng</a:t>
            </a:r>
            <a:r>
              <a:rPr lang="en-US" sz="1200" dirty="0"/>
              <a:t> </a:t>
            </a:r>
            <a:r>
              <a:rPr lang="en-US" sz="1200" dirty="0" err="1"/>
              <a:t>cảm</a:t>
            </a:r>
            <a:r>
              <a:rPr lang="en-US" sz="1200" dirty="0"/>
              <a:t>, </a:t>
            </a:r>
            <a:r>
              <a:rPr lang="en-US" sz="1200" dirty="0" err="1"/>
              <a:t>sẻ</a:t>
            </a:r>
            <a:r>
              <a:rPr lang="en-US" sz="1200" dirty="0"/>
              <a:t> chia, </a:t>
            </a:r>
            <a:r>
              <a:rPr lang="en-US" sz="1200" dirty="0" err="1"/>
              <a:t>thấu</a:t>
            </a:r>
            <a:r>
              <a:rPr lang="en-US" sz="1200" dirty="0"/>
              <a:t> </a:t>
            </a:r>
            <a:r>
              <a:rPr lang="en-US" sz="1200" dirty="0" err="1"/>
              <a:t>cảm</a:t>
            </a:r>
            <a:endParaRPr lang="en-US" sz="1200" dirty="0"/>
          </a:p>
          <a:p>
            <a:r>
              <a:rPr lang="en-US" sz="1200" dirty="0"/>
              <a:t>26. </a:t>
            </a:r>
            <a:r>
              <a:rPr lang="en-US" sz="1200" dirty="0" err="1"/>
              <a:t>Kĩ</a:t>
            </a:r>
            <a:r>
              <a:rPr lang="en-US" sz="1200" dirty="0"/>
              <a:t> </a:t>
            </a:r>
            <a:r>
              <a:rPr lang="en-US" sz="1200" dirty="0" err="1"/>
              <a:t>năng</a:t>
            </a:r>
            <a:r>
              <a:rPr lang="en-US" sz="1200" dirty="0"/>
              <a:t> </a:t>
            </a:r>
            <a:r>
              <a:rPr lang="en-US" sz="1200" dirty="0" err="1"/>
              <a:t>sống</a:t>
            </a:r>
            <a:endParaRPr lang="en-US" sz="1200" dirty="0"/>
          </a:p>
          <a:p>
            <a:r>
              <a:rPr lang="en-US" sz="1200" dirty="0"/>
              <a:t>27. </a:t>
            </a:r>
            <a:r>
              <a:rPr lang="en-US" sz="1200" dirty="0" err="1"/>
              <a:t>Xác</a:t>
            </a:r>
            <a:r>
              <a:rPr lang="en-US" sz="1200" dirty="0"/>
              <a:t> </a:t>
            </a:r>
            <a:r>
              <a:rPr lang="en-US" sz="1200" dirty="0" err="1"/>
              <a:t>định</a:t>
            </a:r>
            <a:r>
              <a:rPr lang="en-US" sz="1200" dirty="0"/>
              <a:t> </a:t>
            </a:r>
            <a:r>
              <a:rPr lang="en-US" sz="1200" dirty="0" err="1"/>
              <a:t>mục</a:t>
            </a:r>
            <a:r>
              <a:rPr lang="en-US" sz="1200" dirty="0"/>
              <a:t> </a:t>
            </a:r>
            <a:r>
              <a:rPr lang="en-US" sz="1200" dirty="0" err="1"/>
              <a:t>tiêu</a:t>
            </a:r>
            <a:endParaRPr lang="en-US" sz="1200" dirty="0"/>
          </a:p>
          <a:p>
            <a:r>
              <a:rPr lang="en-US" sz="1200" dirty="0"/>
              <a:t>28. </a:t>
            </a:r>
            <a:r>
              <a:rPr lang="en-US" sz="1200" dirty="0" err="1"/>
              <a:t>Lí</a:t>
            </a:r>
            <a:r>
              <a:rPr lang="en-US" sz="1200" dirty="0"/>
              <a:t> </a:t>
            </a:r>
            <a:r>
              <a:rPr lang="en-US" sz="1200" dirty="0" err="1"/>
              <a:t>tưởng</a:t>
            </a:r>
            <a:r>
              <a:rPr lang="en-US" sz="1200" dirty="0"/>
              <a:t> </a:t>
            </a:r>
            <a:r>
              <a:rPr lang="en-US" sz="1200" dirty="0" err="1"/>
              <a:t>sống</a:t>
            </a:r>
            <a:endParaRPr lang="en-US" sz="1200" dirty="0"/>
          </a:p>
          <a:p>
            <a:r>
              <a:rPr lang="en-US" sz="1200" dirty="0"/>
              <a:t>29. </a:t>
            </a:r>
            <a:r>
              <a:rPr lang="en-US" sz="1200" dirty="0" err="1"/>
              <a:t>Lựa</a:t>
            </a:r>
            <a:r>
              <a:rPr lang="en-US" sz="1200" dirty="0"/>
              <a:t> </a:t>
            </a:r>
            <a:r>
              <a:rPr lang="en-US" sz="1200" dirty="0" err="1"/>
              <a:t>chọn</a:t>
            </a:r>
            <a:r>
              <a:rPr lang="en-US" sz="1200" dirty="0"/>
              <a:t> </a:t>
            </a:r>
            <a:r>
              <a:rPr lang="en-US" sz="1200" dirty="0" err="1"/>
              <a:t>nghề</a:t>
            </a:r>
            <a:r>
              <a:rPr lang="en-US" sz="1200" dirty="0"/>
              <a:t> </a:t>
            </a:r>
            <a:r>
              <a:rPr lang="en-US" sz="1200" dirty="0" err="1"/>
              <a:t>nghiệp</a:t>
            </a:r>
            <a:endParaRPr lang="en-US" sz="1200" dirty="0"/>
          </a:p>
          <a:p>
            <a:r>
              <a:rPr lang="en-US" sz="1200" dirty="0"/>
              <a:t>30. </a:t>
            </a:r>
            <a:r>
              <a:rPr lang="en-US" sz="1200" dirty="0" err="1"/>
              <a:t>Sự</a:t>
            </a:r>
            <a:r>
              <a:rPr lang="en-US" sz="1200" dirty="0"/>
              <a:t> </a:t>
            </a:r>
            <a:r>
              <a:rPr lang="en-US" sz="1200" dirty="0" err="1"/>
              <a:t>cống</a:t>
            </a:r>
            <a:r>
              <a:rPr lang="en-US" sz="1200" dirty="0"/>
              <a:t> </a:t>
            </a:r>
            <a:r>
              <a:rPr lang="en-US" sz="1200" dirty="0" err="1"/>
              <a:t>hiến</a:t>
            </a:r>
            <a:endParaRPr lang="en-US" sz="1200" dirty="0"/>
          </a:p>
          <a:p>
            <a:r>
              <a:rPr lang="en-US" sz="1200" dirty="0"/>
              <a:t>32. </a:t>
            </a:r>
            <a:r>
              <a:rPr lang="en-US" sz="1200" dirty="0" err="1"/>
              <a:t>Khó</a:t>
            </a:r>
            <a:r>
              <a:rPr lang="en-US" sz="1200" dirty="0"/>
              <a:t> </a:t>
            </a:r>
            <a:r>
              <a:rPr lang="en-US" sz="1200" dirty="0" err="1"/>
              <a:t>khăn</a:t>
            </a:r>
            <a:r>
              <a:rPr lang="en-US" sz="1200" dirty="0"/>
              <a:t>, </a:t>
            </a:r>
            <a:r>
              <a:rPr lang="en-US" sz="1200" dirty="0" err="1"/>
              <a:t>thử</a:t>
            </a:r>
            <a:r>
              <a:rPr lang="en-US" sz="1200" dirty="0"/>
              <a:t> </a:t>
            </a:r>
            <a:r>
              <a:rPr lang="en-US" sz="1200" dirty="0" err="1"/>
              <a:t>thách</a:t>
            </a:r>
            <a:endParaRPr lang="en-US" sz="1200" dirty="0"/>
          </a:p>
          <a:p>
            <a:r>
              <a:rPr lang="en-US" sz="1200" dirty="0"/>
              <a:t>33. </a:t>
            </a:r>
            <a:r>
              <a:rPr lang="en-US" sz="1200" dirty="0" err="1"/>
              <a:t>Hoàn</a:t>
            </a:r>
            <a:r>
              <a:rPr lang="en-US" sz="1200" dirty="0"/>
              <a:t> </a:t>
            </a:r>
            <a:r>
              <a:rPr lang="en-US" sz="1200" dirty="0" err="1"/>
              <a:t>thiện</a:t>
            </a:r>
            <a:r>
              <a:rPr lang="en-US" sz="1200" dirty="0"/>
              <a:t> </a:t>
            </a:r>
            <a:r>
              <a:rPr lang="en-US" sz="1200" dirty="0" err="1"/>
              <a:t>bản</a:t>
            </a:r>
            <a:r>
              <a:rPr lang="en-US" sz="1200" dirty="0"/>
              <a:t> </a:t>
            </a:r>
            <a:r>
              <a:rPr lang="en-US" sz="1200" dirty="0" err="1"/>
              <a:t>thân</a:t>
            </a:r>
            <a:endParaRPr lang="en-US" sz="1200" dirty="0"/>
          </a:p>
          <a:p>
            <a:r>
              <a:rPr lang="en-US" sz="1200" dirty="0"/>
              <a:t>34. </a:t>
            </a:r>
            <a:r>
              <a:rPr lang="en-US" sz="1200" dirty="0" err="1"/>
              <a:t>Sống</a:t>
            </a:r>
            <a:r>
              <a:rPr lang="en-US" sz="1200" dirty="0"/>
              <a:t> </a:t>
            </a:r>
            <a:r>
              <a:rPr lang="en-US" sz="1200" dirty="0" err="1"/>
              <a:t>là</a:t>
            </a:r>
            <a:r>
              <a:rPr lang="en-US" sz="1200" dirty="0"/>
              <a:t> </a:t>
            </a:r>
            <a:r>
              <a:rPr lang="en-US" sz="1200" dirty="0" err="1"/>
              <a:t>chính</a:t>
            </a:r>
            <a:r>
              <a:rPr lang="en-US" sz="1200" dirty="0"/>
              <a:t> </a:t>
            </a:r>
            <a:r>
              <a:rPr lang="en-US" sz="1200" dirty="0" err="1"/>
              <a:t>mình</a:t>
            </a:r>
            <a:endParaRPr lang="en-US" sz="1200" dirty="0"/>
          </a:p>
          <a:p>
            <a:r>
              <a:rPr lang="en-US" sz="1200" dirty="0"/>
              <a:t>35. </a:t>
            </a:r>
            <a:r>
              <a:rPr lang="en-US" sz="1200" dirty="0" err="1"/>
              <a:t>Hành</a:t>
            </a:r>
            <a:r>
              <a:rPr lang="en-US" sz="1200" dirty="0"/>
              <a:t> </a:t>
            </a:r>
            <a:r>
              <a:rPr lang="en-US" sz="1200" dirty="0" err="1"/>
              <a:t>động</a:t>
            </a:r>
            <a:endParaRPr lang="en-US" sz="1200" dirty="0"/>
          </a:p>
          <a:p>
            <a:r>
              <a:rPr lang="en-US" sz="1200" dirty="0"/>
              <a:t>36. </a:t>
            </a:r>
            <a:r>
              <a:rPr lang="en-US" sz="1200" dirty="0" err="1"/>
              <a:t>Hạnh</a:t>
            </a:r>
            <a:r>
              <a:rPr lang="en-US" sz="1200" dirty="0"/>
              <a:t> </a:t>
            </a:r>
            <a:r>
              <a:rPr lang="en-US" sz="1200" dirty="0" err="1"/>
              <a:t>phúc</a:t>
            </a:r>
            <a:r>
              <a:rPr lang="en-US" sz="1200" dirty="0"/>
              <a:t> – </a:t>
            </a:r>
            <a:r>
              <a:rPr lang="en-US" sz="1200" dirty="0" err="1"/>
              <a:t>khổ</a:t>
            </a:r>
            <a:r>
              <a:rPr lang="en-US" sz="1200" dirty="0"/>
              <a:t> </a:t>
            </a:r>
            <a:r>
              <a:rPr lang="en-US" sz="1200" dirty="0" err="1"/>
              <a:t>đau</a:t>
            </a:r>
            <a:endParaRPr lang="en-US" sz="1200" dirty="0"/>
          </a:p>
          <a:p>
            <a:r>
              <a:rPr lang="en-US" sz="1200" dirty="0"/>
              <a:t>37. </a:t>
            </a:r>
            <a:r>
              <a:rPr lang="en-US" sz="1200" dirty="0" err="1"/>
              <a:t>Rèn</a:t>
            </a:r>
            <a:r>
              <a:rPr lang="en-US" sz="1200" dirty="0"/>
              <a:t> </a:t>
            </a:r>
            <a:r>
              <a:rPr lang="en-US" sz="1200" dirty="0" err="1"/>
              <a:t>luyện</a:t>
            </a:r>
            <a:r>
              <a:rPr lang="en-US" sz="1200" dirty="0"/>
              <a:t> </a:t>
            </a:r>
            <a:r>
              <a:rPr lang="en-US" sz="1200" dirty="0" err="1"/>
              <a:t>bản</a:t>
            </a:r>
            <a:r>
              <a:rPr lang="en-US" sz="1200" dirty="0"/>
              <a:t> </a:t>
            </a:r>
            <a:r>
              <a:rPr lang="en-US" sz="1200" dirty="0" err="1"/>
              <a:t>thân</a:t>
            </a:r>
            <a:endParaRPr lang="en-US" sz="1200" dirty="0"/>
          </a:p>
          <a:p>
            <a:r>
              <a:rPr lang="en-US" sz="1200" dirty="0"/>
              <a:t>38. </a:t>
            </a:r>
            <a:r>
              <a:rPr lang="en-US" sz="1200" dirty="0" err="1"/>
              <a:t>Đọc</a:t>
            </a:r>
            <a:r>
              <a:rPr lang="en-US" sz="1200" dirty="0"/>
              <a:t> </a:t>
            </a:r>
            <a:r>
              <a:rPr lang="en-US" sz="1200" dirty="0" err="1"/>
              <a:t>sách</a:t>
            </a:r>
            <a:endParaRPr lang="en-US" sz="1200" dirty="0"/>
          </a:p>
          <a:p>
            <a:r>
              <a:rPr lang="en-US" sz="1200" dirty="0"/>
              <a:t>39. </a:t>
            </a:r>
            <a:r>
              <a:rPr lang="en-US" sz="1200" dirty="0" err="1"/>
              <a:t>Sống</a:t>
            </a:r>
            <a:r>
              <a:rPr lang="en-US" sz="1200" dirty="0"/>
              <a:t> </a:t>
            </a:r>
            <a:r>
              <a:rPr lang="en-US" sz="1200" dirty="0" err="1"/>
              <a:t>có</a:t>
            </a:r>
            <a:r>
              <a:rPr lang="en-US" sz="1200" dirty="0"/>
              <a:t> </a:t>
            </a:r>
            <a:r>
              <a:rPr lang="en-US" sz="1200" dirty="0" err="1"/>
              <a:t>văn</a:t>
            </a:r>
            <a:r>
              <a:rPr lang="en-US" sz="1200" dirty="0"/>
              <a:t> </a:t>
            </a:r>
            <a:r>
              <a:rPr lang="en-US" sz="1200" dirty="0" err="1"/>
              <a:t>hóa</a:t>
            </a:r>
            <a:endParaRPr lang="en-US" sz="1200" dirty="0"/>
          </a:p>
          <a:p>
            <a:r>
              <a:rPr lang="en-US" sz="1200" dirty="0"/>
              <a:t>40. </a:t>
            </a:r>
            <a:r>
              <a:rPr lang="en-US" sz="1200" dirty="0" err="1"/>
              <a:t>Sự</a:t>
            </a:r>
            <a:r>
              <a:rPr lang="en-US" sz="1200" dirty="0"/>
              <a:t> </a:t>
            </a:r>
            <a:r>
              <a:rPr lang="en-US" sz="1200" dirty="0" err="1"/>
              <a:t>sáng</a:t>
            </a:r>
            <a:r>
              <a:rPr lang="en-US" sz="1200" dirty="0"/>
              <a:t> </a:t>
            </a:r>
            <a:r>
              <a:rPr lang="en-US" sz="1200" dirty="0" err="1"/>
              <a:t>tạo</a:t>
            </a:r>
            <a:endParaRPr lang="en-US" sz="1200" dirty="0"/>
          </a:p>
          <a:p>
            <a:r>
              <a:rPr lang="en-US" sz="1200" dirty="0"/>
              <a:t>41. </a:t>
            </a:r>
            <a:r>
              <a:rPr lang="en-US" sz="1200" dirty="0" err="1"/>
              <a:t>Tính</a:t>
            </a:r>
            <a:r>
              <a:rPr lang="en-US" sz="1200" dirty="0"/>
              <a:t> </a:t>
            </a:r>
            <a:r>
              <a:rPr lang="en-US" sz="1200" dirty="0" err="1"/>
              <a:t>tự</a:t>
            </a:r>
            <a:r>
              <a:rPr lang="en-US" sz="1200" dirty="0"/>
              <a:t> </a:t>
            </a:r>
            <a:r>
              <a:rPr lang="en-US" sz="1200" dirty="0" err="1"/>
              <a:t>lập</a:t>
            </a:r>
            <a:endParaRPr lang="en-US" sz="1200" dirty="0"/>
          </a:p>
          <a:p>
            <a:r>
              <a:rPr lang="en-US" sz="1200" dirty="0"/>
              <a:t>…</a:t>
            </a:r>
          </a:p>
          <a:p>
            <a:pPr marL="342900" indent="-342900">
              <a:buAutoNum type="arabicPeriod"/>
            </a:pPr>
            <a:endParaRPr lang="en-US" sz="1200" dirty="0"/>
          </a:p>
          <a:p>
            <a:endParaRPr lang="en-US" sz="1200" dirty="0"/>
          </a:p>
        </p:txBody>
      </p:sp>
      <p:sp>
        <p:nvSpPr>
          <p:cNvPr id="24" name="TextBox 23"/>
          <p:cNvSpPr txBox="1"/>
          <p:nvPr/>
        </p:nvSpPr>
        <p:spPr>
          <a:xfrm>
            <a:off x="2955164" y="3714750"/>
            <a:ext cx="702436" cy="307777"/>
          </a:xfrm>
          <a:prstGeom prst="rect">
            <a:avLst/>
          </a:prstGeom>
          <a:noFill/>
        </p:spPr>
        <p:txBody>
          <a:bodyPr wrap="none" rtlCol="0">
            <a:spAutoFit/>
          </a:bodyPr>
          <a:lstStyle/>
          <a:p>
            <a:r>
              <a:rPr lang="en-US" b="1" dirty="0" err="1"/>
              <a:t>Giá</a:t>
            </a:r>
            <a:r>
              <a:rPr lang="en-US" b="1" dirty="0"/>
              <a:t> </a:t>
            </a:r>
            <a:r>
              <a:rPr lang="en-US" b="1" dirty="0" err="1"/>
              <a:t>trị</a:t>
            </a:r>
            <a:endParaRPr lang="en-US" b="1" dirty="0"/>
          </a:p>
        </p:txBody>
      </p:sp>
    </p:spTree>
    <p:extLst>
      <p:ext uri="{BB962C8B-B14F-4D97-AF65-F5344CB8AC3E}">
        <p14:creationId xmlns:p14="http://schemas.microsoft.com/office/powerpoint/2010/main" val="28917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wipe(up)">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wipe(up)">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wipe(up)">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wipe(up)">
                                      <p:cBhvr>
                                        <p:cTn id="27" dur="500"/>
                                        <p:tgtEl>
                                          <p:spTgt spid="2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3">
                                            <p:txEl>
                                              <p:pRg st="4" end="4"/>
                                            </p:txEl>
                                          </p:spTgt>
                                        </p:tgtEl>
                                        <p:attrNameLst>
                                          <p:attrName>style.visibility</p:attrName>
                                        </p:attrNameLst>
                                      </p:cBhvr>
                                      <p:to>
                                        <p:strVal val="visible"/>
                                      </p:to>
                                    </p:set>
                                    <p:animEffect transition="in" filter="wipe(up)">
                                      <p:cBhvr>
                                        <p:cTn id="32" dur="500"/>
                                        <p:tgtEl>
                                          <p:spTgt spid="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Effect transition="in" filter="wipe(up)">
                                      <p:cBhvr>
                                        <p:cTn id="37" dur="500"/>
                                        <p:tgtEl>
                                          <p:spTgt spid="2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3">
                                            <p:txEl>
                                              <p:pRg st="6" end="6"/>
                                            </p:txEl>
                                          </p:spTgt>
                                        </p:tgtEl>
                                        <p:attrNameLst>
                                          <p:attrName>style.visibility</p:attrName>
                                        </p:attrNameLst>
                                      </p:cBhvr>
                                      <p:to>
                                        <p:strVal val="visible"/>
                                      </p:to>
                                    </p:set>
                                    <p:animEffect transition="in" filter="wipe(up)">
                                      <p:cBhvr>
                                        <p:cTn id="42" dur="500"/>
                                        <p:tgtEl>
                                          <p:spTgt spid="2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3">
                                            <p:txEl>
                                              <p:pRg st="7" end="7"/>
                                            </p:txEl>
                                          </p:spTgt>
                                        </p:tgtEl>
                                        <p:attrNameLst>
                                          <p:attrName>style.visibility</p:attrName>
                                        </p:attrNameLst>
                                      </p:cBhvr>
                                      <p:to>
                                        <p:strVal val="visible"/>
                                      </p:to>
                                    </p:set>
                                    <p:animEffect transition="in" filter="wipe(up)">
                                      <p:cBhvr>
                                        <p:cTn id="47" dur="500"/>
                                        <p:tgtEl>
                                          <p:spTgt spid="2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3">
                                            <p:txEl>
                                              <p:pRg st="8" end="8"/>
                                            </p:txEl>
                                          </p:spTgt>
                                        </p:tgtEl>
                                        <p:attrNameLst>
                                          <p:attrName>style.visibility</p:attrName>
                                        </p:attrNameLst>
                                      </p:cBhvr>
                                      <p:to>
                                        <p:strVal val="visible"/>
                                      </p:to>
                                    </p:set>
                                    <p:animEffect transition="in" filter="wipe(up)">
                                      <p:cBhvr>
                                        <p:cTn id="52" dur="500"/>
                                        <p:tgtEl>
                                          <p:spTgt spid="2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23">
                                            <p:txEl>
                                              <p:pRg st="9" end="9"/>
                                            </p:txEl>
                                          </p:spTgt>
                                        </p:tgtEl>
                                        <p:attrNameLst>
                                          <p:attrName>style.visibility</p:attrName>
                                        </p:attrNameLst>
                                      </p:cBhvr>
                                      <p:to>
                                        <p:strVal val="visible"/>
                                      </p:to>
                                    </p:set>
                                    <p:animEffect transition="in" filter="wipe(up)">
                                      <p:cBhvr>
                                        <p:cTn id="57" dur="500"/>
                                        <p:tgtEl>
                                          <p:spTgt spid="2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23">
                                            <p:txEl>
                                              <p:pRg st="10" end="10"/>
                                            </p:txEl>
                                          </p:spTgt>
                                        </p:tgtEl>
                                        <p:attrNameLst>
                                          <p:attrName>style.visibility</p:attrName>
                                        </p:attrNameLst>
                                      </p:cBhvr>
                                      <p:to>
                                        <p:strVal val="visible"/>
                                      </p:to>
                                    </p:set>
                                    <p:animEffect transition="in" filter="wipe(up)">
                                      <p:cBhvr>
                                        <p:cTn id="62" dur="500"/>
                                        <p:tgtEl>
                                          <p:spTgt spid="2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23">
                                            <p:txEl>
                                              <p:pRg st="11" end="11"/>
                                            </p:txEl>
                                          </p:spTgt>
                                        </p:tgtEl>
                                        <p:attrNameLst>
                                          <p:attrName>style.visibility</p:attrName>
                                        </p:attrNameLst>
                                      </p:cBhvr>
                                      <p:to>
                                        <p:strVal val="visible"/>
                                      </p:to>
                                    </p:set>
                                    <p:animEffect transition="in" filter="wipe(up)">
                                      <p:cBhvr>
                                        <p:cTn id="67" dur="500"/>
                                        <p:tgtEl>
                                          <p:spTgt spid="2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23">
                                            <p:txEl>
                                              <p:pRg st="12" end="12"/>
                                            </p:txEl>
                                          </p:spTgt>
                                        </p:tgtEl>
                                        <p:attrNameLst>
                                          <p:attrName>style.visibility</p:attrName>
                                        </p:attrNameLst>
                                      </p:cBhvr>
                                      <p:to>
                                        <p:strVal val="visible"/>
                                      </p:to>
                                    </p:set>
                                    <p:animEffect transition="in" filter="wipe(up)">
                                      <p:cBhvr>
                                        <p:cTn id="72" dur="500"/>
                                        <p:tgtEl>
                                          <p:spTgt spid="2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3">
                                            <p:txEl>
                                              <p:pRg st="13" end="13"/>
                                            </p:txEl>
                                          </p:spTgt>
                                        </p:tgtEl>
                                        <p:attrNameLst>
                                          <p:attrName>style.visibility</p:attrName>
                                        </p:attrNameLst>
                                      </p:cBhvr>
                                      <p:to>
                                        <p:strVal val="visible"/>
                                      </p:to>
                                    </p:set>
                                    <p:animEffect transition="in" filter="wipe(up)">
                                      <p:cBhvr>
                                        <p:cTn id="77" dur="500"/>
                                        <p:tgtEl>
                                          <p:spTgt spid="2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3">
                                            <p:txEl>
                                              <p:pRg st="14" end="14"/>
                                            </p:txEl>
                                          </p:spTgt>
                                        </p:tgtEl>
                                        <p:attrNameLst>
                                          <p:attrName>style.visibility</p:attrName>
                                        </p:attrNameLst>
                                      </p:cBhvr>
                                      <p:to>
                                        <p:strVal val="visible"/>
                                      </p:to>
                                    </p:set>
                                    <p:animEffect transition="in" filter="wipe(up)">
                                      <p:cBhvr>
                                        <p:cTn id="82" dur="500"/>
                                        <p:tgtEl>
                                          <p:spTgt spid="23">
                                            <p:txEl>
                                              <p:pRg st="14" end="14"/>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23">
                                            <p:txEl>
                                              <p:pRg st="15" end="15"/>
                                            </p:txEl>
                                          </p:spTgt>
                                        </p:tgtEl>
                                        <p:attrNameLst>
                                          <p:attrName>style.visibility</p:attrName>
                                        </p:attrNameLst>
                                      </p:cBhvr>
                                      <p:to>
                                        <p:strVal val="visible"/>
                                      </p:to>
                                    </p:set>
                                    <p:animEffect transition="in" filter="wipe(up)">
                                      <p:cBhvr>
                                        <p:cTn id="87" dur="500"/>
                                        <p:tgtEl>
                                          <p:spTgt spid="23">
                                            <p:txEl>
                                              <p:pRg st="15" end="15"/>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nodeType="clickEffect">
                                  <p:stCondLst>
                                    <p:cond delay="0"/>
                                  </p:stCondLst>
                                  <p:childTnLst>
                                    <p:set>
                                      <p:cBhvr>
                                        <p:cTn id="91" dur="1" fill="hold">
                                          <p:stCondLst>
                                            <p:cond delay="0"/>
                                          </p:stCondLst>
                                        </p:cTn>
                                        <p:tgtEl>
                                          <p:spTgt spid="23">
                                            <p:txEl>
                                              <p:pRg st="16" end="16"/>
                                            </p:txEl>
                                          </p:spTgt>
                                        </p:tgtEl>
                                        <p:attrNameLst>
                                          <p:attrName>style.visibility</p:attrName>
                                        </p:attrNameLst>
                                      </p:cBhvr>
                                      <p:to>
                                        <p:strVal val="visible"/>
                                      </p:to>
                                    </p:set>
                                    <p:animEffect transition="in" filter="wipe(up)">
                                      <p:cBhvr>
                                        <p:cTn id="92" dur="500"/>
                                        <p:tgtEl>
                                          <p:spTgt spid="23">
                                            <p:txEl>
                                              <p:pRg st="16" end="1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nodeType="clickEffect">
                                  <p:stCondLst>
                                    <p:cond delay="0"/>
                                  </p:stCondLst>
                                  <p:childTnLst>
                                    <p:set>
                                      <p:cBhvr>
                                        <p:cTn id="96" dur="1" fill="hold">
                                          <p:stCondLst>
                                            <p:cond delay="0"/>
                                          </p:stCondLst>
                                        </p:cTn>
                                        <p:tgtEl>
                                          <p:spTgt spid="23">
                                            <p:txEl>
                                              <p:pRg st="17" end="17"/>
                                            </p:txEl>
                                          </p:spTgt>
                                        </p:tgtEl>
                                        <p:attrNameLst>
                                          <p:attrName>style.visibility</p:attrName>
                                        </p:attrNameLst>
                                      </p:cBhvr>
                                      <p:to>
                                        <p:strVal val="visible"/>
                                      </p:to>
                                    </p:set>
                                    <p:animEffect transition="in" filter="wipe(up)">
                                      <p:cBhvr>
                                        <p:cTn id="97" dur="500"/>
                                        <p:tgtEl>
                                          <p:spTgt spid="23">
                                            <p:txEl>
                                              <p:pRg st="17" end="1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nodeType="clickEffect">
                                  <p:stCondLst>
                                    <p:cond delay="0"/>
                                  </p:stCondLst>
                                  <p:childTnLst>
                                    <p:set>
                                      <p:cBhvr>
                                        <p:cTn id="101" dur="1" fill="hold">
                                          <p:stCondLst>
                                            <p:cond delay="0"/>
                                          </p:stCondLst>
                                        </p:cTn>
                                        <p:tgtEl>
                                          <p:spTgt spid="23">
                                            <p:txEl>
                                              <p:pRg st="18" end="18"/>
                                            </p:txEl>
                                          </p:spTgt>
                                        </p:tgtEl>
                                        <p:attrNameLst>
                                          <p:attrName>style.visibility</p:attrName>
                                        </p:attrNameLst>
                                      </p:cBhvr>
                                      <p:to>
                                        <p:strVal val="visible"/>
                                      </p:to>
                                    </p:set>
                                    <p:animEffect transition="in" filter="wipe(up)">
                                      <p:cBhvr>
                                        <p:cTn id="102" dur="500"/>
                                        <p:tgtEl>
                                          <p:spTgt spid="23">
                                            <p:txEl>
                                              <p:pRg st="18" end="1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23">
                                            <p:txEl>
                                              <p:pRg st="19" end="19"/>
                                            </p:txEl>
                                          </p:spTgt>
                                        </p:tgtEl>
                                        <p:attrNameLst>
                                          <p:attrName>style.visibility</p:attrName>
                                        </p:attrNameLst>
                                      </p:cBhvr>
                                      <p:to>
                                        <p:strVal val="visible"/>
                                      </p:to>
                                    </p:set>
                                    <p:animEffect transition="in" filter="wipe(up)">
                                      <p:cBhvr>
                                        <p:cTn id="107" dur="500"/>
                                        <p:tgtEl>
                                          <p:spTgt spid="23">
                                            <p:txEl>
                                              <p:pRg st="19" end="1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23">
                                            <p:txEl>
                                              <p:pRg st="20" end="20"/>
                                            </p:txEl>
                                          </p:spTgt>
                                        </p:tgtEl>
                                        <p:attrNameLst>
                                          <p:attrName>style.visibility</p:attrName>
                                        </p:attrNameLst>
                                      </p:cBhvr>
                                      <p:to>
                                        <p:strVal val="visible"/>
                                      </p:to>
                                    </p:set>
                                    <p:animEffect transition="in" filter="wipe(up)">
                                      <p:cBhvr>
                                        <p:cTn id="112" dur="500"/>
                                        <p:tgtEl>
                                          <p:spTgt spid="23">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xplosion 1 1"/>
          <p:cNvSpPr/>
          <p:nvPr/>
        </p:nvSpPr>
        <p:spPr>
          <a:xfrm rot="285863">
            <a:off x="77937" y="44662"/>
            <a:ext cx="2053925" cy="196214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rgbClr val="FFFF00"/>
                </a:solidFill>
              </a:rPr>
              <a:t>Dạng</a:t>
            </a:r>
            <a:r>
              <a:rPr lang="en-US" sz="1800" b="1" dirty="0">
                <a:solidFill>
                  <a:srgbClr val="FFFF00"/>
                </a:solidFill>
              </a:rPr>
              <a:t> 1</a:t>
            </a:r>
          </a:p>
        </p:txBody>
      </p:sp>
      <p:sp>
        <p:nvSpPr>
          <p:cNvPr id="3" name="TextBox 2"/>
          <p:cNvSpPr txBox="1"/>
          <p:nvPr/>
        </p:nvSpPr>
        <p:spPr>
          <a:xfrm>
            <a:off x="2057400" y="388055"/>
            <a:ext cx="6922088" cy="338554"/>
          </a:xfrm>
          <a:prstGeom prst="rect">
            <a:avLst/>
          </a:prstGeom>
          <a:noFill/>
        </p:spPr>
        <p:txBody>
          <a:bodyPr wrap="none" rtlCol="0">
            <a:spAutoFit/>
          </a:bodyPr>
          <a:lstStyle/>
          <a:p>
            <a:r>
              <a:rPr lang="en-US" sz="1600" i="1" dirty="0" err="1"/>
              <a:t>Viết</a:t>
            </a:r>
            <a:r>
              <a:rPr lang="en-US" sz="1600" i="1" dirty="0"/>
              <a:t> </a:t>
            </a:r>
            <a:r>
              <a:rPr lang="en-US" sz="1600" i="1" dirty="0" err="1"/>
              <a:t>đoạn</a:t>
            </a:r>
            <a:r>
              <a:rPr lang="en-US" sz="1600" i="1" dirty="0"/>
              <a:t> </a:t>
            </a:r>
            <a:r>
              <a:rPr lang="en-US" sz="1600" i="1" dirty="0" err="1"/>
              <a:t>văn</a:t>
            </a:r>
            <a:r>
              <a:rPr lang="en-US" sz="1600" i="1" dirty="0"/>
              <a:t> </a:t>
            </a:r>
            <a:r>
              <a:rPr lang="en-US" sz="1600" i="1" dirty="0" err="1"/>
              <a:t>khoảng</a:t>
            </a:r>
            <a:r>
              <a:rPr lang="en-US" sz="1600" i="1" dirty="0"/>
              <a:t> 200 </a:t>
            </a:r>
            <a:r>
              <a:rPr lang="en-US" sz="1600" i="1" dirty="0" err="1"/>
              <a:t>chữ</a:t>
            </a:r>
            <a:r>
              <a:rPr lang="en-US" sz="1600" i="1" dirty="0"/>
              <a:t>, </a:t>
            </a:r>
            <a:r>
              <a:rPr lang="en-US" sz="1600" i="1" dirty="0" err="1"/>
              <a:t>trình</a:t>
            </a:r>
            <a:r>
              <a:rPr lang="en-US" sz="1600" i="1" dirty="0"/>
              <a:t> </a:t>
            </a:r>
            <a:r>
              <a:rPr lang="en-US" sz="1600" i="1" dirty="0" err="1"/>
              <a:t>bày</a:t>
            </a:r>
            <a:r>
              <a:rPr lang="en-US" sz="1600" i="1" dirty="0"/>
              <a:t> </a:t>
            </a:r>
            <a:r>
              <a:rPr lang="en-US" sz="1600" i="1" dirty="0" err="1"/>
              <a:t>suy</a:t>
            </a:r>
            <a:r>
              <a:rPr lang="en-US" sz="1600" i="1" dirty="0"/>
              <a:t> </a:t>
            </a:r>
            <a:r>
              <a:rPr lang="en-US" sz="1600" i="1" dirty="0" err="1"/>
              <a:t>nghĩ</a:t>
            </a:r>
            <a:r>
              <a:rPr lang="en-US" sz="1600" i="1" dirty="0"/>
              <a:t> </a:t>
            </a:r>
            <a:r>
              <a:rPr lang="en-US" sz="1600" i="1" dirty="0" err="1"/>
              <a:t>về</a:t>
            </a:r>
            <a:r>
              <a:rPr lang="en-US" sz="1600" i="1" dirty="0"/>
              <a:t> </a:t>
            </a:r>
            <a:r>
              <a:rPr lang="en-US" sz="1600" b="1" i="1" dirty="0" err="1">
                <a:solidFill>
                  <a:srgbClr val="FF0000"/>
                </a:solidFill>
              </a:rPr>
              <a:t>mặt</a:t>
            </a:r>
            <a:r>
              <a:rPr lang="en-US" sz="1600" b="1" i="1" dirty="0">
                <a:solidFill>
                  <a:srgbClr val="FF0000"/>
                </a:solidFill>
              </a:rPr>
              <a:t> </a:t>
            </a:r>
            <a:r>
              <a:rPr lang="en-US" sz="1600" b="1" i="1" dirty="0" err="1">
                <a:solidFill>
                  <a:srgbClr val="FF0000"/>
                </a:solidFill>
              </a:rPr>
              <a:t>tích</a:t>
            </a:r>
            <a:r>
              <a:rPr lang="en-US" sz="1600" b="1" i="1" dirty="0">
                <a:solidFill>
                  <a:srgbClr val="FF0000"/>
                </a:solidFill>
              </a:rPr>
              <a:t> </a:t>
            </a:r>
            <a:r>
              <a:rPr lang="en-US" sz="1600" b="1" i="1" dirty="0" err="1">
                <a:solidFill>
                  <a:srgbClr val="FF0000"/>
                </a:solidFill>
              </a:rPr>
              <a:t>cực</a:t>
            </a:r>
            <a:r>
              <a:rPr lang="en-US" sz="1600" b="1" i="1" dirty="0">
                <a:solidFill>
                  <a:srgbClr val="FF0000"/>
                </a:solidFill>
              </a:rPr>
              <a:t> </a:t>
            </a:r>
            <a:r>
              <a:rPr lang="en-US" sz="1600" i="1" dirty="0" err="1"/>
              <a:t>của</a:t>
            </a:r>
            <a:r>
              <a:rPr lang="en-US" sz="1600" i="1" dirty="0"/>
              <a:t> A. </a:t>
            </a:r>
          </a:p>
        </p:txBody>
      </p:sp>
      <p:sp>
        <p:nvSpPr>
          <p:cNvPr id="9" name="TextBox 8"/>
          <p:cNvSpPr txBox="1"/>
          <p:nvPr/>
        </p:nvSpPr>
        <p:spPr>
          <a:xfrm>
            <a:off x="2178205" y="1356362"/>
            <a:ext cx="1828800" cy="307777"/>
          </a:xfrm>
          <a:prstGeom prst="rect">
            <a:avLst/>
          </a:prstGeom>
          <a:noFill/>
        </p:spPr>
        <p:txBody>
          <a:bodyPr wrap="square" rtlCol="0">
            <a:spAutoFit/>
          </a:bodyPr>
          <a:lstStyle/>
          <a:p>
            <a:r>
              <a:rPr lang="en-US" b="1" dirty="0" err="1"/>
              <a:t>Vai</a:t>
            </a:r>
            <a:r>
              <a:rPr lang="en-US" b="1" dirty="0"/>
              <a:t> </a:t>
            </a:r>
            <a:r>
              <a:rPr lang="en-US" b="1" dirty="0" err="1"/>
              <a:t>trò</a:t>
            </a:r>
            <a:endParaRPr lang="en-US" b="1" dirty="0"/>
          </a:p>
        </p:txBody>
      </p:sp>
      <p:sp>
        <p:nvSpPr>
          <p:cNvPr id="10" name="TextBox 9"/>
          <p:cNvSpPr txBox="1"/>
          <p:nvPr/>
        </p:nvSpPr>
        <p:spPr>
          <a:xfrm>
            <a:off x="2178205" y="1784747"/>
            <a:ext cx="1828800" cy="307777"/>
          </a:xfrm>
          <a:prstGeom prst="rect">
            <a:avLst/>
          </a:prstGeom>
          <a:noFill/>
        </p:spPr>
        <p:txBody>
          <a:bodyPr wrap="square" rtlCol="0">
            <a:spAutoFit/>
          </a:bodyPr>
          <a:lstStyle/>
          <a:p>
            <a:r>
              <a:rPr lang="en-US" b="1" dirty="0"/>
              <a:t>Ý </a:t>
            </a:r>
            <a:r>
              <a:rPr lang="en-US" b="1" dirty="0" err="1"/>
              <a:t>nghĩa</a:t>
            </a:r>
            <a:endParaRPr lang="en-US" b="1" dirty="0"/>
          </a:p>
        </p:txBody>
      </p:sp>
      <p:sp>
        <p:nvSpPr>
          <p:cNvPr id="11" name="TextBox 10"/>
          <p:cNvSpPr txBox="1"/>
          <p:nvPr/>
        </p:nvSpPr>
        <p:spPr>
          <a:xfrm>
            <a:off x="1908717" y="2231173"/>
            <a:ext cx="1600200" cy="307777"/>
          </a:xfrm>
          <a:prstGeom prst="rect">
            <a:avLst/>
          </a:prstGeom>
          <a:noFill/>
        </p:spPr>
        <p:txBody>
          <a:bodyPr wrap="square" rtlCol="0">
            <a:spAutoFit/>
          </a:bodyPr>
          <a:lstStyle/>
          <a:p>
            <a:r>
              <a:rPr lang="en-US" b="1" dirty="0" err="1"/>
              <a:t>Tầm</a:t>
            </a:r>
            <a:r>
              <a:rPr lang="en-US" b="1" dirty="0"/>
              <a:t> </a:t>
            </a:r>
            <a:r>
              <a:rPr lang="en-US" b="1" dirty="0" err="1"/>
              <a:t>quan</a:t>
            </a:r>
            <a:r>
              <a:rPr lang="en-US" b="1" dirty="0"/>
              <a:t> </a:t>
            </a:r>
            <a:r>
              <a:rPr lang="en-US" b="1" dirty="0" err="1"/>
              <a:t>trọng</a:t>
            </a:r>
            <a:endParaRPr lang="en-US" b="1" dirty="0"/>
          </a:p>
        </p:txBody>
      </p:sp>
      <p:sp>
        <p:nvSpPr>
          <p:cNvPr id="12" name="TextBox 11"/>
          <p:cNvSpPr txBox="1"/>
          <p:nvPr/>
        </p:nvSpPr>
        <p:spPr>
          <a:xfrm>
            <a:off x="2037251" y="2651761"/>
            <a:ext cx="1218603" cy="307777"/>
          </a:xfrm>
          <a:prstGeom prst="rect">
            <a:avLst/>
          </a:prstGeom>
          <a:noFill/>
        </p:spPr>
        <p:txBody>
          <a:bodyPr wrap="none" rtlCol="0">
            <a:spAutoFit/>
          </a:bodyPr>
          <a:lstStyle/>
          <a:p>
            <a:r>
              <a:rPr lang="en-US" b="1" dirty="0" err="1"/>
              <a:t>Sự</a:t>
            </a:r>
            <a:r>
              <a:rPr lang="en-US" b="1" dirty="0"/>
              <a:t> </a:t>
            </a:r>
            <a:r>
              <a:rPr lang="en-US" b="1" dirty="0" err="1"/>
              <a:t>cần</a:t>
            </a:r>
            <a:r>
              <a:rPr lang="en-US" b="1" dirty="0"/>
              <a:t> </a:t>
            </a:r>
            <a:r>
              <a:rPr lang="en-US" b="1" dirty="0" err="1"/>
              <a:t>thiết</a:t>
            </a:r>
            <a:endParaRPr lang="en-US" b="1" dirty="0"/>
          </a:p>
        </p:txBody>
      </p:sp>
      <p:sp>
        <p:nvSpPr>
          <p:cNvPr id="13" name="TextBox 12"/>
          <p:cNvSpPr txBox="1"/>
          <p:nvPr/>
        </p:nvSpPr>
        <p:spPr>
          <a:xfrm>
            <a:off x="2116102" y="3105985"/>
            <a:ext cx="1061509" cy="307777"/>
          </a:xfrm>
          <a:prstGeom prst="rect">
            <a:avLst/>
          </a:prstGeom>
          <a:noFill/>
        </p:spPr>
        <p:txBody>
          <a:bodyPr wrap="none" rtlCol="0">
            <a:spAutoFit/>
          </a:bodyPr>
          <a:lstStyle/>
          <a:p>
            <a:r>
              <a:rPr lang="en-US" b="1" dirty="0" err="1"/>
              <a:t>Sức</a:t>
            </a:r>
            <a:r>
              <a:rPr lang="en-US" b="1" dirty="0"/>
              <a:t> </a:t>
            </a:r>
            <a:r>
              <a:rPr lang="en-US" b="1" dirty="0" err="1"/>
              <a:t>mạnh</a:t>
            </a:r>
            <a:endParaRPr lang="en-US" b="1" dirty="0"/>
          </a:p>
        </p:txBody>
      </p:sp>
      <p:sp>
        <p:nvSpPr>
          <p:cNvPr id="14" name="Oval 13"/>
          <p:cNvSpPr/>
          <p:nvPr/>
        </p:nvSpPr>
        <p:spPr>
          <a:xfrm>
            <a:off x="1828800" y="1203962"/>
            <a:ext cx="16002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16200000">
            <a:off x="3716677" y="2063002"/>
            <a:ext cx="613180" cy="102870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653883" y="2398346"/>
            <a:ext cx="1451517" cy="307777"/>
          </a:xfrm>
          <a:prstGeom prst="rect">
            <a:avLst/>
          </a:prstGeom>
        </p:spPr>
        <p:txBody>
          <a:bodyPr wrap="square">
            <a:spAutoFit/>
          </a:bodyPr>
          <a:lstStyle/>
          <a:p>
            <a:r>
              <a:rPr lang="en-US" b="1" dirty="0" err="1">
                <a:solidFill>
                  <a:srgbClr val="FF0000"/>
                </a:solidFill>
              </a:rPr>
              <a:t>Của</a:t>
            </a:r>
            <a:endParaRPr lang="en-US" b="1" dirty="0">
              <a:solidFill>
                <a:srgbClr val="FF0000"/>
              </a:solidFill>
            </a:endParaRPr>
          </a:p>
        </p:txBody>
      </p:sp>
      <p:sp>
        <p:nvSpPr>
          <p:cNvPr id="21" name="TextBox 20"/>
          <p:cNvSpPr txBox="1"/>
          <p:nvPr/>
        </p:nvSpPr>
        <p:spPr>
          <a:xfrm>
            <a:off x="4419600" y="1861723"/>
            <a:ext cx="869149" cy="1323439"/>
          </a:xfrm>
          <a:prstGeom prst="rect">
            <a:avLst/>
          </a:prstGeom>
          <a:noFill/>
        </p:spPr>
        <p:txBody>
          <a:bodyPr wrap="none" rtlCol="0">
            <a:spAutoFit/>
          </a:bodyPr>
          <a:lstStyle/>
          <a:p>
            <a:r>
              <a:rPr lang="en-US" sz="8000" dirty="0">
                <a:solidFill>
                  <a:srgbClr val="0000FF"/>
                </a:solidFill>
              </a:rPr>
              <a:t>A</a:t>
            </a:r>
          </a:p>
        </p:txBody>
      </p:sp>
      <p:sp>
        <p:nvSpPr>
          <p:cNvPr id="24" name="TextBox 23"/>
          <p:cNvSpPr txBox="1"/>
          <p:nvPr/>
        </p:nvSpPr>
        <p:spPr>
          <a:xfrm>
            <a:off x="2269364" y="3489962"/>
            <a:ext cx="702436" cy="307777"/>
          </a:xfrm>
          <a:prstGeom prst="rect">
            <a:avLst/>
          </a:prstGeom>
          <a:noFill/>
        </p:spPr>
        <p:txBody>
          <a:bodyPr wrap="none" rtlCol="0">
            <a:spAutoFit/>
          </a:bodyPr>
          <a:lstStyle/>
          <a:p>
            <a:r>
              <a:rPr lang="en-US" b="1" dirty="0" err="1"/>
              <a:t>Giá</a:t>
            </a:r>
            <a:r>
              <a:rPr lang="en-US" b="1" dirty="0"/>
              <a:t> </a:t>
            </a:r>
            <a:r>
              <a:rPr lang="en-US" b="1" dirty="0" err="1"/>
              <a:t>trị</a:t>
            </a:r>
            <a:endParaRPr lang="en-US" b="1" dirty="0"/>
          </a:p>
        </p:txBody>
      </p:sp>
      <p:sp>
        <p:nvSpPr>
          <p:cNvPr id="4" name="TextBox 3"/>
          <p:cNvSpPr txBox="1"/>
          <p:nvPr/>
        </p:nvSpPr>
        <p:spPr>
          <a:xfrm>
            <a:off x="5399278" y="2070704"/>
            <a:ext cx="840295" cy="400110"/>
          </a:xfrm>
          <a:prstGeom prst="rect">
            <a:avLst/>
          </a:prstGeom>
          <a:noFill/>
        </p:spPr>
        <p:txBody>
          <a:bodyPr wrap="none" rtlCol="0">
            <a:spAutoFit/>
          </a:bodyPr>
          <a:lstStyle/>
          <a:p>
            <a:r>
              <a:rPr lang="en-US" sz="2000" b="1" dirty="0" err="1">
                <a:solidFill>
                  <a:srgbClr val="FF0000"/>
                </a:solidFill>
              </a:rPr>
              <a:t>trong</a:t>
            </a:r>
            <a:endParaRPr lang="en-US" sz="2000" b="1" dirty="0">
              <a:solidFill>
                <a:srgbClr val="FF0000"/>
              </a:solidFill>
            </a:endParaRPr>
          </a:p>
        </p:txBody>
      </p:sp>
      <p:cxnSp>
        <p:nvCxnSpPr>
          <p:cNvPr id="8" name="Straight Arrow Connector 7"/>
          <p:cNvCxnSpPr>
            <a:stCxn id="4" idx="3"/>
            <a:endCxn id="15" idx="1"/>
          </p:cNvCxnSpPr>
          <p:nvPr/>
        </p:nvCxnSpPr>
        <p:spPr>
          <a:xfrm flipV="1">
            <a:off x="6239573" y="1354039"/>
            <a:ext cx="745368" cy="91672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984941" y="1200150"/>
            <a:ext cx="1588897" cy="307777"/>
          </a:xfrm>
          <a:prstGeom prst="rect">
            <a:avLst/>
          </a:prstGeom>
          <a:noFill/>
        </p:spPr>
        <p:txBody>
          <a:bodyPr wrap="none" rtlCol="0">
            <a:spAutoFit/>
          </a:bodyPr>
          <a:lstStyle/>
          <a:p>
            <a:r>
              <a:rPr lang="en-US" dirty="0" err="1"/>
              <a:t>Đại</a:t>
            </a:r>
            <a:r>
              <a:rPr lang="en-US" dirty="0"/>
              <a:t> </a:t>
            </a:r>
            <a:r>
              <a:rPr lang="en-US" dirty="0" err="1"/>
              <a:t>dịch</a:t>
            </a:r>
            <a:r>
              <a:rPr lang="en-US" dirty="0"/>
              <a:t> </a:t>
            </a:r>
            <a:r>
              <a:rPr lang="en-US" dirty="0" err="1"/>
              <a:t>Côvid</a:t>
            </a:r>
            <a:r>
              <a:rPr lang="en-US" dirty="0"/>
              <a:t> 19</a:t>
            </a:r>
          </a:p>
        </p:txBody>
      </p:sp>
      <p:sp>
        <p:nvSpPr>
          <p:cNvPr id="25" name="TextBox 24"/>
          <p:cNvSpPr txBox="1"/>
          <p:nvPr/>
        </p:nvSpPr>
        <p:spPr>
          <a:xfrm>
            <a:off x="6984941" y="1654382"/>
            <a:ext cx="1736373" cy="307777"/>
          </a:xfrm>
          <a:prstGeom prst="rect">
            <a:avLst/>
          </a:prstGeom>
          <a:noFill/>
        </p:spPr>
        <p:txBody>
          <a:bodyPr wrap="none" rtlCol="0">
            <a:spAutoFit/>
          </a:bodyPr>
          <a:lstStyle/>
          <a:p>
            <a:r>
              <a:rPr lang="en-US" dirty="0" err="1"/>
              <a:t>Khó</a:t>
            </a:r>
            <a:r>
              <a:rPr lang="en-US" dirty="0"/>
              <a:t> </a:t>
            </a:r>
            <a:r>
              <a:rPr lang="en-US" dirty="0" err="1"/>
              <a:t>khăn</a:t>
            </a:r>
            <a:r>
              <a:rPr lang="en-US" dirty="0"/>
              <a:t> </a:t>
            </a:r>
            <a:r>
              <a:rPr lang="en-US" dirty="0" err="1"/>
              <a:t>hoạn</a:t>
            </a:r>
            <a:r>
              <a:rPr lang="en-US" dirty="0"/>
              <a:t> </a:t>
            </a:r>
            <a:r>
              <a:rPr lang="en-US" dirty="0" err="1"/>
              <a:t>nạn</a:t>
            </a:r>
            <a:endParaRPr lang="en-US" dirty="0"/>
          </a:p>
        </p:txBody>
      </p:sp>
      <p:sp>
        <p:nvSpPr>
          <p:cNvPr id="26" name="TextBox 25"/>
          <p:cNvSpPr txBox="1"/>
          <p:nvPr/>
        </p:nvSpPr>
        <p:spPr>
          <a:xfrm>
            <a:off x="7020253" y="2116871"/>
            <a:ext cx="1805302" cy="307777"/>
          </a:xfrm>
          <a:prstGeom prst="rect">
            <a:avLst/>
          </a:prstGeom>
          <a:noFill/>
        </p:spPr>
        <p:txBody>
          <a:bodyPr wrap="none" rtlCol="0">
            <a:spAutoFit/>
          </a:bodyPr>
          <a:lstStyle/>
          <a:p>
            <a:r>
              <a:rPr lang="en-US" dirty="0"/>
              <a:t>Thanh </a:t>
            </a:r>
            <a:r>
              <a:rPr lang="en-US" dirty="0" err="1"/>
              <a:t>niên</a:t>
            </a:r>
            <a:r>
              <a:rPr lang="en-US" dirty="0"/>
              <a:t> </a:t>
            </a:r>
            <a:r>
              <a:rPr lang="en-US" dirty="0" err="1"/>
              <a:t>hiện</a:t>
            </a:r>
            <a:r>
              <a:rPr lang="en-US" dirty="0"/>
              <a:t> nay</a:t>
            </a:r>
          </a:p>
        </p:txBody>
      </p:sp>
      <p:cxnSp>
        <p:nvCxnSpPr>
          <p:cNvPr id="28" name="Straight Arrow Connector 27"/>
          <p:cNvCxnSpPr>
            <a:stCxn id="4" idx="3"/>
          </p:cNvCxnSpPr>
          <p:nvPr/>
        </p:nvCxnSpPr>
        <p:spPr>
          <a:xfrm flipV="1">
            <a:off x="6239573" y="1712371"/>
            <a:ext cx="740872" cy="5583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4" idx="3"/>
            <a:endCxn id="26" idx="1"/>
          </p:cNvCxnSpPr>
          <p:nvPr/>
        </p:nvCxnSpPr>
        <p:spPr>
          <a:xfrm>
            <a:off x="6239573" y="2270759"/>
            <a:ext cx="780680"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384410" y="2852531"/>
            <a:ext cx="1035861" cy="400110"/>
          </a:xfrm>
          <a:prstGeom prst="rect">
            <a:avLst/>
          </a:prstGeom>
          <a:noFill/>
        </p:spPr>
        <p:txBody>
          <a:bodyPr wrap="none" rtlCol="0">
            <a:spAutoFit/>
          </a:bodyPr>
          <a:lstStyle/>
          <a:p>
            <a:r>
              <a:rPr lang="en-US" sz="2000" b="1" dirty="0" err="1">
                <a:solidFill>
                  <a:srgbClr val="FF0000"/>
                </a:solidFill>
              </a:rPr>
              <a:t>đối</a:t>
            </a:r>
            <a:r>
              <a:rPr lang="en-US" sz="2000" b="1" dirty="0">
                <a:solidFill>
                  <a:srgbClr val="FF0000"/>
                </a:solidFill>
              </a:rPr>
              <a:t> </a:t>
            </a:r>
            <a:r>
              <a:rPr lang="en-US" sz="2000" b="1" dirty="0" err="1">
                <a:solidFill>
                  <a:srgbClr val="FF0000"/>
                </a:solidFill>
              </a:rPr>
              <a:t>với</a:t>
            </a:r>
            <a:endParaRPr lang="en-US" sz="2000" b="1" dirty="0">
              <a:solidFill>
                <a:srgbClr val="FF0000"/>
              </a:solidFill>
            </a:endParaRPr>
          </a:p>
        </p:txBody>
      </p:sp>
      <p:cxnSp>
        <p:nvCxnSpPr>
          <p:cNvPr id="46" name="Straight Arrow Connector 45"/>
          <p:cNvCxnSpPr/>
          <p:nvPr/>
        </p:nvCxnSpPr>
        <p:spPr>
          <a:xfrm>
            <a:off x="6420271" y="3105985"/>
            <a:ext cx="888522" cy="69175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420271" y="3105985"/>
            <a:ext cx="780680" cy="1"/>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241541" y="2944864"/>
            <a:ext cx="1737947" cy="523220"/>
          </a:xfrm>
          <a:prstGeom prst="rect">
            <a:avLst/>
          </a:prstGeom>
          <a:noFill/>
        </p:spPr>
        <p:txBody>
          <a:bodyPr wrap="square" rtlCol="0">
            <a:spAutoFit/>
          </a:bodyPr>
          <a:lstStyle/>
          <a:p>
            <a:r>
              <a:rPr lang="en-US" dirty="0" err="1"/>
              <a:t>Sự</a:t>
            </a:r>
            <a:r>
              <a:rPr lang="en-US" dirty="0"/>
              <a:t> </a:t>
            </a:r>
            <a:r>
              <a:rPr lang="en-US" dirty="0" err="1"/>
              <a:t>thành</a:t>
            </a:r>
            <a:r>
              <a:rPr lang="en-US" dirty="0"/>
              <a:t> </a:t>
            </a:r>
            <a:r>
              <a:rPr lang="en-US" dirty="0" err="1"/>
              <a:t>công</a:t>
            </a:r>
            <a:r>
              <a:rPr lang="en-US" dirty="0"/>
              <a:t> </a:t>
            </a:r>
            <a:r>
              <a:rPr lang="en-US" dirty="0" err="1"/>
              <a:t>của</a:t>
            </a:r>
            <a:r>
              <a:rPr lang="en-US" dirty="0"/>
              <a:t> con </a:t>
            </a:r>
            <a:r>
              <a:rPr lang="en-US" dirty="0" err="1"/>
              <a:t>người</a:t>
            </a:r>
            <a:endParaRPr lang="en-US" dirty="0"/>
          </a:p>
        </p:txBody>
      </p:sp>
      <p:sp>
        <p:nvSpPr>
          <p:cNvPr id="59" name="TextBox 58"/>
          <p:cNvSpPr txBox="1"/>
          <p:nvPr/>
        </p:nvSpPr>
        <p:spPr>
          <a:xfrm>
            <a:off x="7300310" y="3655375"/>
            <a:ext cx="1566454" cy="523220"/>
          </a:xfrm>
          <a:prstGeom prst="rect">
            <a:avLst/>
          </a:prstGeom>
          <a:noFill/>
        </p:spPr>
        <p:txBody>
          <a:bodyPr wrap="none" rtlCol="0">
            <a:spAutoFit/>
          </a:bodyPr>
          <a:lstStyle/>
          <a:p>
            <a:r>
              <a:rPr lang="en-US" dirty="0" err="1"/>
              <a:t>Sự</a:t>
            </a:r>
            <a:r>
              <a:rPr lang="en-US" dirty="0"/>
              <a:t> </a:t>
            </a:r>
            <a:r>
              <a:rPr lang="en-US" dirty="0" err="1"/>
              <a:t>trưởng</a:t>
            </a:r>
            <a:r>
              <a:rPr lang="en-US" dirty="0"/>
              <a:t> </a:t>
            </a:r>
            <a:r>
              <a:rPr lang="en-US" dirty="0" err="1"/>
              <a:t>thành</a:t>
            </a:r>
            <a:r>
              <a:rPr lang="en-US" dirty="0"/>
              <a:t> </a:t>
            </a:r>
          </a:p>
          <a:p>
            <a:r>
              <a:rPr lang="en-US" dirty="0" err="1"/>
              <a:t>của</a:t>
            </a:r>
            <a:r>
              <a:rPr lang="en-US" dirty="0"/>
              <a:t> con </a:t>
            </a:r>
            <a:r>
              <a:rPr lang="en-US" dirty="0" err="1"/>
              <a:t>người</a:t>
            </a:r>
            <a:endParaRPr lang="en-US" dirty="0"/>
          </a:p>
        </p:txBody>
      </p:sp>
      <p:cxnSp>
        <p:nvCxnSpPr>
          <p:cNvPr id="62" name="Straight Arrow Connector 61"/>
          <p:cNvCxnSpPr>
            <a:stCxn id="4" idx="3"/>
          </p:cNvCxnSpPr>
          <p:nvPr/>
        </p:nvCxnSpPr>
        <p:spPr>
          <a:xfrm>
            <a:off x="6239573" y="2270759"/>
            <a:ext cx="800198" cy="43536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026454" y="2423162"/>
            <a:ext cx="441146" cy="400110"/>
          </a:xfrm>
          <a:prstGeom prst="rect">
            <a:avLst/>
          </a:prstGeom>
          <a:noFill/>
        </p:spPr>
        <p:txBody>
          <a:bodyPr wrap="none" rtlCol="0">
            <a:spAutoFit/>
          </a:bodyPr>
          <a:lstStyle/>
          <a:p>
            <a:r>
              <a:rPr lang="en-US" sz="2000" dirty="0"/>
              <a:t>…</a:t>
            </a:r>
          </a:p>
        </p:txBody>
      </p:sp>
      <p:sp>
        <p:nvSpPr>
          <p:cNvPr id="66" name="TextBox 65"/>
          <p:cNvSpPr txBox="1"/>
          <p:nvPr/>
        </p:nvSpPr>
        <p:spPr>
          <a:xfrm>
            <a:off x="1525499" y="4248150"/>
            <a:ext cx="7195815" cy="523220"/>
          </a:xfrm>
          <a:prstGeom prst="rect">
            <a:avLst/>
          </a:prstGeom>
          <a:noFill/>
        </p:spPr>
        <p:txBody>
          <a:bodyPr wrap="square" rtlCol="0">
            <a:spAutoFit/>
          </a:bodyPr>
          <a:lstStyle/>
          <a:p>
            <a:r>
              <a:rPr lang="en-US" b="1" dirty="0" err="1">
                <a:solidFill>
                  <a:srgbClr val="FF0000"/>
                </a:solidFill>
              </a:rPr>
              <a:t>Lưu</a:t>
            </a:r>
            <a:r>
              <a:rPr lang="en-US" b="1" dirty="0">
                <a:solidFill>
                  <a:srgbClr val="FF0000"/>
                </a:solidFill>
              </a:rPr>
              <a:t> ý:  </a:t>
            </a:r>
            <a:r>
              <a:rPr lang="en-US" b="1" dirty="0" err="1">
                <a:solidFill>
                  <a:srgbClr val="0000FF"/>
                </a:solidFill>
              </a:rPr>
              <a:t>Một</a:t>
            </a:r>
            <a:r>
              <a:rPr lang="en-US" b="1" dirty="0">
                <a:solidFill>
                  <a:srgbClr val="0000FF"/>
                </a:solidFill>
              </a:rPr>
              <a:t> </a:t>
            </a:r>
            <a:r>
              <a:rPr lang="en-US" b="1" dirty="0" err="1">
                <a:solidFill>
                  <a:srgbClr val="0000FF"/>
                </a:solidFill>
              </a:rPr>
              <a:t>số</a:t>
            </a:r>
            <a:r>
              <a:rPr lang="en-US" b="1" dirty="0">
                <a:solidFill>
                  <a:srgbClr val="0000FF"/>
                </a:solidFill>
              </a:rPr>
              <a:t> </a:t>
            </a:r>
            <a:r>
              <a:rPr lang="en-US" b="1" dirty="0" err="1">
                <a:solidFill>
                  <a:srgbClr val="0000FF"/>
                </a:solidFill>
              </a:rPr>
              <a:t>đề</a:t>
            </a:r>
            <a:r>
              <a:rPr lang="en-US" b="1" dirty="0">
                <a:solidFill>
                  <a:srgbClr val="0000FF"/>
                </a:solidFill>
              </a:rPr>
              <a:t> </a:t>
            </a:r>
            <a:r>
              <a:rPr lang="en-US" b="1" dirty="0" err="1">
                <a:solidFill>
                  <a:srgbClr val="0000FF"/>
                </a:solidFill>
              </a:rPr>
              <a:t>cụ</a:t>
            </a:r>
            <a:r>
              <a:rPr lang="en-US" b="1" dirty="0">
                <a:solidFill>
                  <a:srgbClr val="0000FF"/>
                </a:solidFill>
              </a:rPr>
              <a:t> </a:t>
            </a:r>
            <a:r>
              <a:rPr lang="en-US" b="1" dirty="0" err="1">
                <a:solidFill>
                  <a:srgbClr val="0000FF"/>
                </a:solidFill>
              </a:rPr>
              <a:t>thể</a:t>
            </a:r>
            <a:r>
              <a:rPr lang="en-US" b="1" dirty="0">
                <a:solidFill>
                  <a:srgbClr val="0000FF"/>
                </a:solidFill>
              </a:rPr>
              <a:t> </a:t>
            </a:r>
            <a:r>
              <a:rPr lang="en-US" b="1" dirty="0" err="1">
                <a:solidFill>
                  <a:srgbClr val="0000FF"/>
                </a:solidFill>
              </a:rPr>
              <a:t>hơn</a:t>
            </a:r>
            <a:r>
              <a:rPr lang="en-US" b="1" dirty="0">
                <a:solidFill>
                  <a:srgbClr val="0000FF"/>
                </a:solidFill>
              </a:rPr>
              <a:t> ở </a:t>
            </a:r>
            <a:r>
              <a:rPr lang="en-US" b="1" dirty="0" err="1">
                <a:solidFill>
                  <a:srgbClr val="0000FF"/>
                </a:solidFill>
              </a:rPr>
              <a:t>phạm</a:t>
            </a:r>
            <a:r>
              <a:rPr lang="en-US" b="1" dirty="0">
                <a:solidFill>
                  <a:srgbClr val="0000FF"/>
                </a:solidFill>
              </a:rPr>
              <a:t> vi </a:t>
            </a:r>
            <a:r>
              <a:rPr lang="en-US" b="1" dirty="0" err="1">
                <a:solidFill>
                  <a:srgbClr val="0000FF"/>
                </a:solidFill>
              </a:rPr>
              <a:t>bàn</a:t>
            </a:r>
            <a:r>
              <a:rPr lang="en-US" b="1" dirty="0">
                <a:solidFill>
                  <a:srgbClr val="0000FF"/>
                </a:solidFill>
              </a:rPr>
              <a:t> </a:t>
            </a:r>
            <a:r>
              <a:rPr lang="en-US" b="1" dirty="0" err="1">
                <a:solidFill>
                  <a:srgbClr val="0000FF"/>
                </a:solidFill>
              </a:rPr>
              <a:t>luận</a:t>
            </a:r>
            <a:r>
              <a:rPr lang="en-US" b="1" dirty="0">
                <a:solidFill>
                  <a:srgbClr val="0000FF"/>
                </a:solidFill>
              </a:rPr>
              <a:t>, </a:t>
            </a:r>
            <a:r>
              <a:rPr lang="en-US" b="1" dirty="0" err="1">
                <a:solidFill>
                  <a:srgbClr val="0000FF"/>
                </a:solidFill>
              </a:rPr>
              <a:t>thường</a:t>
            </a:r>
            <a:r>
              <a:rPr lang="en-US" b="1" dirty="0">
                <a:solidFill>
                  <a:srgbClr val="0000FF"/>
                </a:solidFill>
              </a:rPr>
              <a:t> </a:t>
            </a:r>
            <a:r>
              <a:rPr lang="en-US" b="1" dirty="0" err="1">
                <a:solidFill>
                  <a:srgbClr val="0000FF"/>
                </a:solidFill>
              </a:rPr>
              <a:t>gắn</a:t>
            </a:r>
            <a:r>
              <a:rPr lang="en-US" b="1" dirty="0">
                <a:solidFill>
                  <a:srgbClr val="0000FF"/>
                </a:solidFill>
              </a:rPr>
              <a:t> </a:t>
            </a:r>
            <a:r>
              <a:rPr lang="en-US" b="1" dirty="0" err="1">
                <a:solidFill>
                  <a:srgbClr val="0000FF"/>
                </a:solidFill>
              </a:rPr>
              <a:t>với</a:t>
            </a:r>
            <a:r>
              <a:rPr lang="en-US" b="1" dirty="0">
                <a:solidFill>
                  <a:srgbClr val="0000FF"/>
                </a:solidFill>
              </a:rPr>
              <a:t> </a:t>
            </a:r>
            <a:r>
              <a:rPr lang="en-US" b="1" dirty="0" err="1">
                <a:solidFill>
                  <a:srgbClr val="0000FF"/>
                </a:solidFill>
              </a:rPr>
              <a:t>đối</a:t>
            </a:r>
            <a:r>
              <a:rPr lang="en-US" b="1" dirty="0">
                <a:solidFill>
                  <a:srgbClr val="0000FF"/>
                </a:solidFill>
              </a:rPr>
              <a:t> </a:t>
            </a:r>
            <a:r>
              <a:rPr lang="en-US" b="1" dirty="0" err="1">
                <a:solidFill>
                  <a:srgbClr val="0000FF"/>
                </a:solidFill>
              </a:rPr>
              <a:t>tượng</a:t>
            </a:r>
            <a:r>
              <a:rPr lang="en-US" b="1" dirty="0">
                <a:solidFill>
                  <a:srgbClr val="0000FF"/>
                </a:solidFill>
              </a:rPr>
              <a:t> </a:t>
            </a:r>
            <a:r>
              <a:rPr lang="en-US" b="1" dirty="0" err="1">
                <a:solidFill>
                  <a:srgbClr val="0000FF"/>
                </a:solidFill>
              </a:rPr>
              <a:t>cụ</a:t>
            </a:r>
            <a:r>
              <a:rPr lang="en-US" b="1" dirty="0">
                <a:solidFill>
                  <a:srgbClr val="0000FF"/>
                </a:solidFill>
              </a:rPr>
              <a:t> </a:t>
            </a:r>
            <a:r>
              <a:rPr lang="en-US" b="1" dirty="0" err="1">
                <a:solidFill>
                  <a:srgbClr val="0000FF"/>
                </a:solidFill>
              </a:rPr>
              <a:t>thể</a:t>
            </a:r>
            <a:r>
              <a:rPr lang="en-US" b="1" dirty="0">
                <a:solidFill>
                  <a:srgbClr val="0000FF"/>
                </a:solidFill>
              </a:rPr>
              <a:t>, </a:t>
            </a:r>
            <a:r>
              <a:rPr lang="en-US" b="1" dirty="0" err="1">
                <a:solidFill>
                  <a:srgbClr val="0000FF"/>
                </a:solidFill>
              </a:rPr>
              <a:t>hoàn</a:t>
            </a:r>
            <a:r>
              <a:rPr lang="en-US" b="1" dirty="0">
                <a:solidFill>
                  <a:srgbClr val="0000FF"/>
                </a:solidFill>
              </a:rPr>
              <a:t> </a:t>
            </a:r>
            <a:r>
              <a:rPr lang="en-US" b="1" dirty="0" err="1">
                <a:solidFill>
                  <a:srgbClr val="0000FF"/>
                </a:solidFill>
              </a:rPr>
              <a:t>cảnh</a:t>
            </a:r>
            <a:r>
              <a:rPr lang="en-US" b="1" dirty="0">
                <a:solidFill>
                  <a:srgbClr val="0000FF"/>
                </a:solidFill>
              </a:rPr>
              <a:t> </a:t>
            </a:r>
            <a:r>
              <a:rPr lang="en-US" b="1" dirty="0" err="1">
                <a:solidFill>
                  <a:srgbClr val="0000FF"/>
                </a:solidFill>
              </a:rPr>
              <a:t>cụ</a:t>
            </a:r>
            <a:r>
              <a:rPr lang="en-US" b="1" dirty="0">
                <a:solidFill>
                  <a:srgbClr val="0000FF"/>
                </a:solidFill>
              </a:rPr>
              <a:t> </a:t>
            </a:r>
            <a:r>
              <a:rPr lang="en-US" b="1" dirty="0" err="1">
                <a:solidFill>
                  <a:srgbClr val="0000FF"/>
                </a:solidFill>
              </a:rPr>
              <a:t>thể</a:t>
            </a:r>
            <a:r>
              <a:rPr lang="en-US" b="1" dirty="0">
                <a:solidFill>
                  <a:srgbClr val="0000FF"/>
                </a:solidFill>
              </a:rPr>
              <a:t> </a:t>
            </a:r>
            <a:r>
              <a:rPr lang="en-US" b="1" dirty="0" err="1">
                <a:solidFill>
                  <a:srgbClr val="0000FF"/>
                </a:solidFill>
              </a:rPr>
              <a:t>và</a:t>
            </a:r>
            <a:r>
              <a:rPr lang="en-US" b="1" dirty="0">
                <a:solidFill>
                  <a:srgbClr val="0000FF"/>
                </a:solidFill>
              </a:rPr>
              <a:t> </a:t>
            </a:r>
            <a:r>
              <a:rPr lang="en-US" b="1" dirty="0" err="1">
                <a:solidFill>
                  <a:srgbClr val="0000FF"/>
                </a:solidFill>
              </a:rPr>
              <a:t>mang</a:t>
            </a:r>
            <a:r>
              <a:rPr lang="en-US" b="1" dirty="0">
                <a:solidFill>
                  <a:srgbClr val="0000FF"/>
                </a:solidFill>
              </a:rPr>
              <a:t> </a:t>
            </a:r>
            <a:r>
              <a:rPr lang="en-US" b="1" dirty="0" err="1">
                <a:solidFill>
                  <a:srgbClr val="0000FF"/>
                </a:solidFill>
              </a:rPr>
              <a:t>tính</a:t>
            </a:r>
            <a:r>
              <a:rPr lang="en-US" b="1" dirty="0">
                <a:solidFill>
                  <a:srgbClr val="0000FF"/>
                </a:solidFill>
              </a:rPr>
              <a:t> </a:t>
            </a:r>
            <a:r>
              <a:rPr lang="en-US" b="1" dirty="0" err="1">
                <a:solidFill>
                  <a:srgbClr val="0000FF"/>
                </a:solidFill>
              </a:rPr>
              <a:t>thời</a:t>
            </a:r>
            <a:r>
              <a:rPr lang="en-US" b="1" dirty="0">
                <a:solidFill>
                  <a:srgbClr val="0000FF"/>
                </a:solidFill>
              </a:rPr>
              <a:t> </a:t>
            </a:r>
            <a:r>
              <a:rPr lang="en-US" b="1" dirty="0" err="1">
                <a:solidFill>
                  <a:srgbClr val="0000FF"/>
                </a:solidFill>
              </a:rPr>
              <a:t>sự</a:t>
            </a:r>
            <a:r>
              <a:rPr lang="en-US" b="1" dirty="0">
                <a:solidFill>
                  <a:srgbClr val="0000FF"/>
                </a:solidFill>
              </a:rPr>
              <a:t>.</a:t>
            </a:r>
          </a:p>
        </p:txBody>
      </p:sp>
      <p:sp>
        <p:nvSpPr>
          <p:cNvPr id="68" name="Left Brace 67"/>
          <p:cNvSpPr/>
          <p:nvPr/>
        </p:nvSpPr>
        <p:spPr>
          <a:xfrm>
            <a:off x="5288749" y="2231173"/>
            <a:ext cx="110529" cy="874813"/>
          </a:xfrm>
          <a:prstGeom prst="leftBrace">
            <a:avLst/>
          </a:pr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59446" y="2406969"/>
            <a:ext cx="1516953" cy="707886"/>
          </a:xfrm>
          <a:prstGeom prst="rect">
            <a:avLst/>
          </a:prstGeom>
          <a:noFill/>
        </p:spPr>
        <p:txBody>
          <a:bodyPr wrap="square" rtlCol="0">
            <a:spAutoFit/>
          </a:bodyPr>
          <a:lstStyle/>
          <a:p>
            <a:pPr algn="ctr"/>
            <a:r>
              <a:rPr lang="en-US" sz="2000" dirty="0" err="1">
                <a:solidFill>
                  <a:srgbClr val="0000FF"/>
                </a:solidFill>
              </a:rPr>
              <a:t>Đề</a:t>
            </a:r>
            <a:r>
              <a:rPr lang="en-US" sz="2000" dirty="0">
                <a:solidFill>
                  <a:srgbClr val="0000FF"/>
                </a:solidFill>
              </a:rPr>
              <a:t> </a:t>
            </a:r>
            <a:r>
              <a:rPr lang="en-US" sz="2000" dirty="0" err="1">
                <a:solidFill>
                  <a:srgbClr val="0000FF"/>
                </a:solidFill>
              </a:rPr>
              <a:t>có</a:t>
            </a:r>
            <a:r>
              <a:rPr lang="en-US" sz="2000" dirty="0">
                <a:solidFill>
                  <a:srgbClr val="0000FF"/>
                </a:solidFill>
              </a:rPr>
              <a:t> </a:t>
            </a:r>
            <a:r>
              <a:rPr lang="en-US" sz="2000" dirty="0" err="1">
                <a:solidFill>
                  <a:srgbClr val="0000FF"/>
                </a:solidFill>
              </a:rPr>
              <a:t>thể</a:t>
            </a:r>
            <a:r>
              <a:rPr lang="en-US" sz="2000" dirty="0">
                <a:solidFill>
                  <a:srgbClr val="0000FF"/>
                </a:solidFill>
              </a:rPr>
              <a:t> </a:t>
            </a:r>
            <a:r>
              <a:rPr lang="en-US" sz="2000" dirty="0" err="1">
                <a:solidFill>
                  <a:srgbClr val="0000FF"/>
                </a:solidFill>
              </a:rPr>
              <a:t>cụ</a:t>
            </a:r>
            <a:r>
              <a:rPr lang="en-US" sz="2000" dirty="0">
                <a:solidFill>
                  <a:srgbClr val="0000FF"/>
                </a:solidFill>
              </a:rPr>
              <a:t> </a:t>
            </a:r>
            <a:r>
              <a:rPr lang="en-US" sz="2000" dirty="0" err="1">
                <a:solidFill>
                  <a:srgbClr val="0000FF"/>
                </a:solidFill>
              </a:rPr>
              <a:t>thể</a:t>
            </a:r>
            <a:r>
              <a:rPr lang="en-US" sz="2000" dirty="0">
                <a:solidFill>
                  <a:srgbClr val="0000FF"/>
                </a:solidFill>
              </a:rPr>
              <a:t> </a:t>
            </a:r>
            <a:r>
              <a:rPr lang="en-US" sz="2000" dirty="0" err="1">
                <a:solidFill>
                  <a:srgbClr val="0000FF"/>
                </a:solidFill>
              </a:rPr>
              <a:t>hơn</a:t>
            </a:r>
            <a:r>
              <a:rPr lang="en-US" sz="2000" dirty="0">
                <a:solidFill>
                  <a:srgbClr val="0000FF"/>
                </a:solidFill>
              </a:rPr>
              <a:t>: </a:t>
            </a:r>
          </a:p>
        </p:txBody>
      </p:sp>
      <p:sp>
        <p:nvSpPr>
          <p:cNvPr id="6" name="Rectangle 5"/>
          <p:cNvSpPr/>
          <p:nvPr/>
        </p:nvSpPr>
        <p:spPr>
          <a:xfrm>
            <a:off x="159446" y="2231173"/>
            <a:ext cx="1516953" cy="1021468"/>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6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down)">
                                      <p:cBhvr>
                                        <p:cTn id="57" dur="5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down)">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down)">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wipe(down)">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wipe(left)">
                                      <p:cBhvr>
                                        <p:cTn id="77" dur="500"/>
                                        <p:tgtEl>
                                          <p:spTgt spid="5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down)">
                                      <p:cBhvr>
                                        <p:cTn id="82" dur="500"/>
                                        <p:tgtEl>
                                          <p:spTgt spid="4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left)">
                                      <p:cBhvr>
                                        <p:cTn id="87" dur="500"/>
                                        <p:tgtEl>
                                          <p:spTgt spid="5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barn(inVertical)">
                                      <p:cBhvr>
                                        <p:cTn id="9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5" grpId="0"/>
      <p:bldP spid="26" grpId="0"/>
      <p:bldP spid="43" grpId="0"/>
      <p:bldP spid="58" grpId="0"/>
      <p:bldP spid="59" grpId="0"/>
      <p:bldP spid="65" grpId="0"/>
      <p:bldP spid="66" grpId="0"/>
      <p:bldP spid="68" grpId="0" animBg="1"/>
      <p:bldP spid="5" grpId="0"/>
      <p:bldP spid="6" grpId="0" animBg="1"/>
    </p:bldLst>
  </p:timing>
</p:sld>
</file>

<file path=ppt/theme/theme1.xml><?xml version="1.0" encoding="utf-8"?>
<a:theme xmlns:a="http://schemas.openxmlformats.org/drawingml/2006/main" name="Ancient History Lesson by Slidesgo">
  <a:themeElements>
    <a:clrScheme name="Simple Light">
      <a:dk1>
        <a:srgbClr val="644828"/>
      </a:dk1>
      <a:lt1>
        <a:srgbClr val="C7B28A"/>
      </a:lt1>
      <a:dk2>
        <a:srgbClr val="FEF4D4"/>
      </a:dk2>
      <a:lt2>
        <a:srgbClr val="263C66"/>
      </a:lt2>
      <a:accent1>
        <a:srgbClr val="D25F4B"/>
      </a:accent1>
      <a:accent2>
        <a:srgbClr val="A58157"/>
      </a:accent2>
      <a:accent3>
        <a:srgbClr val="C7B28A"/>
      </a:accent3>
      <a:accent4>
        <a:srgbClr val="FEF4D4"/>
      </a:accent4>
      <a:accent5>
        <a:srgbClr val="263C66"/>
      </a:accent5>
      <a:accent6>
        <a:srgbClr val="D25F4B"/>
      </a:accent6>
      <a:hlink>
        <a:srgbClr val="A58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5308</TotalTime>
  <Words>8943</Words>
  <Application>Microsoft Office PowerPoint</Application>
  <PresentationFormat>On-screen Show (16:9)</PresentationFormat>
  <Paragraphs>712</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Times New Roman</vt:lpstr>
      <vt:lpstr>Lobster</vt:lpstr>
      <vt:lpstr>Arial</vt:lpstr>
      <vt:lpstr>Calibri</vt:lpstr>
      <vt:lpstr>Comfortaa</vt:lpstr>
      <vt:lpstr>.VnBodoniH</vt:lpstr>
      <vt:lpstr>Allura</vt:lpstr>
      <vt:lpstr>Ancient History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luyện tổng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449</cp:revision>
  <dcterms:modified xsi:type="dcterms:W3CDTF">2025-04-29T01:48:56Z</dcterms:modified>
</cp:coreProperties>
</file>