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92" r:id="rId1"/>
    <p:sldMasterId id="2147483815" r:id="rId2"/>
    <p:sldMasterId id="2147483978" r:id="rId3"/>
  </p:sldMasterIdLst>
  <p:notesMasterIdLst>
    <p:notesMasterId r:id="rId100"/>
  </p:notesMasterIdLst>
  <p:sldIdLst>
    <p:sldId id="474" r:id="rId4"/>
    <p:sldId id="1227" r:id="rId5"/>
    <p:sldId id="1168" r:id="rId6"/>
    <p:sldId id="1155" r:id="rId7"/>
    <p:sldId id="1156" r:id="rId8"/>
    <p:sldId id="1238" r:id="rId9"/>
    <p:sldId id="1167" r:id="rId10"/>
    <p:sldId id="1228" r:id="rId11"/>
    <p:sldId id="1239" r:id="rId12"/>
    <p:sldId id="1151" r:id="rId13"/>
    <p:sldId id="1163" r:id="rId14"/>
    <p:sldId id="1164" r:id="rId15"/>
    <p:sldId id="1165" r:id="rId16"/>
    <p:sldId id="1169" r:id="rId17"/>
    <p:sldId id="1170" r:id="rId18"/>
    <p:sldId id="1240" r:id="rId19"/>
    <p:sldId id="1173" r:id="rId20"/>
    <p:sldId id="1225" r:id="rId21"/>
    <p:sldId id="1174" r:id="rId22"/>
    <p:sldId id="1244" r:id="rId23"/>
    <p:sldId id="1245" r:id="rId24"/>
    <p:sldId id="1246" r:id="rId25"/>
    <p:sldId id="1247" r:id="rId26"/>
    <p:sldId id="1177" r:id="rId27"/>
    <p:sldId id="1178" r:id="rId28"/>
    <p:sldId id="1179" r:id="rId29"/>
    <p:sldId id="1180" r:id="rId30"/>
    <p:sldId id="1248" r:id="rId31"/>
    <p:sldId id="1182" r:id="rId32"/>
    <p:sldId id="1181" r:id="rId33"/>
    <p:sldId id="1183" r:id="rId34"/>
    <p:sldId id="1251" r:id="rId35"/>
    <p:sldId id="1249" r:id="rId36"/>
    <p:sldId id="1250" r:id="rId37"/>
    <p:sldId id="1188" r:id="rId38"/>
    <p:sldId id="1192" r:id="rId39"/>
    <p:sldId id="1193" r:id="rId40"/>
    <p:sldId id="1129" r:id="rId41"/>
    <p:sldId id="1189" r:id="rId42"/>
    <p:sldId id="1190" r:id="rId43"/>
    <p:sldId id="1252" r:id="rId44"/>
    <p:sldId id="1197" r:id="rId45"/>
    <p:sldId id="1198" r:id="rId46"/>
    <p:sldId id="1199" r:id="rId47"/>
    <p:sldId id="1200" r:id="rId48"/>
    <p:sldId id="1201" r:id="rId49"/>
    <p:sldId id="1202" r:id="rId50"/>
    <p:sldId id="1207" r:id="rId51"/>
    <p:sldId id="1208" r:id="rId52"/>
    <p:sldId id="1209" r:id="rId53"/>
    <p:sldId id="1210" r:id="rId54"/>
    <p:sldId id="1211" r:id="rId55"/>
    <p:sldId id="1212" r:id="rId56"/>
    <p:sldId id="1213" r:id="rId57"/>
    <p:sldId id="567" r:id="rId58"/>
    <p:sldId id="569" r:id="rId59"/>
    <p:sldId id="1142" r:id="rId60"/>
    <p:sldId id="1150" r:id="rId61"/>
    <p:sldId id="1205" r:id="rId62"/>
    <p:sldId id="1230" r:id="rId63"/>
    <p:sldId id="1231" r:id="rId64"/>
    <p:sldId id="1232" r:id="rId65"/>
    <p:sldId id="1233" r:id="rId66"/>
    <p:sldId id="1234" r:id="rId67"/>
    <p:sldId id="1235" r:id="rId68"/>
    <p:sldId id="1236" r:id="rId69"/>
    <p:sldId id="1237" r:id="rId70"/>
    <p:sldId id="1216" r:id="rId71"/>
    <p:sldId id="1224" r:id="rId72"/>
    <p:sldId id="1195" r:id="rId73"/>
    <p:sldId id="1223" r:id="rId74"/>
    <p:sldId id="1241" r:id="rId75"/>
    <p:sldId id="1253" r:id="rId76"/>
    <p:sldId id="1254" r:id="rId77"/>
    <p:sldId id="1255" r:id="rId78"/>
    <p:sldId id="1256" r:id="rId79"/>
    <p:sldId id="1257" r:id="rId80"/>
    <p:sldId id="1258" r:id="rId81"/>
    <p:sldId id="1259" r:id="rId82"/>
    <p:sldId id="1260" r:id="rId83"/>
    <p:sldId id="1261" r:id="rId84"/>
    <p:sldId id="1262" r:id="rId85"/>
    <p:sldId id="1242" r:id="rId86"/>
    <p:sldId id="1263" r:id="rId87"/>
    <p:sldId id="1264" r:id="rId88"/>
    <p:sldId id="1274" r:id="rId89"/>
    <p:sldId id="1275" r:id="rId90"/>
    <p:sldId id="1265" r:id="rId91"/>
    <p:sldId id="1266" r:id="rId92"/>
    <p:sldId id="1267" r:id="rId93"/>
    <p:sldId id="1268" r:id="rId94"/>
    <p:sldId id="1269" r:id="rId95"/>
    <p:sldId id="1276" r:id="rId96"/>
    <p:sldId id="1271" r:id="rId97"/>
    <p:sldId id="1272" r:id="rId98"/>
    <p:sldId id="1273"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Thanh Hải" initials="TTH" lastIdx="1" clrIdx="0">
    <p:extLst>
      <p:ext uri="{19B8F6BF-5375-455C-9EA6-DF929625EA0E}">
        <p15:presenceInfo xmlns:p15="http://schemas.microsoft.com/office/powerpoint/2012/main" userId="S::hai.tranthanh@nslhk.edu.vn::5652e800-d765-45dc-98b6-6ebd6bf8cc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F0B2B"/>
    <a:srgbClr val="170E5C"/>
    <a:srgbClr val="020416"/>
    <a:srgbClr val="0406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7" autoAdjust="0"/>
    <p:restoredTop sz="94660"/>
  </p:normalViewPr>
  <p:slideViewPr>
    <p:cSldViewPr snapToGrid="0">
      <p:cViewPr varScale="1">
        <p:scale>
          <a:sx n="103" d="100"/>
          <a:sy n="103" d="100"/>
        </p:scale>
        <p:origin x="90"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C90CB-BD0F-4783-966C-276218ACBB88}" type="datetimeFigureOut">
              <a:rPr lang="en-US" smtClean="0"/>
              <a:pPr/>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03EF4-D13A-4EA2-AE68-28BE57266E50}" type="slidenum">
              <a:rPr lang="en-US" smtClean="0"/>
              <a:pPr/>
              <a:t>‹#›</a:t>
            </a:fld>
            <a:endParaRPr lang="en-US"/>
          </a:p>
        </p:txBody>
      </p:sp>
    </p:spTree>
    <p:extLst>
      <p:ext uri="{BB962C8B-B14F-4D97-AF65-F5344CB8AC3E}">
        <p14:creationId xmlns:p14="http://schemas.microsoft.com/office/powerpoint/2010/main" val="40787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30cd7e80a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e30cd7e80a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4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54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990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128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6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175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700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461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757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10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0680dcfe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0680dcfe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76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30cd7e80a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e30cd7e80a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045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0680dcfe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0680dcfe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29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0680dcfe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0680dcfe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18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946d0ea92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946d0ea92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7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06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08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464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076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66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824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8.png"/><Relationship Id="rId7"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62.png"/><Relationship Id="rId4" Type="http://schemas.openxmlformats.org/officeDocument/2006/relationships/image" Target="../media/image4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6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6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2.png"/><Relationship Id="rId7" Type="http://schemas.openxmlformats.org/officeDocument/2006/relationships/image" Target="../media/image72.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71.png"/><Relationship Id="rId5" Type="http://schemas.openxmlformats.org/officeDocument/2006/relationships/image" Target="../media/image58.png"/><Relationship Id="rId4" Type="http://schemas.openxmlformats.org/officeDocument/2006/relationships/image" Target="../media/image7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7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7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7.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4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4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4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bit.ly/2Tynxth" TargetMode="External"/><Relationship Id="rId7" Type="http://schemas.openxmlformats.org/officeDocument/2006/relationships/image" Target="../media/image9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hyperlink" Target="http://bit.ly/2TtBDfr" TargetMode="External"/><Relationship Id="rId10" Type="http://schemas.openxmlformats.org/officeDocument/2006/relationships/image" Target="../media/image93.png"/><Relationship Id="rId4" Type="http://schemas.openxmlformats.org/officeDocument/2006/relationships/hyperlink" Target="http://bit.ly/2TyoMsr" TargetMode="External"/><Relationship Id="rId9" Type="http://schemas.openxmlformats.org/officeDocument/2006/relationships/image" Target="../media/image9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60.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 Id="rId5" Type="http://schemas.openxmlformats.org/officeDocument/2006/relationships/image" Target="../media/image102.png"/><Relationship Id="rId4" Type="http://schemas.openxmlformats.org/officeDocument/2006/relationships/image" Target="../media/image10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Master" Target="../slideMasters/slideMaster3.xml"/><Relationship Id="rId4" Type="http://schemas.openxmlformats.org/officeDocument/2006/relationships/image" Target="../media/image10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Master" Target="../slideMasters/slideMaster3.xml"/><Relationship Id="rId5" Type="http://schemas.openxmlformats.org/officeDocument/2006/relationships/image" Target="../media/image107.png"/><Relationship Id="rId4" Type="http://schemas.openxmlformats.org/officeDocument/2006/relationships/image" Target="../media/image10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10.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03.png"/><Relationship Id="rId5" Type="http://schemas.openxmlformats.org/officeDocument/2006/relationships/image" Target="../media/image109.png"/><Relationship Id="rId4" Type="http://schemas.openxmlformats.org/officeDocument/2006/relationships/image" Target="../media/image10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Master" Target="../slideMasters/slideMaster3.xml"/><Relationship Id="rId5" Type="http://schemas.openxmlformats.org/officeDocument/2006/relationships/image" Target="../media/image108.png"/><Relationship Id="rId4" Type="http://schemas.openxmlformats.org/officeDocument/2006/relationships/image" Target="../media/image11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03.png"/><Relationship Id="rId5" Type="http://schemas.openxmlformats.org/officeDocument/2006/relationships/image" Target="../media/image115.png"/><Relationship Id="rId4" Type="http://schemas.openxmlformats.org/officeDocument/2006/relationships/image" Target="../media/image1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17.png"/><Relationship Id="rId5" Type="http://schemas.openxmlformats.org/officeDocument/2006/relationships/image" Target="../media/image103.png"/><Relationship Id="rId4" Type="http://schemas.openxmlformats.org/officeDocument/2006/relationships/image" Target="../media/image10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5.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22.png"/><Relationship Id="rId4" Type="http://schemas.openxmlformats.org/officeDocument/2006/relationships/image" Target="../media/image119.png"/><Relationship Id="rId9" Type="http://schemas.openxmlformats.org/officeDocument/2006/relationships/image" Target="../media/image1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0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9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32.png"/><Relationship Id="rId3" Type="http://schemas.openxmlformats.org/officeDocument/2006/relationships/image" Target="../media/image116.png"/><Relationship Id="rId7" Type="http://schemas.openxmlformats.org/officeDocument/2006/relationships/hyperlink" Target="http://bit.ly/2TtBDfr" TargetMode="External"/><Relationship Id="rId12" Type="http://schemas.openxmlformats.org/officeDocument/2006/relationships/image" Target="../media/image108.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hyperlink" Target="http://bit.ly/2TyoMsr" TargetMode="External"/><Relationship Id="rId11" Type="http://schemas.openxmlformats.org/officeDocument/2006/relationships/image" Target="../media/image131.png"/><Relationship Id="rId5" Type="http://schemas.openxmlformats.org/officeDocument/2006/relationships/hyperlink" Target="http://bit.ly/2Tynxth" TargetMode="External"/><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image" Target="../media/image96.png"/><Relationship Id="rId9" Type="http://schemas.openxmlformats.org/officeDocument/2006/relationships/image" Target="../media/image129.png"/><Relationship Id="rId14" Type="http://schemas.openxmlformats.org/officeDocument/2006/relationships/image" Target="../media/image13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5.png"/><Relationship Id="rId1" Type="http://schemas.openxmlformats.org/officeDocument/2006/relationships/slideMaster" Target="../slideMasters/slideMaster3.xml"/><Relationship Id="rId5" Type="http://schemas.openxmlformats.org/officeDocument/2006/relationships/image" Target="../media/image103.png"/><Relationship Id="rId4" Type="http://schemas.openxmlformats.org/officeDocument/2006/relationships/image" Target="../media/image10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09"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7"/>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6" y="536045"/>
            <a:ext cx="2210217" cy="2130643"/>
          </a:xfrm>
          <a:prstGeom prst="rect">
            <a:avLst/>
          </a:prstGeom>
          <a:noFill/>
          <a:ln>
            <a:noFill/>
          </a:ln>
        </p:spPr>
      </p:pic>
    </p:spTree>
    <p:extLst>
      <p:ext uri="{BB962C8B-B14F-4D97-AF65-F5344CB8AC3E}">
        <p14:creationId xmlns:p14="http://schemas.microsoft.com/office/powerpoint/2010/main" val="399366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332" name="Google Shape;332;p1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33"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35" name="Google Shape;335;p13"/>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36" name="Google Shape;336;p13"/>
          <p:cNvGrpSpPr/>
          <p:nvPr/>
        </p:nvGrpSpPr>
        <p:grpSpPr>
          <a:xfrm>
            <a:off x="898109" y="928367"/>
            <a:ext cx="432433" cy="500140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 name="Google Shape;364;p13"/>
          <p:cNvSpPr txBox="1">
            <a:spLocks noGrp="1"/>
          </p:cNvSpPr>
          <p:nvPr>
            <p:ph type="title" idx="2" hasCustomPrompt="1"/>
          </p:nvPr>
        </p:nvSpPr>
        <p:spPr>
          <a:xfrm>
            <a:off x="1520267"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hasCustomPrompt="1"/>
          </p:nvPr>
        </p:nvSpPr>
        <p:spPr>
          <a:xfrm>
            <a:off x="1520267"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hasCustomPrompt="1"/>
          </p:nvPr>
        </p:nvSpPr>
        <p:spPr>
          <a:xfrm>
            <a:off x="6327481"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hasCustomPrompt="1"/>
          </p:nvPr>
        </p:nvSpPr>
        <p:spPr>
          <a:xfrm>
            <a:off x="6327481"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10700200" y="4176101"/>
            <a:ext cx="1235933" cy="2162100"/>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9703534" y="694033"/>
            <a:ext cx="1627833" cy="17816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960985" y="454579"/>
            <a:ext cx="2253367" cy="1145500"/>
          </a:xfrm>
          <a:prstGeom prst="rect">
            <a:avLst/>
          </a:prstGeom>
          <a:noFill/>
          <a:ln>
            <a:noFill/>
          </a:ln>
        </p:spPr>
      </p:pic>
    </p:spTree>
    <p:extLst>
      <p:ext uri="{BB962C8B-B14F-4D97-AF65-F5344CB8AC3E}">
        <p14:creationId xmlns:p14="http://schemas.microsoft.com/office/powerpoint/2010/main" val="340622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09"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0" y="685800"/>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19"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4" y="794700"/>
            <a:ext cx="2028933" cy="1871800"/>
          </a:xfrm>
          <a:prstGeom prst="rect">
            <a:avLst/>
          </a:prstGeom>
          <a:noFill/>
          <a:ln>
            <a:noFill/>
          </a:ln>
        </p:spPr>
      </p:pic>
    </p:spTree>
    <p:extLst>
      <p:ext uri="{BB962C8B-B14F-4D97-AF65-F5344CB8AC3E}">
        <p14:creationId xmlns:p14="http://schemas.microsoft.com/office/powerpoint/2010/main" val="3624185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420" name="Google Shape;420;p1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21"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22" name="Google Shape;422;p1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23" name="Google Shape;423;p1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24" name="Google Shape;424;p15"/>
          <p:cNvGrpSpPr/>
          <p:nvPr/>
        </p:nvGrpSpPr>
        <p:grpSpPr>
          <a:xfrm>
            <a:off x="898109" y="928367"/>
            <a:ext cx="432433" cy="5001400"/>
            <a:chOff x="673581" y="696275"/>
            <a:chExt cx="324325" cy="3751050"/>
          </a:xfrm>
        </p:grpSpPr>
        <p:grpSp>
          <p:nvGrpSpPr>
            <p:cNvPr id="425" name="Google Shape;425;p15"/>
            <p:cNvGrpSpPr/>
            <p:nvPr/>
          </p:nvGrpSpPr>
          <p:grpSpPr>
            <a:xfrm rot="-5400000">
              <a:off x="-918069" y="2531350"/>
              <a:ext cx="3751050" cy="80900"/>
              <a:chOff x="1871500" y="2227875"/>
              <a:chExt cx="3751050" cy="80900"/>
            </a:xfrm>
          </p:grpSpPr>
          <p:sp>
            <p:nvSpPr>
              <p:cNvPr id="426" name="Google Shape;426;p1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1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5"/>
          <p:cNvSpPr txBox="1">
            <a:spLocks noGrp="1"/>
          </p:cNvSpPr>
          <p:nvPr>
            <p:ph type="subTitle" idx="1"/>
          </p:nvPr>
        </p:nvSpPr>
        <p:spPr>
          <a:xfrm>
            <a:off x="2227533"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56" name="Google Shape;456;p15"/>
          <p:cNvPicPr preferRelativeResize="0"/>
          <p:nvPr/>
        </p:nvPicPr>
        <p:blipFill rotWithShape="1">
          <a:blip r:embed="rId4">
            <a:alphaModFix/>
          </a:blip>
          <a:srcRect l="17753" t="14620" r="17167" b="3101"/>
          <a:stretch/>
        </p:blipFill>
        <p:spPr>
          <a:xfrm flipH="1">
            <a:off x="1432300" y="5017567"/>
            <a:ext cx="1073267" cy="1266933"/>
          </a:xfrm>
          <a:prstGeom prst="rect">
            <a:avLst/>
          </a:prstGeom>
          <a:noFill/>
          <a:ln>
            <a:noFill/>
          </a:ln>
        </p:spPr>
      </p:pic>
      <p:pic>
        <p:nvPicPr>
          <p:cNvPr id="457" name="Google Shape;457;p15"/>
          <p:cNvPicPr preferRelativeResize="0"/>
          <p:nvPr/>
        </p:nvPicPr>
        <p:blipFill>
          <a:blip r:embed="rId5">
            <a:alphaModFix/>
          </a:blip>
          <a:stretch>
            <a:fillRect/>
          </a:stretch>
        </p:blipFill>
        <p:spPr>
          <a:xfrm rot="1792981" flipH="1">
            <a:off x="9449751" y="398805"/>
            <a:ext cx="2192493" cy="2046993"/>
          </a:xfrm>
          <a:prstGeom prst="rect">
            <a:avLst/>
          </a:prstGeom>
          <a:noFill/>
          <a:ln>
            <a:noFill/>
          </a:ln>
        </p:spPr>
      </p:pic>
    </p:spTree>
    <p:extLst>
      <p:ext uri="{BB962C8B-B14F-4D97-AF65-F5344CB8AC3E}">
        <p14:creationId xmlns:p14="http://schemas.microsoft.com/office/powerpoint/2010/main" val="3483587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09"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3" y="469967"/>
            <a:ext cx="1756589" cy="1619767"/>
          </a:xfrm>
          <a:prstGeom prst="rect">
            <a:avLst/>
          </a:prstGeom>
          <a:noFill/>
          <a:ln>
            <a:noFill/>
          </a:ln>
        </p:spPr>
      </p:pic>
    </p:spTree>
    <p:extLst>
      <p:ext uri="{BB962C8B-B14F-4D97-AF65-F5344CB8AC3E}">
        <p14:creationId xmlns:p14="http://schemas.microsoft.com/office/powerpoint/2010/main" val="3639087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678" name="Google Shape;678;p2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79"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680" name="Google Shape;680;p21"/>
          <p:cNvSpPr txBox="1">
            <a:spLocks noGrp="1"/>
          </p:cNvSpPr>
          <p:nvPr>
            <p:ph type="title"/>
          </p:nvPr>
        </p:nvSpPr>
        <p:spPr>
          <a:xfrm>
            <a:off x="3757200" y="2068217"/>
            <a:ext cx="46776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81" name="Google Shape;681;p21"/>
          <p:cNvGrpSpPr/>
          <p:nvPr/>
        </p:nvGrpSpPr>
        <p:grpSpPr>
          <a:xfrm>
            <a:off x="898109" y="928367"/>
            <a:ext cx="432433" cy="500140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9" name="Google Shape;709;p21"/>
          <p:cNvSpPr txBox="1">
            <a:spLocks noGrp="1"/>
          </p:cNvSpPr>
          <p:nvPr>
            <p:ph type="subTitle" idx="1"/>
          </p:nvPr>
        </p:nvSpPr>
        <p:spPr>
          <a:xfrm>
            <a:off x="2904600" y="3925684"/>
            <a:ext cx="63828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10" name="Google Shape;710;p21"/>
          <p:cNvPicPr preferRelativeResize="0"/>
          <p:nvPr/>
        </p:nvPicPr>
        <p:blipFill>
          <a:blip r:embed="rId3">
            <a:alphaModFix/>
          </a:blip>
          <a:stretch>
            <a:fillRect/>
          </a:stretch>
        </p:blipFill>
        <p:spPr>
          <a:xfrm>
            <a:off x="8863833" y="3755233"/>
            <a:ext cx="2906667" cy="2802067"/>
          </a:xfrm>
          <a:prstGeom prst="rect">
            <a:avLst/>
          </a:prstGeom>
          <a:noFill/>
          <a:ln>
            <a:noFill/>
          </a:ln>
        </p:spPr>
      </p:pic>
      <p:pic>
        <p:nvPicPr>
          <p:cNvPr id="711" name="Google Shape;711;p21"/>
          <p:cNvPicPr preferRelativeResize="0"/>
          <p:nvPr/>
        </p:nvPicPr>
        <p:blipFill>
          <a:blip r:embed="rId4">
            <a:alphaModFix/>
          </a:blip>
          <a:stretch>
            <a:fillRect/>
          </a:stretch>
        </p:blipFill>
        <p:spPr>
          <a:xfrm>
            <a:off x="979300" y="436601"/>
            <a:ext cx="2693800" cy="2515036"/>
          </a:xfrm>
          <a:prstGeom prst="rect">
            <a:avLst/>
          </a:prstGeom>
          <a:noFill/>
          <a:ln>
            <a:noFill/>
          </a:ln>
        </p:spPr>
      </p:pic>
    </p:spTree>
    <p:extLst>
      <p:ext uri="{BB962C8B-B14F-4D97-AF65-F5344CB8AC3E}">
        <p14:creationId xmlns:p14="http://schemas.microsoft.com/office/powerpoint/2010/main" val="4148423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14"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15" name="Google Shape;715;p22"/>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16" name="Google Shape;716;p22"/>
          <p:cNvGrpSpPr/>
          <p:nvPr/>
        </p:nvGrpSpPr>
        <p:grpSpPr>
          <a:xfrm>
            <a:off x="898109" y="928367"/>
            <a:ext cx="432433" cy="50014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22"/>
          <p:cNvSpPr txBox="1">
            <a:spLocks noGrp="1"/>
          </p:cNvSpPr>
          <p:nvPr>
            <p:ph type="subTitle" idx="1"/>
          </p:nvPr>
        </p:nvSpPr>
        <p:spPr>
          <a:xfrm>
            <a:off x="3037500" y="3119033"/>
            <a:ext cx="6508000" cy="16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45" name="Google Shape;745;p22"/>
          <p:cNvPicPr preferRelativeResize="0"/>
          <p:nvPr/>
        </p:nvPicPr>
        <p:blipFill rotWithShape="1">
          <a:blip r:embed="rId3">
            <a:alphaModFix/>
          </a:blip>
          <a:srcRect l="19492" t="14832" r="13080" b="12062"/>
          <a:stretch/>
        </p:blipFill>
        <p:spPr>
          <a:xfrm>
            <a:off x="9659177" y="568599"/>
            <a:ext cx="1623324" cy="16968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1615217" y="611975"/>
            <a:ext cx="1662168" cy="1514621"/>
          </a:xfrm>
          <a:prstGeom prst="rect">
            <a:avLst/>
          </a:prstGeom>
          <a:noFill/>
          <a:ln>
            <a:noFill/>
          </a:ln>
        </p:spPr>
      </p:pic>
    </p:spTree>
    <p:extLst>
      <p:ext uri="{BB962C8B-B14F-4D97-AF65-F5344CB8AC3E}">
        <p14:creationId xmlns:p14="http://schemas.microsoft.com/office/powerpoint/2010/main" val="4608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5"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46" name="Google Shape;46;p3"/>
          <p:cNvSpPr txBox="1">
            <a:spLocks noGrp="1"/>
          </p:cNvSpPr>
          <p:nvPr>
            <p:ph type="title"/>
          </p:nvPr>
        </p:nvSpPr>
        <p:spPr>
          <a:xfrm>
            <a:off x="5221300" y="2727751"/>
            <a:ext cx="4434000" cy="103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7" name="Google Shape;47;p3"/>
          <p:cNvGrpSpPr/>
          <p:nvPr/>
        </p:nvGrpSpPr>
        <p:grpSpPr>
          <a:xfrm>
            <a:off x="898109" y="928367"/>
            <a:ext cx="432433" cy="500140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3"/>
          <p:cNvSpPr txBox="1">
            <a:spLocks noGrp="1"/>
          </p:cNvSpPr>
          <p:nvPr>
            <p:ph type="title" idx="2" hasCustomPrompt="1"/>
          </p:nvPr>
        </p:nvSpPr>
        <p:spPr>
          <a:xfrm>
            <a:off x="6107500" y="1126951"/>
            <a:ext cx="26616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t>xx%</a:t>
            </a: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4309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09"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0"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843716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09"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17" name="Google Shape;817;p24"/>
          <p:cNvPicPr preferRelativeResize="0"/>
          <p:nvPr/>
        </p:nvPicPr>
        <p:blipFill>
          <a:blip r:embed="rId3">
            <a:alphaModFix/>
          </a:blip>
          <a:stretch>
            <a:fillRect/>
          </a:stretch>
        </p:blipFill>
        <p:spPr>
          <a:xfrm rot="6299994">
            <a:off x="1176770" y="4386051"/>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1"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8" y="645640"/>
            <a:ext cx="1769157" cy="1326888"/>
          </a:xfrm>
          <a:prstGeom prst="rect">
            <a:avLst/>
          </a:prstGeom>
          <a:noFill/>
          <a:ln>
            <a:noFill/>
          </a:ln>
        </p:spPr>
      </p:pic>
    </p:spTree>
    <p:extLst>
      <p:ext uri="{BB962C8B-B14F-4D97-AF65-F5344CB8AC3E}">
        <p14:creationId xmlns:p14="http://schemas.microsoft.com/office/powerpoint/2010/main" val="2596891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09"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53" name="Google Shape;853;p25"/>
          <p:cNvPicPr preferRelativeResize="0"/>
          <p:nvPr/>
        </p:nvPicPr>
        <p:blipFill rotWithShape="1">
          <a:blip r:embed="rId3">
            <a:alphaModFix/>
          </a:blip>
          <a:srcRect t="12766" b="6123"/>
          <a:stretch/>
        </p:blipFill>
        <p:spPr>
          <a:xfrm>
            <a:off x="9245934" y="3604267"/>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8"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1" y="877484"/>
            <a:ext cx="2024335" cy="1264067"/>
          </a:xfrm>
          <a:prstGeom prst="rect">
            <a:avLst/>
          </a:prstGeom>
          <a:noFill/>
          <a:ln>
            <a:noFill/>
          </a:ln>
        </p:spPr>
      </p:pic>
    </p:spTree>
    <p:extLst>
      <p:ext uri="{BB962C8B-B14F-4D97-AF65-F5344CB8AC3E}">
        <p14:creationId xmlns:p14="http://schemas.microsoft.com/office/powerpoint/2010/main" val="3883013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09"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887" name="Google Shape;887;p2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1933885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09"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606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09"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6455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2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63"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64" name="Google Shape;964;p29"/>
          <p:cNvGrpSpPr/>
          <p:nvPr/>
        </p:nvGrpSpPr>
        <p:grpSpPr>
          <a:xfrm>
            <a:off x="898109" y="928367"/>
            <a:ext cx="432433" cy="500140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29"/>
          <p:cNvSpPr txBox="1">
            <a:spLocks noGrp="1"/>
          </p:cNvSpPr>
          <p:nvPr>
            <p:ph type="title"/>
          </p:nvPr>
        </p:nvSpPr>
        <p:spPr>
          <a:xfrm>
            <a:off x="3423167" y="3822000"/>
            <a:ext cx="5767200" cy="8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Regular"/>
              <a:buNone/>
              <a:defRPr sz="2667">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646267" y="4153401"/>
            <a:ext cx="1826067" cy="2155567"/>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8768867" y="335500"/>
            <a:ext cx="2806000" cy="2619789"/>
          </a:xfrm>
          <a:prstGeom prst="rect">
            <a:avLst/>
          </a:prstGeom>
          <a:noFill/>
          <a:ln>
            <a:noFill/>
          </a:ln>
        </p:spPr>
      </p:pic>
    </p:spTree>
    <p:extLst>
      <p:ext uri="{BB962C8B-B14F-4D97-AF65-F5344CB8AC3E}">
        <p14:creationId xmlns:p14="http://schemas.microsoft.com/office/powerpoint/2010/main" val="1036595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09"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chemeClr val="accent1"/>
                </a:solidFill>
                <a:latin typeface="Lato"/>
                <a:ea typeface="Lato"/>
                <a:cs typeface="Lato"/>
                <a:sym typeface="Lato"/>
              </a:rPr>
              <a:t>CREDITS: This presentation template was created by </a:t>
            </a:r>
            <a:r>
              <a:rPr lang="en" sz="16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Slidesgo</a:t>
            </a:r>
            <a:r>
              <a:rPr lang="en" sz="1600">
                <a:solidFill>
                  <a:schemeClr val="accent1"/>
                </a:solidFill>
                <a:latin typeface="Lato"/>
                <a:ea typeface="Lato"/>
                <a:cs typeface="Lato"/>
                <a:sym typeface="Lato"/>
              </a:rPr>
              <a:t>, including icons by </a:t>
            </a:r>
            <a:r>
              <a:rPr lang="en" sz="16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Flaticon</a:t>
            </a:r>
            <a:r>
              <a:rPr lang="en" sz="1600">
                <a:solidFill>
                  <a:schemeClr val="accent1"/>
                </a:solidFill>
                <a:latin typeface="Lato"/>
                <a:ea typeface="Lato"/>
                <a:cs typeface="Lato"/>
                <a:sym typeface="Lato"/>
              </a:rPr>
              <a:t>, and infographics &amp; images by </a:t>
            </a:r>
            <a:r>
              <a:rPr lang="en" sz="1600" b="1">
                <a:solidFill>
                  <a:schemeClr val="dk1"/>
                </a:solidFill>
                <a:uFill>
                  <a:noFill/>
                </a:uFill>
                <a:latin typeface="Lato"/>
                <a:ea typeface="Lato"/>
                <a:cs typeface="Lato"/>
                <a:sym typeface="Lato"/>
                <a:hlinkClick r:id="rId5">
                  <a:extLst>
                    <a:ext uri="{A12FA001-AC4F-418D-AE19-62706E023703}">
                      <ahyp:hlinkClr xmlns:ahyp="http://schemas.microsoft.com/office/drawing/2018/hyperlinkcolor" xmlns="" val="tx"/>
                    </a:ext>
                  </a:extLst>
                </a:hlinkClick>
              </a:rPr>
              <a:t>Freepik</a:t>
            </a:r>
            <a:r>
              <a:rPr lang="en" sz="1600" b="1">
                <a:solidFill>
                  <a:schemeClr val="dk1"/>
                </a:solidFill>
                <a:latin typeface="Lato"/>
                <a:ea typeface="Lato"/>
                <a:cs typeface="Lato"/>
                <a:sym typeface="Lato"/>
              </a:rPr>
              <a:t>.</a:t>
            </a:r>
            <a:endParaRPr sz="1600" b="1">
              <a:solidFill>
                <a:schemeClr val="dk1"/>
              </a:solidFill>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1999" y="695365"/>
            <a:ext cx="3140675" cy="2932247"/>
          </a:xfrm>
          <a:prstGeom prst="rect">
            <a:avLst/>
          </a:prstGeom>
          <a:noFill/>
          <a:ln>
            <a:noFill/>
          </a:ln>
        </p:spPr>
      </p:pic>
    </p:spTree>
    <p:extLst>
      <p:ext uri="{BB962C8B-B14F-4D97-AF65-F5344CB8AC3E}">
        <p14:creationId xmlns:p14="http://schemas.microsoft.com/office/powerpoint/2010/main" val="2739730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09"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650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09"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0" name="Google Shape;110;p4"/>
          <p:cNvPicPr preferRelativeResize="0"/>
          <p:nvPr/>
        </p:nvPicPr>
        <p:blipFill rotWithShape="1">
          <a:blip r:embed="rId3">
            <a:alphaModFix/>
          </a:blip>
          <a:srcRect l="16678" t="20069" r="12258" b="7998"/>
          <a:stretch/>
        </p:blipFill>
        <p:spPr>
          <a:xfrm>
            <a:off x="9991767" y="637501"/>
            <a:ext cx="1311333" cy="1239233"/>
          </a:xfrm>
          <a:prstGeom prst="rect">
            <a:avLst/>
          </a:prstGeom>
          <a:noFill/>
          <a:ln>
            <a:noFill/>
          </a:ln>
        </p:spPr>
      </p:pic>
    </p:spTree>
    <p:extLst>
      <p:ext uri="{BB962C8B-B14F-4D97-AF65-F5344CB8AC3E}">
        <p14:creationId xmlns:p14="http://schemas.microsoft.com/office/powerpoint/2010/main" val="1938323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677501" y="5969000"/>
            <a:ext cx="1600200" cy="279400"/>
          </a:xfrm>
          <a:prstGeom prst="rect">
            <a:avLst/>
          </a:prstGeom>
        </p:spPr>
        <p:txBody>
          <a:bodyPr/>
          <a:lstStyle/>
          <a:p>
            <a:fld id="{3D85E2FA-C4F0-4445-8E0F-23C4E1B81A94}" type="datetimeFigureOut">
              <a:rPr lang="en-US" smtClean="0"/>
              <a:pPr/>
              <a:t>12/15/2024</a:t>
            </a:fld>
            <a:endParaRPr lang="en-US"/>
          </a:p>
        </p:txBody>
      </p:sp>
      <p:sp>
        <p:nvSpPr>
          <p:cNvPr id="5" name="Footer Placeholder 4"/>
          <p:cNvSpPr>
            <a:spLocks noGrp="1"/>
          </p:cNvSpPr>
          <p:nvPr>
            <p:ph type="ftr" sz="quarter" idx="11"/>
          </p:nvPr>
        </p:nvSpPr>
        <p:spPr>
          <a:xfrm>
            <a:off x="1295401" y="5969000"/>
            <a:ext cx="7305900" cy="279400"/>
          </a:xfrm>
          <a:prstGeom prst="rect">
            <a:avLst/>
          </a:prstGeom>
        </p:spPr>
        <p:txBody>
          <a:bodyPr/>
          <a:lstStyle/>
          <a:p>
            <a:endParaRPr lang="en-US"/>
          </a:p>
        </p:txBody>
      </p:sp>
      <p:sp>
        <p:nvSpPr>
          <p:cNvPr id="6" name="Slide Number Placeholder 5"/>
          <p:cNvSpPr>
            <a:spLocks noGrp="1"/>
          </p:cNvSpPr>
          <p:nvPr>
            <p:ph type="sldNum" sz="quarter" idx="12"/>
          </p:nvPr>
        </p:nvSpPr>
        <p:spPr>
          <a:xfrm>
            <a:off x="10353901" y="5969000"/>
            <a:ext cx="542697" cy="279400"/>
          </a:xfrm>
          <a:prstGeom prst="rect">
            <a:avLst/>
          </a:prstGeom>
        </p:spPr>
        <p:txBody>
          <a:bodyPr/>
          <a:lstStyle/>
          <a:p>
            <a:fld id="{0ECFE24C-292D-4556-9B56-71AB7C425FE7}" type="slidenum">
              <a:rPr lang="en-US" smtClean="0"/>
              <a:pPr/>
              <a:t>‹#›</a:t>
            </a:fld>
            <a:endParaRPr lang="en-US"/>
          </a:p>
        </p:txBody>
      </p:sp>
    </p:spTree>
    <p:extLst>
      <p:ext uri="{BB962C8B-B14F-4D97-AF65-F5344CB8AC3E}">
        <p14:creationId xmlns:p14="http://schemas.microsoft.com/office/powerpoint/2010/main" val="2416840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3" cstate="print">
            <a:alphaModFix/>
          </a:blip>
          <a:srcRect t="2630" b="68651"/>
          <a:stretch/>
        </p:blipFill>
        <p:spPr>
          <a:xfrm rot="-5400000" flipH="1">
            <a:off x="-878282" y="3076384"/>
            <a:ext cx="5505801" cy="1623169"/>
          </a:xfrm>
          <a:prstGeom prst="rect">
            <a:avLst/>
          </a:prstGeom>
          <a:noFill/>
          <a:ln>
            <a:noFill/>
          </a:ln>
        </p:spPr>
      </p:pic>
      <p:pic>
        <p:nvPicPr>
          <p:cNvPr id="13" name="Google Shape;13;p3"/>
          <p:cNvPicPr preferRelativeResize="0"/>
          <p:nvPr/>
        </p:nvPicPr>
        <p:blipFill rotWithShape="1">
          <a:blip r:embed="rId4" cstate="print">
            <a:alphaModFix/>
          </a:blip>
          <a:srcRect l="-4350" t="17063" r="4349" b="58861"/>
          <a:stretch/>
        </p:blipFill>
        <p:spPr>
          <a:xfrm rot="-5400000">
            <a:off x="8571465" y="1432302"/>
            <a:ext cx="4912900" cy="1214164"/>
          </a:xfrm>
          <a:prstGeom prst="rect">
            <a:avLst/>
          </a:prstGeom>
          <a:noFill/>
          <a:ln>
            <a:noFill/>
          </a:ln>
        </p:spPr>
      </p:pic>
      <p:pic>
        <p:nvPicPr>
          <p:cNvPr id="14" name="Google Shape;14;p3"/>
          <p:cNvPicPr preferRelativeResize="0"/>
          <p:nvPr/>
        </p:nvPicPr>
        <p:blipFill rotWithShape="1">
          <a:blip r:embed="rId5" cstate="print">
            <a:alphaModFix/>
          </a:blip>
          <a:srcRect l="49344"/>
          <a:stretch/>
        </p:blipFill>
        <p:spPr>
          <a:xfrm rot="-10799983">
            <a:off x="10297434" y="1786572"/>
            <a:ext cx="1337567" cy="2709259"/>
          </a:xfrm>
          <a:prstGeom prst="rect">
            <a:avLst/>
          </a:prstGeom>
          <a:noFill/>
          <a:ln>
            <a:noFill/>
          </a:ln>
        </p:spPr>
      </p:pic>
      <p:sp>
        <p:nvSpPr>
          <p:cNvPr id="15" name="Google Shape;15;p3"/>
          <p:cNvSpPr txBox="1">
            <a:spLocks noGrp="1"/>
          </p:cNvSpPr>
          <p:nvPr>
            <p:ph type="title" hasCustomPrompt="1"/>
          </p:nvPr>
        </p:nvSpPr>
        <p:spPr>
          <a:xfrm flipH="1">
            <a:off x="4140400" y="1455033"/>
            <a:ext cx="4317600" cy="16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6" name="Google Shape;16;p3"/>
          <p:cNvSpPr txBox="1">
            <a:spLocks noGrp="1"/>
          </p:cNvSpPr>
          <p:nvPr>
            <p:ph type="title" idx="2"/>
          </p:nvPr>
        </p:nvSpPr>
        <p:spPr>
          <a:xfrm>
            <a:off x="4140400" y="2874733"/>
            <a:ext cx="4317600" cy="11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4531400" y="4112500"/>
            <a:ext cx="3535600" cy="12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869399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1172200" y="1597533"/>
            <a:ext cx="10067600" cy="45464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sz="1733">
                <a:latin typeface="Catamaran"/>
                <a:ea typeface="Catamaran"/>
                <a:cs typeface="Catamaran"/>
                <a:sym typeface="Catamaran"/>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21" name="Google Shape;21;p4"/>
          <p:cNvPicPr preferRelativeResize="0"/>
          <p:nvPr/>
        </p:nvPicPr>
        <p:blipFill rotWithShape="1">
          <a:blip r:embed="rId3" cstate="print">
            <a:alphaModFix/>
          </a:blip>
          <a:srcRect l="2334" t="52497" r="-6112" b="2175"/>
          <a:stretch/>
        </p:blipFill>
        <p:spPr>
          <a:xfrm rot="-5400000" flipH="1">
            <a:off x="10015185" y="930749"/>
            <a:ext cx="2248199" cy="1008032"/>
          </a:xfrm>
          <a:prstGeom prst="rect">
            <a:avLst/>
          </a:prstGeom>
          <a:noFill/>
          <a:ln>
            <a:noFill/>
          </a:ln>
        </p:spPr>
      </p:pic>
      <p:pic>
        <p:nvPicPr>
          <p:cNvPr id="22" name="Google Shape;22;p4"/>
          <p:cNvPicPr preferRelativeResize="0"/>
          <p:nvPr/>
        </p:nvPicPr>
        <p:blipFill rotWithShape="1">
          <a:blip r:embed="rId4" cstate="print">
            <a:alphaModFix/>
          </a:blip>
          <a:srcRect l="5426" t="30207" r="6630" b="44479"/>
          <a:stretch/>
        </p:blipFill>
        <p:spPr>
          <a:xfrm rot="5400000">
            <a:off x="144652" y="4761652"/>
            <a:ext cx="2620169" cy="773864"/>
          </a:xfrm>
          <a:prstGeom prst="rect">
            <a:avLst/>
          </a:prstGeom>
          <a:noFill/>
          <a:ln>
            <a:noFill/>
          </a:ln>
        </p:spPr>
      </p:pic>
      <p:pic>
        <p:nvPicPr>
          <p:cNvPr id="23" name="Google Shape;23;p4"/>
          <p:cNvPicPr preferRelativeResize="0"/>
          <p:nvPr/>
        </p:nvPicPr>
        <p:blipFill>
          <a:blip r:embed="rId5" cstate="print">
            <a:alphaModFix/>
          </a:blip>
          <a:stretch>
            <a:fillRect/>
          </a:stretch>
        </p:blipFill>
        <p:spPr>
          <a:xfrm rot="1876516">
            <a:off x="10716107" y="5199798"/>
            <a:ext cx="1369203" cy="1404873"/>
          </a:xfrm>
          <a:prstGeom prst="rect">
            <a:avLst/>
          </a:prstGeom>
          <a:noFill/>
          <a:ln>
            <a:noFill/>
          </a:ln>
        </p:spPr>
      </p:pic>
      <p:pic>
        <p:nvPicPr>
          <p:cNvPr id="24" name="Google Shape;24;p4"/>
          <p:cNvPicPr preferRelativeResize="0"/>
          <p:nvPr/>
        </p:nvPicPr>
        <p:blipFill rotWithShape="1">
          <a:blip r:embed="rId6" cstate="print">
            <a:alphaModFix/>
          </a:blip>
          <a:srcRect l="22566" r="34695"/>
          <a:stretch/>
        </p:blipFill>
        <p:spPr>
          <a:xfrm rot="4079027">
            <a:off x="1561814" y="186651"/>
            <a:ext cx="648239" cy="1556996"/>
          </a:xfrm>
          <a:prstGeom prst="rect">
            <a:avLst/>
          </a:prstGeom>
          <a:noFill/>
          <a:ln>
            <a:noFill/>
          </a:ln>
        </p:spPr>
      </p:pic>
      <p:pic>
        <p:nvPicPr>
          <p:cNvPr id="25" name="Google Shape;25;p4"/>
          <p:cNvPicPr preferRelativeResize="0"/>
          <p:nvPr/>
        </p:nvPicPr>
        <p:blipFill rotWithShape="1">
          <a:blip r:embed="rId7" cstate="print">
            <a:alphaModFix/>
          </a:blip>
          <a:srcRect l="32944"/>
          <a:stretch/>
        </p:blipFill>
        <p:spPr>
          <a:xfrm>
            <a:off x="160506" y="2257001"/>
            <a:ext cx="1757631" cy="2689468"/>
          </a:xfrm>
          <a:prstGeom prst="rect">
            <a:avLst/>
          </a:prstGeom>
          <a:noFill/>
          <a:ln>
            <a:noFill/>
          </a:ln>
        </p:spPr>
      </p:pic>
    </p:spTree>
    <p:extLst>
      <p:ext uri="{BB962C8B-B14F-4D97-AF65-F5344CB8AC3E}">
        <p14:creationId xmlns:p14="http://schemas.microsoft.com/office/powerpoint/2010/main" val="161783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subTitle" idx="1"/>
          </p:nvPr>
        </p:nvSpPr>
        <p:spPr>
          <a:xfrm>
            <a:off x="6811863" y="4487299"/>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 name="Google Shape;28;p5"/>
          <p:cNvSpPr txBox="1">
            <a:spLocks noGrp="1"/>
          </p:cNvSpPr>
          <p:nvPr>
            <p:ph type="subTitle" idx="2"/>
          </p:nvPr>
        </p:nvSpPr>
        <p:spPr>
          <a:xfrm>
            <a:off x="6811863" y="3661733"/>
            <a:ext cx="2920000" cy="9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9" name="Google Shape;29;p5"/>
          <p:cNvSpPr txBox="1">
            <a:spLocks noGrp="1"/>
          </p:cNvSpPr>
          <p:nvPr>
            <p:ph type="subTitle" idx="3"/>
          </p:nvPr>
        </p:nvSpPr>
        <p:spPr>
          <a:xfrm>
            <a:off x="2663363" y="4487299"/>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0" name="Google Shape;30;p5"/>
          <p:cNvSpPr txBox="1">
            <a:spLocks noGrp="1"/>
          </p:cNvSpPr>
          <p:nvPr>
            <p:ph type="subTitle" idx="4"/>
          </p:nvPr>
        </p:nvSpPr>
        <p:spPr>
          <a:xfrm>
            <a:off x="2663363" y="3661733"/>
            <a:ext cx="2920000" cy="9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31" name="Google Shape;31;p5"/>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32" name="Google Shape;32;p5"/>
          <p:cNvPicPr preferRelativeResize="0"/>
          <p:nvPr/>
        </p:nvPicPr>
        <p:blipFill rotWithShape="1">
          <a:blip r:embed="rId3" cstate="print">
            <a:alphaModFix/>
          </a:blip>
          <a:srcRect t="2630" b="68651"/>
          <a:stretch/>
        </p:blipFill>
        <p:spPr>
          <a:xfrm rot="-5400000">
            <a:off x="-613181" y="1868750"/>
            <a:ext cx="4753965" cy="1401535"/>
          </a:xfrm>
          <a:prstGeom prst="rect">
            <a:avLst/>
          </a:prstGeom>
          <a:noFill/>
          <a:ln>
            <a:noFill/>
          </a:ln>
        </p:spPr>
      </p:pic>
      <p:pic>
        <p:nvPicPr>
          <p:cNvPr id="33" name="Google Shape;33;p5"/>
          <p:cNvPicPr preferRelativeResize="0"/>
          <p:nvPr/>
        </p:nvPicPr>
        <p:blipFill rotWithShape="1">
          <a:blip r:embed="rId4" cstate="print">
            <a:alphaModFix/>
          </a:blip>
          <a:srcRect l="-4347" t="17064" r="24430" b="58860"/>
          <a:stretch/>
        </p:blipFill>
        <p:spPr>
          <a:xfrm rot="-5400000" flipH="1">
            <a:off x="9679301" y="4543966"/>
            <a:ext cx="2987499" cy="923900"/>
          </a:xfrm>
          <a:prstGeom prst="rect">
            <a:avLst/>
          </a:prstGeom>
          <a:noFill/>
          <a:ln>
            <a:noFill/>
          </a:ln>
        </p:spPr>
      </p:pic>
      <p:pic>
        <p:nvPicPr>
          <p:cNvPr id="34" name="Google Shape;34;p5"/>
          <p:cNvPicPr preferRelativeResize="0"/>
          <p:nvPr/>
        </p:nvPicPr>
        <p:blipFill rotWithShape="1">
          <a:blip r:embed="rId5" cstate="print">
            <a:alphaModFix/>
          </a:blip>
          <a:srcRect l="49344"/>
          <a:stretch/>
        </p:blipFill>
        <p:spPr>
          <a:xfrm rot="-22" flipH="1">
            <a:off x="10617213" y="3512171"/>
            <a:ext cx="1017787" cy="2061517"/>
          </a:xfrm>
          <a:prstGeom prst="rect">
            <a:avLst/>
          </a:prstGeom>
          <a:noFill/>
          <a:ln>
            <a:noFill/>
          </a:ln>
        </p:spPr>
      </p:pic>
      <p:pic>
        <p:nvPicPr>
          <p:cNvPr id="35" name="Google Shape;35;p5"/>
          <p:cNvPicPr preferRelativeResize="0"/>
          <p:nvPr/>
        </p:nvPicPr>
        <p:blipFill>
          <a:blip r:embed="rId6" cstate="print">
            <a:alphaModFix/>
          </a:blip>
          <a:stretch>
            <a:fillRect/>
          </a:stretch>
        </p:blipFill>
        <p:spPr>
          <a:xfrm rot="-1026026">
            <a:off x="-156431" y="4238767"/>
            <a:ext cx="2094171" cy="2148736"/>
          </a:xfrm>
          <a:prstGeom prst="rect">
            <a:avLst/>
          </a:prstGeom>
          <a:noFill/>
          <a:ln>
            <a:noFill/>
          </a:ln>
        </p:spPr>
      </p:pic>
      <p:pic>
        <p:nvPicPr>
          <p:cNvPr id="36" name="Google Shape;36;p5"/>
          <p:cNvPicPr preferRelativeResize="0"/>
          <p:nvPr/>
        </p:nvPicPr>
        <p:blipFill>
          <a:blip r:embed="rId7" cstate="print">
            <a:alphaModFix/>
          </a:blip>
          <a:stretch>
            <a:fillRect/>
          </a:stretch>
        </p:blipFill>
        <p:spPr>
          <a:xfrm rot="-1802967" flipH="1">
            <a:off x="9787085" y="120328"/>
            <a:ext cx="2263633" cy="2322704"/>
          </a:xfrm>
          <a:prstGeom prst="rect">
            <a:avLst/>
          </a:prstGeom>
          <a:noFill/>
          <a:ln>
            <a:noFill/>
          </a:ln>
        </p:spPr>
      </p:pic>
    </p:spTree>
    <p:extLst>
      <p:ext uri="{BB962C8B-B14F-4D97-AF65-F5344CB8AC3E}">
        <p14:creationId xmlns:p14="http://schemas.microsoft.com/office/powerpoint/2010/main" val="289703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39" name="Google Shape;39;p6"/>
          <p:cNvPicPr preferRelativeResize="0"/>
          <p:nvPr/>
        </p:nvPicPr>
        <p:blipFill rotWithShape="1">
          <a:blip r:embed="rId3" cstate="print">
            <a:alphaModFix/>
          </a:blip>
          <a:srcRect l="1368" t="9459" r="15186" b="66280"/>
          <a:stretch/>
        </p:blipFill>
        <p:spPr>
          <a:xfrm rot="5400000">
            <a:off x="113102" y="4772172"/>
            <a:ext cx="2660661" cy="793723"/>
          </a:xfrm>
          <a:prstGeom prst="rect">
            <a:avLst/>
          </a:prstGeom>
          <a:noFill/>
          <a:ln>
            <a:noFill/>
          </a:ln>
        </p:spPr>
      </p:pic>
      <p:pic>
        <p:nvPicPr>
          <p:cNvPr id="40" name="Google Shape;40;p6"/>
          <p:cNvPicPr preferRelativeResize="0"/>
          <p:nvPr/>
        </p:nvPicPr>
        <p:blipFill>
          <a:blip r:embed="rId4" cstate="print">
            <a:alphaModFix/>
          </a:blip>
          <a:stretch>
            <a:fillRect/>
          </a:stretch>
        </p:blipFill>
        <p:spPr>
          <a:xfrm>
            <a:off x="81565" y="2485601"/>
            <a:ext cx="2023535" cy="2077265"/>
          </a:xfrm>
          <a:prstGeom prst="rect">
            <a:avLst/>
          </a:prstGeom>
          <a:noFill/>
          <a:ln>
            <a:noFill/>
          </a:ln>
        </p:spPr>
      </p:pic>
      <p:pic>
        <p:nvPicPr>
          <p:cNvPr id="41" name="Google Shape;41;p6"/>
          <p:cNvPicPr preferRelativeResize="0"/>
          <p:nvPr/>
        </p:nvPicPr>
        <p:blipFill rotWithShape="1">
          <a:blip r:embed="rId5" cstate="print">
            <a:alphaModFix/>
          </a:blip>
          <a:srcRect l="-4042" t="48224" r="13610" b="27008"/>
          <a:stretch/>
        </p:blipFill>
        <p:spPr>
          <a:xfrm rot="5400000" flipH="1">
            <a:off x="9452667" y="1702100"/>
            <a:ext cx="3573365" cy="819064"/>
          </a:xfrm>
          <a:prstGeom prst="rect">
            <a:avLst/>
          </a:prstGeom>
          <a:noFill/>
          <a:ln>
            <a:noFill/>
          </a:ln>
        </p:spPr>
      </p:pic>
      <p:pic>
        <p:nvPicPr>
          <p:cNvPr id="42" name="Google Shape;42;p6"/>
          <p:cNvPicPr preferRelativeResize="0"/>
          <p:nvPr/>
        </p:nvPicPr>
        <p:blipFill>
          <a:blip r:embed="rId6" cstate="print">
            <a:alphaModFix/>
          </a:blip>
          <a:stretch>
            <a:fillRect/>
          </a:stretch>
        </p:blipFill>
        <p:spPr>
          <a:xfrm rot="-9278224">
            <a:off x="840576" y="250449"/>
            <a:ext cx="1369201" cy="1404872"/>
          </a:xfrm>
          <a:prstGeom prst="rect">
            <a:avLst/>
          </a:prstGeom>
          <a:noFill/>
          <a:ln>
            <a:noFill/>
          </a:ln>
        </p:spPr>
      </p:pic>
    </p:spTree>
    <p:extLst>
      <p:ext uri="{BB962C8B-B14F-4D97-AF65-F5344CB8AC3E}">
        <p14:creationId xmlns:p14="http://schemas.microsoft.com/office/powerpoint/2010/main" val="1734417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body" idx="1"/>
          </p:nvPr>
        </p:nvSpPr>
        <p:spPr>
          <a:xfrm>
            <a:off x="3667000" y="2240200"/>
            <a:ext cx="6196400" cy="28280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Font typeface="Montserrat"/>
              <a:buChar char="●"/>
              <a:defRPr/>
            </a:lvl1pPr>
            <a:lvl2pPr marL="1219170" lvl="1" indent="-423323" rtl="0">
              <a:lnSpc>
                <a:spcPct val="100000"/>
              </a:lnSpc>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
        <p:nvSpPr>
          <p:cNvPr id="45" name="Google Shape;45;p7"/>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46" name="Google Shape;46;p7"/>
          <p:cNvPicPr preferRelativeResize="0"/>
          <p:nvPr/>
        </p:nvPicPr>
        <p:blipFill rotWithShape="1">
          <a:blip r:embed="rId3" cstate="print">
            <a:alphaModFix/>
          </a:blip>
          <a:srcRect l="18314" t="-2190" r="50042" b="2628"/>
          <a:stretch/>
        </p:blipFill>
        <p:spPr>
          <a:xfrm flipH="1">
            <a:off x="1061167" y="320200"/>
            <a:ext cx="1207467" cy="3900101"/>
          </a:xfrm>
          <a:prstGeom prst="rect">
            <a:avLst/>
          </a:prstGeom>
          <a:noFill/>
          <a:ln>
            <a:noFill/>
          </a:ln>
        </p:spPr>
      </p:pic>
      <p:pic>
        <p:nvPicPr>
          <p:cNvPr id="47" name="Google Shape;47;p7"/>
          <p:cNvPicPr preferRelativeResize="0"/>
          <p:nvPr/>
        </p:nvPicPr>
        <p:blipFill>
          <a:blip r:embed="rId4" cstate="print">
            <a:alphaModFix/>
          </a:blip>
          <a:stretch>
            <a:fillRect/>
          </a:stretch>
        </p:blipFill>
        <p:spPr>
          <a:xfrm>
            <a:off x="-1" y="320199"/>
            <a:ext cx="2642197" cy="2712399"/>
          </a:xfrm>
          <a:prstGeom prst="rect">
            <a:avLst/>
          </a:prstGeom>
          <a:noFill/>
          <a:ln>
            <a:noFill/>
          </a:ln>
        </p:spPr>
      </p:pic>
      <p:pic>
        <p:nvPicPr>
          <p:cNvPr id="48" name="Google Shape;48;p7"/>
          <p:cNvPicPr preferRelativeResize="0"/>
          <p:nvPr/>
        </p:nvPicPr>
        <p:blipFill>
          <a:blip r:embed="rId5" cstate="print">
            <a:alphaModFix/>
          </a:blip>
          <a:stretch>
            <a:fillRect/>
          </a:stretch>
        </p:blipFill>
        <p:spPr>
          <a:xfrm rot="1876515">
            <a:off x="10133310" y="4514355"/>
            <a:ext cx="2089415" cy="2143848"/>
          </a:xfrm>
          <a:prstGeom prst="rect">
            <a:avLst/>
          </a:prstGeom>
          <a:noFill/>
          <a:ln>
            <a:noFill/>
          </a:ln>
        </p:spPr>
      </p:pic>
      <p:pic>
        <p:nvPicPr>
          <p:cNvPr id="49" name="Google Shape;49;p7"/>
          <p:cNvPicPr preferRelativeResize="0"/>
          <p:nvPr/>
        </p:nvPicPr>
        <p:blipFill rotWithShape="1">
          <a:blip r:embed="rId6" cstate="print">
            <a:alphaModFix/>
          </a:blip>
          <a:srcRect l="22566" r="34695"/>
          <a:stretch/>
        </p:blipFill>
        <p:spPr>
          <a:xfrm>
            <a:off x="1260081" y="4807769"/>
            <a:ext cx="648236" cy="1556999"/>
          </a:xfrm>
          <a:prstGeom prst="rect">
            <a:avLst/>
          </a:prstGeom>
          <a:noFill/>
          <a:ln>
            <a:noFill/>
          </a:ln>
        </p:spPr>
      </p:pic>
      <p:pic>
        <p:nvPicPr>
          <p:cNvPr id="50" name="Google Shape;50;p7"/>
          <p:cNvPicPr preferRelativeResize="0"/>
          <p:nvPr/>
        </p:nvPicPr>
        <p:blipFill>
          <a:blip r:embed="rId7" cstate="print">
            <a:alphaModFix/>
          </a:blip>
          <a:stretch>
            <a:fillRect/>
          </a:stretch>
        </p:blipFill>
        <p:spPr>
          <a:xfrm>
            <a:off x="8665331" y="1135068"/>
            <a:ext cx="2756203" cy="2828001"/>
          </a:xfrm>
          <a:prstGeom prst="rect">
            <a:avLst/>
          </a:prstGeom>
          <a:noFill/>
          <a:ln>
            <a:noFill/>
          </a:ln>
        </p:spPr>
      </p:pic>
    </p:spTree>
    <p:extLst>
      <p:ext uri="{BB962C8B-B14F-4D97-AF65-F5344CB8AC3E}">
        <p14:creationId xmlns:p14="http://schemas.microsoft.com/office/powerpoint/2010/main" val="3385012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3207033" y="1828800"/>
            <a:ext cx="6184400" cy="320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3" name="Google Shape;53;p8"/>
          <p:cNvPicPr preferRelativeResize="0"/>
          <p:nvPr/>
        </p:nvPicPr>
        <p:blipFill>
          <a:blip r:embed="rId3" cstate="print">
            <a:alphaModFix/>
          </a:blip>
          <a:stretch>
            <a:fillRect/>
          </a:stretch>
        </p:blipFill>
        <p:spPr>
          <a:xfrm>
            <a:off x="9825900" y="4191168"/>
            <a:ext cx="2464969" cy="2530400"/>
          </a:xfrm>
          <a:prstGeom prst="rect">
            <a:avLst/>
          </a:prstGeom>
          <a:noFill/>
          <a:ln>
            <a:noFill/>
          </a:ln>
        </p:spPr>
      </p:pic>
      <p:pic>
        <p:nvPicPr>
          <p:cNvPr id="54" name="Google Shape;54;p8"/>
          <p:cNvPicPr preferRelativeResize="0"/>
          <p:nvPr/>
        </p:nvPicPr>
        <p:blipFill>
          <a:blip r:embed="rId4" cstate="print">
            <a:alphaModFix/>
          </a:blip>
          <a:stretch>
            <a:fillRect/>
          </a:stretch>
        </p:blipFill>
        <p:spPr>
          <a:xfrm rot="1802967">
            <a:off x="730652" y="170495"/>
            <a:ext cx="2263633" cy="2322704"/>
          </a:xfrm>
          <a:prstGeom prst="rect">
            <a:avLst/>
          </a:prstGeom>
          <a:noFill/>
          <a:ln>
            <a:noFill/>
          </a:ln>
        </p:spPr>
      </p:pic>
      <p:pic>
        <p:nvPicPr>
          <p:cNvPr id="55" name="Google Shape;55;p8"/>
          <p:cNvPicPr preferRelativeResize="0"/>
          <p:nvPr/>
        </p:nvPicPr>
        <p:blipFill rotWithShape="1">
          <a:blip r:embed="rId5" cstate="print">
            <a:alphaModFix/>
          </a:blip>
          <a:srcRect t="2630" b="68651"/>
          <a:stretch/>
        </p:blipFill>
        <p:spPr>
          <a:xfrm rot="-5400000" flipH="1">
            <a:off x="-480319" y="3807087"/>
            <a:ext cx="4377136" cy="1290431"/>
          </a:xfrm>
          <a:prstGeom prst="rect">
            <a:avLst/>
          </a:prstGeom>
          <a:noFill/>
          <a:ln>
            <a:noFill/>
          </a:ln>
        </p:spPr>
      </p:pic>
      <p:pic>
        <p:nvPicPr>
          <p:cNvPr id="56" name="Google Shape;56;p8"/>
          <p:cNvPicPr preferRelativeResize="0"/>
          <p:nvPr/>
        </p:nvPicPr>
        <p:blipFill rotWithShape="1">
          <a:blip r:embed="rId6" cstate="print">
            <a:alphaModFix/>
          </a:blip>
          <a:srcRect l="14117" t="17063" r="17253" b="58861"/>
          <a:stretch/>
        </p:blipFill>
        <p:spPr>
          <a:xfrm rot="-5400000">
            <a:off x="8665401" y="2064370"/>
            <a:ext cx="4725031" cy="1214164"/>
          </a:xfrm>
          <a:prstGeom prst="rect">
            <a:avLst/>
          </a:prstGeom>
          <a:noFill/>
          <a:ln>
            <a:noFill/>
          </a:ln>
        </p:spPr>
      </p:pic>
    </p:spTree>
    <p:extLst>
      <p:ext uri="{BB962C8B-B14F-4D97-AF65-F5344CB8AC3E}">
        <p14:creationId xmlns:p14="http://schemas.microsoft.com/office/powerpoint/2010/main" val="3747700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500300" y="2177400"/>
            <a:ext cx="4355200" cy="10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9" name="Google Shape;59;p9"/>
          <p:cNvSpPr txBox="1">
            <a:spLocks noGrp="1"/>
          </p:cNvSpPr>
          <p:nvPr>
            <p:ph type="subTitle" idx="1"/>
          </p:nvPr>
        </p:nvSpPr>
        <p:spPr>
          <a:xfrm>
            <a:off x="1264000" y="3263000"/>
            <a:ext cx="4591600" cy="192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60" name="Google Shape;60;p9"/>
          <p:cNvPicPr preferRelativeResize="0"/>
          <p:nvPr/>
        </p:nvPicPr>
        <p:blipFill>
          <a:blip r:embed="rId3" cstate="print">
            <a:alphaModFix/>
          </a:blip>
          <a:stretch>
            <a:fillRect/>
          </a:stretch>
        </p:blipFill>
        <p:spPr>
          <a:xfrm>
            <a:off x="931804" y="333069"/>
            <a:ext cx="2556097" cy="2622703"/>
          </a:xfrm>
          <a:prstGeom prst="rect">
            <a:avLst/>
          </a:prstGeom>
          <a:noFill/>
          <a:ln>
            <a:noFill/>
          </a:ln>
        </p:spPr>
      </p:pic>
      <p:pic>
        <p:nvPicPr>
          <p:cNvPr id="61" name="Google Shape;61;p9"/>
          <p:cNvPicPr preferRelativeResize="0"/>
          <p:nvPr/>
        </p:nvPicPr>
        <p:blipFill rotWithShape="1">
          <a:blip r:embed="rId4" cstate="print">
            <a:alphaModFix/>
          </a:blip>
          <a:srcRect t="2630" b="68651"/>
          <a:stretch/>
        </p:blipFill>
        <p:spPr>
          <a:xfrm rot="10799992">
            <a:off x="931800" y="5156109"/>
            <a:ext cx="5505801" cy="1348984"/>
          </a:xfrm>
          <a:prstGeom prst="rect">
            <a:avLst/>
          </a:prstGeom>
          <a:noFill/>
          <a:ln>
            <a:noFill/>
          </a:ln>
        </p:spPr>
      </p:pic>
      <p:pic>
        <p:nvPicPr>
          <p:cNvPr id="62" name="Google Shape;62;p9"/>
          <p:cNvPicPr preferRelativeResize="0"/>
          <p:nvPr/>
        </p:nvPicPr>
        <p:blipFill rotWithShape="1">
          <a:blip r:embed="rId5" cstate="print">
            <a:alphaModFix/>
          </a:blip>
          <a:srcRect l="25875" r="37202"/>
          <a:stretch/>
        </p:blipFill>
        <p:spPr>
          <a:xfrm rot="951342" flipH="1">
            <a:off x="10653077" y="3937898"/>
            <a:ext cx="847083" cy="2354068"/>
          </a:xfrm>
          <a:prstGeom prst="rect">
            <a:avLst/>
          </a:prstGeom>
          <a:noFill/>
          <a:ln>
            <a:noFill/>
          </a:ln>
        </p:spPr>
      </p:pic>
      <p:pic>
        <p:nvPicPr>
          <p:cNvPr id="63" name="Google Shape;63;p9"/>
          <p:cNvPicPr preferRelativeResize="0"/>
          <p:nvPr/>
        </p:nvPicPr>
        <p:blipFill>
          <a:blip r:embed="rId6" cstate="print">
            <a:alphaModFix/>
          </a:blip>
          <a:stretch>
            <a:fillRect/>
          </a:stretch>
        </p:blipFill>
        <p:spPr>
          <a:xfrm>
            <a:off x="9844436" y="214801"/>
            <a:ext cx="2094169" cy="2148735"/>
          </a:xfrm>
          <a:prstGeom prst="rect">
            <a:avLst/>
          </a:prstGeom>
          <a:noFill/>
          <a:ln>
            <a:noFill/>
          </a:ln>
        </p:spPr>
      </p:pic>
    </p:spTree>
    <p:extLst>
      <p:ext uri="{BB962C8B-B14F-4D97-AF65-F5344CB8AC3E}">
        <p14:creationId xmlns:p14="http://schemas.microsoft.com/office/powerpoint/2010/main" val="2818844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846632" y="609600"/>
            <a:ext cx="4492000" cy="178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66" name="Google Shape;66;p10"/>
          <p:cNvPicPr preferRelativeResize="0"/>
          <p:nvPr/>
        </p:nvPicPr>
        <p:blipFill rotWithShape="1">
          <a:blip r:embed="rId3" cstate="print">
            <a:alphaModFix/>
          </a:blip>
          <a:srcRect l="2334" t="52497" r="-6112" b="2175"/>
          <a:stretch/>
        </p:blipFill>
        <p:spPr>
          <a:xfrm rot="-5400000" flipH="1">
            <a:off x="10015185" y="930749"/>
            <a:ext cx="2248199" cy="1008032"/>
          </a:xfrm>
          <a:prstGeom prst="rect">
            <a:avLst/>
          </a:prstGeom>
          <a:noFill/>
          <a:ln>
            <a:noFill/>
          </a:ln>
        </p:spPr>
      </p:pic>
      <p:pic>
        <p:nvPicPr>
          <p:cNvPr id="67" name="Google Shape;67;p10"/>
          <p:cNvPicPr preferRelativeResize="0"/>
          <p:nvPr/>
        </p:nvPicPr>
        <p:blipFill rotWithShape="1">
          <a:blip r:embed="rId4" cstate="print">
            <a:alphaModFix/>
          </a:blip>
          <a:srcRect l="5426" t="30207" r="6630" b="44479"/>
          <a:stretch/>
        </p:blipFill>
        <p:spPr>
          <a:xfrm rot="5400000">
            <a:off x="144652" y="4761652"/>
            <a:ext cx="2620169" cy="773864"/>
          </a:xfrm>
          <a:prstGeom prst="rect">
            <a:avLst/>
          </a:prstGeom>
          <a:noFill/>
          <a:ln>
            <a:noFill/>
          </a:ln>
        </p:spPr>
      </p:pic>
      <p:pic>
        <p:nvPicPr>
          <p:cNvPr id="68" name="Google Shape;68;p10"/>
          <p:cNvPicPr preferRelativeResize="0"/>
          <p:nvPr/>
        </p:nvPicPr>
        <p:blipFill>
          <a:blip r:embed="rId5" cstate="print">
            <a:alphaModFix/>
          </a:blip>
          <a:stretch>
            <a:fillRect/>
          </a:stretch>
        </p:blipFill>
        <p:spPr>
          <a:xfrm rot="1876516">
            <a:off x="10716107" y="5199798"/>
            <a:ext cx="1369203" cy="1404873"/>
          </a:xfrm>
          <a:prstGeom prst="rect">
            <a:avLst/>
          </a:prstGeom>
          <a:noFill/>
          <a:ln>
            <a:noFill/>
          </a:ln>
        </p:spPr>
      </p:pic>
      <p:pic>
        <p:nvPicPr>
          <p:cNvPr id="69" name="Google Shape;69;p10"/>
          <p:cNvPicPr preferRelativeResize="0"/>
          <p:nvPr/>
        </p:nvPicPr>
        <p:blipFill rotWithShape="1">
          <a:blip r:embed="rId6" cstate="print">
            <a:alphaModFix/>
          </a:blip>
          <a:srcRect l="32944"/>
          <a:stretch/>
        </p:blipFill>
        <p:spPr>
          <a:xfrm>
            <a:off x="160506" y="2257001"/>
            <a:ext cx="1757631" cy="2689468"/>
          </a:xfrm>
          <a:prstGeom prst="rect">
            <a:avLst/>
          </a:prstGeom>
          <a:noFill/>
          <a:ln>
            <a:noFill/>
          </a:ln>
        </p:spPr>
      </p:pic>
      <p:pic>
        <p:nvPicPr>
          <p:cNvPr id="70" name="Google Shape;70;p10"/>
          <p:cNvPicPr preferRelativeResize="0"/>
          <p:nvPr/>
        </p:nvPicPr>
        <p:blipFill rotWithShape="1">
          <a:blip r:embed="rId7" cstate="print">
            <a:alphaModFix/>
          </a:blip>
          <a:srcRect l="22566" r="34695"/>
          <a:stretch/>
        </p:blipFill>
        <p:spPr>
          <a:xfrm rot="2853214">
            <a:off x="1340247" y="81001"/>
            <a:ext cx="648239" cy="1556995"/>
          </a:xfrm>
          <a:prstGeom prst="rect">
            <a:avLst/>
          </a:prstGeom>
          <a:noFill/>
          <a:ln>
            <a:noFill/>
          </a:ln>
        </p:spPr>
      </p:pic>
    </p:spTree>
    <p:extLst>
      <p:ext uri="{BB962C8B-B14F-4D97-AF65-F5344CB8AC3E}">
        <p14:creationId xmlns:p14="http://schemas.microsoft.com/office/powerpoint/2010/main" val="75202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152" name="Google Shape;152;p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54" name="Google Shape;154;p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55" name="Google Shape;155;p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56" name="Google Shape;156;p6"/>
          <p:cNvGrpSpPr/>
          <p:nvPr/>
        </p:nvGrpSpPr>
        <p:grpSpPr>
          <a:xfrm>
            <a:off x="898109" y="928367"/>
            <a:ext cx="432433" cy="5001400"/>
            <a:chOff x="673581" y="696275"/>
            <a:chExt cx="324325" cy="3751050"/>
          </a:xfrm>
        </p:grpSpPr>
        <p:grpSp>
          <p:nvGrpSpPr>
            <p:cNvPr id="157" name="Google Shape;157;p6"/>
            <p:cNvGrpSpPr/>
            <p:nvPr/>
          </p:nvGrpSpPr>
          <p:grpSpPr>
            <a:xfrm rot="-5400000">
              <a:off x="-918069" y="2531350"/>
              <a:ext cx="3751050" cy="80900"/>
              <a:chOff x="1871500" y="2227875"/>
              <a:chExt cx="3751050" cy="80900"/>
            </a:xfrm>
          </p:grpSpPr>
          <p:sp>
            <p:nvSpPr>
              <p:cNvPr id="158" name="Google Shape;158;p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1317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title" hasCustomPrompt="1"/>
          </p:nvPr>
        </p:nvSpPr>
        <p:spPr>
          <a:xfrm>
            <a:off x="2897600" y="2208300"/>
            <a:ext cx="68032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0666"/>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73" name="Google Shape;73;p11"/>
          <p:cNvSpPr txBox="1">
            <a:spLocks noGrp="1"/>
          </p:cNvSpPr>
          <p:nvPr>
            <p:ph type="body" idx="1"/>
          </p:nvPr>
        </p:nvSpPr>
        <p:spPr>
          <a:xfrm>
            <a:off x="2545400" y="4143717"/>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pic>
        <p:nvPicPr>
          <p:cNvPr id="74" name="Google Shape;74;p11"/>
          <p:cNvPicPr preferRelativeResize="0"/>
          <p:nvPr/>
        </p:nvPicPr>
        <p:blipFill rotWithShape="1">
          <a:blip r:embed="rId3" cstate="print">
            <a:alphaModFix/>
          </a:blip>
          <a:srcRect l="12052" t="15486" r="72115" b="5983"/>
          <a:stretch/>
        </p:blipFill>
        <p:spPr>
          <a:xfrm flipH="1">
            <a:off x="1083036" y="273936"/>
            <a:ext cx="1059664" cy="5396200"/>
          </a:xfrm>
          <a:prstGeom prst="rect">
            <a:avLst/>
          </a:prstGeom>
          <a:noFill/>
          <a:ln>
            <a:noFill/>
          </a:ln>
        </p:spPr>
      </p:pic>
      <p:pic>
        <p:nvPicPr>
          <p:cNvPr id="75" name="Google Shape;75;p11"/>
          <p:cNvPicPr preferRelativeResize="0"/>
          <p:nvPr/>
        </p:nvPicPr>
        <p:blipFill rotWithShape="1">
          <a:blip r:embed="rId4" cstate="print">
            <a:alphaModFix/>
          </a:blip>
          <a:srcRect l="45649"/>
          <a:stretch/>
        </p:blipFill>
        <p:spPr>
          <a:xfrm rot="1261761">
            <a:off x="1362967" y="294069"/>
            <a:ext cx="1467871" cy="2772532"/>
          </a:xfrm>
          <a:prstGeom prst="rect">
            <a:avLst/>
          </a:prstGeom>
          <a:noFill/>
          <a:ln>
            <a:noFill/>
          </a:ln>
        </p:spPr>
      </p:pic>
      <p:pic>
        <p:nvPicPr>
          <p:cNvPr id="76" name="Google Shape;76;p11"/>
          <p:cNvPicPr preferRelativeResize="0"/>
          <p:nvPr/>
        </p:nvPicPr>
        <p:blipFill>
          <a:blip r:embed="rId5" cstate="print">
            <a:alphaModFix/>
          </a:blip>
          <a:stretch>
            <a:fillRect/>
          </a:stretch>
        </p:blipFill>
        <p:spPr>
          <a:xfrm rot="1876526">
            <a:off x="10388980" y="5015985"/>
            <a:ext cx="1520973" cy="1560595"/>
          </a:xfrm>
          <a:prstGeom prst="rect">
            <a:avLst/>
          </a:prstGeom>
          <a:noFill/>
          <a:ln>
            <a:noFill/>
          </a:ln>
        </p:spPr>
      </p:pic>
      <p:pic>
        <p:nvPicPr>
          <p:cNvPr id="77" name="Google Shape;77;p11"/>
          <p:cNvPicPr preferRelativeResize="0"/>
          <p:nvPr/>
        </p:nvPicPr>
        <p:blipFill>
          <a:blip r:embed="rId6" cstate="print">
            <a:alphaModFix/>
          </a:blip>
          <a:stretch>
            <a:fillRect/>
          </a:stretch>
        </p:blipFill>
        <p:spPr>
          <a:xfrm rot="5400000">
            <a:off x="168418" y="4274118"/>
            <a:ext cx="1948397" cy="2000165"/>
          </a:xfrm>
          <a:prstGeom prst="rect">
            <a:avLst/>
          </a:prstGeom>
          <a:noFill/>
          <a:ln>
            <a:noFill/>
          </a:ln>
        </p:spPr>
      </p:pic>
      <p:pic>
        <p:nvPicPr>
          <p:cNvPr id="78" name="Google Shape;78;p11"/>
          <p:cNvPicPr preferRelativeResize="0"/>
          <p:nvPr/>
        </p:nvPicPr>
        <p:blipFill rotWithShape="1">
          <a:blip r:embed="rId7" cstate="print">
            <a:alphaModFix/>
          </a:blip>
          <a:srcRect l="-4350" t="17063" r="4349" b="58861"/>
          <a:stretch/>
        </p:blipFill>
        <p:spPr>
          <a:xfrm rot="-5400000">
            <a:off x="8571465" y="1432302"/>
            <a:ext cx="4912900" cy="1214164"/>
          </a:xfrm>
          <a:prstGeom prst="rect">
            <a:avLst/>
          </a:prstGeom>
          <a:noFill/>
          <a:ln>
            <a:noFill/>
          </a:ln>
        </p:spPr>
      </p:pic>
      <p:pic>
        <p:nvPicPr>
          <p:cNvPr id="79" name="Google Shape;79;p11"/>
          <p:cNvPicPr preferRelativeResize="0"/>
          <p:nvPr/>
        </p:nvPicPr>
        <p:blipFill rotWithShape="1">
          <a:blip r:embed="rId8" cstate="print">
            <a:alphaModFix/>
          </a:blip>
          <a:srcRect l="49344"/>
          <a:stretch/>
        </p:blipFill>
        <p:spPr>
          <a:xfrm rot="-10799983">
            <a:off x="10297434" y="1786572"/>
            <a:ext cx="1337567" cy="2709259"/>
          </a:xfrm>
          <a:prstGeom prst="rect">
            <a:avLst/>
          </a:prstGeom>
          <a:noFill/>
          <a:ln>
            <a:noFill/>
          </a:ln>
        </p:spPr>
      </p:pic>
      <p:pic>
        <p:nvPicPr>
          <p:cNvPr id="80" name="Google Shape;80;p11"/>
          <p:cNvPicPr preferRelativeResize="0"/>
          <p:nvPr/>
        </p:nvPicPr>
        <p:blipFill rotWithShape="1">
          <a:blip r:embed="rId9" cstate="print">
            <a:alphaModFix/>
          </a:blip>
          <a:srcRect l="36547" r="25855"/>
          <a:stretch/>
        </p:blipFill>
        <p:spPr>
          <a:xfrm rot="5117631">
            <a:off x="2547000" y="4727267"/>
            <a:ext cx="877833" cy="2395704"/>
          </a:xfrm>
          <a:prstGeom prst="rect">
            <a:avLst/>
          </a:prstGeom>
          <a:noFill/>
          <a:ln>
            <a:noFill/>
          </a:ln>
        </p:spPr>
      </p:pic>
      <p:pic>
        <p:nvPicPr>
          <p:cNvPr id="81" name="Google Shape;81;p11"/>
          <p:cNvPicPr preferRelativeResize="0"/>
          <p:nvPr/>
        </p:nvPicPr>
        <p:blipFill rotWithShape="1">
          <a:blip r:embed="rId9" cstate="print">
            <a:alphaModFix/>
          </a:blip>
          <a:srcRect l="36547" r="25855"/>
          <a:stretch/>
        </p:blipFill>
        <p:spPr>
          <a:xfrm rot="-5568152">
            <a:off x="9154965" y="-233531"/>
            <a:ext cx="877833" cy="2395701"/>
          </a:xfrm>
          <a:prstGeom prst="rect">
            <a:avLst/>
          </a:prstGeom>
          <a:noFill/>
          <a:ln>
            <a:noFill/>
          </a:ln>
        </p:spPr>
      </p:pic>
    </p:spTree>
    <p:extLst>
      <p:ext uri="{BB962C8B-B14F-4D97-AF65-F5344CB8AC3E}">
        <p14:creationId xmlns:p14="http://schemas.microsoft.com/office/powerpoint/2010/main" val="3433790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3043376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title" hasCustomPrompt="1"/>
          </p:nvPr>
        </p:nvSpPr>
        <p:spPr>
          <a:xfrm flipH="1">
            <a:off x="1589133" y="22994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85" name="Google Shape;85;p13"/>
          <p:cNvSpPr txBox="1">
            <a:spLocks noGrp="1"/>
          </p:cNvSpPr>
          <p:nvPr>
            <p:ph type="subTitle" idx="1"/>
          </p:nvPr>
        </p:nvSpPr>
        <p:spPr>
          <a:xfrm>
            <a:off x="2671284" y="28031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 name="Google Shape;86;p13"/>
          <p:cNvSpPr txBox="1">
            <a:spLocks noGrp="1"/>
          </p:cNvSpPr>
          <p:nvPr>
            <p:ph type="subTitle" idx="2"/>
          </p:nvPr>
        </p:nvSpPr>
        <p:spPr>
          <a:xfrm>
            <a:off x="2671300" y="20827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4400">
                <a:latin typeface="Sacramento"/>
                <a:ea typeface="Sacramento"/>
                <a:cs typeface="Sacramento"/>
                <a:sym typeface="Sacramento"/>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87" name="Google Shape;87;p13"/>
          <p:cNvSpPr txBox="1">
            <a:spLocks noGrp="1"/>
          </p:cNvSpPr>
          <p:nvPr>
            <p:ph type="title" idx="3" hasCustomPrompt="1"/>
          </p:nvPr>
        </p:nvSpPr>
        <p:spPr>
          <a:xfrm flipH="1">
            <a:off x="1589133" y="4381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88" name="Google Shape;88;p13"/>
          <p:cNvSpPr txBox="1">
            <a:spLocks noGrp="1"/>
          </p:cNvSpPr>
          <p:nvPr>
            <p:ph type="subTitle" idx="4"/>
          </p:nvPr>
        </p:nvSpPr>
        <p:spPr>
          <a:xfrm>
            <a:off x="2671284" y="50029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9" name="Google Shape;89;p13"/>
          <p:cNvSpPr txBox="1">
            <a:spLocks noGrp="1"/>
          </p:cNvSpPr>
          <p:nvPr>
            <p:ph type="subTitle" idx="5"/>
          </p:nvPr>
        </p:nvSpPr>
        <p:spPr>
          <a:xfrm>
            <a:off x="2671300" y="4282661"/>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4400">
                <a:latin typeface="Sacramento"/>
                <a:ea typeface="Sacramento"/>
                <a:cs typeface="Sacramento"/>
                <a:sym typeface="Sacramento"/>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90" name="Google Shape;90;p13"/>
          <p:cNvSpPr txBox="1">
            <a:spLocks noGrp="1"/>
          </p:cNvSpPr>
          <p:nvPr>
            <p:ph type="title" idx="6" hasCustomPrompt="1"/>
          </p:nvPr>
        </p:nvSpPr>
        <p:spPr>
          <a:xfrm flipH="1">
            <a:off x="6257667" y="2197867"/>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91" name="Google Shape;91;p13"/>
          <p:cNvSpPr txBox="1">
            <a:spLocks noGrp="1"/>
          </p:cNvSpPr>
          <p:nvPr>
            <p:ph type="subTitle" idx="7"/>
          </p:nvPr>
        </p:nvSpPr>
        <p:spPr>
          <a:xfrm>
            <a:off x="7508867" y="2803100"/>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92" name="Google Shape;92;p13"/>
          <p:cNvSpPr txBox="1">
            <a:spLocks noGrp="1"/>
          </p:cNvSpPr>
          <p:nvPr>
            <p:ph type="title" idx="8" hasCustomPrompt="1"/>
          </p:nvPr>
        </p:nvSpPr>
        <p:spPr>
          <a:xfrm flipH="1">
            <a:off x="6257667" y="4381633"/>
            <a:ext cx="1149600" cy="13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93" name="Google Shape;93;p13"/>
          <p:cNvSpPr txBox="1">
            <a:spLocks noGrp="1"/>
          </p:cNvSpPr>
          <p:nvPr>
            <p:ph type="subTitle" idx="9"/>
          </p:nvPr>
        </p:nvSpPr>
        <p:spPr>
          <a:xfrm>
            <a:off x="7508867" y="5000733"/>
            <a:ext cx="2992400" cy="70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94" name="Google Shape;94;p13"/>
          <p:cNvSpPr txBox="1">
            <a:spLocks noGrp="1"/>
          </p:cNvSpPr>
          <p:nvPr>
            <p:ph type="subTitle" idx="13"/>
          </p:nvPr>
        </p:nvSpPr>
        <p:spPr>
          <a:xfrm>
            <a:off x="7508860" y="4278680"/>
            <a:ext cx="29924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4400">
                <a:latin typeface="Sacramento"/>
                <a:ea typeface="Sacramento"/>
                <a:cs typeface="Sacramento"/>
                <a:sym typeface="Sacramento"/>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95" name="Google Shape;95;p13"/>
          <p:cNvSpPr txBox="1">
            <a:spLocks noGrp="1"/>
          </p:cNvSpPr>
          <p:nvPr>
            <p:ph type="subTitle" idx="14"/>
          </p:nvPr>
        </p:nvSpPr>
        <p:spPr>
          <a:xfrm>
            <a:off x="7508860" y="2082700"/>
            <a:ext cx="2992400" cy="61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4400">
                <a:latin typeface="Sacramento"/>
                <a:ea typeface="Sacramento"/>
                <a:cs typeface="Sacramento"/>
                <a:sym typeface="Sacramento"/>
              </a:defRPr>
            </a:lvl1pPr>
            <a:lvl2pPr lvl="1"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667">
                <a:solidFill>
                  <a:schemeClr val="dk1"/>
                </a:solidFill>
                <a:latin typeface="Anton"/>
                <a:ea typeface="Anton"/>
                <a:cs typeface="Anton"/>
                <a:sym typeface="Anton"/>
              </a:defRPr>
            </a:lvl9pPr>
          </a:lstStyle>
          <a:p>
            <a:endParaRPr/>
          </a:p>
        </p:txBody>
      </p:sp>
      <p:sp>
        <p:nvSpPr>
          <p:cNvPr id="96" name="Google Shape;96;p13"/>
          <p:cNvSpPr txBox="1">
            <a:spLocks noGrp="1"/>
          </p:cNvSpPr>
          <p:nvPr>
            <p:ph type="title" idx="15"/>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97" name="Google Shape;97;p13"/>
          <p:cNvPicPr preferRelativeResize="0"/>
          <p:nvPr/>
        </p:nvPicPr>
        <p:blipFill rotWithShape="1">
          <a:blip r:embed="rId3" cstate="print">
            <a:alphaModFix/>
          </a:blip>
          <a:srcRect l="27871" r="27604" b="14559"/>
          <a:stretch/>
        </p:blipFill>
        <p:spPr>
          <a:xfrm rot="1187589">
            <a:off x="1172232" y="298268"/>
            <a:ext cx="862608" cy="1698501"/>
          </a:xfrm>
          <a:prstGeom prst="rect">
            <a:avLst/>
          </a:prstGeom>
          <a:noFill/>
          <a:ln>
            <a:noFill/>
          </a:ln>
        </p:spPr>
      </p:pic>
      <p:pic>
        <p:nvPicPr>
          <p:cNvPr id="98" name="Google Shape;98;p13"/>
          <p:cNvPicPr preferRelativeResize="0"/>
          <p:nvPr/>
        </p:nvPicPr>
        <p:blipFill rotWithShape="1">
          <a:blip r:embed="rId4" cstate="print">
            <a:alphaModFix/>
          </a:blip>
          <a:srcRect l="14729" r="35576"/>
          <a:stretch/>
        </p:blipFill>
        <p:spPr>
          <a:xfrm rot="1732131" flipH="1">
            <a:off x="10866266" y="4783203"/>
            <a:ext cx="822657" cy="1698503"/>
          </a:xfrm>
          <a:prstGeom prst="rect">
            <a:avLst/>
          </a:prstGeom>
          <a:noFill/>
          <a:ln>
            <a:noFill/>
          </a:ln>
        </p:spPr>
      </p:pic>
      <p:pic>
        <p:nvPicPr>
          <p:cNvPr id="99" name="Google Shape;99;p13"/>
          <p:cNvPicPr preferRelativeResize="0"/>
          <p:nvPr/>
        </p:nvPicPr>
        <p:blipFill>
          <a:blip r:embed="rId5" cstate="print">
            <a:alphaModFix/>
          </a:blip>
          <a:stretch>
            <a:fillRect/>
          </a:stretch>
        </p:blipFill>
        <p:spPr>
          <a:xfrm>
            <a:off x="-531944" y="3704334"/>
            <a:ext cx="2796179" cy="2870436"/>
          </a:xfrm>
          <a:prstGeom prst="rect">
            <a:avLst/>
          </a:prstGeom>
          <a:noFill/>
          <a:ln>
            <a:noFill/>
          </a:ln>
        </p:spPr>
      </p:pic>
      <p:pic>
        <p:nvPicPr>
          <p:cNvPr id="100" name="Google Shape;100;p13"/>
          <p:cNvPicPr preferRelativeResize="0"/>
          <p:nvPr/>
        </p:nvPicPr>
        <p:blipFill>
          <a:blip r:embed="rId6" cstate="print">
            <a:alphaModFix/>
          </a:blip>
          <a:stretch>
            <a:fillRect/>
          </a:stretch>
        </p:blipFill>
        <p:spPr>
          <a:xfrm>
            <a:off x="9798899" y="493235"/>
            <a:ext cx="1902800" cy="1952365"/>
          </a:xfrm>
          <a:prstGeom prst="rect">
            <a:avLst/>
          </a:prstGeom>
          <a:noFill/>
          <a:ln>
            <a:noFill/>
          </a:ln>
        </p:spPr>
      </p:pic>
    </p:spTree>
    <p:extLst>
      <p:ext uri="{BB962C8B-B14F-4D97-AF65-F5344CB8AC3E}">
        <p14:creationId xmlns:p14="http://schemas.microsoft.com/office/powerpoint/2010/main" val="37940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3635200" y="4091567"/>
            <a:ext cx="55312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3" name="Google Shape;103;p14"/>
          <p:cNvSpPr txBox="1">
            <a:spLocks noGrp="1"/>
          </p:cNvSpPr>
          <p:nvPr>
            <p:ph type="subTitle" idx="1"/>
          </p:nvPr>
        </p:nvSpPr>
        <p:spPr>
          <a:xfrm>
            <a:off x="2526200" y="2268817"/>
            <a:ext cx="7749200" cy="16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104" name="Google Shape;104;p14"/>
          <p:cNvPicPr preferRelativeResize="0"/>
          <p:nvPr/>
        </p:nvPicPr>
        <p:blipFill>
          <a:blip r:embed="rId3" cstate="print">
            <a:alphaModFix/>
          </a:blip>
          <a:stretch>
            <a:fillRect/>
          </a:stretch>
        </p:blipFill>
        <p:spPr>
          <a:xfrm>
            <a:off x="9825900" y="4191168"/>
            <a:ext cx="2464969" cy="2530400"/>
          </a:xfrm>
          <a:prstGeom prst="rect">
            <a:avLst/>
          </a:prstGeom>
          <a:noFill/>
          <a:ln>
            <a:noFill/>
          </a:ln>
        </p:spPr>
      </p:pic>
      <p:pic>
        <p:nvPicPr>
          <p:cNvPr id="105" name="Google Shape;105;p14"/>
          <p:cNvPicPr preferRelativeResize="0"/>
          <p:nvPr/>
        </p:nvPicPr>
        <p:blipFill rotWithShape="1">
          <a:blip r:embed="rId4" cstate="print">
            <a:alphaModFix/>
          </a:blip>
          <a:srcRect l="1368" t="9459" r="15186" b="66280"/>
          <a:stretch/>
        </p:blipFill>
        <p:spPr>
          <a:xfrm rot="5400000">
            <a:off x="-163602" y="4276035"/>
            <a:ext cx="3438403" cy="1025733"/>
          </a:xfrm>
          <a:prstGeom prst="rect">
            <a:avLst/>
          </a:prstGeom>
          <a:noFill/>
          <a:ln>
            <a:noFill/>
          </a:ln>
        </p:spPr>
      </p:pic>
      <p:pic>
        <p:nvPicPr>
          <p:cNvPr id="106" name="Google Shape;106;p14"/>
          <p:cNvPicPr preferRelativeResize="0"/>
          <p:nvPr/>
        </p:nvPicPr>
        <p:blipFill>
          <a:blip r:embed="rId5" cstate="print">
            <a:alphaModFix/>
          </a:blip>
          <a:stretch>
            <a:fillRect/>
          </a:stretch>
        </p:blipFill>
        <p:spPr>
          <a:xfrm flipH="1">
            <a:off x="9970561" y="4565368"/>
            <a:ext cx="1945535" cy="1996301"/>
          </a:xfrm>
          <a:prstGeom prst="rect">
            <a:avLst/>
          </a:prstGeom>
          <a:noFill/>
          <a:ln>
            <a:noFill/>
          </a:ln>
        </p:spPr>
      </p:pic>
      <p:pic>
        <p:nvPicPr>
          <p:cNvPr id="107" name="Google Shape;107;p14"/>
          <p:cNvPicPr preferRelativeResize="0"/>
          <p:nvPr/>
        </p:nvPicPr>
        <p:blipFill>
          <a:blip r:embed="rId6" cstate="print">
            <a:alphaModFix/>
          </a:blip>
          <a:stretch>
            <a:fillRect/>
          </a:stretch>
        </p:blipFill>
        <p:spPr>
          <a:xfrm>
            <a:off x="871929" y="4292880"/>
            <a:ext cx="2157932" cy="2215233"/>
          </a:xfrm>
          <a:prstGeom prst="rect">
            <a:avLst/>
          </a:prstGeom>
          <a:noFill/>
          <a:ln>
            <a:noFill/>
          </a:ln>
        </p:spPr>
      </p:pic>
      <p:pic>
        <p:nvPicPr>
          <p:cNvPr id="108" name="Google Shape;108;p14"/>
          <p:cNvPicPr preferRelativeResize="0"/>
          <p:nvPr/>
        </p:nvPicPr>
        <p:blipFill rotWithShape="1">
          <a:blip r:embed="rId7" cstate="print">
            <a:alphaModFix/>
          </a:blip>
          <a:srcRect l="-4042" t="48224" r="13610" b="27008"/>
          <a:stretch/>
        </p:blipFill>
        <p:spPr>
          <a:xfrm>
            <a:off x="5318368" y="321934"/>
            <a:ext cx="6436701" cy="1266769"/>
          </a:xfrm>
          <a:prstGeom prst="rect">
            <a:avLst/>
          </a:prstGeom>
          <a:noFill/>
          <a:ln>
            <a:noFill/>
          </a:ln>
        </p:spPr>
      </p:pic>
    </p:spTree>
    <p:extLst>
      <p:ext uri="{BB962C8B-B14F-4D97-AF65-F5344CB8AC3E}">
        <p14:creationId xmlns:p14="http://schemas.microsoft.com/office/powerpoint/2010/main" val="687899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title" hasCustomPrompt="1"/>
          </p:nvPr>
        </p:nvSpPr>
        <p:spPr>
          <a:xfrm flipH="1">
            <a:off x="4008799" y="2527800"/>
            <a:ext cx="2700800" cy="18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0666"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11" name="Google Shape;111;p15"/>
          <p:cNvSpPr txBox="1">
            <a:spLocks noGrp="1"/>
          </p:cNvSpPr>
          <p:nvPr>
            <p:ph type="title" idx="2"/>
          </p:nvPr>
        </p:nvSpPr>
        <p:spPr>
          <a:xfrm>
            <a:off x="6823633" y="2527800"/>
            <a:ext cx="3653600" cy="90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2" name="Google Shape;112;p15"/>
          <p:cNvSpPr txBox="1">
            <a:spLocks noGrp="1"/>
          </p:cNvSpPr>
          <p:nvPr>
            <p:ph type="subTitle" idx="1"/>
          </p:nvPr>
        </p:nvSpPr>
        <p:spPr>
          <a:xfrm>
            <a:off x="6823633" y="3429000"/>
            <a:ext cx="3653600" cy="9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13" name="Google Shape;113;p15"/>
          <p:cNvPicPr preferRelativeResize="0"/>
          <p:nvPr/>
        </p:nvPicPr>
        <p:blipFill rotWithShape="1">
          <a:blip r:embed="rId3" cstate="print">
            <a:alphaModFix/>
          </a:blip>
          <a:srcRect l="18314" t="-2190" r="50042" b="2628"/>
          <a:stretch/>
        </p:blipFill>
        <p:spPr>
          <a:xfrm flipH="1">
            <a:off x="1073788" y="232752"/>
            <a:ext cx="1700105" cy="5491296"/>
          </a:xfrm>
          <a:prstGeom prst="rect">
            <a:avLst/>
          </a:prstGeom>
          <a:noFill/>
          <a:ln>
            <a:noFill/>
          </a:ln>
        </p:spPr>
      </p:pic>
      <p:pic>
        <p:nvPicPr>
          <p:cNvPr id="114" name="Google Shape;114;p15"/>
          <p:cNvPicPr preferRelativeResize="0"/>
          <p:nvPr/>
        </p:nvPicPr>
        <p:blipFill>
          <a:blip r:embed="rId4" cstate="print">
            <a:alphaModFix/>
          </a:blip>
          <a:stretch>
            <a:fillRect/>
          </a:stretch>
        </p:blipFill>
        <p:spPr>
          <a:xfrm>
            <a:off x="130035" y="416363"/>
            <a:ext cx="2700797" cy="2772528"/>
          </a:xfrm>
          <a:prstGeom prst="rect">
            <a:avLst/>
          </a:prstGeom>
          <a:noFill/>
          <a:ln>
            <a:noFill/>
          </a:ln>
        </p:spPr>
      </p:pic>
      <p:pic>
        <p:nvPicPr>
          <p:cNvPr id="115" name="Google Shape;115;p15"/>
          <p:cNvPicPr preferRelativeResize="0"/>
          <p:nvPr/>
        </p:nvPicPr>
        <p:blipFill>
          <a:blip r:embed="rId5" cstate="print">
            <a:alphaModFix/>
          </a:blip>
          <a:stretch>
            <a:fillRect/>
          </a:stretch>
        </p:blipFill>
        <p:spPr>
          <a:xfrm rot="1876519">
            <a:off x="10305504" y="4863047"/>
            <a:ext cx="1647253" cy="1690168"/>
          </a:xfrm>
          <a:prstGeom prst="rect">
            <a:avLst/>
          </a:prstGeom>
          <a:noFill/>
          <a:ln>
            <a:noFill/>
          </a:ln>
        </p:spPr>
      </p:pic>
      <p:pic>
        <p:nvPicPr>
          <p:cNvPr id="116" name="Google Shape;116;p15"/>
          <p:cNvPicPr preferRelativeResize="0"/>
          <p:nvPr/>
        </p:nvPicPr>
        <p:blipFill>
          <a:blip r:embed="rId4" cstate="print">
            <a:alphaModFix/>
          </a:blip>
          <a:stretch>
            <a:fillRect/>
          </a:stretch>
        </p:blipFill>
        <p:spPr>
          <a:xfrm rot="5400000">
            <a:off x="260251" y="4055963"/>
            <a:ext cx="2700797" cy="2772528"/>
          </a:xfrm>
          <a:prstGeom prst="rect">
            <a:avLst/>
          </a:prstGeom>
          <a:noFill/>
          <a:ln>
            <a:noFill/>
          </a:ln>
        </p:spPr>
      </p:pic>
    </p:spTree>
    <p:extLst>
      <p:ext uri="{BB962C8B-B14F-4D97-AF65-F5344CB8AC3E}">
        <p14:creationId xmlns:p14="http://schemas.microsoft.com/office/powerpoint/2010/main" val="3035025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17"/>
        <p:cNvGrpSpPr/>
        <p:nvPr/>
      </p:nvGrpSpPr>
      <p:grpSpPr>
        <a:xfrm>
          <a:off x="0" y="0"/>
          <a:ext cx="0" cy="0"/>
          <a:chOff x="0" y="0"/>
          <a:chExt cx="0" cy="0"/>
        </a:xfrm>
      </p:grpSpPr>
      <p:pic>
        <p:nvPicPr>
          <p:cNvPr id="118" name="Google Shape;118;p16"/>
          <p:cNvPicPr preferRelativeResize="0"/>
          <p:nvPr/>
        </p:nvPicPr>
        <p:blipFill>
          <a:blip r:embed="rId3" cstate="print">
            <a:alphaModFix/>
          </a:blip>
          <a:stretch>
            <a:fillRect/>
          </a:stretch>
        </p:blipFill>
        <p:spPr>
          <a:xfrm rot="3657912">
            <a:off x="1049757" y="82920"/>
            <a:ext cx="1945536" cy="1996301"/>
          </a:xfrm>
          <a:prstGeom prst="rect">
            <a:avLst/>
          </a:prstGeom>
          <a:noFill/>
          <a:ln>
            <a:noFill/>
          </a:ln>
        </p:spPr>
      </p:pic>
      <p:pic>
        <p:nvPicPr>
          <p:cNvPr id="119" name="Google Shape;119;p16"/>
          <p:cNvPicPr preferRelativeResize="0"/>
          <p:nvPr/>
        </p:nvPicPr>
        <p:blipFill rotWithShape="1">
          <a:blip r:embed="rId4" cstate="print">
            <a:alphaModFix/>
          </a:blip>
          <a:srcRect l="-4042" t="48224" r="13610" b="27008"/>
          <a:stretch/>
        </p:blipFill>
        <p:spPr>
          <a:xfrm>
            <a:off x="7778618" y="319433"/>
            <a:ext cx="3857649" cy="759200"/>
          </a:xfrm>
          <a:prstGeom prst="rect">
            <a:avLst/>
          </a:prstGeom>
          <a:noFill/>
          <a:ln>
            <a:noFill/>
          </a:ln>
        </p:spPr>
      </p:pic>
      <p:sp>
        <p:nvSpPr>
          <p:cNvPr id="120" name="Google Shape;120;p16"/>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89229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23" name="Google Shape;123;p17"/>
          <p:cNvPicPr preferRelativeResize="0"/>
          <p:nvPr/>
        </p:nvPicPr>
        <p:blipFill rotWithShape="1">
          <a:blip r:embed="rId3" cstate="print">
            <a:alphaModFix/>
          </a:blip>
          <a:srcRect t="2630" b="68651"/>
          <a:stretch/>
        </p:blipFill>
        <p:spPr>
          <a:xfrm rot="-5400000">
            <a:off x="-613181" y="1868750"/>
            <a:ext cx="4753965" cy="1401535"/>
          </a:xfrm>
          <a:prstGeom prst="rect">
            <a:avLst/>
          </a:prstGeom>
          <a:noFill/>
          <a:ln>
            <a:noFill/>
          </a:ln>
        </p:spPr>
      </p:pic>
      <p:pic>
        <p:nvPicPr>
          <p:cNvPr id="124" name="Google Shape;124;p17"/>
          <p:cNvPicPr preferRelativeResize="0"/>
          <p:nvPr/>
        </p:nvPicPr>
        <p:blipFill rotWithShape="1">
          <a:blip r:embed="rId4" cstate="print">
            <a:alphaModFix/>
          </a:blip>
          <a:srcRect l="-4347" t="17064" r="24430" b="58860"/>
          <a:stretch/>
        </p:blipFill>
        <p:spPr>
          <a:xfrm rot="-5400000" flipH="1">
            <a:off x="9679301" y="4543966"/>
            <a:ext cx="2987499" cy="923900"/>
          </a:xfrm>
          <a:prstGeom prst="rect">
            <a:avLst/>
          </a:prstGeom>
          <a:noFill/>
          <a:ln>
            <a:noFill/>
          </a:ln>
        </p:spPr>
      </p:pic>
      <p:pic>
        <p:nvPicPr>
          <p:cNvPr id="125" name="Google Shape;125;p17"/>
          <p:cNvPicPr preferRelativeResize="0"/>
          <p:nvPr/>
        </p:nvPicPr>
        <p:blipFill rotWithShape="1">
          <a:blip r:embed="rId5" cstate="print">
            <a:alphaModFix/>
          </a:blip>
          <a:srcRect l="49344"/>
          <a:stretch/>
        </p:blipFill>
        <p:spPr>
          <a:xfrm rot="-22" flipH="1">
            <a:off x="10617213" y="3512171"/>
            <a:ext cx="1017787" cy="2061517"/>
          </a:xfrm>
          <a:prstGeom prst="rect">
            <a:avLst/>
          </a:prstGeom>
          <a:noFill/>
          <a:ln>
            <a:noFill/>
          </a:ln>
        </p:spPr>
      </p:pic>
      <p:pic>
        <p:nvPicPr>
          <p:cNvPr id="126" name="Google Shape;126;p17"/>
          <p:cNvPicPr preferRelativeResize="0"/>
          <p:nvPr/>
        </p:nvPicPr>
        <p:blipFill>
          <a:blip r:embed="rId6" cstate="print">
            <a:alphaModFix/>
          </a:blip>
          <a:stretch>
            <a:fillRect/>
          </a:stretch>
        </p:blipFill>
        <p:spPr>
          <a:xfrm rot="-1026026">
            <a:off x="-156431" y="4238767"/>
            <a:ext cx="2094171" cy="2148736"/>
          </a:xfrm>
          <a:prstGeom prst="rect">
            <a:avLst/>
          </a:prstGeom>
          <a:noFill/>
          <a:ln>
            <a:noFill/>
          </a:ln>
        </p:spPr>
      </p:pic>
    </p:spTree>
    <p:extLst>
      <p:ext uri="{BB962C8B-B14F-4D97-AF65-F5344CB8AC3E}">
        <p14:creationId xmlns:p14="http://schemas.microsoft.com/office/powerpoint/2010/main" val="1923658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29" name="Google Shape;129;p18"/>
          <p:cNvPicPr preferRelativeResize="0"/>
          <p:nvPr/>
        </p:nvPicPr>
        <p:blipFill rotWithShape="1">
          <a:blip r:embed="rId3" cstate="print">
            <a:alphaModFix/>
          </a:blip>
          <a:srcRect l="2334" t="52497" r="-6112" b="2175"/>
          <a:stretch/>
        </p:blipFill>
        <p:spPr>
          <a:xfrm rot="-5400000" flipH="1">
            <a:off x="9409451" y="1161451"/>
            <a:ext cx="3084636" cy="1383069"/>
          </a:xfrm>
          <a:prstGeom prst="rect">
            <a:avLst/>
          </a:prstGeom>
          <a:noFill/>
          <a:ln>
            <a:noFill/>
          </a:ln>
        </p:spPr>
      </p:pic>
      <p:pic>
        <p:nvPicPr>
          <p:cNvPr id="130" name="Google Shape;130;p18"/>
          <p:cNvPicPr preferRelativeResize="0"/>
          <p:nvPr/>
        </p:nvPicPr>
        <p:blipFill rotWithShape="1">
          <a:blip r:embed="rId4" cstate="print">
            <a:alphaModFix/>
          </a:blip>
          <a:srcRect l="5426" t="30207" r="6630" b="44479"/>
          <a:stretch/>
        </p:blipFill>
        <p:spPr>
          <a:xfrm rot="5400000">
            <a:off x="144652" y="4761652"/>
            <a:ext cx="2620169" cy="773864"/>
          </a:xfrm>
          <a:prstGeom prst="rect">
            <a:avLst/>
          </a:prstGeom>
          <a:noFill/>
          <a:ln>
            <a:noFill/>
          </a:ln>
        </p:spPr>
      </p:pic>
      <p:pic>
        <p:nvPicPr>
          <p:cNvPr id="131" name="Google Shape;131;p18"/>
          <p:cNvPicPr preferRelativeResize="0"/>
          <p:nvPr/>
        </p:nvPicPr>
        <p:blipFill>
          <a:blip r:embed="rId5" cstate="print">
            <a:alphaModFix/>
          </a:blip>
          <a:stretch>
            <a:fillRect/>
          </a:stretch>
        </p:blipFill>
        <p:spPr>
          <a:xfrm rot="1876516">
            <a:off x="10716107" y="5199798"/>
            <a:ext cx="1369203" cy="1404873"/>
          </a:xfrm>
          <a:prstGeom prst="rect">
            <a:avLst/>
          </a:prstGeom>
          <a:noFill/>
          <a:ln>
            <a:noFill/>
          </a:ln>
        </p:spPr>
      </p:pic>
      <p:pic>
        <p:nvPicPr>
          <p:cNvPr id="132" name="Google Shape;132;p18"/>
          <p:cNvPicPr preferRelativeResize="0"/>
          <p:nvPr/>
        </p:nvPicPr>
        <p:blipFill rotWithShape="1">
          <a:blip r:embed="rId6" cstate="print">
            <a:alphaModFix/>
          </a:blip>
          <a:srcRect l="32944"/>
          <a:stretch/>
        </p:blipFill>
        <p:spPr>
          <a:xfrm>
            <a:off x="160506" y="2257001"/>
            <a:ext cx="1757631" cy="2689468"/>
          </a:xfrm>
          <a:prstGeom prst="rect">
            <a:avLst/>
          </a:prstGeom>
          <a:noFill/>
          <a:ln>
            <a:noFill/>
          </a:ln>
        </p:spPr>
      </p:pic>
      <p:pic>
        <p:nvPicPr>
          <p:cNvPr id="133" name="Google Shape;133;p18"/>
          <p:cNvPicPr preferRelativeResize="0"/>
          <p:nvPr/>
        </p:nvPicPr>
        <p:blipFill rotWithShape="1">
          <a:blip r:embed="rId7" cstate="print">
            <a:alphaModFix/>
          </a:blip>
          <a:srcRect l="22566" r="34695"/>
          <a:stretch/>
        </p:blipFill>
        <p:spPr>
          <a:xfrm rot="2853214">
            <a:off x="1340247" y="81001"/>
            <a:ext cx="648239" cy="1556995"/>
          </a:xfrm>
          <a:prstGeom prst="rect">
            <a:avLst/>
          </a:prstGeom>
          <a:noFill/>
          <a:ln>
            <a:noFill/>
          </a:ln>
        </p:spPr>
      </p:pic>
    </p:spTree>
    <p:extLst>
      <p:ext uri="{BB962C8B-B14F-4D97-AF65-F5344CB8AC3E}">
        <p14:creationId xmlns:p14="http://schemas.microsoft.com/office/powerpoint/2010/main" val="2272785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19"/>
          <p:cNvSpPr txBox="1">
            <a:spLocks noGrp="1"/>
          </p:cNvSpPr>
          <p:nvPr>
            <p:ph type="subTitle" idx="1"/>
          </p:nvPr>
        </p:nvSpPr>
        <p:spPr>
          <a:xfrm>
            <a:off x="4847000" y="4949348"/>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6" name="Google Shape;136;p19"/>
          <p:cNvSpPr txBox="1">
            <a:spLocks noGrp="1"/>
          </p:cNvSpPr>
          <p:nvPr>
            <p:ph type="subTitle" idx="2"/>
          </p:nvPr>
        </p:nvSpPr>
        <p:spPr>
          <a:xfrm>
            <a:off x="8233759" y="4949348"/>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7" name="Google Shape;137;p19"/>
          <p:cNvSpPr txBox="1">
            <a:spLocks noGrp="1"/>
          </p:cNvSpPr>
          <p:nvPr>
            <p:ph type="subTitle" idx="3"/>
          </p:nvPr>
        </p:nvSpPr>
        <p:spPr>
          <a:xfrm>
            <a:off x="8233759"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38" name="Google Shape;138;p19"/>
          <p:cNvSpPr txBox="1">
            <a:spLocks noGrp="1"/>
          </p:cNvSpPr>
          <p:nvPr>
            <p:ph type="subTitle" idx="4"/>
          </p:nvPr>
        </p:nvSpPr>
        <p:spPr>
          <a:xfrm>
            <a:off x="1460225" y="4949348"/>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39" name="Google Shape;139;p19"/>
          <p:cNvSpPr txBox="1">
            <a:spLocks noGrp="1"/>
          </p:cNvSpPr>
          <p:nvPr>
            <p:ph type="subTitle" idx="5"/>
          </p:nvPr>
        </p:nvSpPr>
        <p:spPr>
          <a:xfrm>
            <a:off x="1460225"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40" name="Google Shape;140;p19"/>
          <p:cNvSpPr txBox="1">
            <a:spLocks noGrp="1"/>
          </p:cNvSpPr>
          <p:nvPr>
            <p:ph type="subTitle" idx="6"/>
          </p:nvPr>
        </p:nvSpPr>
        <p:spPr>
          <a:xfrm>
            <a:off x="4847000"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41" name="Google Shape;141;p19"/>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42" name="Google Shape;142;p19"/>
          <p:cNvPicPr preferRelativeResize="0"/>
          <p:nvPr/>
        </p:nvPicPr>
        <p:blipFill rotWithShape="1">
          <a:blip r:embed="rId3" cstate="print">
            <a:alphaModFix/>
          </a:blip>
          <a:srcRect l="1368" t="9459" r="15186" b="66280"/>
          <a:stretch/>
        </p:blipFill>
        <p:spPr>
          <a:xfrm rot="5400000">
            <a:off x="158202" y="1204939"/>
            <a:ext cx="2660661" cy="793723"/>
          </a:xfrm>
          <a:prstGeom prst="rect">
            <a:avLst/>
          </a:prstGeom>
          <a:noFill/>
          <a:ln>
            <a:noFill/>
          </a:ln>
        </p:spPr>
      </p:pic>
      <p:pic>
        <p:nvPicPr>
          <p:cNvPr id="143" name="Google Shape;143;p19"/>
          <p:cNvPicPr preferRelativeResize="0"/>
          <p:nvPr/>
        </p:nvPicPr>
        <p:blipFill>
          <a:blip r:embed="rId4" cstate="print">
            <a:alphaModFix/>
          </a:blip>
          <a:stretch>
            <a:fillRect/>
          </a:stretch>
        </p:blipFill>
        <p:spPr>
          <a:xfrm rot="3671024">
            <a:off x="900483" y="-29685"/>
            <a:ext cx="2277968" cy="2337335"/>
          </a:xfrm>
          <a:prstGeom prst="rect">
            <a:avLst/>
          </a:prstGeom>
          <a:noFill/>
          <a:ln>
            <a:noFill/>
          </a:ln>
        </p:spPr>
      </p:pic>
      <p:pic>
        <p:nvPicPr>
          <p:cNvPr id="144" name="Google Shape;144;p19"/>
          <p:cNvPicPr preferRelativeResize="0"/>
          <p:nvPr/>
        </p:nvPicPr>
        <p:blipFill rotWithShape="1">
          <a:blip r:embed="rId5" cstate="print">
            <a:alphaModFix/>
          </a:blip>
          <a:srcRect l="-4347" t="17064" r="24430" b="58860"/>
          <a:stretch/>
        </p:blipFill>
        <p:spPr>
          <a:xfrm rot="-5400000" flipH="1">
            <a:off x="9975388" y="4840052"/>
            <a:ext cx="2535200" cy="784029"/>
          </a:xfrm>
          <a:prstGeom prst="rect">
            <a:avLst/>
          </a:prstGeom>
          <a:noFill/>
          <a:ln>
            <a:noFill/>
          </a:ln>
        </p:spPr>
      </p:pic>
      <p:pic>
        <p:nvPicPr>
          <p:cNvPr id="145" name="Google Shape;145;p19"/>
          <p:cNvPicPr preferRelativeResize="0"/>
          <p:nvPr/>
        </p:nvPicPr>
        <p:blipFill rotWithShape="1">
          <a:blip r:embed="rId6" cstate="print">
            <a:alphaModFix/>
          </a:blip>
          <a:srcRect l="49344"/>
          <a:stretch/>
        </p:blipFill>
        <p:spPr>
          <a:xfrm rot="-26" flipH="1">
            <a:off x="10771298" y="3964471"/>
            <a:ext cx="863703" cy="1749408"/>
          </a:xfrm>
          <a:prstGeom prst="rect">
            <a:avLst/>
          </a:prstGeom>
          <a:noFill/>
          <a:ln>
            <a:noFill/>
          </a:ln>
        </p:spPr>
      </p:pic>
      <p:pic>
        <p:nvPicPr>
          <p:cNvPr id="146" name="Google Shape;146;p19"/>
          <p:cNvPicPr preferRelativeResize="0"/>
          <p:nvPr/>
        </p:nvPicPr>
        <p:blipFill rotWithShape="1">
          <a:blip r:embed="rId7" cstate="print">
            <a:alphaModFix/>
          </a:blip>
          <a:srcRect l="2334" t="52497" r="-6112" b="2175"/>
          <a:stretch/>
        </p:blipFill>
        <p:spPr>
          <a:xfrm rot="-5400000" flipH="1">
            <a:off x="9832883" y="1000186"/>
            <a:ext cx="2499935" cy="1120897"/>
          </a:xfrm>
          <a:prstGeom prst="rect">
            <a:avLst/>
          </a:prstGeom>
          <a:noFill/>
          <a:ln>
            <a:noFill/>
          </a:ln>
        </p:spPr>
      </p:pic>
      <p:pic>
        <p:nvPicPr>
          <p:cNvPr id="147" name="Google Shape;147;p19"/>
          <p:cNvPicPr preferRelativeResize="0"/>
          <p:nvPr/>
        </p:nvPicPr>
        <p:blipFill rotWithShape="1">
          <a:blip r:embed="rId8" cstate="print">
            <a:alphaModFix/>
          </a:blip>
          <a:srcRect l="22566" r="34695"/>
          <a:stretch/>
        </p:blipFill>
        <p:spPr>
          <a:xfrm rot="5633926">
            <a:off x="1491611" y="5311668"/>
            <a:ext cx="648239" cy="1556997"/>
          </a:xfrm>
          <a:prstGeom prst="rect">
            <a:avLst/>
          </a:prstGeom>
          <a:noFill/>
          <a:ln>
            <a:noFill/>
          </a:ln>
        </p:spPr>
      </p:pic>
    </p:spTree>
    <p:extLst>
      <p:ext uri="{BB962C8B-B14F-4D97-AF65-F5344CB8AC3E}">
        <p14:creationId xmlns:p14="http://schemas.microsoft.com/office/powerpoint/2010/main" val="1244138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0"/>
          <p:cNvSpPr txBox="1">
            <a:spLocks noGrp="1"/>
          </p:cNvSpPr>
          <p:nvPr>
            <p:ph type="subTitle" idx="1"/>
          </p:nvPr>
        </p:nvSpPr>
        <p:spPr>
          <a:xfrm>
            <a:off x="4745400" y="4335733"/>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50" name="Google Shape;150;p20"/>
          <p:cNvSpPr txBox="1">
            <a:spLocks noGrp="1"/>
          </p:cNvSpPr>
          <p:nvPr>
            <p:ph type="subTitle" idx="2"/>
          </p:nvPr>
        </p:nvSpPr>
        <p:spPr>
          <a:xfrm>
            <a:off x="8014665" y="4335740"/>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51" name="Google Shape;151;p20"/>
          <p:cNvSpPr txBox="1">
            <a:spLocks noGrp="1"/>
          </p:cNvSpPr>
          <p:nvPr>
            <p:ph type="subTitle" idx="3"/>
          </p:nvPr>
        </p:nvSpPr>
        <p:spPr>
          <a:xfrm>
            <a:off x="8014665"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52" name="Google Shape;152;p20"/>
          <p:cNvSpPr txBox="1">
            <a:spLocks noGrp="1"/>
          </p:cNvSpPr>
          <p:nvPr>
            <p:ph type="subTitle" idx="4"/>
          </p:nvPr>
        </p:nvSpPr>
        <p:spPr>
          <a:xfrm>
            <a:off x="1476133" y="4335733"/>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53" name="Google Shape;153;p20"/>
          <p:cNvSpPr txBox="1">
            <a:spLocks noGrp="1"/>
          </p:cNvSpPr>
          <p:nvPr>
            <p:ph type="subTitle" idx="5"/>
          </p:nvPr>
        </p:nvSpPr>
        <p:spPr>
          <a:xfrm>
            <a:off x="1476133"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54" name="Google Shape;154;p20"/>
          <p:cNvSpPr txBox="1">
            <a:spLocks noGrp="1"/>
          </p:cNvSpPr>
          <p:nvPr>
            <p:ph type="subTitle" idx="6"/>
          </p:nvPr>
        </p:nvSpPr>
        <p:spPr>
          <a:xfrm>
            <a:off x="4745400"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55" name="Google Shape;155;p20"/>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56" name="Google Shape;156;p20"/>
          <p:cNvPicPr preferRelativeResize="0"/>
          <p:nvPr/>
        </p:nvPicPr>
        <p:blipFill rotWithShape="1">
          <a:blip r:embed="rId3" cstate="print">
            <a:alphaModFix/>
          </a:blip>
          <a:srcRect t="2630" b="68651"/>
          <a:stretch/>
        </p:blipFill>
        <p:spPr>
          <a:xfrm rot="-5400000">
            <a:off x="-613181" y="1868750"/>
            <a:ext cx="4753965" cy="1401535"/>
          </a:xfrm>
          <a:prstGeom prst="rect">
            <a:avLst/>
          </a:prstGeom>
          <a:noFill/>
          <a:ln>
            <a:noFill/>
          </a:ln>
        </p:spPr>
      </p:pic>
      <p:pic>
        <p:nvPicPr>
          <p:cNvPr id="157" name="Google Shape;157;p20"/>
          <p:cNvPicPr preferRelativeResize="0"/>
          <p:nvPr/>
        </p:nvPicPr>
        <p:blipFill rotWithShape="1">
          <a:blip r:embed="rId4" cstate="print">
            <a:alphaModFix/>
          </a:blip>
          <a:srcRect l="-4347" t="17064" r="24430" b="58860"/>
          <a:stretch/>
        </p:blipFill>
        <p:spPr>
          <a:xfrm rot="-5400000" flipH="1">
            <a:off x="9679301" y="4543966"/>
            <a:ext cx="2987499" cy="923900"/>
          </a:xfrm>
          <a:prstGeom prst="rect">
            <a:avLst/>
          </a:prstGeom>
          <a:noFill/>
          <a:ln>
            <a:noFill/>
          </a:ln>
        </p:spPr>
      </p:pic>
      <p:pic>
        <p:nvPicPr>
          <p:cNvPr id="158" name="Google Shape;158;p20"/>
          <p:cNvPicPr preferRelativeResize="0"/>
          <p:nvPr/>
        </p:nvPicPr>
        <p:blipFill rotWithShape="1">
          <a:blip r:embed="rId5" cstate="print">
            <a:alphaModFix/>
          </a:blip>
          <a:srcRect l="49344"/>
          <a:stretch/>
        </p:blipFill>
        <p:spPr>
          <a:xfrm rot="-22" flipH="1">
            <a:off x="10617213" y="3512171"/>
            <a:ext cx="1017787" cy="2061517"/>
          </a:xfrm>
          <a:prstGeom prst="rect">
            <a:avLst/>
          </a:prstGeom>
          <a:noFill/>
          <a:ln>
            <a:noFill/>
          </a:ln>
        </p:spPr>
      </p:pic>
      <p:pic>
        <p:nvPicPr>
          <p:cNvPr id="159" name="Google Shape;159;p20"/>
          <p:cNvPicPr preferRelativeResize="0"/>
          <p:nvPr/>
        </p:nvPicPr>
        <p:blipFill rotWithShape="1">
          <a:blip r:embed="rId6" cstate="print">
            <a:alphaModFix/>
          </a:blip>
          <a:srcRect l="22566" r="34695"/>
          <a:stretch/>
        </p:blipFill>
        <p:spPr>
          <a:xfrm rot="-4079027" flipH="1">
            <a:off x="10250281" y="177334"/>
            <a:ext cx="648239" cy="1556996"/>
          </a:xfrm>
          <a:prstGeom prst="rect">
            <a:avLst/>
          </a:prstGeom>
          <a:noFill/>
          <a:ln>
            <a:noFill/>
          </a:ln>
        </p:spPr>
      </p:pic>
      <p:pic>
        <p:nvPicPr>
          <p:cNvPr id="160" name="Google Shape;160;p20"/>
          <p:cNvPicPr preferRelativeResize="0"/>
          <p:nvPr/>
        </p:nvPicPr>
        <p:blipFill>
          <a:blip r:embed="rId7" cstate="print">
            <a:alphaModFix/>
          </a:blip>
          <a:stretch>
            <a:fillRect/>
          </a:stretch>
        </p:blipFill>
        <p:spPr>
          <a:xfrm rot="-1026026">
            <a:off x="-156431" y="4238767"/>
            <a:ext cx="2094171" cy="2148736"/>
          </a:xfrm>
          <a:prstGeom prst="rect">
            <a:avLst/>
          </a:prstGeom>
          <a:noFill/>
          <a:ln>
            <a:noFill/>
          </a:ln>
        </p:spPr>
      </p:pic>
    </p:spTree>
    <p:extLst>
      <p:ext uri="{BB962C8B-B14F-4D97-AF65-F5344CB8AC3E}">
        <p14:creationId xmlns:p14="http://schemas.microsoft.com/office/powerpoint/2010/main" val="377008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86" name="Google Shape;186;p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87" name="Google Shape;187;p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88" name="Google Shape;188;p7"/>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89" name="Google Shape;189;p7"/>
          <p:cNvGrpSpPr/>
          <p:nvPr/>
        </p:nvGrpSpPr>
        <p:grpSpPr>
          <a:xfrm>
            <a:off x="898109" y="928367"/>
            <a:ext cx="432433" cy="5001400"/>
            <a:chOff x="673581" y="696275"/>
            <a:chExt cx="324325" cy="3751050"/>
          </a:xfrm>
        </p:grpSpPr>
        <p:grpSp>
          <p:nvGrpSpPr>
            <p:cNvPr id="190" name="Google Shape;190;p7"/>
            <p:cNvGrpSpPr/>
            <p:nvPr/>
          </p:nvGrpSpPr>
          <p:grpSpPr>
            <a:xfrm rot="-5400000">
              <a:off x="-918069" y="2531350"/>
              <a:ext cx="3751050" cy="80900"/>
              <a:chOff x="1871500" y="2227875"/>
              <a:chExt cx="3751050" cy="80900"/>
            </a:xfrm>
          </p:grpSpPr>
          <p:sp>
            <p:nvSpPr>
              <p:cNvPr id="191" name="Google Shape;191;p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 name="Google Shape;217;p7"/>
          <p:cNvSpPr txBox="1">
            <a:spLocks noGrp="1"/>
          </p:cNvSpPr>
          <p:nvPr>
            <p:ph type="subTitle" idx="1"/>
          </p:nvPr>
        </p:nvSpPr>
        <p:spPr>
          <a:xfrm>
            <a:off x="3959167" y="3105567"/>
            <a:ext cx="4695200" cy="20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3959167" y="2567567"/>
            <a:ext cx="46952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219" name="Google Shape;219;p7"/>
          <p:cNvPicPr preferRelativeResize="0"/>
          <p:nvPr/>
        </p:nvPicPr>
        <p:blipFill>
          <a:blip r:embed="rId4">
            <a:alphaModFix/>
          </a:blip>
          <a:stretch>
            <a:fillRect/>
          </a:stretch>
        </p:blipFill>
        <p:spPr>
          <a:xfrm rot="-849115">
            <a:off x="1457287" y="4220218"/>
            <a:ext cx="2239712" cy="2159105"/>
          </a:xfrm>
          <a:prstGeom prst="rect">
            <a:avLst/>
          </a:prstGeom>
          <a:noFill/>
          <a:ln>
            <a:noFill/>
          </a:ln>
        </p:spPr>
      </p:pic>
      <p:pic>
        <p:nvPicPr>
          <p:cNvPr id="220" name="Google Shape;220;p7"/>
          <p:cNvPicPr preferRelativeResize="0"/>
          <p:nvPr/>
        </p:nvPicPr>
        <p:blipFill rotWithShape="1">
          <a:blip r:embed="rId5">
            <a:alphaModFix/>
          </a:blip>
          <a:srcRect l="10992" t="30075" r="18085" b="19044"/>
          <a:stretch/>
        </p:blipFill>
        <p:spPr>
          <a:xfrm rot="608972">
            <a:off x="8604101" y="996834"/>
            <a:ext cx="3348500" cy="2242833"/>
          </a:xfrm>
          <a:prstGeom prst="rect">
            <a:avLst/>
          </a:prstGeom>
          <a:noFill/>
          <a:ln>
            <a:noFill/>
          </a:ln>
        </p:spPr>
      </p:pic>
      <p:pic>
        <p:nvPicPr>
          <p:cNvPr id="221" name="Google Shape;221;p7"/>
          <p:cNvPicPr preferRelativeResize="0"/>
          <p:nvPr/>
        </p:nvPicPr>
        <p:blipFill rotWithShape="1">
          <a:blip r:embed="rId6">
            <a:alphaModFix/>
          </a:blip>
          <a:srcRect l="16714" t="20112" r="12966" b="10438"/>
          <a:stretch/>
        </p:blipFill>
        <p:spPr>
          <a:xfrm>
            <a:off x="1721633" y="439833"/>
            <a:ext cx="2107200" cy="1943067"/>
          </a:xfrm>
          <a:prstGeom prst="rect">
            <a:avLst/>
          </a:prstGeom>
          <a:noFill/>
          <a:ln>
            <a:noFill/>
          </a:ln>
        </p:spPr>
      </p:pic>
    </p:spTree>
    <p:extLst>
      <p:ext uri="{BB962C8B-B14F-4D97-AF65-F5344CB8AC3E}">
        <p14:creationId xmlns:p14="http://schemas.microsoft.com/office/powerpoint/2010/main" val="1085630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1"/>
          <p:cNvSpPr txBox="1">
            <a:spLocks noGrp="1"/>
          </p:cNvSpPr>
          <p:nvPr>
            <p:ph type="subTitle" idx="1"/>
          </p:nvPr>
        </p:nvSpPr>
        <p:spPr>
          <a:xfrm>
            <a:off x="7005101" y="31627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3" name="Google Shape;163;p21"/>
          <p:cNvSpPr txBox="1">
            <a:spLocks noGrp="1"/>
          </p:cNvSpPr>
          <p:nvPr>
            <p:ph type="subTitle" idx="2"/>
          </p:nvPr>
        </p:nvSpPr>
        <p:spPr>
          <a:xfrm>
            <a:off x="7005103" y="2466533"/>
            <a:ext cx="4081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solidFill>
                  <a:schemeClr val="dk1"/>
                </a:solidFill>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64" name="Google Shape;164;p21"/>
          <p:cNvSpPr txBox="1">
            <a:spLocks noGrp="1"/>
          </p:cNvSpPr>
          <p:nvPr>
            <p:ph type="subTitle" idx="3"/>
          </p:nvPr>
        </p:nvSpPr>
        <p:spPr>
          <a:xfrm>
            <a:off x="2513013" y="3162720"/>
            <a:ext cx="3777200" cy="4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5" name="Google Shape;165;p21"/>
          <p:cNvSpPr txBox="1">
            <a:spLocks noGrp="1"/>
          </p:cNvSpPr>
          <p:nvPr>
            <p:ph type="subTitle" idx="4"/>
          </p:nvPr>
        </p:nvSpPr>
        <p:spPr>
          <a:xfrm>
            <a:off x="2512867" y="2466533"/>
            <a:ext cx="4081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solidFill>
                  <a:schemeClr val="dk1"/>
                </a:solidFill>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66" name="Google Shape;166;p21"/>
          <p:cNvSpPr txBox="1">
            <a:spLocks noGrp="1"/>
          </p:cNvSpPr>
          <p:nvPr>
            <p:ph type="subTitle" idx="5"/>
          </p:nvPr>
        </p:nvSpPr>
        <p:spPr>
          <a:xfrm>
            <a:off x="2513013" y="49112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7" name="Google Shape;167;p21"/>
          <p:cNvSpPr txBox="1">
            <a:spLocks noGrp="1"/>
          </p:cNvSpPr>
          <p:nvPr>
            <p:ph type="subTitle" idx="6"/>
          </p:nvPr>
        </p:nvSpPr>
        <p:spPr>
          <a:xfrm>
            <a:off x="2512867" y="4214733"/>
            <a:ext cx="4081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solidFill>
                  <a:schemeClr val="dk1"/>
                </a:solidFill>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68" name="Google Shape;168;p21"/>
          <p:cNvSpPr txBox="1">
            <a:spLocks noGrp="1"/>
          </p:cNvSpPr>
          <p:nvPr>
            <p:ph type="subTitle" idx="7"/>
          </p:nvPr>
        </p:nvSpPr>
        <p:spPr>
          <a:xfrm>
            <a:off x="7005071" y="4911241"/>
            <a:ext cx="3777200" cy="4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69" name="Google Shape;169;p21"/>
          <p:cNvSpPr txBox="1">
            <a:spLocks noGrp="1"/>
          </p:cNvSpPr>
          <p:nvPr>
            <p:ph type="subTitle" idx="8"/>
          </p:nvPr>
        </p:nvSpPr>
        <p:spPr>
          <a:xfrm>
            <a:off x="7005067" y="4214733"/>
            <a:ext cx="4081200" cy="72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solidFill>
                  <a:schemeClr val="dk1"/>
                </a:solidFill>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70" name="Google Shape;170;p21"/>
          <p:cNvSpPr txBox="1">
            <a:spLocks noGrp="1"/>
          </p:cNvSpPr>
          <p:nvPr>
            <p:ph type="subTitle" idx="9"/>
          </p:nvPr>
        </p:nvSpPr>
        <p:spPr>
          <a:xfrm>
            <a:off x="3296933" y="1473400"/>
            <a:ext cx="55980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71" name="Google Shape;171;p21"/>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72" name="Google Shape;172;p21"/>
          <p:cNvPicPr preferRelativeResize="0"/>
          <p:nvPr/>
        </p:nvPicPr>
        <p:blipFill rotWithShape="1">
          <a:blip r:embed="rId3" cstate="print">
            <a:alphaModFix/>
          </a:blip>
          <a:srcRect l="2334" t="52497" r="-6112" b="2175"/>
          <a:stretch/>
        </p:blipFill>
        <p:spPr>
          <a:xfrm rot="-5400000" flipH="1">
            <a:off x="9654535" y="1068099"/>
            <a:ext cx="2746197" cy="1231333"/>
          </a:xfrm>
          <a:prstGeom prst="rect">
            <a:avLst/>
          </a:prstGeom>
          <a:noFill/>
          <a:ln>
            <a:noFill/>
          </a:ln>
        </p:spPr>
      </p:pic>
      <p:pic>
        <p:nvPicPr>
          <p:cNvPr id="173" name="Google Shape;173;p21"/>
          <p:cNvPicPr preferRelativeResize="0"/>
          <p:nvPr/>
        </p:nvPicPr>
        <p:blipFill rotWithShape="1">
          <a:blip r:embed="rId4" cstate="print">
            <a:alphaModFix/>
          </a:blip>
          <a:srcRect l="5426" t="30207" r="6630" b="44479"/>
          <a:stretch/>
        </p:blipFill>
        <p:spPr>
          <a:xfrm>
            <a:off x="932785" y="5729485"/>
            <a:ext cx="2620169" cy="773864"/>
          </a:xfrm>
          <a:prstGeom prst="rect">
            <a:avLst/>
          </a:prstGeom>
          <a:noFill/>
          <a:ln>
            <a:noFill/>
          </a:ln>
        </p:spPr>
      </p:pic>
      <p:pic>
        <p:nvPicPr>
          <p:cNvPr id="174" name="Google Shape;174;p21"/>
          <p:cNvPicPr preferRelativeResize="0"/>
          <p:nvPr/>
        </p:nvPicPr>
        <p:blipFill>
          <a:blip r:embed="rId5" cstate="print">
            <a:alphaModFix/>
          </a:blip>
          <a:stretch>
            <a:fillRect/>
          </a:stretch>
        </p:blipFill>
        <p:spPr>
          <a:xfrm rot="1876516">
            <a:off x="10716107" y="5199798"/>
            <a:ext cx="1369203" cy="1404873"/>
          </a:xfrm>
          <a:prstGeom prst="rect">
            <a:avLst/>
          </a:prstGeom>
          <a:noFill/>
          <a:ln>
            <a:noFill/>
          </a:ln>
        </p:spPr>
      </p:pic>
      <p:pic>
        <p:nvPicPr>
          <p:cNvPr id="175" name="Google Shape;175;p21"/>
          <p:cNvPicPr preferRelativeResize="0"/>
          <p:nvPr/>
        </p:nvPicPr>
        <p:blipFill rotWithShape="1">
          <a:blip r:embed="rId6" cstate="print">
            <a:alphaModFix/>
          </a:blip>
          <a:srcRect l="32944"/>
          <a:stretch/>
        </p:blipFill>
        <p:spPr>
          <a:xfrm>
            <a:off x="395573" y="3801901"/>
            <a:ext cx="1757631" cy="2689468"/>
          </a:xfrm>
          <a:prstGeom prst="rect">
            <a:avLst/>
          </a:prstGeom>
          <a:noFill/>
          <a:ln>
            <a:noFill/>
          </a:ln>
        </p:spPr>
      </p:pic>
      <p:pic>
        <p:nvPicPr>
          <p:cNvPr id="176" name="Google Shape;176;p21"/>
          <p:cNvPicPr preferRelativeResize="0"/>
          <p:nvPr/>
        </p:nvPicPr>
        <p:blipFill rotWithShape="1">
          <a:blip r:embed="rId7" cstate="print">
            <a:alphaModFix/>
          </a:blip>
          <a:srcRect l="22566" r="34695"/>
          <a:stretch/>
        </p:blipFill>
        <p:spPr>
          <a:xfrm rot="2853214">
            <a:off x="1497281" y="342368"/>
            <a:ext cx="648239" cy="1556995"/>
          </a:xfrm>
          <a:prstGeom prst="rect">
            <a:avLst/>
          </a:prstGeom>
          <a:noFill/>
          <a:ln>
            <a:noFill/>
          </a:ln>
        </p:spPr>
      </p:pic>
    </p:spTree>
    <p:extLst>
      <p:ext uri="{BB962C8B-B14F-4D97-AF65-F5344CB8AC3E}">
        <p14:creationId xmlns:p14="http://schemas.microsoft.com/office/powerpoint/2010/main" val="2852702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2"/>
          <p:cNvSpPr txBox="1">
            <a:spLocks noGrp="1"/>
          </p:cNvSpPr>
          <p:nvPr>
            <p:ph type="subTitle" idx="1"/>
          </p:nvPr>
        </p:nvSpPr>
        <p:spPr>
          <a:xfrm>
            <a:off x="8444917" y="3180568"/>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79" name="Google Shape;179;p22"/>
          <p:cNvSpPr txBox="1">
            <a:spLocks noGrp="1"/>
          </p:cNvSpPr>
          <p:nvPr>
            <p:ph type="subTitle" idx="2"/>
          </p:nvPr>
        </p:nvSpPr>
        <p:spPr>
          <a:xfrm>
            <a:off x="8444967" y="2358767"/>
            <a:ext cx="27948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80" name="Google Shape;180;p22"/>
          <p:cNvSpPr txBox="1">
            <a:spLocks noGrp="1"/>
          </p:cNvSpPr>
          <p:nvPr>
            <p:ph type="subTitle" idx="3"/>
          </p:nvPr>
        </p:nvSpPr>
        <p:spPr>
          <a:xfrm>
            <a:off x="4901800" y="3180568"/>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81" name="Google Shape;181;p22"/>
          <p:cNvSpPr txBox="1">
            <a:spLocks noGrp="1"/>
          </p:cNvSpPr>
          <p:nvPr>
            <p:ph type="subTitle" idx="4"/>
          </p:nvPr>
        </p:nvSpPr>
        <p:spPr>
          <a:xfrm>
            <a:off x="4901851" y="2358767"/>
            <a:ext cx="27948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82" name="Google Shape;182;p22"/>
          <p:cNvSpPr txBox="1">
            <a:spLocks noGrp="1"/>
          </p:cNvSpPr>
          <p:nvPr>
            <p:ph type="subTitle" idx="5"/>
          </p:nvPr>
        </p:nvSpPr>
        <p:spPr>
          <a:xfrm>
            <a:off x="3129000" y="5462975"/>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83" name="Google Shape;183;p22"/>
          <p:cNvSpPr txBox="1">
            <a:spLocks noGrp="1"/>
          </p:cNvSpPr>
          <p:nvPr>
            <p:ph type="subTitle" idx="6"/>
          </p:nvPr>
        </p:nvSpPr>
        <p:spPr>
          <a:xfrm>
            <a:off x="3129000" y="4653367"/>
            <a:ext cx="27948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84" name="Google Shape;184;p22"/>
          <p:cNvSpPr txBox="1">
            <a:spLocks noGrp="1"/>
          </p:cNvSpPr>
          <p:nvPr>
            <p:ph type="subTitle" idx="7"/>
          </p:nvPr>
        </p:nvSpPr>
        <p:spPr>
          <a:xfrm>
            <a:off x="6674751" y="5462975"/>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85" name="Google Shape;185;p22"/>
          <p:cNvSpPr txBox="1">
            <a:spLocks noGrp="1"/>
          </p:cNvSpPr>
          <p:nvPr>
            <p:ph type="subTitle" idx="8"/>
          </p:nvPr>
        </p:nvSpPr>
        <p:spPr>
          <a:xfrm>
            <a:off x="6674745" y="4653367"/>
            <a:ext cx="27948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86" name="Google Shape;186;p22"/>
          <p:cNvSpPr txBox="1">
            <a:spLocks noGrp="1"/>
          </p:cNvSpPr>
          <p:nvPr>
            <p:ph type="subTitle" idx="9"/>
          </p:nvPr>
        </p:nvSpPr>
        <p:spPr>
          <a:xfrm>
            <a:off x="1358651" y="3180568"/>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87" name="Google Shape;187;p22"/>
          <p:cNvSpPr txBox="1">
            <a:spLocks noGrp="1"/>
          </p:cNvSpPr>
          <p:nvPr>
            <p:ph type="subTitle" idx="13"/>
          </p:nvPr>
        </p:nvSpPr>
        <p:spPr>
          <a:xfrm>
            <a:off x="1358700" y="2358767"/>
            <a:ext cx="27948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188" name="Google Shape;188;p22"/>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89" name="Google Shape;189;p22"/>
          <p:cNvPicPr preferRelativeResize="0"/>
          <p:nvPr/>
        </p:nvPicPr>
        <p:blipFill>
          <a:blip r:embed="rId3" cstate="print">
            <a:alphaModFix/>
          </a:blip>
          <a:stretch>
            <a:fillRect/>
          </a:stretch>
        </p:blipFill>
        <p:spPr>
          <a:xfrm>
            <a:off x="9825900" y="4191168"/>
            <a:ext cx="2464969" cy="2530400"/>
          </a:xfrm>
          <a:prstGeom prst="rect">
            <a:avLst/>
          </a:prstGeom>
          <a:noFill/>
          <a:ln>
            <a:noFill/>
          </a:ln>
        </p:spPr>
      </p:pic>
      <p:pic>
        <p:nvPicPr>
          <p:cNvPr id="190" name="Google Shape;190;p22"/>
          <p:cNvPicPr preferRelativeResize="0"/>
          <p:nvPr/>
        </p:nvPicPr>
        <p:blipFill rotWithShape="1">
          <a:blip r:embed="rId4" cstate="print">
            <a:alphaModFix/>
          </a:blip>
          <a:srcRect l="1368" t="9459" r="15186" b="66280"/>
          <a:stretch/>
        </p:blipFill>
        <p:spPr>
          <a:xfrm rot="5400000">
            <a:off x="39199" y="4562483"/>
            <a:ext cx="2997127" cy="894096"/>
          </a:xfrm>
          <a:prstGeom prst="rect">
            <a:avLst/>
          </a:prstGeom>
          <a:noFill/>
          <a:ln>
            <a:noFill/>
          </a:ln>
        </p:spPr>
      </p:pic>
      <p:pic>
        <p:nvPicPr>
          <p:cNvPr id="191" name="Google Shape;191;p22"/>
          <p:cNvPicPr preferRelativeResize="0"/>
          <p:nvPr/>
        </p:nvPicPr>
        <p:blipFill>
          <a:blip r:embed="rId5" cstate="print">
            <a:alphaModFix/>
          </a:blip>
          <a:stretch>
            <a:fillRect/>
          </a:stretch>
        </p:blipFill>
        <p:spPr>
          <a:xfrm flipH="1">
            <a:off x="9970561" y="4725268"/>
            <a:ext cx="1945535" cy="1996301"/>
          </a:xfrm>
          <a:prstGeom prst="rect">
            <a:avLst/>
          </a:prstGeom>
          <a:noFill/>
          <a:ln>
            <a:noFill/>
          </a:ln>
        </p:spPr>
      </p:pic>
      <p:pic>
        <p:nvPicPr>
          <p:cNvPr id="192" name="Google Shape;192;p22"/>
          <p:cNvPicPr preferRelativeResize="0"/>
          <p:nvPr/>
        </p:nvPicPr>
        <p:blipFill>
          <a:blip r:embed="rId6" cstate="print">
            <a:alphaModFix/>
          </a:blip>
          <a:stretch>
            <a:fillRect/>
          </a:stretch>
        </p:blipFill>
        <p:spPr>
          <a:xfrm>
            <a:off x="941834" y="4577165"/>
            <a:ext cx="1880985" cy="1930936"/>
          </a:xfrm>
          <a:prstGeom prst="rect">
            <a:avLst/>
          </a:prstGeom>
          <a:noFill/>
          <a:ln>
            <a:noFill/>
          </a:ln>
        </p:spPr>
      </p:pic>
      <p:pic>
        <p:nvPicPr>
          <p:cNvPr id="193" name="Google Shape;193;p22"/>
          <p:cNvPicPr preferRelativeResize="0"/>
          <p:nvPr/>
        </p:nvPicPr>
        <p:blipFill rotWithShape="1">
          <a:blip r:embed="rId7" cstate="print">
            <a:alphaModFix/>
          </a:blip>
          <a:srcRect l="-2986" t="55463" r="14097" b="19769"/>
          <a:stretch/>
        </p:blipFill>
        <p:spPr>
          <a:xfrm rot="5400000">
            <a:off x="9275834" y="953068"/>
            <a:ext cx="3456433" cy="1266769"/>
          </a:xfrm>
          <a:prstGeom prst="rect">
            <a:avLst/>
          </a:prstGeom>
          <a:noFill/>
          <a:ln>
            <a:noFill/>
          </a:ln>
        </p:spPr>
      </p:pic>
      <p:pic>
        <p:nvPicPr>
          <p:cNvPr id="194" name="Google Shape;194;p22"/>
          <p:cNvPicPr preferRelativeResize="0"/>
          <p:nvPr/>
        </p:nvPicPr>
        <p:blipFill>
          <a:blip r:embed="rId8" cstate="print">
            <a:alphaModFix/>
          </a:blip>
          <a:stretch>
            <a:fillRect/>
          </a:stretch>
        </p:blipFill>
        <p:spPr>
          <a:xfrm rot="3275689">
            <a:off x="965932" y="-160392"/>
            <a:ext cx="1832795" cy="1880559"/>
          </a:xfrm>
          <a:prstGeom prst="rect">
            <a:avLst/>
          </a:prstGeom>
          <a:noFill/>
          <a:ln>
            <a:noFill/>
          </a:ln>
        </p:spPr>
      </p:pic>
    </p:spTree>
    <p:extLst>
      <p:ext uri="{BB962C8B-B14F-4D97-AF65-F5344CB8AC3E}">
        <p14:creationId xmlns:p14="http://schemas.microsoft.com/office/powerpoint/2010/main" val="536888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3"/>
          <p:cNvSpPr txBox="1">
            <a:spLocks noGrp="1"/>
          </p:cNvSpPr>
          <p:nvPr>
            <p:ph type="subTitle" idx="1"/>
          </p:nvPr>
        </p:nvSpPr>
        <p:spPr>
          <a:xfrm>
            <a:off x="7949719" y="5459535"/>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97" name="Google Shape;197;p23"/>
          <p:cNvSpPr txBox="1">
            <a:spLocks noGrp="1"/>
          </p:cNvSpPr>
          <p:nvPr>
            <p:ph type="subTitle" idx="2"/>
          </p:nvPr>
        </p:nvSpPr>
        <p:spPr>
          <a:xfrm>
            <a:off x="2900619" y="5459535"/>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98" name="Google Shape;198;p23"/>
          <p:cNvSpPr txBox="1">
            <a:spLocks noGrp="1"/>
          </p:cNvSpPr>
          <p:nvPr>
            <p:ph type="subTitle" idx="3"/>
          </p:nvPr>
        </p:nvSpPr>
        <p:spPr>
          <a:xfrm>
            <a:off x="7949719" y="23328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99" name="Google Shape;199;p23"/>
          <p:cNvSpPr txBox="1">
            <a:spLocks noGrp="1"/>
          </p:cNvSpPr>
          <p:nvPr>
            <p:ph type="subTitle" idx="4"/>
          </p:nvPr>
        </p:nvSpPr>
        <p:spPr>
          <a:xfrm>
            <a:off x="7949719" y="1706081"/>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0" name="Google Shape;200;p23"/>
          <p:cNvSpPr txBox="1">
            <a:spLocks noGrp="1"/>
          </p:cNvSpPr>
          <p:nvPr>
            <p:ph type="subTitle" idx="5"/>
          </p:nvPr>
        </p:nvSpPr>
        <p:spPr>
          <a:xfrm>
            <a:off x="2900619" y="2332844"/>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1" name="Google Shape;201;p23"/>
          <p:cNvSpPr txBox="1">
            <a:spLocks noGrp="1"/>
          </p:cNvSpPr>
          <p:nvPr>
            <p:ph type="subTitle" idx="6"/>
          </p:nvPr>
        </p:nvSpPr>
        <p:spPr>
          <a:xfrm>
            <a:off x="2900619" y="1706081"/>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2" name="Google Shape;202;p23"/>
          <p:cNvSpPr txBox="1">
            <a:spLocks noGrp="1"/>
          </p:cNvSpPr>
          <p:nvPr>
            <p:ph type="subTitle" idx="7"/>
          </p:nvPr>
        </p:nvSpPr>
        <p:spPr>
          <a:xfrm>
            <a:off x="7949719" y="395537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3" name="Google Shape;203;p23"/>
          <p:cNvSpPr txBox="1">
            <a:spLocks noGrp="1"/>
          </p:cNvSpPr>
          <p:nvPr>
            <p:ph type="subTitle" idx="8"/>
          </p:nvPr>
        </p:nvSpPr>
        <p:spPr>
          <a:xfrm>
            <a:off x="7949719" y="3335411"/>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4" name="Google Shape;204;p23"/>
          <p:cNvSpPr txBox="1">
            <a:spLocks noGrp="1"/>
          </p:cNvSpPr>
          <p:nvPr>
            <p:ph type="subTitle" idx="9"/>
          </p:nvPr>
        </p:nvSpPr>
        <p:spPr>
          <a:xfrm>
            <a:off x="2900619" y="3955373"/>
            <a:ext cx="2920000" cy="72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5" name="Google Shape;205;p23"/>
          <p:cNvSpPr txBox="1">
            <a:spLocks noGrp="1"/>
          </p:cNvSpPr>
          <p:nvPr>
            <p:ph type="subTitle" idx="13"/>
          </p:nvPr>
        </p:nvSpPr>
        <p:spPr>
          <a:xfrm>
            <a:off x="2900619" y="333539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6" name="Google Shape;206;p23"/>
          <p:cNvSpPr txBox="1">
            <a:spLocks noGrp="1"/>
          </p:cNvSpPr>
          <p:nvPr>
            <p:ph type="subTitle" idx="14"/>
          </p:nvPr>
        </p:nvSpPr>
        <p:spPr>
          <a:xfrm>
            <a:off x="7949719" y="48293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7" name="Google Shape;207;p23"/>
          <p:cNvSpPr txBox="1">
            <a:spLocks noGrp="1"/>
          </p:cNvSpPr>
          <p:nvPr>
            <p:ph type="subTitle" idx="15"/>
          </p:nvPr>
        </p:nvSpPr>
        <p:spPr>
          <a:xfrm>
            <a:off x="2900619" y="4829373"/>
            <a:ext cx="29200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4400">
                <a:latin typeface="Sacramento"/>
                <a:ea typeface="Sacramento"/>
                <a:cs typeface="Sacramento"/>
                <a:sym typeface="Sacramento"/>
              </a:defRPr>
            </a:lvl1pPr>
            <a:lvl2pPr lvl="1" rtl="0">
              <a:spcBef>
                <a:spcPts val="0"/>
              </a:spcBef>
              <a:spcAft>
                <a:spcPts val="0"/>
              </a:spcAft>
              <a:buClr>
                <a:schemeClr val="dk1"/>
              </a:buClr>
              <a:buSzPts val="2000"/>
              <a:buNone/>
              <a:defRPr sz="2667">
                <a:solidFill>
                  <a:schemeClr val="dk1"/>
                </a:solidFill>
              </a:defRPr>
            </a:lvl2pPr>
            <a:lvl3pPr lvl="2" rtl="0">
              <a:spcBef>
                <a:spcPts val="0"/>
              </a:spcBef>
              <a:spcAft>
                <a:spcPts val="0"/>
              </a:spcAft>
              <a:buClr>
                <a:schemeClr val="dk1"/>
              </a:buClr>
              <a:buSzPts val="2000"/>
              <a:buNone/>
              <a:defRPr sz="2667">
                <a:solidFill>
                  <a:schemeClr val="dk1"/>
                </a:solidFill>
              </a:defRPr>
            </a:lvl3pPr>
            <a:lvl4pPr lvl="3" rtl="0">
              <a:spcBef>
                <a:spcPts val="0"/>
              </a:spcBef>
              <a:spcAft>
                <a:spcPts val="0"/>
              </a:spcAft>
              <a:buClr>
                <a:schemeClr val="dk1"/>
              </a:buClr>
              <a:buSzPts val="2000"/>
              <a:buNone/>
              <a:defRPr sz="2667">
                <a:solidFill>
                  <a:schemeClr val="dk1"/>
                </a:solidFill>
              </a:defRPr>
            </a:lvl4pPr>
            <a:lvl5pPr lvl="4" rtl="0">
              <a:spcBef>
                <a:spcPts val="0"/>
              </a:spcBef>
              <a:spcAft>
                <a:spcPts val="0"/>
              </a:spcAft>
              <a:buClr>
                <a:schemeClr val="dk1"/>
              </a:buClr>
              <a:buSzPts val="2000"/>
              <a:buNone/>
              <a:defRPr sz="2667">
                <a:solidFill>
                  <a:schemeClr val="dk1"/>
                </a:solidFill>
              </a:defRPr>
            </a:lvl5pPr>
            <a:lvl6pPr lvl="5" rtl="0">
              <a:spcBef>
                <a:spcPts val="0"/>
              </a:spcBef>
              <a:spcAft>
                <a:spcPts val="0"/>
              </a:spcAft>
              <a:buClr>
                <a:schemeClr val="dk1"/>
              </a:buClr>
              <a:buSzPts val="2000"/>
              <a:buNone/>
              <a:defRPr sz="2667">
                <a:solidFill>
                  <a:schemeClr val="dk1"/>
                </a:solidFill>
              </a:defRPr>
            </a:lvl6pPr>
            <a:lvl7pPr lvl="6" rtl="0">
              <a:spcBef>
                <a:spcPts val="0"/>
              </a:spcBef>
              <a:spcAft>
                <a:spcPts val="0"/>
              </a:spcAft>
              <a:buClr>
                <a:schemeClr val="dk1"/>
              </a:buClr>
              <a:buSzPts val="2000"/>
              <a:buNone/>
              <a:defRPr sz="2667">
                <a:solidFill>
                  <a:schemeClr val="dk1"/>
                </a:solidFill>
              </a:defRPr>
            </a:lvl7pPr>
            <a:lvl8pPr lvl="7" rtl="0">
              <a:spcBef>
                <a:spcPts val="0"/>
              </a:spcBef>
              <a:spcAft>
                <a:spcPts val="0"/>
              </a:spcAft>
              <a:buClr>
                <a:schemeClr val="dk1"/>
              </a:buClr>
              <a:buSzPts val="2000"/>
              <a:buNone/>
              <a:defRPr sz="2667">
                <a:solidFill>
                  <a:schemeClr val="dk1"/>
                </a:solidFill>
              </a:defRPr>
            </a:lvl8pPr>
            <a:lvl9pPr lvl="8" rtl="0">
              <a:spcBef>
                <a:spcPts val="0"/>
              </a:spcBef>
              <a:spcAft>
                <a:spcPts val="0"/>
              </a:spcAft>
              <a:buClr>
                <a:schemeClr val="dk1"/>
              </a:buClr>
              <a:buSzPts val="2000"/>
              <a:buNone/>
              <a:defRPr sz="2667">
                <a:solidFill>
                  <a:schemeClr val="dk1"/>
                </a:solidFill>
              </a:defRPr>
            </a:lvl9pPr>
          </a:lstStyle>
          <a:p>
            <a:endParaRPr/>
          </a:p>
        </p:txBody>
      </p:sp>
      <p:sp>
        <p:nvSpPr>
          <p:cNvPr id="208" name="Google Shape;208;p23"/>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209" name="Google Shape;209;p23"/>
          <p:cNvPicPr preferRelativeResize="0"/>
          <p:nvPr/>
        </p:nvPicPr>
        <p:blipFill rotWithShape="1">
          <a:blip r:embed="rId3" cstate="print">
            <a:alphaModFix/>
          </a:blip>
          <a:srcRect l="2334" t="52497" r="-6112" b="2175"/>
          <a:stretch/>
        </p:blipFill>
        <p:spPr>
          <a:xfrm rot="-5400000" flipH="1">
            <a:off x="10015185" y="930749"/>
            <a:ext cx="2248199" cy="1008032"/>
          </a:xfrm>
          <a:prstGeom prst="rect">
            <a:avLst/>
          </a:prstGeom>
          <a:noFill/>
          <a:ln>
            <a:noFill/>
          </a:ln>
        </p:spPr>
      </p:pic>
      <p:pic>
        <p:nvPicPr>
          <p:cNvPr id="210" name="Google Shape;210;p23"/>
          <p:cNvPicPr preferRelativeResize="0"/>
          <p:nvPr/>
        </p:nvPicPr>
        <p:blipFill>
          <a:blip r:embed="rId4" cstate="print">
            <a:alphaModFix/>
          </a:blip>
          <a:stretch>
            <a:fillRect/>
          </a:stretch>
        </p:blipFill>
        <p:spPr>
          <a:xfrm rot="1876516">
            <a:off x="10716107" y="5199798"/>
            <a:ext cx="1369203" cy="1404873"/>
          </a:xfrm>
          <a:prstGeom prst="rect">
            <a:avLst/>
          </a:prstGeom>
          <a:noFill/>
          <a:ln>
            <a:noFill/>
          </a:ln>
        </p:spPr>
      </p:pic>
      <p:pic>
        <p:nvPicPr>
          <p:cNvPr id="211" name="Google Shape;211;p23"/>
          <p:cNvPicPr preferRelativeResize="0"/>
          <p:nvPr/>
        </p:nvPicPr>
        <p:blipFill rotWithShape="1">
          <a:blip r:embed="rId5" cstate="print">
            <a:alphaModFix/>
          </a:blip>
          <a:srcRect l="22566" r="34695"/>
          <a:stretch/>
        </p:blipFill>
        <p:spPr>
          <a:xfrm rot="4079027">
            <a:off x="1561814" y="186651"/>
            <a:ext cx="648239" cy="1556996"/>
          </a:xfrm>
          <a:prstGeom prst="rect">
            <a:avLst/>
          </a:prstGeom>
          <a:noFill/>
          <a:ln>
            <a:noFill/>
          </a:ln>
        </p:spPr>
      </p:pic>
    </p:spTree>
    <p:extLst>
      <p:ext uri="{BB962C8B-B14F-4D97-AF65-F5344CB8AC3E}">
        <p14:creationId xmlns:p14="http://schemas.microsoft.com/office/powerpoint/2010/main" val="2019205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p24"/>
          <p:cNvSpPr txBox="1">
            <a:spLocks noGrp="1"/>
          </p:cNvSpPr>
          <p:nvPr>
            <p:ph type="title" hasCustomPrompt="1"/>
          </p:nvPr>
        </p:nvSpPr>
        <p:spPr>
          <a:xfrm>
            <a:off x="3141683" y="1289767"/>
            <a:ext cx="60844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4"/>
          <p:cNvSpPr txBox="1">
            <a:spLocks noGrp="1"/>
          </p:cNvSpPr>
          <p:nvPr>
            <p:ph type="subTitle" idx="1"/>
          </p:nvPr>
        </p:nvSpPr>
        <p:spPr>
          <a:xfrm>
            <a:off x="3955483" y="2542667"/>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15" name="Google Shape;215;p24"/>
          <p:cNvSpPr txBox="1">
            <a:spLocks noGrp="1"/>
          </p:cNvSpPr>
          <p:nvPr>
            <p:ph type="title" idx="2" hasCustomPrompt="1"/>
          </p:nvPr>
        </p:nvSpPr>
        <p:spPr>
          <a:xfrm>
            <a:off x="3141683" y="3958133"/>
            <a:ext cx="6084400" cy="12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4"/>
          <p:cNvSpPr txBox="1">
            <a:spLocks noGrp="1"/>
          </p:cNvSpPr>
          <p:nvPr>
            <p:ph type="subTitle" idx="3"/>
          </p:nvPr>
        </p:nvSpPr>
        <p:spPr>
          <a:xfrm>
            <a:off x="3955483" y="5211033"/>
            <a:ext cx="4456800" cy="6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00"/>
              <a:buNone/>
              <a:defRPr sz="24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pic>
        <p:nvPicPr>
          <p:cNvPr id="217" name="Google Shape;217;p24"/>
          <p:cNvPicPr preferRelativeResize="0"/>
          <p:nvPr/>
        </p:nvPicPr>
        <p:blipFill rotWithShape="1">
          <a:blip r:embed="rId3" cstate="print">
            <a:alphaModFix/>
          </a:blip>
          <a:srcRect l="18314" t="-2190" r="50042" b="2628"/>
          <a:stretch/>
        </p:blipFill>
        <p:spPr>
          <a:xfrm flipH="1">
            <a:off x="1073788" y="232752"/>
            <a:ext cx="1700105" cy="5491296"/>
          </a:xfrm>
          <a:prstGeom prst="rect">
            <a:avLst/>
          </a:prstGeom>
          <a:noFill/>
          <a:ln>
            <a:noFill/>
          </a:ln>
        </p:spPr>
      </p:pic>
      <p:pic>
        <p:nvPicPr>
          <p:cNvPr id="218" name="Google Shape;218;p24"/>
          <p:cNvPicPr preferRelativeResize="0"/>
          <p:nvPr/>
        </p:nvPicPr>
        <p:blipFill>
          <a:blip r:embed="rId4" cstate="print">
            <a:alphaModFix/>
          </a:blip>
          <a:stretch>
            <a:fillRect/>
          </a:stretch>
        </p:blipFill>
        <p:spPr>
          <a:xfrm>
            <a:off x="130035" y="416363"/>
            <a:ext cx="2700797" cy="2772528"/>
          </a:xfrm>
          <a:prstGeom prst="rect">
            <a:avLst/>
          </a:prstGeom>
          <a:noFill/>
          <a:ln>
            <a:noFill/>
          </a:ln>
        </p:spPr>
      </p:pic>
      <p:pic>
        <p:nvPicPr>
          <p:cNvPr id="219" name="Google Shape;219;p24"/>
          <p:cNvPicPr preferRelativeResize="0"/>
          <p:nvPr/>
        </p:nvPicPr>
        <p:blipFill>
          <a:blip r:embed="rId4" cstate="print">
            <a:alphaModFix/>
          </a:blip>
          <a:stretch>
            <a:fillRect/>
          </a:stretch>
        </p:blipFill>
        <p:spPr>
          <a:xfrm rot="5400000">
            <a:off x="260251" y="4055963"/>
            <a:ext cx="2700797" cy="2772528"/>
          </a:xfrm>
          <a:prstGeom prst="rect">
            <a:avLst/>
          </a:prstGeom>
          <a:noFill/>
          <a:ln>
            <a:noFill/>
          </a:ln>
        </p:spPr>
      </p:pic>
      <p:pic>
        <p:nvPicPr>
          <p:cNvPr id="220" name="Google Shape;220;p24"/>
          <p:cNvPicPr preferRelativeResize="0"/>
          <p:nvPr/>
        </p:nvPicPr>
        <p:blipFill>
          <a:blip r:embed="rId5" cstate="print">
            <a:alphaModFix/>
          </a:blip>
          <a:stretch>
            <a:fillRect/>
          </a:stretch>
        </p:blipFill>
        <p:spPr>
          <a:xfrm>
            <a:off x="9825900" y="4191168"/>
            <a:ext cx="2464969" cy="2530400"/>
          </a:xfrm>
          <a:prstGeom prst="rect">
            <a:avLst/>
          </a:prstGeom>
          <a:noFill/>
          <a:ln>
            <a:noFill/>
          </a:ln>
        </p:spPr>
      </p:pic>
      <p:pic>
        <p:nvPicPr>
          <p:cNvPr id="221" name="Google Shape;221;p24"/>
          <p:cNvPicPr preferRelativeResize="0"/>
          <p:nvPr/>
        </p:nvPicPr>
        <p:blipFill rotWithShape="1">
          <a:blip r:embed="rId6" cstate="print">
            <a:alphaModFix/>
          </a:blip>
          <a:srcRect l="14117" t="17063" r="17253" b="58861"/>
          <a:stretch/>
        </p:blipFill>
        <p:spPr>
          <a:xfrm rot="-5400000">
            <a:off x="8665401" y="2064370"/>
            <a:ext cx="4725031" cy="1214164"/>
          </a:xfrm>
          <a:prstGeom prst="rect">
            <a:avLst/>
          </a:prstGeom>
          <a:noFill/>
          <a:ln>
            <a:noFill/>
          </a:ln>
        </p:spPr>
      </p:pic>
      <p:pic>
        <p:nvPicPr>
          <p:cNvPr id="222" name="Google Shape;222;p24"/>
          <p:cNvPicPr preferRelativeResize="0"/>
          <p:nvPr/>
        </p:nvPicPr>
        <p:blipFill rotWithShape="1">
          <a:blip r:embed="rId7" cstate="print">
            <a:alphaModFix/>
          </a:blip>
          <a:srcRect l="22566" r="34695"/>
          <a:stretch/>
        </p:blipFill>
        <p:spPr>
          <a:xfrm rot="-5400000">
            <a:off x="9777314" y="-37998"/>
            <a:ext cx="648236" cy="1556999"/>
          </a:xfrm>
          <a:prstGeom prst="rect">
            <a:avLst/>
          </a:prstGeom>
          <a:noFill/>
          <a:ln>
            <a:noFill/>
          </a:ln>
        </p:spPr>
      </p:pic>
    </p:spTree>
    <p:extLst>
      <p:ext uri="{BB962C8B-B14F-4D97-AF65-F5344CB8AC3E}">
        <p14:creationId xmlns:p14="http://schemas.microsoft.com/office/powerpoint/2010/main" val="1603045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223"/>
        <p:cNvGrpSpPr/>
        <p:nvPr/>
      </p:nvGrpSpPr>
      <p:grpSpPr>
        <a:xfrm>
          <a:off x="0" y="0"/>
          <a:ext cx="0" cy="0"/>
          <a:chOff x="0" y="0"/>
          <a:chExt cx="0" cy="0"/>
        </a:xfrm>
      </p:grpSpPr>
      <p:sp>
        <p:nvSpPr>
          <p:cNvPr id="224" name="Google Shape;224;p25"/>
          <p:cNvSpPr txBox="1">
            <a:spLocks noGrp="1"/>
          </p:cNvSpPr>
          <p:nvPr>
            <p:ph type="title" hasCustomPrompt="1"/>
          </p:nvPr>
        </p:nvSpPr>
        <p:spPr>
          <a:xfrm>
            <a:off x="7719733" y="3294200"/>
            <a:ext cx="3362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25" name="Google Shape;225;p25"/>
          <p:cNvSpPr txBox="1">
            <a:spLocks noGrp="1"/>
          </p:cNvSpPr>
          <p:nvPr>
            <p:ph type="subTitle" idx="1"/>
          </p:nvPr>
        </p:nvSpPr>
        <p:spPr>
          <a:xfrm>
            <a:off x="7866733" y="3948567"/>
            <a:ext cx="30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5"/>
          <p:cNvSpPr txBox="1">
            <a:spLocks noGrp="1"/>
          </p:cNvSpPr>
          <p:nvPr>
            <p:ph type="title" idx="2" hasCustomPrompt="1"/>
          </p:nvPr>
        </p:nvSpPr>
        <p:spPr>
          <a:xfrm>
            <a:off x="1516667" y="3294204"/>
            <a:ext cx="3362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27" name="Google Shape;227;p25"/>
          <p:cNvSpPr txBox="1">
            <a:spLocks noGrp="1"/>
          </p:cNvSpPr>
          <p:nvPr>
            <p:ph type="subTitle" idx="3"/>
          </p:nvPr>
        </p:nvSpPr>
        <p:spPr>
          <a:xfrm>
            <a:off x="1649600" y="3948567"/>
            <a:ext cx="30972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idx="4" hasCustomPrompt="1"/>
          </p:nvPr>
        </p:nvSpPr>
        <p:spPr>
          <a:xfrm>
            <a:off x="4618200" y="4811467"/>
            <a:ext cx="3362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29" name="Google Shape;229;p25"/>
          <p:cNvSpPr txBox="1">
            <a:spLocks noGrp="1"/>
          </p:cNvSpPr>
          <p:nvPr>
            <p:ph type="subTitle" idx="5"/>
          </p:nvPr>
        </p:nvSpPr>
        <p:spPr>
          <a:xfrm>
            <a:off x="4765200" y="5461215"/>
            <a:ext cx="30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5"/>
          <p:cNvSpPr txBox="1">
            <a:spLocks noGrp="1"/>
          </p:cNvSpPr>
          <p:nvPr>
            <p:ph type="title" idx="6"/>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231" name="Google Shape;231;p25"/>
          <p:cNvPicPr preferRelativeResize="0"/>
          <p:nvPr/>
        </p:nvPicPr>
        <p:blipFill rotWithShape="1">
          <a:blip r:embed="rId3" cstate="print">
            <a:alphaModFix/>
          </a:blip>
          <a:srcRect l="-4350" t="17063" r="4349" b="58861"/>
          <a:stretch/>
        </p:blipFill>
        <p:spPr>
          <a:xfrm rot="-5400000">
            <a:off x="8923038" y="1220067"/>
            <a:ext cx="4349093" cy="1074824"/>
          </a:xfrm>
          <a:prstGeom prst="rect">
            <a:avLst/>
          </a:prstGeom>
          <a:noFill/>
          <a:ln>
            <a:noFill/>
          </a:ln>
        </p:spPr>
      </p:pic>
      <p:pic>
        <p:nvPicPr>
          <p:cNvPr id="232" name="Google Shape;232;p25"/>
          <p:cNvPicPr preferRelativeResize="0"/>
          <p:nvPr/>
        </p:nvPicPr>
        <p:blipFill rotWithShape="1">
          <a:blip r:embed="rId4" cstate="print">
            <a:alphaModFix/>
          </a:blip>
          <a:srcRect l="49344"/>
          <a:stretch/>
        </p:blipFill>
        <p:spPr>
          <a:xfrm rot="-10799981">
            <a:off x="10450933" y="1533677"/>
            <a:ext cx="1184067" cy="2398344"/>
          </a:xfrm>
          <a:prstGeom prst="rect">
            <a:avLst/>
          </a:prstGeom>
          <a:noFill/>
          <a:ln>
            <a:noFill/>
          </a:ln>
        </p:spPr>
      </p:pic>
      <p:pic>
        <p:nvPicPr>
          <p:cNvPr id="233" name="Google Shape;233;p25"/>
          <p:cNvPicPr preferRelativeResize="0"/>
          <p:nvPr/>
        </p:nvPicPr>
        <p:blipFill rotWithShape="1">
          <a:blip r:embed="rId5" cstate="print">
            <a:alphaModFix/>
          </a:blip>
          <a:srcRect t="2630" b="68651"/>
          <a:stretch/>
        </p:blipFill>
        <p:spPr>
          <a:xfrm rot="-5400000">
            <a:off x="-613181" y="1868750"/>
            <a:ext cx="4753965" cy="1401535"/>
          </a:xfrm>
          <a:prstGeom prst="rect">
            <a:avLst/>
          </a:prstGeom>
          <a:noFill/>
          <a:ln>
            <a:noFill/>
          </a:ln>
        </p:spPr>
      </p:pic>
      <p:pic>
        <p:nvPicPr>
          <p:cNvPr id="234" name="Google Shape;234;p25"/>
          <p:cNvPicPr preferRelativeResize="0"/>
          <p:nvPr/>
        </p:nvPicPr>
        <p:blipFill>
          <a:blip r:embed="rId6" cstate="print">
            <a:alphaModFix/>
          </a:blip>
          <a:stretch>
            <a:fillRect/>
          </a:stretch>
        </p:blipFill>
        <p:spPr>
          <a:xfrm rot="-1026026">
            <a:off x="-156431" y="4238767"/>
            <a:ext cx="2094171" cy="2148736"/>
          </a:xfrm>
          <a:prstGeom prst="rect">
            <a:avLst/>
          </a:prstGeom>
          <a:noFill/>
          <a:ln>
            <a:noFill/>
          </a:ln>
        </p:spPr>
      </p:pic>
      <p:pic>
        <p:nvPicPr>
          <p:cNvPr id="235" name="Google Shape;235;p25"/>
          <p:cNvPicPr preferRelativeResize="0"/>
          <p:nvPr/>
        </p:nvPicPr>
        <p:blipFill>
          <a:blip r:embed="rId7" cstate="print">
            <a:alphaModFix/>
          </a:blip>
          <a:stretch>
            <a:fillRect/>
          </a:stretch>
        </p:blipFill>
        <p:spPr>
          <a:xfrm rot="1876516">
            <a:off x="10716107" y="5199798"/>
            <a:ext cx="1369203" cy="1404873"/>
          </a:xfrm>
          <a:prstGeom prst="rect">
            <a:avLst/>
          </a:prstGeom>
          <a:noFill/>
          <a:ln>
            <a:noFill/>
          </a:ln>
        </p:spPr>
      </p:pic>
    </p:spTree>
    <p:extLst>
      <p:ext uri="{BB962C8B-B14F-4D97-AF65-F5344CB8AC3E}">
        <p14:creationId xmlns:p14="http://schemas.microsoft.com/office/powerpoint/2010/main" val="102636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26"/>
          <p:cNvSpPr txBox="1">
            <a:spLocks noGrp="1"/>
          </p:cNvSpPr>
          <p:nvPr>
            <p:ph type="subTitle" idx="1"/>
          </p:nvPr>
        </p:nvSpPr>
        <p:spPr>
          <a:xfrm>
            <a:off x="6718684" y="34973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38" name="Google Shape;238;p26"/>
          <p:cNvSpPr txBox="1">
            <a:spLocks noGrp="1"/>
          </p:cNvSpPr>
          <p:nvPr>
            <p:ph type="title"/>
          </p:nvPr>
        </p:nvSpPr>
        <p:spPr>
          <a:xfrm>
            <a:off x="6619684" y="2289500"/>
            <a:ext cx="4352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239" name="Google Shape;239;p26"/>
          <p:cNvPicPr preferRelativeResize="0"/>
          <p:nvPr/>
        </p:nvPicPr>
        <p:blipFill rotWithShape="1">
          <a:blip r:embed="rId3" cstate="print">
            <a:alphaModFix/>
          </a:blip>
          <a:srcRect l="2334" t="52497" r="-6112" b="2175"/>
          <a:stretch/>
        </p:blipFill>
        <p:spPr>
          <a:xfrm rot="-5400000" flipH="1">
            <a:off x="10015185" y="930749"/>
            <a:ext cx="2248199" cy="1008032"/>
          </a:xfrm>
          <a:prstGeom prst="rect">
            <a:avLst/>
          </a:prstGeom>
          <a:noFill/>
          <a:ln>
            <a:noFill/>
          </a:ln>
        </p:spPr>
      </p:pic>
      <p:pic>
        <p:nvPicPr>
          <p:cNvPr id="240" name="Google Shape;240;p26"/>
          <p:cNvPicPr preferRelativeResize="0"/>
          <p:nvPr/>
        </p:nvPicPr>
        <p:blipFill rotWithShape="1">
          <a:blip r:embed="rId4" cstate="print">
            <a:alphaModFix/>
          </a:blip>
          <a:srcRect l="14679" t="31514" r="16690" b="47769"/>
          <a:stretch/>
        </p:blipFill>
        <p:spPr>
          <a:xfrm flipH="1">
            <a:off x="1056640" y="5741400"/>
            <a:ext cx="3320965" cy="773829"/>
          </a:xfrm>
          <a:prstGeom prst="rect">
            <a:avLst/>
          </a:prstGeom>
          <a:noFill/>
          <a:ln>
            <a:noFill/>
          </a:ln>
        </p:spPr>
      </p:pic>
      <p:pic>
        <p:nvPicPr>
          <p:cNvPr id="241" name="Google Shape;241;p26"/>
          <p:cNvPicPr preferRelativeResize="0"/>
          <p:nvPr/>
        </p:nvPicPr>
        <p:blipFill>
          <a:blip r:embed="rId5" cstate="print">
            <a:alphaModFix/>
          </a:blip>
          <a:stretch>
            <a:fillRect/>
          </a:stretch>
        </p:blipFill>
        <p:spPr>
          <a:xfrm rot="1876516">
            <a:off x="10716107" y="5199798"/>
            <a:ext cx="1369203" cy="1404873"/>
          </a:xfrm>
          <a:prstGeom prst="rect">
            <a:avLst/>
          </a:prstGeom>
          <a:noFill/>
          <a:ln>
            <a:noFill/>
          </a:ln>
        </p:spPr>
      </p:pic>
      <p:pic>
        <p:nvPicPr>
          <p:cNvPr id="242" name="Google Shape;242;p26"/>
          <p:cNvPicPr preferRelativeResize="0"/>
          <p:nvPr/>
        </p:nvPicPr>
        <p:blipFill rotWithShape="1">
          <a:blip r:embed="rId6" cstate="print">
            <a:alphaModFix/>
          </a:blip>
          <a:srcRect l="32944"/>
          <a:stretch/>
        </p:blipFill>
        <p:spPr>
          <a:xfrm>
            <a:off x="539739" y="3825767"/>
            <a:ext cx="1757631" cy="2689468"/>
          </a:xfrm>
          <a:prstGeom prst="rect">
            <a:avLst/>
          </a:prstGeom>
          <a:noFill/>
          <a:ln>
            <a:noFill/>
          </a:ln>
        </p:spPr>
      </p:pic>
      <p:pic>
        <p:nvPicPr>
          <p:cNvPr id="243" name="Google Shape;243;p26"/>
          <p:cNvPicPr preferRelativeResize="0"/>
          <p:nvPr/>
        </p:nvPicPr>
        <p:blipFill rotWithShape="1">
          <a:blip r:embed="rId7" cstate="print">
            <a:alphaModFix/>
          </a:blip>
          <a:srcRect l="22566" r="34695"/>
          <a:stretch/>
        </p:blipFill>
        <p:spPr>
          <a:xfrm rot="2853214">
            <a:off x="1340247" y="81001"/>
            <a:ext cx="648239" cy="1556995"/>
          </a:xfrm>
          <a:prstGeom prst="rect">
            <a:avLst/>
          </a:prstGeom>
          <a:noFill/>
          <a:ln>
            <a:noFill/>
          </a:ln>
        </p:spPr>
      </p:pic>
    </p:spTree>
    <p:extLst>
      <p:ext uri="{BB962C8B-B14F-4D97-AF65-F5344CB8AC3E}">
        <p14:creationId xmlns:p14="http://schemas.microsoft.com/office/powerpoint/2010/main" val="384375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blipFill>
          <a:blip r:embed="rId2">
            <a:alphaModFix/>
          </a:blip>
          <a:stretch>
            <a:fillRect/>
          </a:stretch>
        </a:blipFill>
        <a:effectLst/>
      </p:bgPr>
    </p:bg>
    <p:spTree>
      <p:nvGrpSpPr>
        <p:cNvPr id="1" name="Shape 244"/>
        <p:cNvGrpSpPr/>
        <p:nvPr/>
      </p:nvGrpSpPr>
      <p:grpSpPr>
        <a:xfrm>
          <a:off x="0" y="0"/>
          <a:ext cx="0" cy="0"/>
          <a:chOff x="0" y="0"/>
          <a:chExt cx="0" cy="0"/>
        </a:xfrm>
      </p:grpSpPr>
      <p:sp>
        <p:nvSpPr>
          <p:cNvPr id="245" name="Google Shape;245;p27"/>
          <p:cNvSpPr txBox="1">
            <a:spLocks noGrp="1"/>
          </p:cNvSpPr>
          <p:nvPr>
            <p:ph type="subTitle" idx="1"/>
          </p:nvPr>
        </p:nvSpPr>
        <p:spPr>
          <a:xfrm>
            <a:off x="1621167" y="3598900"/>
            <a:ext cx="4154000" cy="156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246" name="Google Shape;246;p27"/>
          <p:cNvSpPr txBox="1">
            <a:spLocks noGrp="1"/>
          </p:cNvSpPr>
          <p:nvPr>
            <p:ph type="title"/>
          </p:nvPr>
        </p:nvSpPr>
        <p:spPr>
          <a:xfrm>
            <a:off x="1621151" y="2289500"/>
            <a:ext cx="4154000" cy="11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5333"/>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247" name="Google Shape;247;p27"/>
          <p:cNvPicPr preferRelativeResize="0"/>
          <p:nvPr/>
        </p:nvPicPr>
        <p:blipFill rotWithShape="1">
          <a:blip r:embed="rId3" cstate="print">
            <a:alphaModFix/>
          </a:blip>
          <a:srcRect t="2630" b="68651"/>
          <a:stretch/>
        </p:blipFill>
        <p:spPr>
          <a:xfrm rot="10799992">
            <a:off x="931786" y="4881920"/>
            <a:ext cx="5505801" cy="1623169"/>
          </a:xfrm>
          <a:prstGeom prst="rect">
            <a:avLst/>
          </a:prstGeom>
          <a:noFill/>
          <a:ln>
            <a:noFill/>
          </a:ln>
        </p:spPr>
      </p:pic>
      <p:pic>
        <p:nvPicPr>
          <p:cNvPr id="248" name="Google Shape;248;p27"/>
          <p:cNvPicPr preferRelativeResize="0"/>
          <p:nvPr/>
        </p:nvPicPr>
        <p:blipFill rotWithShape="1">
          <a:blip r:embed="rId4" cstate="print">
            <a:alphaModFix/>
          </a:blip>
          <a:srcRect l="25875" r="37202"/>
          <a:stretch/>
        </p:blipFill>
        <p:spPr>
          <a:xfrm rot="951342" flipH="1">
            <a:off x="10653077" y="3937898"/>
            <a:ext cx="847083" cy="2354068"/>
          </a:xfrm>
          <a:prstGeom prst="rect">
            <a:avLst/>
          </a:prstGeom>
          <a:noFill/>
          <a:ln>
            <a:noFill/>
          </a:ln>
        </p:spPr>
      </p:pic>
      <p:pic>
        <p:nvPicPr>
          <p:cNvPr id="249" name="Google Shape;249;p27"/>
          <p:cNvPicPr preferRelativeResize="0"/>
          <p:nvPr/>
        </p:nvPicPr>
        <p:blipFill>
          <a:blip r:embed="rId5" cstate="print">
            <a:alphaModFix/>
          </a:blip>
          <a:stretch>
            <a:fillRect/>
          </a:stretch>
        </p:blipFill>
        <p:spPr>
          <a:xfrm rot="-2005222">
            <a:off x="9844436" y="214801"/>
            <a:ext cx="2094171" cy="2148737"/>
          </a:xfrm>
          <a:prstGeom prst="rect">
            <a:avLst/>
          </a:prstGeom>
          <a:noFill/>
          <a:ln>
            <a:noFill/>
          </a:ln>
        </p:spPr>
      </p:pic>
      <p:pic>
        <p:nvPicPr>
          <p:cNvPr id="250" name="Google Shape;250;p27"/>
          <p:cNvPicPr preferRelativeResize="0"/>
          <p:nvPr/>
        </p:nvPicPr>
        <p:blipFill rotWithShape="1">
          <a:blip r:embed="rId6" cstate="print">
            <a:alphaModFix/>
          </a:blip>
          <a:srcRect l="1368" t="9459" r="15186" b="66280"/>
          <a:stretch/>
        </p:blipFill>
        <p:spPr>
          <a:xfrm rot="10800000">
            <a:off x="1070735" y="320005"/>
            <a:ext cx="2660661" cy="793723"/>
          </a:xfrm>
          <a:prstGeom prst="rect">
            <a:avLst/>
          </a:prstGeom>
          <a:noFill/>
          <a:ln>
            <a:noFill/>
          </a:ln>
        </p:spPr>
      </p:pic>
      <p:pic>
        <p:nvPicPr>
          <p:cNvPr id="251" name="Google Shape;251;p27"/>
          <p:cNvPicPr preferRelativeResize="0"/>
          <p:nvPr/>
        </p:nvPicPr>
        <p:blipFill>
          <a:blip r:embed="rId7" cstate="print">
            <a:alphaModFix/>
          </a:blip>
          <a:stretch>
            <a:fillRect/>
          </a:stretch>
        </p:blipFill>
        <p:spPr>
          <a:xfrm rot="6241771">
            <a:off x="794935" y="-86235"/>
            <a:ext cx="2380575" cy="2442603"/>
          </a:xfrm>
          <a:prstGeom prst="rect">
            <a:avLst/>
          </a:prstGeom>
          <a:noFill/>
          <a:ln>
            <a:noFill/>
          </a:ln>
        </p:spPr>
      </p:pic>
    </p:spTree>
    <p:extLst>
      <p:ext uri="{BB962C8B-B14F-4D97-AF65-F5344CB8AC3E}">
        <p14:creationId xmlns:p14="http://schemas.microsoft.com/office/powerpoint/2010/main" val="3339044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xfrm>
            <a:off x="2768217" y="1705533"/>
            <a:ext cx="7160800" cy="2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54" name="Google Shape;254;p28"/>
          <p:cNvSpPr txBox="1">
            <a:spLocks noGrp="1"/>
          </p:cNvSpPr>
          <p:nvPr>
            <p:ph type="subTitle" idx="1"/>
          </p:nvPr>
        </p:nvSpPr>
        <p:spPr>
          <a:xfrm>
            <a:off x="2768217" y="3956933"/>
            <a:ext cx="7160800" cy="103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255" name="Google Shape;255;p28"/>
          <p:cNvPicPr preferRelativeResize="0"/>
          <p:nvPr/>
        </p:nvPicPr>
        <p:blipFill rotWithShape="1">
          <a:blip r:embed="rId3" cstate="print">
            <a:alphaModFix/>
          </a:blip>
          <a:srcRect t="2630" b="68651"/>
          <a:stretch/>
        </p:blipFill>
        <p:spPr>
          <a:xfrm rot="10799992">
            <a:off x="931786" y="4881920"/>
            <a:ext cx="5505801" cy="1623169"/>
          </a:xfrm>
          <a:prstGeom prst="rect">
            <a:avLst/>
          </a:prstGeom>
          <a:noFill/>
          <a:ln>
            <a:noFill/>
          </a:ln>
        </p:spPr>
      </p:pic>
      <p:pic>
        <p:nvPicPr>
          <p:cNvPr id="256" name="Google Shape;256;p28"/>
          <p:cNvPicPr preferRelativeResize="0"/>
          <p:nvPr/>
        </p:nvPicPr>
        <p:blipFill rotWithShape="1">
          <a:blip r:embed="rId4" cstate="print">
            <a:alphaModFix/>
          </a:blip>
          <a:srcRect l="25875" r="37202"/>
          <a:stretch/>
        </p:blipFill>
        <p:spPr>
          <a:xfrm rot="951342" flipH="1">
            <a:off x="10653077" y="3937898"/>
            <a:ext cx="847083" cy="2354068"/>
          </a:xfrm>
          <a:prstGeom prst="rect">
            <a:avLst/>
          </a:prstGeom>
          <a:noFill/>
          <a:ln>
            <a:noFill/>
          </a:ln>
        </p:spPr>
      </p:pic>
      <p:pic>
        <p:nvPicPr>
          <p:cNvPr id="257" name="Google Shape;257;p28"/>
          <p:cNvPicPr preferRelativeResize="0"/>
          <p:nvPr/>
        </p:nvPicPr>
        <p:blipFill>
          <a:blip r:embed="rId5" cstate="print">
            <a:alphaModFix/>
          </a:blip>
          <a:stretch>
            <a:fillRect/>
          </a:stretch>
        </p:blipFill>
        <p:spPr>
          <a:xfrm>
            <a:off x="9844436" y="214801"/>
            <a:ext cx="2094169" cy="2148735"/>
          </a:xfrm>
          <a:prstGeom prst="rect">
            <a:avLst/>
          </a:prstGeom>
          <a:noFill/>
          <a:ln>
            <a:noFill/>
          </a:ln>
        </p:spPr>
      </p:pic>
      <p:pic>
        <p:nvPicPr>
          <p:cNvPr id="258" name="Google Shape;258;p28"/>
          <p:cNvPicPr preferRelativeResize="0"/>
          <p:nvPr/>
        </p:nvPicPr>
        <p:blipFill rotWithShape="1">
          <a:blip r:embed="rId6" cstate="print">
            <a:alphaModFix/>
          </a:blip>
          <a:srcRect l="1368" t="9459" r="15186" b="66280"/>
          <a:stretch/>
        </p:blipFill>
        <p:spPr>
          <a:xfrm rot="10800000">
            <a:off x="1070735" y="320005"/>
            <a:ext cx="2660661" cy="793723"/>
          </a:xfrm>
          <a:prstGeom prst="rect">
            <a:avLst/>
          </a:prstGeom>
          <a:noFill/>
          <a:ln>
            <a:noFill/>
          </a:ln>
        </p:spPr>
      </p:pic>
      <p:pic>
        <p:nvPicPr>
          <p:cNvPr id="259" name="Google Shape;259;p28"/>
          <p:cNvPicPr preferRelativeResize="0"/>
          <p:nvPr/>
        </p:nvPicPr>
        <p:blipFill>
          <a:blip r:embed="rId7" cstate="print">
            <a:alphaModFix/>
          </a:blip>
          <a:stretch>
            <a:fillRect/>
          </a:stretch>
        </p:blipFill>
        <p:spPr>
          <a:xfrm>
            <a:off x="931804" y="320002"/>
            <a:ext cx="2556097" cy="2622703"/>
          </a:xfrm>
          <a:prstGeom prst="rect">
            <a:avLst/>
          </a:prstGeom>
          <a:noFill/>
          <a:ln>
            <a:noFill/>
          </a:ln>
        </p:spPr>
      </p:pic>
    </p:spTree>
    <p:extLst>
      <p:ext uri="{BB962C8B-B14F-4D97-AF65-F5344CB8AC3E}">
        <p14:creationId xmlns:p14="http://schemas.microsoft.com/office/powerpoint/2010/main" val="31355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blipFill>
          <a:blip r:embed="rId2">
            <a:alphaModFix/>
          </a:blip>
          <a:stretch>
            <a:fillRect/>
          </a:stretch>
        </a:blipFill>
        <a:effectLst/>
      </p:bgPr>
    </p:bg>
    <p:spTree>
      <p:nvGrpSpPr>
        <p:cNvPr id="1" name="Shape 260"/>
        <p:cNvGrpSpPr/>
        <p:nvPr/>
      </p:nvGrpSpPr>
      <p:grpSpPr>
        <a:xfrm>
          <a:off x="0" y="0"/>
          <a:ext cx="0" cy="0"/>
          <a:chOff x="0" y="0"/>
          <a:chExt cx="0" cy="0"/>
        </a:xfrm>
      </p:grpSpPr>
      <p:pic>
        <p:nvPicPr>
          <p:cNvPr id="261" name="Google Shape;261;p29"/>
          <p:cNvPicPr preferRelativeResize="0"/>
          <p:nvPr/>
        </p:nvPicPr>
        <p:blipFill rotWithShape="1">
          <a:blip r:embed="rId3" cstate="print">
            <a:alphaModFix/>
          </a:blip>
          <a:srcRect t="2630" b="68651"/>
          <a:stretch/>
        </p:blipFill>
        <p:spPr>
          <a:xfrm rot="-10799992" flipH="1">
            <a:off x="6432805" y="4881920"/>
            <a:ext cx="5505801" cy="1623169"/>
          </a:xfrm>
          <a:prstGeom prst="rect">
            <a:avLst/>
          </a:prstGeom>
          <a:noFill/>
          <a:ln>
            <a:noFill/>
          </a:ln>
        </p:spPr>
      </p:pic>
      <p:pic>
        <p:nvPicPr>
          <p:cNvPr id="262" name="Google Shape;262;p29"/>
          <p:cNvPicPr preferRelativeResize="0"/>
          <p:nvPr/>
        </p:nvPicPr>
        <p:blipFill rotWithShape="1">
          <a:blip r:embed="rId4" cstate="print">
            <a:alphaModFix/>
          </a:blip>
          <a:srcRect l="25875" r="37202"/>
          <a:stretch/>
        </p:blipFill>
        <p:spPr>
          <a:xfrm rot="-4466891" flipH="1">
            <a:off x="9915065" y="-238603"/>
            <a:ext cx="847084" cy="2354069"/>
          </a:xfrm>
          <a:prstGeom prst="rect">
            <a:avLst/>
          </a:prstGeom>
          <a:noFill/>
          <a:ln>
            <a:noFill/>
          </a:ln>
        </p:spPr>
      </p:pic>
      <p:pic>
        <p:nvPicPr>
          <p:cNvPr id="263" name="Google Shape;263;p29"/>
          <p:cNvPicPr preferRelativeResize="0"/>
          <p:nvPr/>
        </p:nvPicPr>
        <p:blipFill>
          <a:blip r:embed="rId5" cstate="print">
            <a:alphaModFix/>
          </a:blip>
          <a:stretch>
            <a:fillRect/>
          </a:stretch>
        </p:blipFill>
        <p:spPr>
          <a:xfrm flipH="1">
            <a:off x="931786" y="214801"/>
            <a:ext cx="2094169" cy="2148735"/>
          </a:xfrm>
          <a:prstGeom prst="rect">
            <a:avLst/>
          </a:prstGeom>
          <a:noFill/>
          <a:ln>
            <a:noFill/>
          </a:ln>
        </p:spPr>
      </p:pic>
      <p:sp>
        <p:nvSpPr>
          <p:cNvPr id="264" name="Google Shape;264;p29"/>
          <p:cNvSpPr txBox="1">
            <a:spLocks noGrp="1"/>
          </p:cNvSpPr>
          <p:nvPr>
            <p:ph type="subTitle" idx="1"/>
          </p:nvPr>
        </p:nvSpPr>
        <p:spPr>
          <a:xfrm>
            <a:off x="5190471" y="3577067"/>
            <a:ext cx="5276400" cy="156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265" name="Google Shape;265;p29"/>
          <p:cNvSpPr txBox="1">
            <a:spLocks noGrp="1"/>
          </p:cNvSpPr>
          <p:nvPr>
            <p:ph type="title"/>
          </p:nvPr>
        </p:nvSpPr>
        <p:spPr>
          <a:xfrm>
            <a:off x="5190467" y="2086300"/>
            <a:ext cx="6234400" cy="11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000"/>
              <a:buNone/>
              <a:defRPr sz="5333"/>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89680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30"/>
          <p:cNvSpPr txBox="1">
            <a:spLocks noGrp="1"/>
          </p:cNvSpPr>
          <p:nvPr>
            <p:ph type="subTitle" idx="1"/>
          </p:nvPr>
        </p:nvSpPr>
        <p:spPr>
          <a:xfrm>
            <a:off x="2688420" y="2812200"/>
            <a:ext cx="4810000" cy="4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4400">
                <a:solidFill>
                  <a:schemeClr val="dk1"/>
                </a:solidFill>
                <a:latin typeface="Sacramento"/>
                <a:ea typeface="Sacramento"/>
                <a:cs typeface="Sacramento"/>
                <a:sym typeface="Sacramento"/>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268" name="Google Shape;268;p30"/>
          <p:cNvSpPr txBox="1">
            <a:spLocks noGrp="1"/>
          </p:cNvSpPr>
          <p:nvPr>
            <p:ph type="body" idx="2"/>
          </p:nvPr>
        </p:nvSpPr>
        <p:spPr>
          <a:xfrm>
            <a:off x="2688400" y="3281400"/>
            <a:ext cx="7394800" cy="1989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269" name="Google Shape;269;p30"/>
          <p:cNvSpPr txBox="1">
            <a:spLocks noGrp="1"/>
          </p:cNvSpPr>
          <p:nvPr>
            <p:ph type="subTitle" idx="3"/>
          </p:nvPr>
        </p:nvSpPr>
        <p:spPr>
          <a:xfrm>
            <a:off x="2593484" y="1976400"/>
            <a:ext cx="7005600" cy="7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133">
                <a:solidFill>
                  <a:schemeClr val="dk1"/>
                </a:solidFill>
              </a:defRPr>
            </a:lvl1pPr>
            <a:lvl2pPr lvl="1" algn="ctr" rtl="0">
              <a:lnSpc>
                <a:spcPct val="100000"/>
              </a:lnSpc>
              <a:spcBef>
                <a:spcPts val="0"/>
              </a:spcBef>
              <a:spcAft>
                <a:spcPts val="0"/>
              </a:spcAft>
              <a:buClr>
                <a:schemeClr val="dk1"/>
              </a:buClr>
              <a:buSzPts val="2000"/>
              <a:buNone/>
              <a:defRPr sz="2667" b="1">
                <a:solidFill>
                  <a:schemeClr val="dk1"/>
                </a:solidFill>
              </a:defRPr>
            </a:lvl2pPr>
            <a:lvl3pPr lvl="2" algn="ctr" rtl="0">
              <a:lnSpc>
                <a:spcPct val="100000"/>
              </a:lnSpc>
              <a:spcBef>
                <a:spcPts val="0"/>
              </a:spcBef>
              <a:spcAft>
                <a:spcPts val="0"/>
              </a:spcAft>
              <a:buClr>
                <a:schemeClr val="dk1"/>
              </a:buClr>
              <a:buSzPts val="2000"/>
              <a:buNone/>
              <a:defRPr sz="2667" b="1">
                <a:solidFill>
                  <a:schemeClr val="dk1"/>
                </a:solidFill>
              </a:defRPr>
            </a:lvl3pPr>
            <a:lvl4pPr lvl="3" algn="ctr" rtl="0">
              <a:lnSpc>
                <a:spcPct val="100000"/>
              </a:lnSpc>
              <a:spcBef>
                <a:spcPts val="0"/>
              </a:spcBef>
              <a:spcAft>
                <a:spcPts val="0"/>
              </a:spcAft>
              <a:buClr>
                <a:schemeClr val="dk1"/>
              </a:buClr>
              <a:buSzPts val="2000"/>
              <a:buNone/>
              <a:defRPr sz="2667" b="1">
                <a:solidFill>
                  <a:schemeClr val="dk1"/>
                </a:solidFill>
              </a:defRPr>
            </a:lvl4pPr>
            <a:lvl5pPr lvl="4" algn="ctr" rtl="0">
              <a:lnSpc>
                <a:spcPct val="100000"/>
              </a:lnSpc>
              <a:spcBef>
                <a:spcPts val="0"/>
              </a:spcBef>
              <a:spcAft>
                <a:spcPts val="0"/>
              </a:spcAft>
              <a:buClr>
                <a:schemeClr val="dk1"/>
              </a:buClr>
              <a:buSzPts val="2000"/>
              <a:buNone/>
              <a:defRPr sz="2667" b="1">
                <a:solidFill>
                  <a:schemeClr val="dk1"/>
                </a:solidFill>
              </a:defRPr>
            </a:lvl5pPr>
            <a:lvl6pPr lvl="5" algn="ctr" rtl="0">
              <a:lnSpc>
                <a:spcPct val="100000"/>
              </a:lnSpc>
              <a:spcBef>
                <a:spcPts val="0"/>
              </a:spcBef>
              <a:spcAft>
                <a:spcPts val="0"/>
              </a:spcAft>
              <a:buClr>
                <a:schemeClr val="dk1"/>
              </a:buClr>
              <a:buSzPts val="2000"/>
              <a:buNone/>
              <a:defRPr sz="2667" b="1">
                <a:solidFill>
                  <a:schemeClr val="dk1"/>
                </a:solidFill>
              </a:defRPr>
            </a:lvl6pPr>
            <a:lvl7pPr lvl="6" algn="ctr" rtl="0">
              <a:lnSpc>
                <a:spcPct val="100000"/>
              </a:lnSpc>
              <a:spcBef>
                <a:spcPts val="0"/>
              </a:spcBef>
              <a:spcAft>
                <a:spcPts val="0"/>
              </a:spcAft>
              <a:buClr>
                <a:schemeClr val="dk1"/>
              </a:buClr>
              <a:buSzPts val="2000"/>
              <a:buNone/>
              <a:defRPr sz="2667" b="1">
                <a:solidFill>
                  <a:schemeClr val="dk1"/>
                </a:solidFill>
              </a:defRPr>
            </a:lvl7pPr>
            <a:lvl8pPr lvl="7" algn="ctr" rtl="0">
              <a:lnSpc>
                <a:spcPct val="100000"/>
              </a:lnSpc>
              <a:spcBef>
                <a:spcPts val="0"/>
              </a:spcBef>
              <a:spcAft>
                <a:spcPts val="0"/>
              </a:spcAft>
              <a:buClr>
                <a:schemeClr val="dk1"/>
              </a:buClr>
              <a:buSzPts val="2000"/>
              <a:buNone/>
              <a:defRPr sz="2667" b="1">
                <a:solidFill>
                  <a:schemeClr val="dk1"/>
                </a:solidFill>
              </a:defRPr>
            </a:lvl8pPr>
            <a:lvl9pPr lvl="8" algn="ctr" rtl="0">
              <a:lnSpc>
                <a:spcPct val="100000"/>
              </a:lnSpc>
              <a:spcBef>
                <a:spcPts val="0"/>
              </a:spcBef>
              <a:spcAft>
                <a:spcPts val="0"/>
              </a:spcAft>
              <a:buClr>
                <a:schemeClr val="dk1"/>
              </a:buClr>
              <a:buSzPts val="2000"/>
              <a:buNone/>
              <a:defRPr sz="2667" b="1">
                <a:solidFill>
                  <a:schemeClr val="dk1"/>
                </a:solidFill>
              </a:defRPr>
            </a:lvl9pPr>
          </a:lstStyle>
          <a:p>
            <a:endParaRPr/>
          </a:p>
        </p:txBody>
      </p:sp>
      <p:sp>
        <p:nvSpPr>
          <p:cNvPr id="270" name="Google Shape;270;p30"/>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271" name="Google Shape;271;p30"/>
          <p:cNvPicPr preferRelativeResize="0"/>
          <p:nvPr/>
        </p:nvPicPr>
        <p:blipFill rotWithShape="1">
          <a:blip r:embed="rId3" cstate="print">
            <a:alphaModFix/>
          </a:blip>
          <a:srcRect t="20555" b="44075"/>
          <a:stretch/>
        </p:blipFill>
        <p:spPr>
          <a:xfrm rot="5400000" flipH="1">
            <a:off x="-522467" y="3896066"/>
            <a:ext cx="4327967" cy="1227503"/>
          </a:xfrm>
          <a:prstGeom prst="rect">
            <a:avLst/>
          </a:prstGeom>
          <a:noFill/>
          <a:ln>
            <a:noFill/>
          </a:ln>
        </p:spPr>
      </p:pic>
      <p:pic>
        <p:nvPicPr>
          <p:cNvPr id="272" name="Google Shape;272;p30"/>
          <p:cNvPicPr preferRelativeResize="0"/>
          <p:nvPr/>
        </p:nvPicPr>
        <p:blipFill rotWithShape="1">
          <a:blip r:embed="rId4" cstate="print">
            <a:alphaModFix/>
          </a:blip>
          <a:srcRect l="2552" t="15910" r="-7154" b="48772"/>
          <a:stretch/>
        </p:blipFill>
        <p:spPr>
          <a:xfrm rot="-5400000" flipH="1">
            <a:off x="8681434" y="2054232"/>
            <a:ext cx="4709868" cy="1211003"/>
          </a:xfrm>
          <a:prstGeom prst="rect">
            <a:avLst/>
          </a:prstGeom>
          <a:noFill/>
          <a:ln>
            <a:noFill/>
          </a:ln>
        </p:spPr>
      </p:pic>
      <p:pic>
        <p:nvPicPr>
          <p:cNvPr id="273" name="Google Shape;273;p30"/>
          <p:cNvPicPr preferRelativeResize="0"/>
          <p:nvPr/>
        </p:nvPicPr>
        <p:blipFill>
          <a:blip r:embed="rId5" cstate="print">
            <a:alphaModFix/>
          </a:blip>
          <a:stretch>
            <a:fillRect/>
          </a:stretch>
        </p:blipFill>
        <p:spPr>
          <a:xfrm flipH="1">
            <a:off x="9493566" y="304800"/>
            <a:ext cx="2465201" cy="2530665"/>
          </a:xfrm>
          <a:prstGeom prst="rect">
            <a:avLst/>
          </a:prstGeom>
          <a:noFill/>
          <a:ln>
            <a:noFill/>
          </a:ln>
        </p:spPr>
      </p:pic>
      <p:pic>
        <p:nvPicPr>
          <p:cNvPr id="274" name="Google Shape;274;p30"/>
          <p:cNvPicPr preferRelativeResize="0"/>
          <p:nvPr/>
        </p:nvPicPr>
        <p:blipFill>
          <a:blip r:embed="rId6" cstate="print">
            <a:alphaModFix/>
          </a:blip>
          <a:stretch>
            <a:fillRect/>
          </a:stretch>
        </p:blipFill>
        <p:spPr>
          <a:xfrm rot="1876507">
            <a:off x="10036239" y="4861154"/>
            <a:ext cx="1588220" cy="1629588"/>
          </a:xfrm>
          <a:prstGeom prst="rect">
            <a:avLst/>
          </a:prstGeom>
          <a:noFill/>
          <a:ln>
            <a:noFill/>
          </a:ln>
        </p:spPr>
      </p:pic>
      <p:pic>
        <p:nvPicPr>
          <p:cNvPr id="275" name="Google Shape;275;p30"/>
          <p:cNvPicPr preferRelativeResize="0"/>
          <p:nvPr/>
        </p:nvPicPr>
        <p:blipFill rotWithShape="1">
          <a:blip r:embed="rId7" cstate="print">
            <a:alphaModFix/>
          </a:blip>
          <a:srcRect l="39285" r="7287"/>
          <a:stretch/>
        </p:blipFill>
        <p:spPr>
          <a:xfrm>
            <a:off x="1027763" y="609601"/>
            <a:ext cx="1565736" cy="3006969"/>
          </a:xfrm>
          <a:prstGeom prst="rect">
            <a:avLst/>
          </a:prstGeom>
          <a:noFill/>
          <a:ln>
            <a:noFill/>
          </a:ln>
        </p:spPr>
      </p:pic>
    </p:spTree>
    <p:extLst>
      <p:ext uri="{BB962C8B-B14F-4D97-AF65-F5344CB8AC3E}">
        <p14:creationId xmlns:p14="http://schemas.microsoft.com/office/powerpoint/2010/main" val="1360141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p31"/>
          <p:cNvSpPr txBox="1">
            <a:spLocks noGrp="1"/>
          </p:cNvSpPr>
          <p:nvPr>
            <p:ph type="body" idx="1"/>
          </p:nvPr>
        </p:nvSpPr>
        <p:spPr>
          <a:xfrm>
            <a:off x="2083033" y="1270200"/>
            <a:ext cx="5139200" cy="4978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278" name="Google Shape;278;p31"/>
          <p:cNvSpPr txBox="1">
            <a:spLocks noGrp="1"/>
          </p:cNvSpPr>
          <p:nvPr>
            <p:ph type="title"/>
          </p:nvPr>
        </p:nvSpPr>
        <p:spPr>
          <a:xfrm>
            <a:off x="1172233" y="511000"/>
            <a:ext cx="10067600" cy="7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latin typeface="Sacramento"/>
                <a:ea typeface="Sacramento"/>
                <a:cs typeface="Sacramento"/>
                <a:sym typeface="Sacramento"/>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279" name="Google Shape;279;p31"/>
          <p:cNvPicPr preferRelativeResize="0"/>
          <p:nvPr/>
        </p:nvPicPr>
        <p:blipFill rotWithShape="1">
          <a:blip r:embed="rId3" cstate="print">
            <a:alphaModFix/>
          </a:blip>
          <a:srcRect l="2595" t="63996" r="8198" b="19213"/>
          <a:stretch/>
        </p:blipFill>
        <p:spPr>
          <a:xfrm rot="5400000">
            <a:off x="8916018" y="3766385"/>
            <a:ext cx="4843301" cy="594664"/>
          </a:xfrm>
          <a:prstGeom prst="rect">
            <a:avLst/>
          </a:prstGeom>
          <a:noFill/>
          <a:ln>
            <a:noFill/>
          </a:ln>
        </p:spPr>
      </p:pic>
      <p:pic>
        <p:nvPicPr>
          <p:cNvPr id="280" name="Google Shape;280;p31"/>
          <p:cNvPicPr preferRelativeResize="0"/>
          <p:nvPr/>
        </p:nvPicPr>
        <p:blipFill rotWithShape="1">
          <a:blip r:embed="rId4" cstate="print">
            <a:alphaModFix/>
          </a:blip>
          <a:srcRect l="15386" t="47645" r="-8583" b="13495"/>
          <a:stretch/>
        </p:blipFill>
        <p:spPr>
          <a:xfrm rot="-5400000" flipH="1">
            <a:off x="-728749" y="2073617"/>
            <a:ext cx="4780565" cy="1267535"/>
          </a:xfrm>
          <a:prstGeom prst="rect">
            <a:avLst/>
          </a:prstGeom>
          <a:noFill/>
          <a:ln>
            <a:noFill/>
          </a:ln>
        </p:spPr>
      </p:pic>
      <p:pic>
        <p:nvPicPr>
          <p:cNvPr id="281" name="Google Shape;281;p31"/>
          <p:cNvPicPr preferRelativeResize="0"/>
          <p:nvPr/>
        </p:nvPicPr>
        <p:blipFill>
          <a:blip r:embed="rId5" cstate="print">
            <a:alphaModFix/>
          </a:blip>
          <a:stretch>
            <a:fillRect/>
          </a:stretch>
        </p:blipFill>
        <p:spPr>
          <a:xfrm rot="-4423916" flipH="1">
            <a:off x="8960479" y="-107473"/>
            <a:ext cx="2422028" cy="2485077"/>
          </a:xfrm>
          <a:prstGeom prst="rect">
            <a:avLst/>
          </a:prstGeom>
          <a:noFill/>
          <a:ln>
            <a:noFill/>
          </a:ln>
        </p:spPr>
      </p:pic>
      <p:pic>
        <p:nvPicPr>
          <p:cNvPr id="282" name="Google Shape;282;p31"/>
          <p:cNvPicPr preferRelativeResize="0"/>
          <p:nvPr/>
        </p:nvPicPr>
        <p:blipFill rotWithShape="1">
          <a:blip r:embed="rId6" cstate="print">
            <a:alphaModFix/>
          </a:blip>
          <a:srcRect l="41411" r="4021"/>
          <a:stretch/>
        </p:blipFill>
        <p:spPr>
          <a:xfrm>
            <a:off x="1055334" y="3521501"/>
            <a:ext cx="1267533" cy="2383401"/>
          </a:xfrm>
          <a:prstGeom prst="rect">
            <a:avLst/>
          </a:prstGeom>
          <a:noFill/>
          <a:ln>
            <a:noFill/>
          </a:ln>
        </p:spPr>
      </p:pic>
      <p:pic>
        <p:nvPicPr>
          <p:cNvPr id="283" name="Google Shape;283;p31"/>
          <p:cNvPicPr preferRelativeResize="0"/>
          <p:nvPr/>
        </p:nvPicPr>
        <p:blipFill>
          <a:blip r:embed="rId7" cstate="print">
            <a:alphaModFix/>
          </a:blip>
          <a:stretch>
            <a:fillRect/>
          </a:stretch>
        </p:blipFill>
        <p:spPr>
          <a:xfrm rot="3928752" flipH="1">
            <a:off x="728099" y="4941417"/>
            <a:ext cx="1866868" cy="1915577"/>
          </a:xfrm>
          <a:prstGeom prst="rect">
            <a:avLst/>
          </a:prstGeom>
          <a:noFill/>
          <a:ln>
            <a:noFill/>
          </a:ln>
        </p:spPr>
      </p:pic>
      <p:pic>
        <p:nvPicPr>
          <p:cNvPr id="284" name="Google Shape;284;p31"/>
          <p:cNvPicPr preferRelativeResize="0"/>
          <p:nvPr/>
        </p:nvPicPr>
        <p:blipFill>
          <a:blip r:embed="rId8" cstate="print">
            <a:alphaModFix/>
          </a:blip>
          <a:stretch>
            <a:fillRect/>
          </a:stretch>
        </p:blipFill>
        <p:spPr>
          <a:xfrm rot="-1146555">
            <a:off x="9834517" y="510381"/>
            <a:ext cx="2414265" cy="2478367"/>
          </a:xfrm>
          <a:prstGeom prst="rect">
            <a:avLst/>
          </a:prstGeom>
          <a:noFill/>
          <a:ln>
            <a:noFill/>
          </a:ln>
        </p:spPr>
      </p:pic>
      <p:sp>
        <p:nvSpPr>
          <p:cNvPr id="285" name="Google Shape;285;p31"/>
          <p:cNvSpPr txBox="1">
            <a:spLocks noGrp="1"/>
          </p:cNvSpPr>
          <p:nvPr>
            <p:ph type="body" idx="2"/>
          </p:nvPr>
        </p:nvSpPr>
        <p:spPr>
          <a:xfrm>
            <a:off x="7229233" y="2151467"/>
            <a:ext cx="4212000" cy="4086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Tree>
    <p:extLst>
      <p:ext uri="{BB962C8B-B14F-4D97-AF65-F5344CB8AC3E}">
        <p14:creationId xmlns:p14="http://schemas.microsoft.com/office/powerpoint/2010/main" val="608739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32"/>
          <p:cNvSpPr txBox="1">
            <a:spLocks noGrp="1"/>
          </p:cNvSpPr>
          <p:nvPr>
            <p:ph type="ctrTitle"/>
          </p:nvPr>
        </p:nvSpPr>
        <p:spPr>
          <a:xfrm>
            <a:off x="3651000" y="798267"/>
            <a:ext cx="5325600" cy="133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11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8" name="Google Shape;288;p32"/>
          <p:cNvSpPr txBox="1">
            <a:spLocks noGrp="1"/>
          </p:cNvSpPr>
          <p:nvPr>
            <p:ph type="subTitle" idx="1"/>
          </p:nvPr>
        </p:nvSpPr>
        <p:spPr>
          <a:xfrm>
            <a:off x="3902251" y="2993167"/>
            <a:ext cx="4823200" cy="9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9" name="Google Shape;289;p32"/>
          <p:cNvSpPr txBox="1">
            <a:spLocks noGrp="1"/>
          </p:cNvSpPr>
          <p:nvPr>
            <p:ph type="subTitle" idx="2"/>
          </p:nvPr>
        </p:nvSpPr>
        <p:spPr>
          <a:xfrm>
            <a:off x="3902233" y="2374933"/>
            <a:ext cx="4823200" cy="5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a:latin typeface="Catamaran Medium"/>
                <a:ea typeface="Catamaran Medium"/>
                <a:cs typeface="Catamaran Medium"/>
                <a:sym typeface="Catamaran Medium"/>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90" name="Google Shape;290;p32"/>
          <p:cNvSpPr txBox="1"/>
          <p:nvPr/>
        </p:nvSpPr>
        <p:spPr>
          <a:xfrm>
            <a:off x="3744751" y="4696733"/>
            <a:ext cx="5141600" cy="8512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600">
                <a:solidFill>
                  <a:schemeClr val="dk1"/>
                </a:solidFill>
                <a:latin typeface="Catamaran"/>
                <a:ea typeface="Catamaran"/>
                <a:cs typeface="Catamaran"/>
                <a:sym typeface="Catamaran"/>
              </a:rPr>
              <a:t>CREDITS: This presentation template was created by </a:t>
            </a:r>
            <a:r>
              <a:rPr lang="en" sz="16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Catamaran"/>
                <a:ea typeface="Catamaran"/>
                <a:cs typeface="Catamaran"/>
                <a:sym typeface="Catamaran"/>
              </a:rPr>
              <a:t>, including icons by </a:t>
            </a:r>
            <a:r>
              <a:rPr lang="en" sz="16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Catamaran"/>
                <a:ea typeface="Catamaran"/>
                <a:cs typeface="Catamaran"/>
                <a:sym typeface="Catamaran"/>
              </a:rPr>
              <a:t>, and infographics &amp; images by </a:t>
            </a:r>
            <a:r>
              <a:rPr lang="en" sz="1600" b="1">
                <a:solidFill>
                  <a:schemeClr val="hlink"/>
                </a:solidFill>
                <a:uFill>
                  <a:noFill/>
                </a:uFill>
                <a:latin typeface="Catamaran"/>
                <a:ea typeface="Catamaran"/>
                <a:cs typeface="Catamaran"/>
                <a:sym typeface="Catamaran"/>
                <a:hlinkClick r:id="rId5"/>
              </a:rPr>
              <a:t>Freepi</a:t>
            </a:r>
            <a:r>
              <a:rPr lang="en" sz="1600" b="1">
                <a:solidFill>
                  <a:schemeClr val="dk1"/>
                </a:solidFill>
                <a:latin typeface="Catamaran"/>
                <a:ea typeface="Catamaran"/>
                <a:cs typeface="Catamaran"/>
                <a:sym typeface="Catamaran"/>
              </a:rPr>
              <a:t>k</a:t>
            </a:r>
            <a:endParaRPr sz="1600" b="1">
              <a:solidFill>
                <a:schemeClr val="dk1"/>
              </a:solidFill>
              <a:latin typeface="Catamaran"/>
              <a:ea typeface="Catamaran"/>
              <a:cs typeface="Catamaran"/>
              <a:sym typeface="Catamaran"/>
            </a:endParaRPr>
          </a:p>
        </p:txBody>
      </p:sp>
      <p:pic>
        <p:nvPicPr>
          <p:cNvPr id="291" name="Google Shape;291;p32"/>
          <p:cNvPicPr preferRelativeResize="0"/>
          <p:nvPr/>
        </p:nvPicPr>
        <p:blipFill rotWithShape="1">
          <a:blip r:embed="rId6" cstate="print">
            <a:alphaModFix/>
          </a:blip>
          <a:srcRect l="2334" t="49232" r="-6112" b="3263"/>
          <a:stretch/>
        </p:blipFill>
        <p:spPr>
          <a:xfrm rot="-5400000">
            <a:off x="7920619" y="2770484"/>
            <a:ext cx="5062931" cy="2379168"/>
          </a:xfrm>
          <a:prstGeom prst="rect">
            <a:avLst/>
          </a:prstGeom>
          <a:noFill/>
          <a:ln>
            <a:noFill/>
          </a:ln>
        </p:spPr>
      </p:pic>
      <p:pic>
        <p:nvPicPr>
          <p:cNvPr id="292" name="Google Shape;292;p32"/>
          <p:cNvPicPr preferRelativeResize="0"/>
          <p:nvPr/>
        </p:nvPicPr>
        <p:blipFill rotWithShape="1">
          <a:blip r:embed="rId7" cstate="print">
            <a:alphaModFix/>
          </a:blip>
          <a:srcRect l="-4350" t="17063" r="4349" b="58861"/>
          <a:stretch/>
        </p:blipFill>
        <p:spPr>
          <a:xfrm rot="5400000" flipH="1">
            <a:off x="-1233654" y="1819629"/>
            <a:ext cx="6119031" cy="1512243"/>
          </a:xfrm>
          <a:prstGeom prst="rect">
            <a:avLst/>
          </a:prstGeom>
          <a:noFill/>
          <a:ln>
            <a:noFill/>
          </a:ln>
        </p:spPr>
      </p:pic>
      <p:pic>
        <p:nvPicPr>
          <p:cNvPr id="293" name="Google Shape;293;p32"/>
          <p:cNvPicPr preferRelativeResize="0"/>
          <p:nvPr/>
        </p:nvPicPr>
        <p:blipFill rotWithShape="1">
          <a:blip r:embed="rId8" cstate="print">
            <a:alphaModFix/>
          </a:blip>
          <a:srcRect l="49344"/>
          <a:stretch/>
        </p:blipFill>
        <p:spPr>
          <a:xfrm rot="10799986" flipH="1">
            <a:off x="1069734" y="2260876"/>
            <a:ext cx="1665941" cy="3374387"/>
          </a:xfrm>
          <a:prstGeom prst="rect">
            <a:avLst/>
          </a:prstGeom>
          <a:noFill/>
          <a:ln>
            <a:noFill/>
          </a:ln>
        </p:spPr>
      </p:pic>
      <p:pic>
        <p:nvPicPr>
          <p:cNvPr id="294" name="Google Shape;294;p32"/>
          <p:cNvPicPr preferRelativeResize="0"/>
          <p:nvPr/>
        </p:nvPicPr>
        <p:blipFill rotWithShape="1">
          <a:blip r:embed="rId9" cstate="print">
            <a:alphaModFix/>
          </a:blip>
          <a:srcRect l="21679" r="39146"/>
          <a:stretch/>
        </p:blipFill>
        <p:spPr>
          <a:xfrm rot="4906021" flipH="1">
            <a:off x="1640589" y="4927267"/>
            <a:ext cx="801753" cy="2100039"/>
          </a:xfrm>
          <a:prstGeom prst="rect">
            <a:avLst/>
          </a:prstGeom>
          <a:noFill/>
          <a:ln>
            <a:noFill/>
          </a:ln>
        </p:spPr>
      </p:pic>
      <p:pic>
        <p:nvPicPr>
          <p:cNvPr id="295" name="Google Shape;295;p32"/>
          <p:cNvPicPr preferRelativeResize="0"/>
          <p:nvPr/>
        </p:nvPicPr>
        <p:blipFill>
          <a:blip r:embed="rId10" cstate="print">
            <a:alphaModFix/>
          </a:blip>
          <a:stretch>
            <a:fillRect/>
          </a:stretch>
        </p:blipFill>
        <p:spPr>
          <a:xfrm rot="-1807246">
            <a:off x="9609241" y="609595"/>
            <a:ext cx="2193201" cy="2251432"/>
          </a:xfrm>
          <a:prstGeom prst="rect">
            <a:avLst/>
          </a:prstGeom>
          <a:noFill/>
          <a:ln>
            <a:noFill/>
          </a:ln>
        </p:spPr>
      </p:pic>
      <p:pic>
        <p:nvPicPr>
          <p:cNvPr id="296" name="Google Shape;296;p32"/>
          <p:cNvPicPr preferRelativeResize="0"/>
          <p:nvPr/>
        </p:nvPicPr>
        <p:blipFill>
          <a:blip r:embed="rId11" cstate="print">
            <a:alphaModFix/>
          </a:blip>
          <a:stretch>
            <a:fillRect/>
          </a:stretch>
        </p:blipFill>
        <p:spPr>
          <a:xfrm rot="-338884">
            <a:off x="1073034" y="472728"/>
            <a:ext cx="1936865" cy="1988280"/>
          </a:xfrm>
          <a:prstGeom prst="rect">
            <a:avLst/>
          </a:prstGeom>
          <a:noFill/>
          <a:ln>
            <a:noFill/>
          </a:ln>
        </p:spPr>
      </p:pic>
    </p:spTree>
    <p:extLst>
      <p:ext uri="{BB962C8B-B14F-4D97-AF65-F5344CB8AC3E}">
        <p14:creationId xmlns:p14="http://schemas.microsoft.com/office/powerpoint/2010/main" val="2151908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97"/>
        <p:cNvGrpSpPr/>
        <p:nvPr/>
      </p:nvGrpSpPr>
      <p:grpSpPr>
        <a:xfrm>
          <a:off x="0" y="0"/>
          <a:ext cx="0" cy="0"/>
          <a:chOff x="0" y="0"/>
          <a:chExt cx="0" cy="0"/>
        </a:xfrm>
      </p:grpSpPr>
      <p:pic>
        <p:nvPicPr>
          <p:cNvPr id="298" name="Google Shape;298;p33"/>
          <p:cNvPicPr preferRelativeResize="0"/>
          <p:nvPr/>
        </p:nvPicPr>
        <p:blipFill rotWithShape="1">
          <a:blip r:embed="rId3" cstate="print">
            <a:alphaModFix/>
          </a:blip>
          <a:srcRect t="2630" b="68651"/>
          <a:stretch/>
        </p:blipFill>
        <p:spPr>
          <a:xfrm rot="-5400000">
            <a:off x="-613181" y="1868750"/>
            <a:ext cx="4753965" cy="1401535"/>
          </a:xfrm>
          <a:prstGeom prst="rect">
            <a:avLst/>
          </a:prstGeom>
          <a:noFill/>
          <a:ln>
            <a:noFill/>
          </a:ln>
        </p:spPr>
      </p:pic>
      <p:pic>
        <p:nvPicPr>
          <p:cNvPr id="299" name="Google Shape;299;p33"/>
          <p:cNvPicPr preferRelativeResize="0"/>
          <p:nvPr/>
        </p:nvPicPr>
        <p:blipFill rotWithShape="1">
          <a:blip r:embed="rId4" cstate="print">
            <a:alphaModFix/>
          </a:blip>
          <a:srcRect l="-4347" t="17064" r="24430" b="58860"/>
          <a:stretch/>
        </p:blipFill>
        <p:spPr>
          <a:xfrm rot="-5400000" flipH="1">
            <a:off x="9679301" y="4543966"/>
            <a:ext cx="2987499" cy="923900"/>
          </a:xfrm>
          <a:prstGeom prst="rect">
            <a:avLst/>
          </a:prstGeom>
          <a:noFill/>
          <a:ln>
            <a:noFill/>
          </a:ln>
        </p:spPr>
      </p:pic>
      <p:pic>
        <p:nvPicPr>
          <p:cNvPr id="300" name="Google Shape;300;p33"/>
          <p:cNvPicPr preferRelativeResize="0"/>
          <p:nvPr/>
        </p:nvPicPr>
        <p:blipFill rotWithShape="1">
          <a:blip r:embed="rId5" cstate="print">
            <a:alphaModFix/>
          </a:blip>
          <a:srcRect l="49344"/>
          <a:stretch/>
        </p:blipFill>
        <p:spPr>
          <a:xfrm rot="-22" flipH="1">
            <a:off x="10617213" y="3512171"/>
            <a:ext cx="1017787" cy="2061517"/>
          </a:xfrm>
          <a:prstGeom prst="rect">
            <a:avLst/>
          </a:prstGeom>
          <a:noFill/>
          <a:ln>
            <a:noFill/>
          </a:ln>
        </p:spPr>
      </p:pic>
      <p:pic>
        <p:nvPicPr>
          <p:cNvPr id="301" name="Google Shape;301;p33"/>
          <p:cNvPicPr preferRelativeResize="0"/>
          <p:nvPr/>
        </p:nvPicPr>
        <p:blipFill>
          <a:blip r:embed="rId6" cstate="print">
            <a:alphaModFix/>
          </a:blip>
          <a:stretch>
            <a:fillRect/>
          </a:stretch>
        </p:blipFill>
        <p:spPr>
          <a:xfrm rot="-1026026">
            <a:off x="-156431" y="4238767"/>
            <a:ext cx="2094171" cy="2148736"/>
          </a:xfrm>
          <a:prstGeom prst="rect">
            <a:avLst/>
          </a:prstGeom>
          <a:noFill/>
          <a:ln>
            <a:noFill/>
          </a:ln>
        </p:spPr>
      </p:pic>
      <p:pic>
        <p:nvPicPr>
          <p:cNvPr id="302" name="Google Shape;302;p33"/>
          <p:cNvPicPr preferRelativeResize="0"/>
          <p:nvPr/>
        </p:nvPicPr>
        <p:blipFill>
          <a:blip r:embed="rId7" cstate="print">
            <a:alphaModFix/>
          </a:blip>
          <a:stretch>
            <a:fillRect/>
          </a:stretch>
        </p:blipFill>
        <p:spPr>
          <a:xfrm rot="-1802967" flipH="1">
            <a:off x="9787085" y="120328"/>
            <a:ext cx="2263633" cy="2322704"/>
          </a:xfrm>
          <a:prstGeom prst="rect">
            <a:avLst/>
          </a:prstGeom>
          <a:noFill/>
          <a:ln>
            <a:noFill/>
          </a:ln>
        </p:spPr>
      </p:pic>
    </p:spTree>
    <p:extLst>
      <p:ext uri="{BB962C8B-B14F-4D97-AF65-F5344CB8AC3E}">
        <p14:creationId xmlns:p14="http://schemas.microsoft.com/office/powerpoint/2010/main" val="1310740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p34"/>
          <p:cNvPicPr preferRelativeResize="0"/>
          <p:nvPr/>
        </p:nvPicPr>
        <p:blipFill>
          <a:blip r:embed="rId3" cstate="print">
            <a:alphaModFix/>
          </a:blip>
          <a:stretch>
            <a:fillRect/>
          </a:stretch>
        </p:blipFill>
        <p:spPr>
          <a:xfrm>
            <a:off x="9825900" y="4191168"/>
            <a:ext cx="2464969" cy="2530400"/>
          </a:xfrm>
          <a:prstGeom prst="rect">
            <a:avLst/>
          </a:prstGeom>
          <a:noFill/>
          <a:ln>
            <a:noFill/>
          </a:ln>
        </p:spPr>
      </p:pic>
      <p:pic>
        <p:nvPicPr>
          <p:cNvPr id="305" name="Google Shape;305;p34"/>
          <p:cNvPicPr preferRelativeResize="0"/>
          <p:nvPr/>
        </p:nvPicPr>
        <p:blipFill rotWithShape="1">
          <a:blip r:embed="rId4" cstate="print">
            <a:alphaModFix/>
          </a:blip>
          <a:srcRect l="1368" t="9459" r="15186" b="66280"/>
          <a:stretch/>
        </p:blipFill>
        <p:spPr>
          <a:xfrm rot="5400000">
            <a:off x="-163602" y="4276035"/>
            <a:ext cx="3438403" cy="1025733"/>
          </a:xfrm>
          <a:prstGeom prst="rect">
            <a:avLst/>
          </a:prstGeom>
          <a:noFill/>
          <a:ln>
            <a:noFill/>
          </a:ln>
        </p:spPr>
      </p:pic>
      <p:pic>
        <p:nvPicPr>
          <p:cNvPr id="306" name="Google Shape;306;p34"/>
          <p:cNvPicPr preferRelativeResize="0"/>
          <p:nvPr/>
        </p:nvPicPr>
        <p:blipFill>
          <a:blip r:embed="rId5" cstate="print">
            <a:alphaModFix/>
          </a:blip>
          <a:stretch>
            <a:fillRect/>
          </a:stretch>
        </p:blipFill>
        <p:spPr>
          <a:xfrm flipH="1">
            <a:off x="9970561" y="4565368"/>
            <a:ext cx="1945535" cy="1996301"/>
          </a:xfrm>
          <a:prstGeom prst="rect">
            <a:avLst/>
          </a:prstGeom>
          <a:noFill/>
          <a:ln>
            <a:noFill/>
          </a:ln>
        </p:spPr>
      </p:pic>
      <p:pic>
        <p:nvPicPr>
          <p:cNvPr id="307" name="Google Shape;307;p34"/>
          <p:cNvPicPr preferRelativeResize="0"/>
          <p:nvPr/>
        </p:nvPicPr>
        <p:blipFill>
          <a:blip r:embed="rId6" cstate="print">
            <a:alphaModFix/>
          </a:blip>
          <a:stretch>
            <a:fillRect/>
          </a:stretch>
        </p:blipFill>
        <p:spPr>
          <a:xfrm>
            <a:off x="871929" y="4292880"/>
            <a:ext cx="2157932" cy="2215233"/>
          </a:xfrm>
          <a:prstGeom prst="rect">
            <a:avLst/>
          </a:prstGeom>
          <a:noFill/>
          <a:ln>
            <a:noFill/>
          </a:ln>
        </p:spPr>
      </p:pic>
      <p:pic>
        <p:nvPicPr>
          <p:cNvPr id="308" name="Google Shape;308;p34"/>
          <p:cNvPicPr preferRelativeResize="0"/>
          <p:nvPr/>
        </p:nvPicPr>
        <p:blipFill rotWithShape="1">
          <a:blip r:embed="rId7" cstate="print">
            <a:alphaModFix/>
          </a:blip>
          <a:srcRect l="-4042" t="48224" r="13610" b="27008"/>
          <a:stretch/>
        </p:blipFill>
        <p:spPr>
          <a:xfrm>
            <a:off x="5318368" y="321934"/>
            <a:ext cx="6436701" cy="1266769"/>
          </a:xfrm>
          <a:prstGeom prst="rect">
            <a:avLst/>
          </a:prstGeom>
          <a:noFill/>
          <a:ln>
            <a:noFill/>
          </a:ln>
        </p:spPr>
      </p:pic>
      <p:pic>
        <p:nvPicPr>
          <p:cNvPr id="309" name="Google Shape;309;p34"/>
          <p:cNvPicPr preferRelativeResize="0"/>
          <p:nvPr/>
        </p:nvPicPr>
        <p:blipFill rotWithShape="1">
          <a:blip r:embed="rId8" cstate="print">
            <a:alphaModFix/>
          </a:blip>
          <a:srcRect l="25875" r="37202"/>
          <a:stretch/>
        </p:blipFill>
        <p:spPr>
          <a:xfrm rot="4466891">
            <a:off x="1778831" y="-311936"/>
            <a:ext cx="847084" cy="2354069"/>
          </a:xfrm>
          <a:prstGeom prst="rect">
            <a:avLst/>
          </a:prstGeom>
          <a:noFill/>
          <a:ln>
            <a:noFill/>
          </a:ln>
        </p:spPr>
      </p:pic>
    </p:spTree>
    <p:extLst>
      <p:ext uri="{BB962C8B-B14F-4D97-AF65-F5344CB8AC3E}">
        <p14:creationId xmlns:p14="http://schemas.microsoft.com/office/powerpoint/2010/main" val="2425996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rotWithShape="1">
          <a:blip r:embed="rId3">
            <a:alphaModFix/>
          </a:blip>
          <a:srcRect l="4867" r="5325" b="42958"/>
          <a:stretch/>
        </p:blipFill>
        <p:spPr>
          <a:xfrm>
            <a:off x="0" y="4442834"/>
            <a:ext cx="12192000" cy="2415167"/>
          </a:xfrm>
          <a:prstGeom prst="rect">
            <a:avLst/>
          </a:prstGeom>
          <a:noFill/>
          <a:ln>
            <a:noFill/>
          </a:ln>
        </p:spPr>
      </p:pic>
      <p:sp>
        <p:nvSpPr>
          <p:cNvPr id="11" name="Google Shape;11;p2"/>
          <p:cNvSpPr/>
          <p:nvPr/>
        </p:nvSpPr>
        <p:spPr>
          <a:xfrm>
            <a:off x="533533" y="-2133600"/>
            <a:ext cx="11125200" cy="111252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129800" y="1168400"/>
            <a:ext cx="6592800" cy="25880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4648200" y="3573867"/>
            <a:ext cx="35560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73711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6" name="Google Shape;16;p3"/>
          <p:cNvSpPr txBox="1">
            <a:spLocks noGrp="1"/>
          </p:cNvSpPr>
          <p:nvPr>
            <p:ph type="title"/>
          </p:nvPr>
        </p:nvSpPr>
        <p:spPr>
          <a:xfrm>
            <a:off x="3704500" y="2019317"/>
            <a:ext cx="7493200" cy="25400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subTitle" idx="1"/>
          </p:nvPr>
        </p:nvSpPr>
        <p:spPr>
          <a:xfrm>
            <a:off x="3704500" y="4445000"/>
            <a:ext cx="4093200" cy="90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 name="Google Shape;18;p3"/>
          <p:cNvSpPr txBox="1">
            <a:spLocks noGrp="1"/>
          </p:cNvSpPr>
          <p:nvPr>
            <p:ph type="title" idx="2" hasCustomPrompt="1"/>
          </p:nvPr>
        </p:nvSpPr>
        <p:spPr>
          <a:xfrm>
            <a:off x="1139799" y="2745829"/>
            <a:ext cx="1744800" cy="108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80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r>
              <a:t>xx%</a:t>
            </a:r>
          </a:p>
        </p:txBody>
      </p:sp>
      <p:pic>
        <p:nvPicPr>
          <p:cNvPr id="19" name="Google Shape;19;p3"/>
          <p:cNvPicPr preferRelativeResize="0"/>
          <p:nvPr/>
        </p:nvPicPr>
        <p:blipFill rotWithShape="1">
          <a:blip r:embed="rId3">
            <a:alphaModFix/>
          </a:blip>
          <a:srcRect r="22887" b="15247"/>
          <a:stretch/>
        </p:blipFill>
        <p:spPr>
          <a:xfrm rot="1761285" flipH="1">
            <a:off x="-1171882" y="4216922"/>
            <a:ext cx="4762065" cy="3149525"/>
          </a:xfrm>
          <a:prstGeom prst="rect">
            <a:avLst/>
          </a:prstGeom>
          <a:noFill/>
          <a:ln>
            <a:noFill/>
          </a:ln>
        </p:spPr>
      </p:pic>
      <p:sp>
        <p:nvSpPr>
          <p:cNvPr id="20" name="Google Shape;20;p3"/>
          <p:cNvSpPr/>
          <p:nvPr/>
        </p:nvSpPr>
        <p:spPr>
          <a:xfrm>
            <a:off x="9824367" y="3743729"/>
            <a:ext cx="4154000" cy="41540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3"/>
          <p:cNvPicPr preferRelativeResize="0"/>
          <p:nvPr/>
        </p:nvPicPr>
        <p:blipFill>
          <a:blip r:embed="rId4">
            <a:alphaModFix/>
          </a:blip>
          <a:stretch>
            <a:fillRect/>
          </a:stretch>
        </p:blipFill>
        <p:spPr>
          <a:xfrm rot="-7200002">
            <a:off x="10551717" y="-1180674"/>
            <a:ext cx="1598792" cy="3444281"/>
          </a:xfrm>
          <a:prstGeom prst="rect">
            <a:avLst/>
          </a:prstGeom>
          <a:noFill/>
          <a:ln>
            <a:noFill/>
          </a:ln>
        </p:spPr>
      </p:pic>
      <p:pic>
        <p:nvPicPr>
          <p:cNvPr id="22" name="Google Shape;22;p3"/>
          <p:cNvPicPr preferRelativeResize="0"/>
          <p:nvPr/>
        </p:nvPicPr>
        <p:blipFill>
          <a:blip r:embed="rId5">
            <a:alphaModFix/>
          </a:blip>
          <a:stretch>
            <a:fillRect/>
          </a:stretch>
        </p:blipFill>
        <p:spPr>
          <a:xfrm rot="-8989111">
            <a:off x="8202992" y="-1543600"/>
            <a:ext cx="3012333" cy="3175000"/>
          </a:xfrm>
          <a:prstGeom prst="rect">
            <a:avLst/>
          </a:prstGeom>
          <a:noFill/>
          <a:ln>
            <a:noFill/>
          </a:ln>
        </p:spPr>
      </p:pic>
      <p:pic>
        <p:nvPicPr>
          <p:cNvPr id="23" name="Google Shape;23;p3"/>
          <p:cNvPicPr preferRelativeResize="0"/>
          <p:nvPr/>
        </p:nvPicPr>
        <p:blipFill>
          <a:blip r:embed="rId6" cstate="print">
            <a:alphaModFix/>
          </a:blip>
          <a:stretch>
            <a:fillRect/>
          </a:stretch>
        </p:blipFill>
        <p:spPr>
          <a:xfrm>
            <a:off x="6532191" y="6235388"/>
            <a:ext cx="289967" cy="306360"/>
          </a:xfrm>
          <a:prstGeom prst="rect">
            <a:avLst/>
          </a:prstGeom>
          <a:noFill/>
          <a:ln>
            <a:noFill/>
          </a:ln>
        </p:spPr>
      </p:pic>
      <p:pic>
        <p:nvPicPr>
          <p:cNvPr id="24" name="Google Shape;24;p3"/>
          <p:cNvPicPr preferRelativeResize="0"/>
          <p:nvPr/>
        </p:nvPicPr>
        <p:blipFill>
          <a:blip r:embed="rId7">
            <a:alphaModFix/>
          </a:blip>
          <a:stretch>
            <a:fillRect/>
          </a:stretch>
        </p:blipFill>
        <p:spPr>
          <a:xfrm>
            <a:off x="-95801" y="122571"/>
            <a:ext cx="1119133" cy="1193167"/>
          </a:xfrm>
          <a:prstGeom prst="rect">
            <a:avLst/>
          </a:prstGeom>
          <a:noFill/>
          <a:ln>
            <a:noFill/>
          </a:ln>
        </p:spPr>
      </p:pic>
    </p:spTree>
    <p:extLst>
      <p:ext uri="{BB962C8B-B14F-4D97-AF65-F5344CB8AC3E}">
        <p14:creationId xmlns:p14="http://schemas.microsoft.com/office/powerpoint/2010/main" val="15134066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pic>
        <p:nvPicPr>
          <p:cNvPr id="26" name="Google Shape;26;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 name="Google Shape;27;p4"/>
          <p:cNvSpPr txBox="1">
            <a:spLocks noGrp="1"/>
          </p:cNvSpPr>
          <p:nvPr>
            <p:ph type="body" idx="1"/>
          </p:nvPr>
        </p:nvSpPr>
        <p:spPr>
          <a:xfrm>
            <a:off x="951200" y="1356967"/>
            <a:ext cx="10289600" cy="4782000"/>
          </a:xfrm>
          <a:prstGeom prst="rect">
            <a:avLst/>
          </a:prstGeom>
        </p:spPr>
        <p:txBody>
          <a:bodyPr spcFirstLastPara="1" wrap="square" lIns="91425" tIns="91425" rIns="91425" bIns="91425" anchor="t" anchorCtr="0">
            <a:noAutofit/>
          </a:bodyPr>
          <a:lstStyle>
            <a:lvl1pPr marL="609585" lvl="0" indent="-414856">
              <a:lnSpc>
                <a:spcPct val="100000"/>
              </a:lnSpc>
              <a:spcBef>
                <a:spcPts val="0"/>
              </a:spcBef>
              <a:spcAft>
                <a:spcPts val="0"/>
              </a:spcAft>
              <a:buClr>
                <a:srgbClr val="434343"/>
              </a:buClr>
              <a:buSzPts val="1300"/>
              <a:buAutoNum type="arabicPeriod"/>
              <a:defRPr sz="1733"/>
            </a:lvl1pPr>
            <a:lvl2pPr marL="1219170" lvl="1" indent="-414856">
              <a:spcBef>
                <a:spcPts val="0"/>
              </a:spcBef>
              <a:spcAft>
                <a:spcPts val="0"/>
              </a:spcAft>
              <a:buClr>
                <a:srgbClr val="434343"/>
              </a:buClr>
              <a:buSzPts val="1300"/>
              <a:buFont typeface="Roboto Condensed Light"/>
              <a:buAutoNum type="alphaLcPeriod"/>
              <a:defRPr sz="1733"/>
            </a:lvl2pPr>
            <a:lvl3pPr marL="1828754" lvl="2" indent="-414856">
              <a:spcBef>
                <a:spcPts val="0"/>
              </a:spcBef>
              <a:spcAft>
                <a:spcPts val="0"/>
              </a:spcAft>
              <a:buClr>
                <a:srgbClr val="434343"/>
              </a:buClr>
              <a:buSzPts val="1300"/>
              <a:buFont typeface="Roboto Condensed Light"/>
              <a:buAutoNum type="romanLcPeriod"/>
              <a:defRPr sz="1733"/>
            </a:lvl3pPr>
            <a:lvl4pPr marL="2438339" lvl="3" indent="-414856">
              <a:spcBef>
                <a:spcPts val="0"/>
              </a:spcBef>
              <a:spcAft>
                <a:spcPts val="0"/>
              </a:spcAft>
              <a:buClr>
                <a:srgbClr val="434343"/>
              </a:buClr>
              <a:buSzPts val="1300"/>
              <a:buFont typeface="Roboto Condensed Light"/>
              <a:buAutoNum type="arabicPeriod"/>
              <a:defRPr sz="1733"/>
            </a:lvl4pPr>
            <a:lvl5pPr marL="3047924" lvl="4" indent="-414856">
              <a:spcBef>
                <a:spcPts val="0"/>
              </a:spcBef>
              <a:spcAft>
                <a:spcPts val="0"/>
              </a:spcAft>
              <a:buClr>
                <a:srgbClr val="434343"/>
              </a:buClr>
              <a:buSzPts val="1300"/>
              <a:buFont typeface="Roboto Condensed Light"/>
              <a:buAutoNum type="alphaLcPeriod"/>
              <a:defRPr sz="1733"/>
            </a:lvl5pPr>
            <a:lvl6pPr marL="3657509" lvl="5" indent="-414856">
              <a:spcBef>
                <a:spcPts val="0"/>
              </a:spcBef>
              <a:spcAft>
                <a:spcPts val="0"/>
              </a:spcAft>
              <a:buClr>
                <a:srgbClr val="434343"/>
              </a:buClr>
              <a:buSzPts val="1300"/>
              <a:buFont typeface="Roboto Condensed Light"/>
              <a:buAutoNum type="romanLcPeriod"/>
              <a:defRPr sz="1733"/>
            </a:lvl6pPr>
            <a:lvl7pPr marL="4267093" lvl="6" indent="-414856">
              <a:spcBef>
                <a:spcPts val="0"/>
              </a:spcBef>
              <a:spcAft>
                <a:spcPts val="0"/>
              </a:spcAft>
              <a:buClr>
                <a:srgbClr val="434343"/>
              </a:buClr>
              <a:buSzPts val="1300"/>
              <a:buFont typeface="Roboto Condensed Light"/>
              <a:buAutoNum type="arabicPeriod"/>
              <a:defRPr sz="1733"/>
            </a:lvl7pPr>
            <a:lvl8pPr marL="4876678" lvl="7" indent="-414856">
              <a:spcBef>
                <a:spcPts val="0"/>
              </a:spcBef>
              <a:spcAft>
                <a:spcPts val="0"/>
              </a:spcAft>
              <a:buClr>
                <a:srgbClr val="434343"/>
              </a:buClr>
              <a:buSzPts val="1300"/>
              <a:buFont typeface="Roboto Condensed Light"/>
              <a:buAutoNum type="alphaLcPeriod"/>
              <a:defRPr sz="1733"/>
            </a:lvl8pPr>
            <a:lvl9pPr marL="5486263" lvl="8" indent="-414856">
              <a:spcBef>
                <a:spcPts val="0"/>
              </a:spcBef>
              <a:spcAft>
                <a:spcPts val="0"/>
              </a:spcAft>
              <a:buClr>
                <a:srgbClr val="434343"/>
              </a:buClr>
              <a:buSzPts val="1300"/>
              <a:buFont typeface="Roboto Condensed Light"/>
              <a:buAutoNum type="romanLcPeriod"/>
              <a:defRPr sz="1733"/>
            </a:lvl9pPr>
          </a:lstStyle>
          <a:p>
            <a:endParaRPr/>
          </a:p>
        </p:txBody>
      </p:sp>
      <p:sp>
        <p:nvSpPr>
          <p:cNvPr id="28" name="Google Shape;28;p4"/>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 name="Google Shape;29;p4"/>
          <p:cNvPicPr preferRelativeResize="0"/>
          <p:nvPr/>
        </p:nvPicPr>
        <p:blipFill>
          <a:blip r:embed="rId3">
            <a:alphaModFix/>
          </a:blip>
          <a:stretch>
            <a:fillRect/>
          </a:stretch>
        </p:blipFill>
        <p:spPr>
          <a:xfrm>
            <a:off x="127001" y="418133"/>
            <a:ext cx="396191" cy="389867"/>
          </a:xfrm>
          <a:prstGeom prst="rect">
            <a:avLst/>
          </a:prstGeom>
          <a:noFill/>
          <a:ln>
            <a:noFill/>
          </a:ln>
        </p:spPr>
      </p:pic>
      <p:pic>
        <p:nvPicPr>
          <p:cNvPr id="30" name="Google Shape;30;p4"/>
          <p:cNvPicPr preferRelativeResize="0"/>
          <p:nvPr/>
        </p:nvPicPr>
        <p:blipFill>
          <a:blip r:embed="rId4">
            <a:alphaModFix/>
          </a:blip>
          <a:stretch>
            <a:fillRect/>
          </a:stretch>
        </p:blipFill>
        <p:spPr>
          <a:xfrm>
            <a:off x="336968" y="-241170"/>
            <a:ext cx="624033" cy="659311"/>
          </a:xfrm>
          <a:prstGeom prst="rect">
            <a:avLst/>
          </a:prstGeom>
          <a:noFill/>
          <a:ln>
            <a:noFill/>
          </a:ln>
        </p:spPr>
      </p:pic>
      <p:pic>
        <p:nvPicPr>
          <p:cNvPr id="31" name="Google Shape;31;p4"/>
          <p:cNvPicPr preferRelativeResize="0"/>
          <p:nvPr/>
        </p:nvPicPr>
        <p:blipFill>
          <a:blip r:embed="rId4">
            <a:alphaModFix/>
          </a:blip>
          <a:stretch>
            <a:fillRect/>
          </a:stretch>
        </p:blipFill>
        <p:spPr>
          <a:xfrm>
            <a:off x="11253368" y="6430897"/>
            <a:ext cx="624033" cy="659311"/>
          </a:xfrm>
          <a:prstGeom prst="rect">
            <a:avLst/>
          </a:prstGeom>
          <a:noFill/>
          <a:ln>
            <a:noFill/>
          </a:ln>
        </p:spPr>
      </p:pic>
      <p:pic>
        <p:nvPicPr>
          <p:cNvPr id="32" name="Google Shape;32;p4"/>
          <p:cNvPicPr preferRelativeResize="0"/>
          <p:nvPr/>
        </p:nvPicPr>
        <p:blipFill>
          <a:blip r:embed="rId3">
            <a:alphaModFix/>
          </a:blip>
          <a:stretch>
            <a:fillRect/>
          </a:stretch>
        </p:blipFill>
        <p:spPr>
          <a:xfrm>
            <a:off x="11985501" y="4745266"/>
            <a:ext cx="384300" cy="378167"/>
          </a:xfrm>
          <a:prstGeom prst="rect">
            <a:avLst/>
          </a:prstGeom>
          <a:noFill/>
          <a:ln>
            <a:noFill/>
          </a:ln>
        </p:spPr>
      </p:pic>
      <p:pic>
        <p:nvPicPr>
          <p:cNvPr id="33" name="Google Shape;33;p4"/>
          <p:cNvPicPr preferRelativeResize="0"/>
          <p:nvPr/>
        </p:nvPicPr>
        <p:blipFill>
          <a:blip r:embed="rId3">
            <a:alphaModFix/>
          </a:blip>
          <a:stretch>
            <a:fillRect/>
          </a:stretch>
        </p:blipFill>
        <p:spPr>
          <a:xfrm>
            <a:off x="10728201" y="6271766"/>
            <a:ext cx="384300" cy="378167"/>
          </a:xfrm>
          <a:prstGeom prst="rect">
            <a:avLst/>
          </a:prstGeom>
          <a:noFill/>
          <a:ln>
            <a:noFill/>
          </a:ln>
        </p:spPr>
      </p:pic>
    </p:spTree>
    <p:extLst>
      <p:ext uri="{BB962C8B-B14F-4D97-AF65-F5344CB8AC3E}">
        <p14:creationId xmlns:p14="http://schemas.microsoft.com/office/powerpoint/2010/main" val="14592346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pic>
        <p:nvPicPr>
          <p:cNvPr id="35" name="Google Shape;35;p5"/>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36" name="Google Shape;36;p5"/>
          <p:cNvPicPr preferRelativeResize="0"/>
          <p:nvPr/>
        </p:nvPicPr>
        <p:blipFill rotWithShape="1">
          <a:blip r:embed="rId3">
            <a:alphaModFix/>
          </a:blip>
          <a:srcRect l="4867" r="5325" b="42958"/>
          <a:stretch/>
        </p:blipFill>
        <p:spPr>
          <a:xfrm>
            <a:off x="0" y="4684900"/>
            <a:ext cx="12192000" cy="2173099"/>
          </a:xfrm>
          <a:prstGeom prst="rect">
            <a:avLst/>
          </a:prstGeom>
          <a:noFill/>
          <a:ln>
            <a:noFill/>
          </a:ln>
        </p:spPr>
      </p:pic>
      <p:sp>
        <p:nvSpPr>
          <p:cNvPr id="37" name="Google Shape;37;p5"/>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subTitle" idx="1"/>
          </p:nvPr>
        </p:nvSpPr>
        <p:spPr>
          <a:xfrm>
            <a:off x="1815400" y="4839367"/>
            <a:ext cx="3340800" cy="6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algn="ctr"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algn="ctr"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algn="ctr"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algn="ctr"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algn="ctr"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algn="ctr"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algn="ctr"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39" name="Google Shape;39;p5"/>
          <p:cNvSpPr txBox="1">
            <a:spLocks noGrp="1"/>
          </p:cNvSpPr>
          <p:nvPr>
            <p:ph type="subTitle" idx="2"/>
          </p:nvPr>
        </p:nvSpPr>
        <p:spPr>
          <a:xfrm>
            <a:off x="7035667" y="4839367"/>
            <a:ext cx="3340800" cy="6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algn="ctr"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algn="ctr"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algn="ctr"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algn="ctr"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algn="ctr"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algn="ctr"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algn="ctr"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40" name="Google Shape;40;p5"/>
          <p:cNvSpPr txBox="1">
            <a:spLocks noGrp="1"/>
          </p:cNvSpPr>
          <p:nvPr>
            <p:ph type="subTitle" idx="3"/>
          </p:nvPr>
        </p:nvSpPr>
        <p:spPr>
          <a:xfrm>
            <a:off x="1815400" y="5399137"/>
            <a:ext cx="334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1" name="Google Shape;41;p5"/>
          <p:cNvSpPr txBox="1">
            <a:spLocks noGrp="1"/>
          </p:cNvSpPr>
          <p:nvPr>
            <p:ph type="subTitle" idx="4"/>
          </p:nvPr>
        </p:nvSpPr>
        <p:spPr>
          <a:xfrm>
            <a:off x="7035667" y="5399137"/>
            <a:ext cx="33408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42" name="Google Shape;42;p5"/>
          <p:cNvPicPr preferRelativeResize="0"/>
          <p:nvPr/>
        </p:nvPicPr>
        <p:blipFill>
          <a:blip r:embed="rId4">
            <a:alphaModFix/>
          </a:blip>
          <a:stretch>
            <a:fillRect/>
          </a:stretch>
        </p:blipFill>
        <p:spPr>
          <a:xfrm>
            <a:off x="573679" y="2877731"/>
            <a:ext cx="611424" cy="646000"/>
          </a:xfrm>
          <a:prstGeom prst="rect">
            <a:avLst/>
          </a:prstGeom>
          <a:noFill/>
          <a:ln>
            <a:noFill/>
          </a:ln>
        </p:spPr>
      </p:pic>
      <p:pic>
        <p:nvPicPr>
          <p:cNvPr id="43" name="Google Shape;43;p5"/>
          <p:cNvPicPr preferRelativeResize="0"/>
          <p:nvPr/>
        </p:nvPicPr>
        <p:blipFill>
          <a:blip r:embed="rId5">
            <a:alphaModFix/>
          </a:blip>
          <a:stretch>
            <a:fillRect/>
          </a:stretch>
        </p:blipFill>
        <p:spPr>
          <a:xfrm rot="-536359">
            <a:off x="11132120" y="1284090"/>
            <a:ext cx="525992" cy="517588"/>
          </a:xfrm>
          <a:prstGeom prst="rect">
            <a:avLst/>
          </a:prstGeom>
          <a:noFill/>
          <a:ln>
            <a:noFill/>
          </a:ln>
        </p:spPr>
      </p:pic>
    </p:spTree>
    <p:extLst>
      <p:ext uri="{BB962C8B-B14F-4D97-AF65-F5344CB8AC3E}">
        <p14:creationId xmlns:p14="http://schemas.microsoft.com/office/powerpoint/2010/main" val="2817068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pic>
        <p:nvPicPr>
          <p:cNvPr id="45" name="Google Shape;45;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6" name="Google Shape;46;p6"/>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7" name="Google Shape;47;p6"/>
          <p:cNvPicPr preferRelativeResize="0"/>
          <p:nvPr/>
        </p:nvPicPr>
        <p:blipFill rotWithShape="1">
          <a:blip r:embed="rId3">
            <a:alphaModFix/>
          </a:blip>
          <a:srcRect l="1544" r="8648" b="75306"/>
          <a:stretch/>
        </p:blipFill>
        <p:spPr>
          <a:xfrm>
            <a:off x="0" y="6406432"/>
            <a:ext cx="12192000" cy="451568"/>
          </a:xfrm>
          <a:prstGeom prst="rect">
            <a:avLst/>
          </a:prstGeom>
          <a:noFill/>
          <a:ln>
            <a:noFill/>
          </a:ln>
        </p:spPr>
      </p:pic>
    </p:spTree>
    <p:extLst>
      <p:ext uri="{BB962C8B-B14F-4D97-AF65-F5344CB8AC3E}">
        <p14:creationId xmlns:p14="http://schemas.microsoft.com/office/powerpoint/2010/main" val="22097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pic>
        <p:nvPicPr>
          <p:cNvPr id="49" name="Google Shape;49;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 name="Google Shape;50;p7"/>
          <p:cNvSpPr txBox="1">
            <a:spLocks noGrp="1"/>
          </p:cNvSpPr>
          <p:nvPr>
            <p:ph type="title"/>
          </p:nvPr>
        </p:nvSpPr>
        <p:spPr>
          <a:xfrm>
            <a:off x="1256000" y="2208200"/>
            <a:ext cx="3744000" cy="77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pic>
        <p:nvPicPr>
          <p:cNvPr id="51" name="Google Shape;51;p7"/>
          <p:cNvPicPr preferRelativeResize="0"/>
          <p:nvPr/>
        </p:nvPicPr>
        <p:blipFill>
          <a:blip r:embed="rId3">
            <a:alphaModFix/>
          </a:blip>
          <a:stretch>
            <a:fillRect/>
          </a:stretch>
        </p:blipFill>
        <p:spPr>
          <a:xfrm rot="788503" flipH="1">
            <a:off x="9152775" y="4594135"/>
            <a:ext cx="4303400" cy="4050599"/>
          </a:xfrm>
          <a:prstGeom prst="rect">
            <a:avLst/>
          </a:prstGeom>
          <a:noFill/>
          <a:ln>
            <a:noFill/>
          </a:ln>
        </p:spPr>
      </p:pic>
      <p:pic>
        <p:nvPicPr>
          <p:cNvPr id="52" name="Google Shape;52;p7"/>
          <p:cNvPicPr preferRelativeResize="0"/>
          <p:nvPr/>
        </p:nvPicPr>
        <p:blipFill>
          <a:blip r:embed="rId3">
            <a:alphaModFix/>
          </a:blip>
          <a:stretch>
            <a:fillRect/>
          </a:stretch>
        </p:blipFill>
        <p:spPr>
          <a:xfrm rot="-9581667" flipH="1">
            <a:off x="3698146" y="-2868950"/>
            <a:ext cx="3855009" cy="3628567"/>
          </a:xfrm>
          <a:prstGeom prst="rect">
            <a:avLst/>
          </a:prstGeom>
          <a:noFill/>
          <a:ln>
            <a:noFill/>
          </a:ln>
        </p:spPr>
      </p:pic>
      <p:pic>
        <p:nvPicPr>
          <p:cNvPr id="53" name="Google Shape;53;p7"/>
          <p:cNvPicPr preferRelativeResize="0"/>
          <p:nvPr/>
        </p:nvPicPr>
        <p:blipFill>
          <a:blip r:embed="rId4">
            <a:alphaModFix/>
          </a:blip>
          <a:stretch>
            <a:fillRect/>
          </a:stretch>
        </p:blipFill>
        <p:spPr>
          <a:xfrm>
            <a:off x="7575312" y="-253336"/>
            <a:ext cx="611424" cy="646000"/>
          </a:xfrm>
          <a:prstGeom prst="rect">
            <a:avLst/>
          </a:prstGeom>
          <a:noFill/>
          <a:ln>
            <a:noFill/>
          </a:ln>
        </p:spPr>
      </p:pic>
      <p:sp>
        <p:nvSpPr>
          <p:cNvPr id="54" name="Google Shape;54;p7"/>
          <p:cNvSpPr txBox="1">
            <a:spLocks noGrp="1"/>
          </p:cNvSpPr>
          <p:nvPr>
            <p:ph type="subTitle" idx="1"/>
          </p:nvPr>
        </p:nvSpPr>
        <p:spPr>
          <a:xfrm>
            <a:off x="1256000" y="3090200"/>
            <a:ext cx="3742800" cy="156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76477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5"/>
        <p:cNvGrpSpPr/>
        <p:nvPr/>
      </p:nvGrpSpPr>
      <p:grpSpPr>
        <a:xfrm>
          <a:off x="0" y="0"/>
          <a:ext cx="0" cy="0"/>
          <a:chOff x="0" y="0"/>
          <a:chExt cx="0" cy="0"/>
        </a:xfrm>
      </p:grpSpPr>
      <p:pic>
        <p:nvPicPr>
          <p:cNvPr id="56" name="Google Shape;56;p8"/>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57" name="Google Shape;57;p8"/>
          <p:cNvPicPr preferRelativeResize="0"/>
          <p:nvPr/>
        </p:nvPicPr>
        <p:blipFill rotWithShape="1">
          <a:blip r:embed="rId3">
            <a:alphaModFix/>
          </a:blip>
          <a:srcRect l="4867" r="5325" b="42958"/>
          <a:stretch/>
        </p:blipFill>
        <p:spPr>
          <a:xfrm>
            <a:off x="0" y="5503333"/>
            <a:ext cx="12192000" cy="1354667"/>
          </a:xfrm>
          <a:prstGeom prst="rect">
            <a:avLst/>
          </a:prstGeom>
          <a:noFill/>
          <a:ln>
            <a:noFill/>
          </a:ln>
        </p:spPr>
      </p:pic>
      <p:sp>
        <p:nvSpPr>
          <p:cNvPr id="58" name="Google Shape;58;p8"/>
          <p:cNvSpPr txBox="1">
            <a:spLocks noGrp="1"/>
          </p:cNvSpPr>
          <p:nvPr>
            <p:ph type="title"/>
          </p:nvPr>
        </p:nvSpPr>
        <p:spPr>
          <a:xfrm>
            <a:off x="3286600" y="2207000"/>
            <a:ext cx="5618800" cy="244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9" name="Google Shape;59;p8"/>
          <p:cNvPicPr preferRelativeResize="0"/>
          <p:nvPr/>
        </p:nvPicPr>
        <p:blipFill rotWithShape="1">
          <a:blip r:embed="rId3">
            <a:alphaModFix/>
          </a:blip>
          <a:srcRect l="4867" r="5325" b="42958"/>
          <a:stretch/>
        </p:blipFill>
        <p:spPr>
          <a:xfrm rot="10800000">
            <a:off x="0" y="0"/>
            <a:ext cx="12192000" cy="1354667"/>
          </a:xfrm>
          <a:prstGeom prst="rect">
            <a:avLst/>
          </a:prstGeom>
          <a:noFill/>
          <a:ln>
            <a:noFill/>
          </a:ln>
        </p:spPr>
      </p:pic>
      <p:pic>
        <p:nvPicPr>
          <p:cNvPr id="60" name="Google Shape;60;p8"/>
          <p:cNvPicPr preferRelativeResize="0"/>
          <p:nvPr/>
        </p:nvPicPr>
        <p:blipFill>
          <a:blip r:embed="rId4" cstate="print">
            <a:alphaModFix/>
          </a:blip>
          <a:stretch>
            <a:fillRect/>
          </a:stretch>
        </p:blipFill>
        <p:spPr>
          <a:xfrm>
            <a:off x="389035" y="2041233"/>
            <a:ext cx="1909668" cy="2170667"/>
          </a:xfrm>
          <a:prstGeom prst="rect">
            <a:avLst/>
          </a:prstGeom>
          <a:noFill/>
          <a:ln>
            <a:noFill/>
          </a:ln>
        </p:spPr>
      </p:pic>
      <p:pic>
        <p:nvPicPr>
          <p:cNvPr id="61" name="Google Shape;61;p8"/>
          <p:cNvPicPr preferRelativeResize="0"/>
          <p:nvPr/>
        </p:nvPicPr>
        <p:blipFill>
          <a:blip r:embed="rId4" cstate="print">
            <a:alphaModFix/>
          </a:blip>
          <a:stretch>
            <a:fillRect/>
          </a:stretch>
        </p:blipFill>
        <p:spPr>
          <a:xfrm rot="-2119714">
            <a:off x="8452368" y="-1028582"/>
            <a:ext cx="1909667" cy="2170668"/>
          </a:xfrm>
          <a:prstGeom prst="rect">
            <a:avLst/>
          </a:prstGeom>
          <a:noFill/>
          <a:ln>
            <a:noFill/>
          </a:ln>
        </p:spPr>
      </p:pic>
      <p:pic>
        <p:nvPicPr>
          <p:cNvPr id="62" name="Google Shape;62;p8"/>
          <p:cNvPicPr preferRelativeResize="0"/>
          <p:nvPr/>
        </p:nvPicPr>
        <p:blipFill>
          <a:blip r:embed="rId5">
            <a:alphaModFix/>
          </a:blip>
          <a:stretch>
            <a:fillRect/>
          </a:stretch>
        </p:blipFill>
        <p:spPr>
          <a:xfrm>
            <a:off x="-203300" y="4898467"/>
            <a:ext cx="4241799" cy="2542071"/>
          </a:xfrm>
          <a:prstGeom prst="rect">
            <a:avLst/>
          </a:prstGeom>
          <a:noFill/>
          <a:ln>
            <a:noFill/>
          </a:ln>
        </p:spPr>
      </p:pic>
      <p:pic>
        <p:nvPicPr>
          <p:cNvPr id="63" name="Google Shape;63;p8"/>
          <p:cNvPicPr preferRelativeResize="0"/>
          <p:nvPr/>
        </p:nvPicPr>
        <p:blipFill>
          <a:blip r:embed="rId4" cstate="print">
            <a:alphaModFix/>
          </a:blip>
          <a:stretch>
            <a:fillRect/>
          </a:stretch>
        </p:blipFill>
        <p:spPr>
          <a:xfrm rot="3097086">
            <a:off x="11436869" y="1012834"/>
            <a:ext cx="1909665" cy="2170669"/>
          </a:xfrm>
          <a:prstGeom prst="rect">
            <a:avLst/>
          </a:prstGeom>
          <a:noFill/>
          <a:ln>
            <a:noFill/>
          </a:ln>
        </p:spPr>
      </p:pic>
    </p:spTree>
    <p:extLst>
      <p:ext uri="{BB962C8B-B14F-4D97-AF65-F5344CB8AC3E}">
        <p14:creationId xmlns:p14="http://schemas.microsoft.com/office/powerpoint/2010/main" val="2503133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pic>
        <p:nvPicPr>
          <p:cNvPr id="65" name="Google Shape;65;p9"/>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66" name="Google Shape;66;p9"/>
          <p:cNvPicPr preferRelativeResize="0"/>
          <p:nvPr/>
        </p:nvPicPr>
        <p:blipFill rotWithShape="1">
          <a:blip r:embed="rId3">
            <a:alphaModFix/>
          </a:blip>
          <a:srcRect l="37472" b="40877"/>
          <a:stretch/>
        </p:blipFill>
        <p:spPr>
          <a:xfrm rot="-8" flipH="1">
            <a:off x="10052533" y="4953869"/>
            <a:ext cx="2139467" cy="1904128"/>
          </a:xfrm>
          <a:prstGeom prst="rect">
            <a:avLst/>
          </a:prstGeom>
          <a:noFill/>
          <a:ln>
            <a:noFill/>
          </a:ln>
        </p:spPr>
      </p:pic>
      <p:sp>
        <p:nvSpPr>
          <p:cNvPr id="67" name="Google Shape;67;p9"/>
          <p:cNvSpPr txBox="1">
            <a:spLocks noGrp="1"/>
          </p:cNvSpPr>
          <p:nvPr>
            <p:ph type="title"/>
          </p:nvPr>
        </p:nvSpPr>
        <p:spPr>
          <a:xfrm>
            <a:off x="2897467" y="4418833"/>
            <a:ext cx="6397200" cy="8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9"/>
          <p:cNvSpPr txBox="1">
            <a:spLocks noGrp="1"/>
          </p:cNvSpPr>
          <p:nvPr>
            <p:ph type="subTitle" idx="1"/>
          </p:nvPr>
        </p:nvSpPr>
        <p:spPr>
          <a:xfrm>
            <a:off x="2897467" y="5236000"/>
            <a:ext cx="63972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69" name="Google Shape;69;p9"/>
          <p:cNvPicPr preferRelativeResize="0"/>
          <p:nvPr/>
        </p:nvPicPr>
        <p:blipFill rotWithShape="1">
          <a:blip r:embed="rId3">
            <a:alphaModFix/>
          </a:blip>
          <a:srcRect l="37472" b="40877"/>
          <a:stretch/>
        </p:blipFill>
        <p:spPr>
          <a:xfrm rot="8">
            <a:off x="133" y="4953869"/>
            <a:ext cx="2139467" cy="1904128"/>
          </a:xfrm>
          <a:prstGeom prst="rect">
            <a:avLst/>
          </a:prstGeom>
          <a:noFill/>
          <a:ln>
            <a:noFill/>
          </a:ln>
        </p:spPr>
      </p:pic>
      <p:grpSp>
        <p:nvGrpSpPr>
          <p:cNvPr id="70" name="Google Shape;70;p9"/>
          <p:cNvGrpSpPr/>
          <p:nvPr/>
        </p:nvGrpSpPr>
        <p:grpSpPr>
          <a:xfrm>
            <a:off x="-664148" y="4785571"/>
            <a:ext cx="3125072" cy="2364600"/>
            <a:chOff x="-427348" y="3589178"/>
            <a:chExt cx="2343804" cy="1773450"/>
          </a:xfrm>
        </p:grpSpPr>
        <p:pic>
          <p:nvPicPr>
            <p:cNvPr id="71" name="Google Shape;71;p9"/>
            <p:cNvPicPr preferRelativeResize="0"/>
            <p:nvPr/>
          </p:nvPicPr>
          <p:blipFill>
            <a:blip r:embed="rId4">
              <a:alphaModFix/>
            </a:blip>
            <a:stretch>
              <a:fillRect/>
            </a:stretch>
          </p:blipFill>
          <p:spPr>
            <a:xfrm>
              <a:off x="702428" y="3995862"/>
              <a:ext cx="1214028" cy="1279564"/>
            </a:xfrm>
            <a:prstGeom prst="rect">
              <a:avLst/>
            </a:prstGeom>
            <a:noFill/>
            <a:ln>
              <a:noFill/>
            </a:ln>
          </p:spPr>
        </p:pic>
        <p:pic>
          <p:nvPicPr>
            <p:cNvPr id="72" name="Google Shape;72;p9"/>
            <p:cNvPicPr preferRelativeResize="0"/>
            <p:nvPr/>
          </p:nvPicPr>
          <p:blipFill>
            <a:blip r:embed="rId5">
              <a:alphaModFix/>
            </a:blip>
            <a:stretch>
              <a:fillRect/>
            </a:stretch>
          </p:blipFill>
          <p:spPr>
            <a:xfrm rot="-1085490" flipH="1">
              <a:off x="-240251" y="3765156"/>
              <a:ext cx="1359681" cy="1421494"/>
            </a:xfrm>
            <a:prstGeom prst="rect">
              <a:avLst/>
            </a:prstGeom>
            <a:noFill/>
            <a:ln>
              <a:noFill/>
            </a:ln>
          </p:spPr>
        </p:pic>
      </p:grpSp>
      <p:grpSp>
        <p:nvGrpSpPr>
          <p:cNvPr id="73" name="Google Shape;73;p9"/>
          <p:cNvGrpSpPr/>
          <p:nvPr/>
        </p:nvGrpSpPr>
        <p:grpSpPr>
          <a:xfrm flipH="1">
            <a:off x="9731085" y="4785571"/>
            <a:ext cx="3125072" cy="2364600"/>
            <a:chOff x="-427348" y="3589178"/>
            <a:chExt cx="2343804" cy="1773450"/>
          </a:xfrm>
        </p:grpSpPr>
        <p:pic>
          <p:nvPicPr>
            <p:cNvPr id="74" name="Google Shape;74;p9"/>
            <p:cNvPicPr preferRelativeResize="0"/>
            <p:nvPr/>
          </p:nvPicPr>
          <p:blipFill>
            <a:blip r:embed="rId4">
              <a:alphaModFix/>
            </a:blip>
            <a:stretch>
              <a:fillRect/>
            </a:stretch>
          </p:blipFill>
          <p:spPr>
            <a:xfrm>
              <a:off x="702428" y="3995862"/>
              <a:ext cx="1214028" cy="1279564"/>
            </a:xfrm>
            <a:prstGeom prst="rect">
              <a:avLst/>
            </a:prstGeom>
            <a:noFill/>
            <a:ln>
              <a:noFill/>
            </a:ln>
          </p:spPr>
        </p:pic>
        <p:pic>
          <p:nvPicPr>
            <p:cNvPr id="75" name="Google Shape;75;p9"/>
            <p:cNvPicPr preferRelativeResize="0"/>
            <p:nvPr/>
          </p:nvPicPr>
          <p:blipFill>
            <a:blip r:embed="rId5">
              <a:alphaModFix/>
            </a:blip>
            <a:stretch>
              <a:fillRect/>
            </a:stretch>
          </p:blipFill>
          <p:spPr>
            <a:xfrm rot="-1085490" flipH="1">
              <a:off x="-240251" y="3765156"/>
              <a:ext cx="1359681" cy="1421494"/>
            </a:xfrm>
            <a:prstGeom prst="rect">
              <a:avLst/>
            </a:prstGeom>
            <a:noFill/>
            <a:ln>
              <a:noFill/>
            </a:ln>
          </p:spPr>
        </p:pic>
      </p:grpSp>
      <p:pic>
        <p:nvPicPr>
          <p:cNvPr id="76" name="Google Shape;76;p9"/>
          <p:cNvPicPr preferRelativeResize="0"/>
          <p:nvPr/>
        </p:nvPicPr>
        <p:blipFill>
          <a:blip r:embed="rId6">
            <a:alphaModFix/>
          </a:blip>
          <a:stretch>
            <a:fillRect/>
          </a:stretch>
        </p:blipFill>
        <p:spPr>
          <a:xfrm>
            <a:off x="2460933" y="5999339"/>
            <a:ext cx="420567" cy="444343"/>
          </a:xfrm>
          <a:prstGeom prst="rect">
            <a:avLst/>
          </a:prstGeom>
          <a:noFill/>
          <a:ln>
            <a:noFill/>
          </a:ln>
        </p:spPr>
      </p:pic>
      <p:pic>
        <p:nvPicPr>
          <p:cNvPr id="77" name="Google Shape;77;p9"/>
          <p:cNvPicPr preferRelativeResize="0"/>
          <p:nvPr/>
        </p:nvPicPr>
        <p:blipFill>
          <a:blip r:embed="rId7" cstate="print">
            <a:alphaModFix/>
          </a:blip>
          <a:stretch>
            <a:fillRect/>
          </a:stretch>
        </p:blipFill>
        <p:spPr>
          <a:xfrm>
            <a:off x="1481301" y="4627518"/>
            <a:ext cx="289993" cy="285365"/>
          </a:xfrm>
          <a:prstGeom prst="rect">
            <a:avLst/>
          </a:prstGeom>
          <a:noFill/>
          <a:ln>
            <a:noFill/>
          </a:ln>
        </p:spPr>
      </p:pic>
      <p:pic>
        <p:nvPicPr>
          <p:cNvPr id="78" name="Google Shape;78;p9"/>
          <p:cNvPicPr preferRelativeResize="0"/>
          <p:nvPr/>
        </p:nvPicPr>
        <p:blipFill>
          <a:blip r:embed="rId6">
            <a:alphaModFix/>
          </a:blip>
          <a:stretch>
            <a:fillRect/>
          </a:stretch>
        </p:blipFill>
        <p:spPr>
          <a:xfrm>
            <a:off x="11463833" y="4442415"/>
            <a:ext cx="324800" cy="343155"/>
          </a:xfrm>
          <a:prstGeom prst="rect">
            <a:avLst/>
          </a:prstGeom>
          <a:noFill/>
          <a:ln>
            <a:noFill/>
          </a:ln>
        </p:spPr>
      </p:pic>
      <p:pic>
        <p:nvPicPr>
          <p:cNvPr id="79" name="Google Shape;79;p9"/>
          <p:cNvPicPr preferRelativeResize="0"/>
          <p:nvPr/>
        </p:nvPicPr>
        <p:blipFill>
          <a:blip r:embed="rId6">
            <a:alphaModFix/>
          </a:blip>
          <a:stretch>
            <a:fillRect/>
          </a:stretch>
        </p:blipFill>
        <p:spPr>
          <a:xfrm flipH="1">
            <a:off x="10334933" y="4607073"/>
            <a:ext cx="420567" cy="444343"/>
          </a:xfrm>
          <a:prstGeom prst="rect">
            <a:avLst/>
          </a:prstGeom>
          <a:noFill/>
          <a:ln>
            <a:noFill/>
          </a:ln>
        </p:spPr>
      </p:pic>
    </p:spTree>
    <p:extLst>
      <p:ext uri="{BB962C8B-B14F-4D97-AF65-F5344CB8AC3E}">
        <p14:creationId xmlns:p14="http://schemas.microsoft.com/office/powerpoint/2010/main" val="16876816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0"/>
        <p:cNvGrpSpPr/>
        <p:nvPr/>
      </p:nvGrpSpPr>
      <p:grpSpPr>
        <a:xfrm>
          <a:off x="0" y="0"/>
          <a:ext cx="0" cy="0"/>
          <a:chOff x="0" y="0"/>
          <a:chExt cx="0" cy="0"/>
        </a:xfrm>
      </p:grpSpPr>
      <p:pic>
        <p:nvPicPr>
          <p:cNvPr id="81" name="Google Shape;81;p10"/>
          <p:cNvPicPr preferRelativeResize="0"/>
          <p:nvPr/>
        </p:nvPicPr>
        <p:blipFill rotWithShape="1">
          <a:blip r:embed="rId2">
            <a:alphaModFix/>
          </a:blip>
          <a:srcRect t="44900" r="4434"/>
          <a:stretch/>
        </p:blipFill>
        <p:spPr>
          <a:xfrm rot="-2" flipH="1">
            <a:off x="2" y="2"/>
            <a:ext cx="7388065" cy="2563263"/>
          </a:xfrm>
          <a:prstGeom prst="rect">
            <a:avLst/>
          </a:prstGeom>
          <a:noFill/>
          <a:ln>
            <a:noFill/>
          </a:ln>
        </p:spPr>
      </p:pic>
      <p:sp>
        <p:nvSpPr>
          <p:cNvPr id="82" name="Google Shape;82;p10"/>
          <p:cNvSpPr txBox="1">
            <a:spLocks noGrp="1"/>
          </p:cNvSpPr>
          <p:nvPr>
            <p:ph type="body" idx="1"/>
          </p:nvPr>
        </p:nvSpPr>
        <p:spPr>
          <a:xfrm>
            <a:off x="981737" y="719175"/>
            <a:ext cx="4881600" cy="11460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600"/>
              <a:buNone/>
              <a:defRPr sz="3733" b="1">
                <a:solidFill>
                  <a:schemeClr val="lt1"/>
                </a:solidFill>
                <a:latin typeface="Mountains of Christmas"/>
                <a:ea typeface="Mountains of Christmas"/>
                <a:cs typeface="Mountains of Christmas"/>
                <a:sym typeface="Mountains of Christmas"/>
              </a:defRPr>
            </a:lvl1pPr>
          </a:lstStyle>
          <a:p>
            <a:endParaRPr/>
          </a:p>
        </p:txBody>
      </p:sp>
      <p:pic>
        <p:nvPicPr>
          <p:cNvPr id="83" name="Google Shape;83;p10"/>
          <p:cNvPicPr preferRelativeResize="0"/>
          <p:nvPr/>
        </p:nvPicPr>
        <p:blipFill>
          <a:blip r:embed="rId3" cstate="print">
            <a:alphaModFix/>
          </a:blip>
          <a:stretch>
            <a:fillRect/>
          </a:stretch>
        </p:blipFill>
        <p:spPr>
          <a:xfrm>
            <a:off x="2628667" y="134065"/>
            <a:ext cx="268800" cy="459867"/>
          </a:xfrm>
          <a:prstGeom prst="rect">
            <a:avLst/>
          </a:prstGeom>
          <a:noFill/>
          <a:ln>
            <a:noFill/>
          </a:ln>
        </p:spPr>
      </p:pic>
      <p:pic>
        <p:nvPicPr>
          <p:cNvPr id="84" name="Google Shape;84;p10"/>
          <p:cNvPicPr preferRelativeResize="0"/>
          <p:nvPr/>
        </p:nvPicPr>
        <p:blipFill>
          <a:blip r:embed="rId4" cstate="print">
            <a:alphaModFix/>
          </a:blip>
          <a:stretch>
            <a:fillRect/>
          </a:stretch>
        </p:blipFill>
        <p:spPr>
          <a:xfrm rot="-654683" flipH="1">
            <a:off x="1518596" y="-62743"/>
            <a:ext cx="657473" cy="419892"/>
          </a:xfrm>
          <a:prstGeom prst="rect">
            <a:avLst/>
          </a:prstGeom>
          <a:noFill/>
          <a:ln>
            <a:noFill/>
          </a:ln>
        </p:spPr>
      </p:pic>
      <p:pic>
        <p:nvPicPr>
          <p:cNvPr id="85" name="Google Shape;85;p10"/>
          <p:cNvPicPr preferRelativeResize="0"/>
          <p:nvPr/>
        </p:nvPicPr>
        <p:blipFill>
          <a:blip r:embed="rId5">
            <a:alphaModFix/>
          </a:blip>
          <a:stretch>
            <a:fillRect/>
          </a:stretch>
        </p:blipFill>
        <p:spPr>
          <a:xfrm>
            <a:off x="-208233" y="134052"/>
            <a:ext cx="1519212" cy="1601233"/>
          </a:xfrm>
          <a:prstGeom prst="rect">
            <a:avLst/>
          </a:prstGeom>
          <a:noFill/>
          <a:ln>
            <a:noFill/>
          </a:ln>
        </p:spPr>
      </p:pic>
    </p:spTree>
    <p:extLst>
      <p:ext uri="{BB962C8B-B14F-4D97-AF65-F5344CB8AC3E}">
        <p14:creationId xmlns:p14="http://schemas.microsoft.com/office/powerpoint/2010/main" val="203458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6"/>
        <p:cNvGrpSpPr/>
        <p:nvPr/>
      </p:nvGrpSpPr>
      <p:grpSpPr>
        <a:xfrm>
          <a:off x="0" y="0"/>
          <a:ext cx="0" cy="0"/>
          <a:chOff x="0" y="0"/>
          <a:chExt cx="0" cy="0"/>
        </a:xfrm>
      </p:grpSpPr>
      <p:pic>
        <p:nvPicPr>
          <p:cNvPr id="87" name="Google Shape;87;p1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 name="Google Shape;88;p11"/>
          <p:cNvSpPr txBox="1">
            <a:spLocks noGrp="1"/>
          </p:cNvSpPr>
          <p:nvPr>
            <p:ph type="title" hasCustomPrompt="1"/>
          </p:nvPr>
        </p:nvSpPr>
        <p:spPr>
          <a:xfrm>
            <a:off x="2844167" y="2077400"/>
            <a:ext cx="6503600" cy="170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1"/>
          <p:cNvSpPr txBox="1">
            <a:spLocks noGrp="1"/>
          </p:cNvSpPr>
          <p:nvPr>
            <p:ph type="subTitle" idx="1"/>
          </p:nvPr>
        </p:nvSpPr>
        <p:spPr>
          <a:xfrm>
            <a:off x="3911533" y="3785800"/>
            <a:ext cx="4368800" cy="9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90" name="Google Shape;90;p11"/>
          <p:cNvSpPr/>
          <p:nvPr/>
        </p:nvSpPr>
        <p:spPr>
          <a:xfrm>
            <a:off x="863867" y="-1803267"/>
            <a:ext cx="10464400" cy="104644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1" name="Google Shape;91;p11"/>
          <p:cNvPicPr preferRelativeResize="0"/>
          <p:nvPr/>
        </p:nvPicPr>
        <p:blipFill rotWithShape="1">
          <a:blip r:embed="rId3">
            <a:alphaModFix/>
          </a:blip>
          <a:srcRect r="13517" b="60868"/>
          <a:stretch/>
        </p:blipFill>
        <p:spPr>
          <a:xfrm rot="-10799998">
            <a:off x="1" y="0"/>
            <a:ext cx="6685665" cy="1820397"/>
          </a:xfrm>
          <a:prstGeom prst="rect">
            <a:avLst/>
          </a:prstGeom>
          <a:noFill/>
          <a:ln>
            <a:noFill/>
          </a:ln>
        </p:spPr>
      </p:pic>
      <p:pic>
        <p:nvPicPr>
          <p:cNvPr id="92" name="Google Shape;92;p11"/>
          <p:cNvPicPr preferRelativeResize="0"/>
          <p:nvPr/>
        </p:nvPicPr>
        <p:blipFill rotWithShape="1">
          <a:blip r:embed="rId3">
            <a:alphaModFix/>
          </a:blip>
          <a:srcRect r="13517" b="60868"/>
          <a:stretch/>
        </p:blipFill>
        <p:spPr>
          <a:xfrm rot="2">
            <a:off x="5506334" y="5028000"/>
            <a:ext cx="6685665" cy="1820397"/>
          </a:xfrm>
          <a:prstGeom prst="rect">
            <a:avLst/>
          </a:prstGeom>
          <a:noFill/>
          <a:ln>
            <a:noFill/>
          </a:ln>
        </p:spPr>
      </p:pic>
      <p:pic>
        <p:nvPicPr>
          <p:cNvPr id="93" name="Google Shape;93;p11"/>
          <p:cNvPicPr preferRelativeResize="0"/>
          <p:nvPr/>
        </p:nvPicPr>
        <p:blipFill>
          <a:blip r:embed="rId4">
            <a:alphaModFix/>
          </a:blip>
          <a:stretch>
            <a:fillRect/>
          </a:stretch>
        </p:blipFill>
        <p:spPr>
          <a:xfrm rot="6704302" flipH="1">
            <a:off x="-161601" y="4337767"/>
            <a:ext cx="958100" cy="2366701"/>
          </a:xfrm>
          <a:prstGeom prst="rect">
            <a:avLst/>
          </a:prstGeom>
          <a:noFill/>
          <a:ln>
            <a:noFill/>
          </a:ln>
        </p:spPr>
      </p:pic>
      <p:pic>
        <p:nvPicPr>
          <p:cNvPr id="94" name="Google Shape;94;p11"/>
          <p:cNvPicPr preferRelativeResize="0"/>
          <p:nvPr/>
        </p:nvPicPr>
        <p:blipFill>
          <a:blip r:embed="rId5">
            <a:alphaModFix/>
          </a:blip>
          <a:stretch>
            <a:fillRect/>
          </a:stretch>
        </p:blipFill>
        <p:spPr>
          <a:xfrm rot="-2337290">
            <a:off x="7146915" y="456680"/>
            <a:ext cx="822011" cy="524973"/>
          </a:xfrm>
          <a:prstGeom prst="rect">
            <a:avLst/>
          </a:prstGeom>
          <a:noFill/>
          <a:ln>
            <a:noFill/>
          </a:ln>
        </p:spPr>
      </p:pic>
      <p:pic>
        <p:nvPicPr>
          <p:cNvPr id="95" name="Google Shape;95;p11"/>
          <p:cNvPicPr preferRelativeResize="0"/>
          <p:nvPr/>
        </p:nvPicPr>
        <p:blipFill>
          <a:blip r:embed="rId6">
            <a:alphaModFix/>
          </a:blip>
          <a:stretch>
            <a:fillRect/>
          </a:stretch>
        </p:blipFill>
        <p:spPr>
          <a:xfrm>
            <a:off x="9545634" y="518550"/>
            <a:ext cx="379733" cy="401233"/>
          </a:xfrm>
          <a:prstGeom prst="rect">
            <a:avLst/>
          </a:prstGeom>
          <a:noFill/>
          <a:ln>
            <a:noFill/>
          </a:ln>
        </p:spPr>
      </p:pic>
      <p:pic>
        <p:nvPicPr>
          <p:cNvPr id="96" name="Google Shape;96;p11"/>
          <p:cNvPicPr preferRelativeResize="0"/>
          <p:nvPr/>
        </p:nvPicPr>
        <p:blipFill>
          <a:blip r:embed="rId5">
            <a:alphaModFix/>
          </a:blip>
          <a:stretch>
            <a:fillRect/>
          </a:stretch>
        </p:blipFill>
        <p:spPr>
          <a:xfrm rot="6128356">
            <a:off x="4707148" y="5821648"/>
            <a:ext cx="822011" cy="524973"/>
          </a:xfrm>
          <a:prstGeom prst="rect">
            <a:avLst/>
          </a:prstGeom>
          <a:noFill/>
          <a:ln>
            <a:noFill/>
          </a:ln>
        </p:spPr>
      </p:pic>
    </p:spTree>
    <p:extLst>
      <p:ext uri="{BB962C8B-B14F-4D97-AF65-F5344CB8AC3E}">
        <p14:creationId xmlns:p14="http://schemas.microsoft.com/office/powerpoint/2010/main" val="2173243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927054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pic>
        <p:nvPicPr>
          <p:cNvPr id="99" name="Google Shape;99;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0" name="Google Shape;100;p13"/>
          <p:cNvSpPr txBox="1">
            <a:spLocks noGrp="1"/>
          </p:cNvSpPr>
          <p:nvPr>
            <p:ph type="title"/>
          </p:nvPr>
        </p:nvSpPr>
        <p:spPr>
          <a:xfrm>
            <a:off x="950800" y="593367"/>
            <a:ext cx="911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3"/>
          <p:cNvSpPr txBox="1">
            <a:spLocks noGrp="1"/>
          </p:cNvSpPr>
          <p:nvPr>
            <p:ph type="subTitle" idx="1"/>
          </p:nvPr>
        </p:nvSpPr>
        <p:spPr>
          <a:xfrm>
            <a:off x="2844751" y="2027600"/>
            <a:ext cx="30844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102" name="Google Shape;102;p13"/>
          <p:cNvSpPr txBox="1">
            <a:spLocks noGrp="1"/>
          </p:cNvSpPr>
          <p:nvPr>
            <p:ph type="subTitle" idx="2"/>
          </p:nvPr>
        </p:nvSpPr>
        <p:spPr>
          <a:xfrm>
            <a:off x="2844751" y="2567267"/>
            <a:ext cx="30844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3" name="Google Shape;103;p13"/>
          <p:cNvSpPr txBox="1">
            <a:spLocks noGrp="1"/>
          </p:cNvSpPr>
          <p:nvPr>
            <p:ph type="title" idx="3" hasCustomPrompt="1"/>
          </p:nvPr>
        </p:nvSpPr>
        <p:spPr>
          <a:xfrm>
            <a:off x="1582351" y="2448467"/>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04" name="Google Shape;104;p13"/>
          <p:cNvSpPr txBox="1">
            <a:spLocks noGrp="1"/>
          </p:cNvSpPr>
          <p:nvPr>
            <p:ph type="subTitle" idx="4"/>
          </p:nvPr>
        </p:nvSpPr>
        <p:spPr>
          <a:xfrm>
            <a:off x="7950151" y="2027600"/>
            <a:ext cx="30844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105" name="Google Shape;105;p13"/>
          <p:cNvSpPr txBox="1">
            <a:spLocks noGrp="1"/>
          </p:cNvSpPr>
          <p:nvPr>
            <p:ph type="subTitle" idx="5"/>
          </p:nvPr>
        </p:nvSpPr>
        <p:spPr>
          <a:xfrm>
            <a:off x="7950151" y="2567267"/>
            <a:ext cx="30844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6" name="Google Shape;106;p13"/>
          <p:cNvSpPr txBox="1">
            <a:spLocks noGrp="1"/>
          </p:cNvSpPr>
          <p:nvPr>
            <p:ph type="title" idx="6" hasCustomPrompt="1"/>
          </p:nvPr>
        </p:nvSpPr>
        <p:spPr>
          <a:xfrm>
            <a:off x="6687817" y="2448467"/>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07" name="Google Shape;107;p13"/>
          <p:cNvSpPr txBox="1">
            <a:spLocks noGrp="1"/>
          </p:cNvSpPr>
          <p:nvPr>
            <p:ph type="subTitle" idx="7"/>
          </p:nvPr>
        </p:nvSpPr>
        <p:spPr>
          <a:xfrm>
            <a:off x="2844751" y="3914333"/>
            <a:ext cx="30844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108" name="Google Shape;108;p13"/>
          <p:cNvSpPr txBox="1">
            <a:spLocks noGrp="1"/>
          </p:cNvSpPr>
          <p:nvPr>
            <p:ph type="subTitle" idx="8"/>
          </p:nvPr>
        </p:nvSpPr>
        <p:spPr>
          <a:xfrm>
            <a:off x="2844751" y="4454000"/>
            <a:ext cx="30844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9" name="Google Shape;109;p13"/>
          <p:cNvSpPr txBox="1">
            <a:spLocks noGrp="1"/>
          </p:cNvSpPr>
          <p:nvPr>
            <p:ph type="title" idx="9" hasCustomPrompt="1"/>
          </p:nvPr>
        </p:nvSpPr>
        <p:spPr>
          <a:xfrm>
            <a:off x="1582417" y="4335200"/>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0" name="Google Shape;110;p13"/>
          <p:cNvSpPr txBox="1">
            <a:spLocks noGrp="1"/>
          </p:cNvSpPr>
          <p:nvPr>
            <p:ph type="subTitle" idx="13"/>
          </p:nvPr>
        </p:nvSpPr>
        <p:spPr>
          <a:xfrm>
            <a:off x="7950151" y="3914333"/>
            <a:ext cx="30844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111" name="Google Shape;111;p13"/>
          <p:cNvSpPr txBox="1">
            <a:spLocks noGrp="1"/>
          </p:cNvSpPr>
          <p:nvPr>
            <p:ph type="subTitle" idx="14"/>
          </p:nvPr>
        </p:nvSpPr>
        <p:spPr>
          <a:xfrm>
            <a:off x="7950151" y="4454000"/>
            <a:ext cx="30844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2" name="Google Shape;112;p13"/>
          <p:cNvSpPr txBox="1">
            <a:spLocks noGrp="1"/>
          </p:cNvSpPr>
          <p:nvPr>
            <p:ph type="title" idx="15" hasCustomPrompt="1"/>
          </p:nvPr>
        </p:nvSpPr>
        <p:spPr>
          <a:xfrm>
            <a:off x="6687817" y="4335200"/>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pic>
        <p:nvPicPr>
          <p:cNvPr id="113" name="Google Shape;113;p13"/>
          <p:cNvPicPr preferRelativeResize="0"/>
          <p:nvPr/>
        </p:nvPicPr>
        <p:blipFill rotWithShape="1">
          <a:blip r:embed="rId3">
            <a:alphaModFix/>
          </a:blip>
          <a:srcRect l="4867" r="5325" b="61801"/>
          <a:stretch/>
        </p:blipFill>
        <p:spPr>
          <a:xfrm>
            <a:off x="0" y="5861933"/>
            <a:ext cx="12192000" cy="1096600"/>
          </a:xfrm>
          <a:prstGeom prst="rect">
            <a:avLst/>
          </a:prstGeom>
          <a:noFill/>
          <a:ln>
            <a:noFill/>
          </a:ln>
        </p:spPr>
      </p:pic>
    </p:spTree>
    <p:extLst>
      <p:ext uri="{BB962C8B-B14F-4D97-AF65-F5344CB8AC3E}">
        <p14:creationId xmlns:p14="http://schemas.microsoft.com/office/powerpoint/2010/main" val="1526150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6" name="Google Shape;116;p14"/>
          <p:cNvSpPr txBox="1">
            <a:spLocks noGrp="1"/>
          </p:cNvSpPr>
          <p:nvPr>
            <p:ph type="title"/>
          </p:nvPr>
        </p:nvSpPr>
        <p:spPr>
          <a:xfrm>
            <a:off x="4139200" y="3876433"/>
            <a:ext cx="3913600" cy="630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17" name="Google Shape;117;p14"/>
          <p:cNvSpPr txBox="1">
            <a:spLocks noGrp="1"/>
          </p:cNvSpPr>
          <p:nvPr>
            <p:ph type="subTitle" idx="1"/>
          </p:nvPr>
        </p:nvSpPr>
        <p:spPr>
          <a:xfrm>
            <a:off x="2958600" y="2350900"/>
            <a:ext cx="62748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9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pic>
        <p:nvPicPr>
          <p:cNvPr id="118" name="Google Shape;118;p14"/>
          <p:cNvPicPr preferRelativeResize="0"/>
          <p:nvPr/>
        </p:nvPicPr>
        <p:blipFill rotWithShape="1">
          <a:blip r:embed="rId3">
            <a:alphaModFix/>
          </a:blip>
          <a:srcRect r="13517" b="60868"/>
          <a:stretch/>
        </p:blipFill>
        <p:spPr>
          <a:xfrm rot="-2" flipH="1">
            <a:off x="1" y="5028000"/>
            <a:ext cx="6685665" cy="1820397"/>
          </a:xfrm>
          <a:prstGeom prst="rect">
            <a:avLst/>
          </a:prstGeom>
          <a:noFill/>
          <a:ln>
            <a:noFill/>
          </a:ln>
        </p:spPr>
      </p:pic>
      <p:pic>
        <p:nvPicPr>
          <p:cNvPr id="119" name="Google Shape;119;p14"/>
          <p:cNvPicPr preferRelativeResize="0"/>
          <p:nvPr/>
        </p:nvPicPr>
        <p:blipFill rotWithShape="1">
          <a:blip r:embed="rId3">
            <a:alphaModFix/>
          </a:blip>
          <a:srcRect r="13517" b="60868"/>
          <a:stretch/>
        </p:blipFill>
        <p:spPr>
          <a:xfrm rot="10799998" flipH="1">
            <a:off x="5506334" y="0"/>
            <a:ext cx="6685665" cy="1820397"/>
          </a:xfrm>
          <a:prstGeom prst="rect">
            <a:avLst/>
          </a:prstGeom>
          <a:noFill/>
          <a:ln>
            <a:noFill/>
          </a:ln>
        </p:spPr>
      </p:pic>
      <p:pic>
        <p:nvPicPr>
          <p:cNvPr id="120" name="Google Shape;120;p14"/>
          <p:cNvPicPr preferRelativeResize="0"/>
          <p:nvPr/>
        </p:nvPicPr>
        <p:blipFill>
          <a:blip r:embed="rId4">
            <a:alphaModFix/>
          </a:blip>
          <a:stretch>
            <a:fillRect/>
          </a:stretch>
        </p:blipFill>
        <p:spPr>
          <a:xfrm>
            <a:off x="575567" y="4316031"/>
            <a:ext cx="536700" cy="528133"/>
          </a:xfrm>
          <a:prstGeom prst="rect">
            <a:avLst/>
          </a:prstGeom>
          <a:noFill/>
          <a:ln>
            <a:noFill/>
          </a:ln>
        </p:spPr>
      </p:pic>
      <p:pic>
        <p:nvPicPr>
          <p:cNvPr id="121" name="Google Shape;121;p14"/>
          <p:cNvPicPr preferRelativeResize="0"/>
          <p:nvPr/>
        </p:nvPicPr>
        <p:blipFill>
          <a:blip r:embed="rId5">
            <a:alphaModFix/>
          </a:blip>
          <a:stretch>
            <a:fillRect/>
          </a:stretch>
        </p:blipFill>
        <p:spPr>
          <a:xfrm>
            <a:off x="11068500" y="2821645"/>
            <a:ext cx="624024" cy="659300"/>
          </a:xfrm>
          <a:prstGeom prst="rect">
            <a:avLst/>
          </a:prstGeom>
          <a:noFill/>
          <a:ln>
            <a:noFill/>
          </a:ln>
        </p:spPr>
      </p:pic>
      <p:pic>
        <p:nvPicPr>
          <p:cNvPr id="122" name="Google Shape;122;p14"/>
          <p:cNvPicPr preferRelativeResize="0"/>
          <p:nvPr/>
        </p:nvPicPr>
        <p:blipFill>
          <a:blip r:embed="rId5">
            <a:alphaModFix/>
          </a:blip>
          <a:stretch>
            <a:fillRect/>
          </a:stretch>
        </p:blipFill>
        <p:spPr>
          <a:xfrm>
            <a:off x="7560167" y="6321885"/>
            <a:ext cx="379733" cy="401233"/>
          </a:xfrm>
          <a:prstGeom prst="rect">
            <a:avLst/>
          </a:prstGeom>
          <a:noFill/>
          <a:ln>
            <a:noFill/>
          </a:ln>
        </p:spPr>
      </p:pic>
      <p:pic>
        <p:nvPicPr>
          <p:cNvPr id="123" name="Google Shape;123;p14"/>
          <p:cNvPicPr preferRelativeResize="0"/>
          <p:nvPr/>
        </p:nvPicPr>
        <p:blipFill>
          <a:blip r:embed="rId6">
            <a:alphaModFix/>
          </a:blip>
          <a:stretch>
            <a:fillRect/>
          </a:stretch>
        </p:blipFill>
        <p:spPr>
          <a:xfrm rot="-5582901">
            <a:off x="238991" y="-94312"/>
            <a:ext cx="1424423" cy="1489157"/>
          </a:xfrm>
          <a:prstGeom prst="rect">
            <a:avLst/>
          </a:prstGeom>
          <a:noFill/>
          <a:ln>
            <a:noFill/>
          </a:ln>
        </p:spPr>
      </p:pic>
      <p:pic>
        <p:nvPicPr>
          <p:cNvPr id="124" name="Google Shape;124;p14"/>
          <p:cNvPicPr preferRelativeResize="0"/>
          <p:nvPr/>
        </p:nvPicPr>
        <p:blipFill>
          <a:blip r:embed="rId5">
            <a:alphaModFix/>
          </a:blip>
          <a:stretch>
            <a:fillRect/>
          </a:stretch>
        </p:blipFill>
        <p:spPr>
          <a:xfrm>
            <a:off x="4189334" y="257813"/>
            <a:ext cx="624033" cy="659311"/>
          </a:xfrm>
          <a:prstGeom prst="rect">
            <a:avLst/>
          </a:prstGeom>
          <a:noFill/>
          <a:ln>
            <a:noFill/>
          </a:ln>
        </p:spPr>
      </p:pic>
    </p:spTree>
    <p:extLst>
      <p:ext uri="{BB962C8B-B14F-4D97-AF65-F5344CB8AC3E}">
        <p14:creationId xmlns:p14="http://schemas.microsoft.com/office/powerpoint/2010/main" val="37621277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pic>
        <p:nvPicPr>
          <p:cNvPr id="126" name="Google Shape;126;p1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27" name="Google Shape;127;p15"/>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8" name="Google Shape;128;p15"/>
          <p:cNvSpPr txBox="1">
            <a:spLocks noGrp="1"/>
          </p:cNvSpPr>
          <p:nvPr>
            <p:ph type="body" idx="1"/>
          </p:nvPr>
        </p:nvSpPr>
        <p:spPr>
          <a:xfrm>
            <a:off x="951200" y="1580433"/>
            <a:ext cx="10289600" cy="4558400"/>
          </a:xfrm>
          <a:prstGeom prst="rect">
            <a:avLst/>
          </a:prstGeom>
        </p:spPr>
        <p:txBody>
          <a:bodyPr spcFirstLastPara="1" wrap="square" lIns="91425" tIns="91425" rIns="91425" bIns="91425" anchor="t" anchorCtr="0">
            <a:noAutofit/>
          </a:bodyPr>
          <a:lstStyle>
            <a:lvl1pPr marL="609585" lvl="0" indent="-414856" rtl="0">
              <a:lnSpc>
                <a:spcPct val="100000"/>
              </a:lnSpc>
              <a:spcBef>
                <a:spcPts val="0"/>
              </a:spcBef>
              <a:spcAft>
                <a:spcPts val="0"/>
              </a:spcAft>
              <a:buClr>
                <a:srgbClr val="434343"/>
              </a:buClr>
              <a:buSzPts val="1300"/>
              <a:buChar char="●"/>
              <a:defRPr sz="1600"/>
            </a:lvl1pPr>
            <a:lvl2pPr marL="1219170" lvl="1" indent="-414856" rtl="0">
              <a:spcBef>
                <a:spcPts val="0"/>
              </a:spcBef>
              <a:spcAft>
                <a:spcPts val="0"/>
              </a:spcAft>
              <a:buClr>
                <a:srgbClr val="434343"/>
              </a:buClr>
              <a:buSzPts val="1300"/>
              <a:buFont typeface="Roboto Condensed Light"/>
              <a:buChar char="○"/>
              <a:defRPr sz="1733"/>
            </a:lvl2pPr>
            <a:lvl3pPr marL="1828754" lvl="2" indent="-414856" rtl="0">
              <a:spcBef>
                <a:spcPts val="0"/>
              </a:spcBef>
              <a:spcAft>
                <a:spcPts val="0"/>
              </a:spcAft>
              <a:buClr>
                <a:srgbClr val="434343"/>
              </a:buClr>
              <a:buSzPts val="1300"/>
              <a:buFont typeface="Roboto Condensed Light"/>
              <a:buChar char="■"/>
              <a:defRPr sz="1733"/>
            </a:lvl3pPr>
            <a:lvl4pPr marL="2438339" lvl="3" indent="-414856" rtl="0">
              <a:spcBef>
                <a:spcPts val="0"/>
              </a:spcBef>
              <a:spcAft>
                <a:spcPts val="0"/>
              </a:spcAft>
              <a:buClr>
                <a:srgbClr val="434343"/>
              </a:buClr>
              <a:buSzPts val="1300"/>
              <a:buFont typeface="Roboto Condensed Light"/>
              <a:buChar char="●"/>
              <a:defRPr sz="1733"/>
            </a:lvl4pPr>
            <a:lvl5pPr marL="3047924" lvl="4" indent="-414856" rtl="0">
              <a:spcBef>
                <a:spcPts val="0"/>
              </a:spcBef>
              <a:spcAft>
                <a:spcPts val="0"/>
              </a:spcAft>
              <a:buClr>
                <a:srgbClr val="434343"/>
              </a:buClr>
              <a:buSzPts val="1300"/>
              <a:buFont typeface="Roboto Condensed Light"/>
              <a:buChar char="○"/>
              <a:defRPr sz="1733"/>
            </a:lvl5pPr>
            <a:lvl6pPr marL="3657509" lvl="5" indent="-414856" rtl="0">
              <a:spcBef>
                <a:spcPts val="0"/>
              </a:spcBef>
              <a:spcAft>
                <a:spcPts val="0"/>
              </a:spcAft>
              <a:buClr>
                <a:srgbClr val="434343"/>
              </a:buClr>
              <a:buSzPts val="1300"/>
              <a:buFont typeface="Roboto Condensed Light"/>
              <a:buChar char="■"/>
              <a:defRPr sz="1733"/>
            </a:lvl6pPr>
            <a:lvl7pPr marL="4267093" lvl="6" indent="-414856" rtl="0">
              <a:spcBef>
                <a:spcPts val="0"/>
              </a:spcBef>
              <a:spcAft>
                <a:spcPts val="0"/>
              </a:spcAft>
              <a:buClr>
                <a:srgbClr val="434343"/>
              </a:buClr>
              <a:buSzPts val="1300"/>
              <a:buFont typeface="Roboto Condensed Light"/>
              <a:buChar char="●"/>
              <a:defRPr sz="1733"/>
            </a:lvl7pPr>
            <a:lvl8pPr marL="4876678" lvl="7" indent="-414856" rtl="0">
              <a:spcBef>
                <a:spcPts val="0"/>
              </a:spcBef>
              <a:spcAft>
                <a:spcPts val="0"/>
              </a:spcAft>
              <a:buClr>
                <a:srgbClr val="434343"/>
              </a:buClr>
              <a:buSzPts val="1300"/>
              <a:buFont typeface="Roboto Condensed Light"/>
              <a:buChar char="○"/>
              <a:defRPr sz="1733"/>
            </a:lvl8pPr>
            <a:lvl9pPr marL="5486263" lvl="8" indent="-414856" rtl="0">
              <a:spcBef>
                <a:spcPts val="0"/>
              </a:spcBef>
              <a:spcAft>
                <a:spcPts val="0"/>
              </a:spcAft>
              <a:buClr>
                <a:srgbClr val="434343"/>
              </a:buClr>
              <a:buSzPts val="1300"/>
              <a:buFont typeface="Roboto Condensed Light"/>
              <a:buChar char="■"/>
              <a:defRPr sz="1733"/>
            </a:lvl9pPr>
          </a:lstStyle>
          <a:p>
            <a:endParaRPr/>
          </a:p>
        </p:txBody>
      </p:sp>
      <p:pic>
        <p:nvPicPr>
          <p:cNvPr id="129" name="Google Shape;129;p15"/>
          <p:cNvPicPr preferRelativeResize="0"/>
          <p:nvPr/>
        </p:nvPicPr>
        <p:blipFill rotWithShape="1">
          <a:blip r:embed="rId3">
            <a:alphaModFix/>
          </a:blip>
          <a:srcRect r="13517" b="60868"/>
          <a:stretch/>
        </p:blipFill>
        <p:spPr>
          <a:xfrm rot="-2" flipH="1">
            <a:off x="1" y="5028000"/>
            <a:ext cx="6685665" cy="1820397"/>
          </a:xfrm>
          <a:prstGeom prst="rect">
            <a:avLst/>
          </a:prstGeom>
          <a:noFill/>
          <a:ln>
            <a:noFill/>
          </a:ln>
        </p:spPr>
      </p:pic>
      <p:pic>
        <p:nvPicPr>
          <p:cNvPr id="130" name="Google Shape;130;p15"/>
          <p:cNvPicPr preferRelativeResize="0"/>
          <p:nvPr/>
        </p:nvPicPr>
        <p:blipFill rotWithShape="1">
          <a:blip r:embed="rId3">
            <a:alphaModFix/>
          </a:blip>
          <a:srcRect r="13517" b="60868"/>
          <a:stretch/>
        </p:blipFill>
        <p:spPr>
          <a:xfrm rot="10799998" flipH="1">
            <a:off x="6660433" y="2"/>
            <a:ext cx="5531568" cy="1506164"/>
          </a:xfrm>
          <a:prstGeom prst="rect">
            <a:avLst/>
          </a:prstGeom>
          <a:noFill/>
          <a:ln>
            <a:noFill/>
          </a:ln>
        </p:spPr>
      </p:pic>
    </p:spTree>
    <p:extLst>
      <p:ext uri="{BB962C8B-B14F-4D97-AF65-F5344CB8AC3E}">
        <p14:creationId xmlns:p14="http://schemas.microsoft.com/office/powerpoint/2010/main" val="8356253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131"/>
        <p:cNvGrpSpPr/>
        <p:nvPr/>
      </p:nvGrpSpPr>
      <p:grpSpPr>
        <a:xfrm>
          <a:off x="0" y="0"/>
          <a:ext cx="0" cy="0"/>
          <a:chOff x="0" y="0"/>
          <a:chExt cx="0" cy="0"/>
        </a:xfrm>
      </p:grpSpPr>
      <p:pic>
        <p:nvPicPr>
          <p:cNvPr id="132" name="Google Shape;132;p1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33" name="Google Shape;133;p16"/>
          <p:cNvSpPr/>
          <p:nvPr/>
        </p:nvSpPr>
        <p:spPr>
          <a:xfrm>
            <a:off x="-1079367" y="-760669"/>
            <a:ext cx="5017600" cy="50176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4" name="Google Shape;134;p16"/>
          <p:cNvPicPr preferRelativeResize="0"/>
          <p:nvPr/>
        </p:nvPicPr>
        <p:blipFill>
          <a:blip r:embed="rId3">
            <a:alphaModFix/>
          </a:blip>
          <a:stretch>
            <a:fillRect/>
          </a:stretch>
        </p:blipFill>
        <p:spPr>
          <a:xfrm rot="-1213743">
            <a:off x="-1302609" y="-543995"/>
            <a:ext cx="3782233" cy="2170929"/>
          </a:xfrm>
          <a:prstGeom prst="rect">
            <a:avLst/>
          </a:prstGeom>
          <a:noFill/>
          <a:ln>
            <a:noFill/>
          </a:ln>
        </p:spPr>
      </p:pic>
      <p:sp>
        <p:nvSpPr>
          <p:cNvPr id="135" name="Google Shape;135;p16"/>
          <p:cNvSpPr txBox="1">
            <a:spLocks noGrp="1"/>
          </p:cNvSpPr>
          <p:nvPr>
            <p:ph type="title"/>
          </p:nvPr>
        </p:nvSpPr>
        <p:spPr>
          <a:xfrm>
            <a:off x="5957067" y="2428133"/>
            <a:ext cx="4444400" cy="7680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6"/>
          <p:cNvSpPr txBox="1">
            <a:spLocks noGrp="1"/>
          </p:cNvSpPr>
          <p:nvPr>
            <p:ph type="subTitle" idx="1"/>
          </p:nvPr>
        </p:nvSpPr>
        <p:spPr>
          <a:xfrm>
            <a:off x="5957067" y="3198667"/>
            <a:ext cx="4444400" cy="1231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137" name="Google Shape;137;p16"/>
          <p:cNvPicPr preferRelativeResize="0"/>
          <p:nvPr/>
        </p:nvPicPr>
        <p:blipFill>
          <a:blip r:embed="rId4">
            <a:alphaModFix/>
          </a:blip>
          <a:stretch>
            <a:fillRect/>
          </a:stretch>
        </p:blipFill>
        <p:spPr>
          <a:xfrm>
            <a:off x="-355597" y="3573454"/>
            <a:ext cx="2461733" cy="3735247"/>
          </a:xfrm>
          <a:prstGeom prst="rect">
            <a:avLst/>
          </a:prstGeom>
          <a:noFill/>
          <a:ln>
            <a:noFill/>
          </a:ln>
        </p:spPr>
      </p:pic>
      <p:pic>
        <p:nvPicPr>
          <p:cNvPr id="138" name="Google Shape;138;p16"/>
          <p:cNvPicPr preferRelativeResize="0"/>
          <p:nvPr/>
        </p:nvPicPr>
        <p:blipFill>
          <a:blip r:embed="rId5">
            <a:alphaModFix/>
          </a:blip>
          <a:stretch>
            <a:fillRect/>
          </a:stretch>
        </p:blipFill>
        <p:spPr>
          <a:xfrm>
            <a:off x="684431" y="5361881"/>
            <a:ext cx="2184400" cy="2302324"/>
          </a:xfrm>
          <a:prstGeom prst="rect">
            <a:avLst/>
          </a:prstGeom>
          <a:noFill/>
          <a:ln>
            <a:noFill/>
          </a:ln>
        </p:spPr>
      </p:pic>
      <p:pic>
        <p:nvPicPr>
          <p:cNvPr id="139" name="Google Shape;139;p16"/>
          <p:cNvPicPr preferRelativeResize="0"/>
          <p:nvPr/>
        </p:nvPicPr>
        <p:blipFill>
          <a:blip r:embed="rId6">
            <a:alphaModFix/>
          </a:blip>
          <a:stretch>
            <a:fillRect/>
          </a:stretch>
        </p:blipFill>
        <p:spPr>
          <a:xfrm rot="-11" flipH="1">
            <a:off x="-884834" y="5118102"/>
            <a:ext cx="1836033" cy="1919495"/>
          </a:xfrm>
          <a:prstGeom prst="rect">
            <a:avLst/>
          </a:prstGeom>
          <a:noFill/>
          <a:ln>
            <a:noFill/>
          </a:ln>
        </p:spPr>
      </p:pic>
      <p:pic>
        <p:nvPicPr>
          <p:cNvPr id="140" name="Google Shape;140;p16"/>
          <p:cNvPicPr preferRelativeResize="0"/>
          <p:nvPr/>
        </p:nvPicPr>
        <p:blipFill>
          <a:blip r:embed="rId7">
            <a:alphaModFix/>
          </a:blip>
          <a:stretch>
            <a:fillRect/>
          </a:stretch>
        </p:blipFill>
        <p:spPr>
          <a:xfrm rot="6794488">
            <a:off x="3044870" y="5813001"/>
            <a:ext cx="983908" cy="628367"/>
          </a:xfrm>
          <a:prstGeom prst="rect">
            <a:avLst/>
          </a:prstGeom>
          <a:noFill/>
          <a:ln>
            <a:noFill/>
          </a:ln>
        </p:spPr>
      </p:pic>
      <p:pic>
        <p:nvPicPr>
          <p:cNvPr id="141" name="Google Shape;141;p16"/>
          <p:cNvPicPr preferRelativeResize="0"/>
          <p:nvPr/>
        </p:nvPicPr>
        <p:blipFill>
          <a:blip r:embed="rId8">
            <a:alphaModFix/>
          </a:blip>
          <a:stretch>
            <a:fillRect/>
          </a:stretch>
        </p:blipFill>
        <p:spPr>
          <a:xfrm rot="-7200002">
            <a:off x="3266551" y="-1180674"/>
            <a:ext cx="1598792" cy="3444281"/>
          </a:xfrm>
          <a:prstGeom prst="rect">
            <a:avLst/>
          </a:prstGeom>
          <a:noFill/>
          <a:ln>
            <a:noFill/>
          </a:ln>
        </p:spPr>
      </p:pic>
      <p:pic>
        <p:nvPicPr>
          <p:cNvPr id="142" name="Google Shape;142;p16"/>
          <p:cNvPicPr preferRelativeResize="0"/>
          <p:nvPr/>
        </p:nvPicPr>
        <p:blipFill>
          <a:blip r:embed="rId9">
            <a:alphaModFix/>
          </a:blip>
          <a:stretch>
            <a:fillRect/>
          </a:stretch>
        </p:blipFill>
        <p:spPr>
          <a:xfrm>
            <a:off x="9625049" y="4348167"/>
            <a:ext cx="2292031" cy="3106733"/>
          </a:xfrm>
          <a:prstGeom prst="rect">
            <a:avLst/>
          </a:prstGeom>
          <a:noFill/>
          <a:ln>
            <a:noFill/>
          </a:ln>
        </p:spPr>
      </p:pic>
      <p:pic>
        <p:nvPicPr>
          <p:cNvPr id="143" name="Google Shape;143;p16"/>
          <p:cNvPicPr preferRelativeResize="0"/>
          <p:nvPr/>
        </p:nvPicPr>
        <p:blipFill>
          <a:blip r:embed="rId10">
            <a:alphaModFix/>
          </a:blip>
          <a:stretch>
            <a:fillRect/>
          </a:stretch>
        </p:blipFill>
        <p:spPr>
          <a:xfrm>
            <a:off x="11392067" y="-657333"/>
            <a:ext cx="418933" cy="1702332"/>
          </a:xfrm>
          <a:prstGeom prst="rect">
            <a:avLst/>
          </a:prstGeom>
          <a:noFill/>
          <a:ln>
            <a:noFill/>
          </a:ln>
        </p:spPr>
      </p:pic>
    </p:spTree>
    <p:extLst>
      <p:ext uri="{BB962C8B-B14F-4D97-AF65-F5344CB8AC3E}">
        <p14:creationId xmlns:p14="http://schemas.microsoft.com/office/powerpoint/2010/main" val="1002360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4"/>
        <p:cNvGrpSpPr/>
        <p:nvPr/>
      </p:nvGrpSpPr>
      <p:grpSpPr>
        <a:xfrm>
          <a:off x="0" y="0"/>
          <a:ext cx="0" cy="0"/>
          <a:chOff x="0" y="0"/>
          <a:chExt cx="0" cy="0"/>
        </a:xfrm>
      </p:grpSpPr>
      <p:pic>
        <p:nvPicPr>
          <p:cNvPr id="145" name="Google Shape;145;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6" name="Google Shape;146;p17"/>
          <p:cNvSpPr txBox="1">
            <a:spLocks noGrp="1"/>
          </p:cNvSpPr>
          <p:nvPr>
            <p:ph type="title"/>
          </p:nvPr>
        </p:nvSpPr>
        <p:spPr>
          <a:xfrm>
            <a:off x="3706517" y="1390300"/>
            <a:ext cx="47788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 name="Google Shape;147;p17"/>
          <p:cNvSpPr txBox="1">
            <a:spLocks noGrp="1"/>
          </p:cNvSpPr>
          <p:nvPr>
            <p:ph type="subTitle" idx="1"/>
          </p:nvPr>
        </p:nvSpPr>
        <p:spPr>
          <a:xfrm>
            <a:off x="3706667" y="2158300"/>
            <a:ext cx="47788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148" name="Google Shape;148;p17"/>
          <p:cNvPicPr preferRelativeResize="0"/>
          <p:nvPr/>
        </p:nvPicPr>
        <p:blipFill>
          <a:blip r:embed="rId3">
            <a:alphaModFix/>
          </a:blip>
          <a:stretch>
            <a:fillRect/>
          </a:stretch>
        </p:blipFill>
        <p:spPr>
          <a:xfrm rot="3875644" flipH="1">
            <a:off x="8137752" y="4285741"/>
            <a:ext cx="1598792" cy="3444283"/>
          </a:xfrm>
          <a:prstGeom prst="rect">
            <a:avLst/>
          </a:prstGeom>
          <a:noFill/>
          <a:ln>
            <a:noFill/>
          </a:ln>
        </p:spPr>
      </p:pic>
      <p:pic>
        <p:nvPicPr>
          <p:cNvPr id="149" name="Google Shape;149;p17"/>
          <p:cNvPicPr preferRelativeResize="0"/>
          <p:nvPr/>
        </p:nvPicPr>
        <p:blipFill>
          <a:blip r:embed="rId3">
            <a:alphaModFix/>
          </a:blip>
          <a:stretch>
            <a:fillRect/>
          </a:stretch>
        </p:blipFill>
        <p:spPr>
          <a:xfrm rot="-3875644">
            <a:off x="2455719" y="4285741"/>
            <a:ext cx="1598792" cy="3444283"/>
          </a:xfrm>
          <a:prstGeom prst="rect">
            <a:avLst/>
          </a:prstGeom>
          <a:noFill/>
          <a:ln>
            <a:noFill/>
          </a:ln>
        </p:spPr>
      </p:pic>
    </p:spTree>
    <p:extLst>
      <p:ext uri="{BB962C8B-B14F-4D97-AF65-F5344CB8AC3E}">
        <p14:creationId xmlns:p14="http://schemas.microsoft.com/office/powerpoint/2010/main" val="156321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57400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0"/>
        <p:cNvGrpSpPr/>
        <p:nvPr/>
      </p:nvGrpSpPr>
      <p:grpSpPr>
        <a:xfrm>
          <a:off x="0" y="0"/>
          <a:ext cx="0" cy="0"/>
          <a:chOff x="0" y="0"/>
          <a:chExt cx="0" cy="0"/>
        </a:xfrm>
      </p:grpSpPr>
      <p:pic>
        <p:nvPicPr>
          <p:cNvPr id="151" name="Google Shape;151;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52" name="Google Shape;152;p18"/>
          <p:cNvSpPr txBox="1">
            <a:spLocks noGrp="1"/>
          </p:cNvSpPr>
          <p:nvPr>
            <p:ph type="title"/>
          </p:nvPr>
        </p:nvSpPr>
        <p:spPr>
          <a:xfrm>
            <a:off x="6601133" y="2265200"/>
            <a:ext cx="4117600" cy="7680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8"/>
          <p:cNvSpPr txBox="1">
            <a:spLocks noGrp="1"/>
          </p:cNvSpPr>
          <p:nvPr>
            <p:ph type="subTitle" idx="1"/>
          </p:nvPr>
        </p:nvSpPr>
        <p:spPr>
          <a:xfrm>
            <a:off x="6601133" y="3033200"/>
            <a:ext cx="41176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973380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4"/>
        <p:cNvGrpSpPr/>
        <p:nvPr/>
      </p:nvGrpSpPr>
      <p:grpSpPr>
        <a:xfrm>
          <a:off x="0" y="0"/>
          <a:ext cx="0" cy="0"/>
          <a:chOff x="0" y="0"/>
          <a:chExt cx="0" cy="0"/>
        </a:xfrm>
      </p:grpSpPr>
      <p:pic>
        <p:nvPicPr>
          <p:cNvPr id="155" name="Google Shape;15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56" name="Google Shape;156;p19"/>
          <p:cNvSpPr txBox="1">
            <a:spLocks noGrp="1"/>
          </p:cNvSpPr>
          <p:nvPr>
            <p:ph type="title"/>
          </p:nvPr>
        </p:nvSpPr>
        <p:spPr>
          <a:xfrm>
            <a:off x="951200" y="719167"/>
            <a:ext cx="4787200" cy="820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19"/>
          <p:cNvSpPr txBox="1">
            <a:spLocks noGrp="1"/>
          </p:cNvSpPr>
          <p:nvPr>
            <p:ph type="subTitle" idx="1"/>
          </p:nvPr>
        </p:nvSpPr>
        <p:spPr>
          <a:xfrm>
            <a:off x="7233533" y="2848267"/>
            <a:ext cx="40072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158" name="Google Shape;158;p19"/>
          <p:cNvPicPr preferRelativeResize="0"/>
          <p:nvPr/>
        </p:nvPicPr>
        <p:blipFill rotWithShape="1">
          <a:blip r:embed="rId3">
            <a:alphaModFix/>
          </a:blip>
          <a:srcRect r="13517" b="60868"/>
          <a:stretch/>
        </p:blipFill>
        <p:spPr>
          <a:xfrm rot="3">
            <a:off x="8259700" y="5787301"/>
            <a:ext cx="3932299" cy="1070699"/>
          </a:xfrm>
          <a:prstGeom prst="rect">
            <a:avLst/>
          </a:prstGeom>
          <a:noFill/>
          <a:ln>
            <a:noFill/>
          </a:ln>
        </p:spPr>
      </p:pic>
      <p:pic>
        <p:nvPicPr>
          <p:cNvPr id="159" name="Google Shape;159;p19"/>
          <p:cNvPicPr preferRelativeResize="0"/>
          <p:nvPr/>
        </p:nvPicPr>
        <p:blipFill rotWithShape="1">
          <a:blip r:embed="rId4">
            <a:alphaModFix/>
          </a:blip>
          <a:srcRect l="37472" b="40877"/>
          <a:stretch/>
        </p:blipFill>
        <p:spPr>
          <a:xfrm rot="-5" flipH="1">
            <a:off x="10500536" y="5365249"/>
            <a:ext cx="1691465" cy="1505417"/>
          </a:xfrm>
          <a:prstGeom prst="rect">
            <a:avLst/>
          </a:prstGeom>
          <a:noFill/>
          <a:ln>
            <a:noFill/>
          </a:ln>
        </p:spPr>
      </p:pic>
      <p:grpSp>
        <p:nvGrpSpPr>
          <p:cNvPr id="160" name="Google Shape;160;p19"/>
          <p:cNvGrpSpPr/>
          <p:nvPr/>
        </p:nvGrpSpPr>
        <p:grpSpPr>
          <a:xfrm rot="-1494720">
            <a:off x="9687015" y="29580"/>
            <a:ext cx="2953933" cy="2373784"/>
            <a:chOff x="7148234" y="3722471"/>
            <a:chExt cx="2215586" cy="1780448"/>
          </a:xfrm>
        </p:grpSpPr>
        <p:pic>
          <p:nvPicPr>
            <p:cNvPr id="161" name="Google Shape;161;p19"/>
            <p:cNvPicPr preferRelativeResize="0"/>
            <p:nvPr/>
          </p:nvPicPr>
          <p:blipFill>
            <a:blip r:embed="rId5">
              <a:alphaModFix/>
            </a:blip>
            <a:stretch>
              <a:fillRect/>
            </a:stretch>
          </p:blipFill>
          <p:spPr>
            <a:xfrm rot="-1106182" flipH="1">
              <a:off x="8412778" y="3796847"/>
              <a:ext cx="723229" cy="1558060"/>
            </a:xfrm>
            <a:prstGeom prst="rect">
              <a:avLst/>
            </a:prstGeom>
            <a:noFill/>
            <a:ln>
              <a:noFill/>
            </a:ln>
          </p:spPr>
        </p:pic>
        <p:pic>
          <p:nvPicPr>
            <p:cNvPr id="162" name="Google Shape;162;p19"/>
            <p:cNvPicPr preferRelativeResize="0"/>
            <p:nvPr/>
          </p:nvPicPr>
          <p:blipFill>
            <a:blip r:embed="rId6">
              <a:alphaModFix/>
            </a:blip>
            <a:stretch>
              <a:fillRect/>
            </a:stretch>
          </p:blipFill>
          <p:spPr>
            <a:xfrm rot="-757858" flipH="1">
              <a:off x="7288782" y="3935071"/>
              <a:ext cx="1362662" cy="1436241"/>
            </a:xfrm>
            <a:prstGeom prst="rect">
              <a:avLst/>
            </a:prstGeom>
            <a:noFill/>
            <a:ln>
              <a:noFill/>
            </a:ln>
          </p:spPr>
        </p:pic>
      </p:grpSp>
      <p:pic>
        <p:nvPicPr>
          <p:cNvPr id="163" name="Google Shape;163;p19"/>
          <p:cNvPicPr preferRelativeResize="0"/>
          <p:nvPr/>
        </p:nvPicPr>
        <p:blipFill rotWithShape="1">
          <a:blip r:embed="rId3">
            <a:alphaModFix/>
          </a:blip>
          <a:srcRect r="13517" b="60868"/>
          <a:stretch/>
        </p:blipFill>
        <p:spPr>
          <a:xfrm rot="10799998" flipH="1">
            <a:off x="5506334" y="0"/>
            <a:ext cx="6685665" cy="1820397"/>
          </a:xfrm>
          <a:prstGeom prst="rect">
            <a:avLst/>
          </a:prstGeom>
          <a:noFill/>
          <a:ln>
            <a:noFill/>
          </a:ln>
        </p:spPr>
      </p:pic>
    </p:spTree>
    <p:extLst>
      <p:ext uri="{BB962C8B-B14F-4D97-AF65-F5344CB8AC3E}">
        <p14:creationId xmlns:p14="http://schemas.microsoft.com/office/powerpoint/2010/main" val="24924746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4"/>
        <p:cNvGrpSpPr/>
        <p:nvPr/>
      </p:nvGrpSpPr>
      <p:grpSpPr>
        <a:xfrm>
          <a:off x="0" y="0"/>
          <a:ext cx="0" cy="0"/>
          <a:chOff x="0" y="0"/>
          <a:chExt cx="0" cy="0"/>
        </a:xfrm>
      </p:grpSpPr>
      <p:pic>
        <p:nvPicPr>
          <p:cNvPr id="165" name="Google Shape;165;p2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66" name="Google Shape;166;p20"/>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20"/>
          <p:cNvSpPr txBox="1">
            <a:spLocks noGrp="1"/>
          </p:cNvSpPr>
          <p:nvPr>
            <p:ph type="subTitle" idx="1"/>
          </p:nvPr>
        </p:nvSpPr>
        <p:spPr>
          <a:xfrm>
            <a:off x="2139877" y="2543967"/>
            <a:ext cx="2792000" cy="64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Font typeface="Orbitron"/>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Orbitron"/>
              <a:buNone/>
              <a:defRPr sz="2400" b="1">
                <a:latin typeface="Orbitron"/>
                <a:ea typeface="Orbitron"/>
                <a:cs typeface="Orbitron"/>
                <a:sym typeface="Orbitron"/>
              </a:defRPr>
            </a:lvl2pPr>
            <a:lvl3pPr lvl="2" algn="ctr" rtl="0">
              <a:spcBef>
                <a:spcPts val="0"/>
              </a:spcBef>
              <a:spcAft>
                <a:spcPts val="0"/>
              </a:spcAft>
              <a:buSzPts val="1800"/>
              <a:buFont typeface="Orbitron"/>
              <a:buNone/>
              <a:defRPr sz="2400" b="1">
                <a:latin typeface="Orbitron"/>
                <a:ea typeface="Orbitron"/>
                <a:cs typeface="Orbitron"/>
                <a:sym typeface="Orbitron"/>
              </a:defRPr>
            </a:lvl3pPr>
            <a:lvl4pPr lvl="3" algn="ctr" rtl="0">
              <a:spcBef>
                <a:spcPts val="0"/>
              </a:spcBef>
              <a:spcAft>
                <a:spcPts val="0"/>
              </a:spcAft>
              <a:buSzPts val="1800"/>
              <a:buFont typeface="Orbitron"/>
              <a:buNone/>
              <a:defRPr sz="2400" b="1">
                <a:latin typeface="Orbitron"/>
                <a:ea typeface="Orbitron"/>
                <a:cs typeface="Orbitron"/>
                <a:sym typeface="Orbitron"/>
              </a:defRPr>
            </a:lvl4pPr>
            <a:lvl5pPr lvl="4" algn="ctr" rtl="0">
              <a:spcBef>
                <a:spcPts val="0"/>
              </a:spcBef>
              <a:spcAft>
                <a:spcPts val="0"/>
              </a:spcAft>
              <a:buSzPts val="1800"/>
              <a:buFont typeface="Orbitron"/>
              <a:buNone/>
              <a:defRPr sz="2400" b="1">
                <a:latin typeface="Orbitron"/>
                <a:ea typeface="Orbitron"/>
                <a:cs typeface="Orbitron"/>
                <a:sym typeface="Orbitron"/>
              </a:defRPr>
            </a:lvl5pPr>
            <a:lvl6pPr lvl="5" algn="ctr" rtl="0">
              <a:spcBef>
                <a:spcPts val="0"/>
              </a:spcBef>
              <a:spcAft>
                <a:spcPts val="0"/>
              </a:spcAft>
              <a:buSzPts val="1800"/>
              <a:buFont typeface="Orbitron"/>
              <a:buNone/>
              <a:defRPr sz="2400" b="1">
                <a:latin typeface="Orbitron"/>
                <a:ea typeface="Orbitron"/>
                <a:cs typeface="Orbitron"/>
                <a:sym typeface="Orbitron"/>
              </a:defRPr>
            </a:lvl6pPr>
            <a:lvl7pPr lvl="6" algn="ctr" rtl="0">
              <a:spcBef>
                <a:spcPts val="0"/>
              </a:spcBef>
              <a:spcAft>
                <a:spcPts val="0"/>
              </a:spcAft>
              <a:buSzPts val="1800"/>
              <a:buFont typeface="Orbitron"/>
              <a:buNone/>
              <a:defRPr sz="2400" b="1">
                <a:latin typeface="Orbitron"/>
                <a:ea typeface="Orbitron"/>
                <a:cs typeface="Orbitron"/>
                <a:sym typeface="Orbitron"/>
              </a:defRPr>
            </a:lvl7pPr>
            <a:lvl8pPr lvl="7" algn="ctr" rtl="0">
              <a:spcBef>
                <a:spcPts val="0"/>
              </a:spcBef>
              <a:spcAft>
                <a:spcPts val="0"/>
              </a:spcAft>
              <a:buSzPts val="1800"/>
              <a:buFont typeface="Orbitron"/>
              <a:buNone/>
              <a:defRPr sz="2400" b="1">
                <a:latin typeface="Orbitron"/>
                <a:ea typeface="Orbitron"/>
                <a:cs typeface="Orbitron"/>
                <a:sym typeface="Orbitron"/>
              </a:defRPr>
            </a:lvl8pPr>
            <a:lvl9pPr lvl="8" algn="ctr" rtl="0">
              <a:spcBef>
                <a:spcPts val="0"/>
              </a:spcBef>
              <a:spcAft>
                <a:spcPts val="0"/>
              </a:spcAft>
              <a:buSzPts val="1800"/>
              <a:buFont typeface="Orbitron"/>
              <a:buNone/>
              <a:defRPr sz="2400" b="1">
                <a:latin typeface="Orbitron"/>
                <a:ea typeface="Orbitron"/>
                <a:cs typeface="Orbitron"/>
                <a:sym typeface="Orbitron"/>
              </a:defRPr>
            </a:lvl9pPr>
          </a:lstStyle>
          <a:p>
            <a:endParaRPr/>
          </a:p>
        </p:txBody>
      </p:sp>
      <p:sp>
        <p:nvSpPr>
          <p:cNvPr id="168" name="Google Shape;168;p20"/>
          <p:cNvSpPr txBox="1">
            <a:spLocks noGrp="1"/>
          </p:cNvSpPr>
          <p:nvPr>
            <p:ph type="subTitle" idx="2"/>
          </p:nvPr>
        </p:nvSpPr>
        <p:spPr>
          <a:xfrm>
            <a:off x="2135767" y="3189967"/>
            <a:ext cx="2794800" cy="15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9" name="Google Shape;169;p20"/>
          <p:cNvSpPr txBox="1">
            <a:spLocks noGrp="1"/>
          </p:cNvSpPr>
          <p:nvPr>
            <p:ph type="subTitle" idx="3"/>
          </p:nvPr>
        </p:nvSpPr>
        <p:spPr>
          <a:xfrm>
            <a:off x="7258000" y="2543967"/>
            <a:ext cx="2796000" cy="64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Font typeface="Orbitron"/>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Orbitron"/>
              <a:buNone/>
              <a:defRPr sz="2400" b="1">
                <a:latin typeface="Orbitron"/>
                <a:ea typeface="Orbitron"/>
                <a:cs typeface="Orbitron"/>
                <a:sym typeface="Orbitron"/>
              </a:defRPr>
            </a:lvl2pPr>
            <a:lvl3pPr lvl="2" algn="ctr" rtl="0">
              <a:spcBef>
                <a:spcPts val="0"/>
              </a:spcBef>
              <a:spcAft>
                <a:spcPts val="0"/>
              </a:spcAft>
              <a:buSzPts val="1800"/>
              <a:buFont typeface="Orbitron"/>
              <a:buNone/>
              <a:defRPr sz="2400" b="1">
                <a:latin typeface="Orbitron"/>
                <a:ea typeface="Orbitron"/>
                <a:cs typeface="Orbitron"/>
                <a:sym typeface="Orbitron"/>
              </a:defRPr>
            </a:lvl3pPr>
            <a:lvl4pPr lvl="3" algn="ctr" rtl="0">
              <a:spcBef>
                <a:spcPts val="0"/>
              </a:spcBef>
              <a:spcAft>
                <a:spcPts val="0"/>
              </a:spcAft>
              <a:buSzPts val="1800"/>
              <a:buFont typeface="Orbitron"/>
              <a:buNone/>
              <a:defRPr sz="2400" b="1">
                <a:latin typeface="Orbitron"/>
                <a:ea typeface="Orbitron"/>
                <a:cs typeface="Orbitron"/>
                <a:sym typeface="Orbitron"/>
              </a:defRPr>
            </a:lvl4pPr>
            <a:lvl5pPr lvl="4" algn="ctr" rtl="0">
              <a:spcBef>
                <a:spcPts val="0"/>
              </a:spcBef>
              <a:spcAft>
                <a:spcPts val="0"/>
              </a:spcAft>
              <a:buSzPts val="1800"/>
              <a:buFont typeface="Orbitron"/>
              <a:buNone/>
              <a:defRPr sz="2400" b="1">
                <a:latin typeface="Orbitron"/>
                <a:ea typeface="Orbitron"/>
                <a:cs typeface="Orbitron"/>
                <a:sym typeface="Orbitron"/>
              </a:defRPr>
            </a:lvl5pPr>
            <a:lvl6pPr lvl="5" algn="ctr" rtl="0">
              <a:spcBef>
                <a:spcPts val="0"/>
              </a:spcBef>
              <a:spcAft>
                <a:spcPts val="0"/>
              </a:spcAft>
              <a:buSzPts val="1800"/>
              <a:buFont typeface="Orbitron"/>
              <a:buNone/>
              <a:defRPr sz="2400" b="1">
                <a:latin typeface="Orbitron"/>
                <a:ea typeface="Orbitron"/>
                <a:cs typeface="Orbitron"/>
                <a:sym typeface="Orbitron"/>
              </a:defRPr>
            </a:lvl6pPr>
            <a:lvl7pPr lvl="6" algn="ctr" rtl="0">
              <a:spcBef>
                <a:spcPts val="0"/>
              </a:spcBef>
              <a:spcAft>
                <a:spcPts val="0"/>
              </a:spcAft>
              <a:buSzPts val="1800"/>
              <a:buFont typeface="Orbitron"/>
              <a:buNone/>
              <a:defRPr sz="2400" b="1">
                <a:latin typeface="Orbitron"/>
                <a:ea typeface="Orbitron"/>
                <a:cs typeface="Orbitron"/>
                <a:sym typeface="Orbitron"/>
              </a:defRPr>
            </a:lvl7pPr>
            <a:lvl8pPr lvl="7" algn="ctr" rtl="0">
              <a:spcBef>
                <a:spcPts val="0"/>
              </a:spcBef>
              <a:spcAft>
                <a:spcPts val="0"/>
              </a:spcAft>
              <a:buSzPts val="1800"/>
              <a:buFont typeface="Orbitron"/>
              <a:buNone/>
              <a:defRPr sz="2400" b="1">
                <a:latin typeface="Orbitron"/>
                <a:ea typeface="Orbitron"/>
                <a:cs typeface="Orbitron"/>
                <a:sym typeface="Orbitron"/>
              </a:defRPr>
            </a:lvl8pPr>
            <a:lvl9pPr lvl="8" algn="ctr" rtl="0">
              <a:spcBef>
                <a:spcPts val="0"/>
              </a:spcBef>
              <a:spcAft>
                <a:spcPts val="0"/>
              </a:spcAft>
              <a:buSzPts val="1800"/>
              <a:buFont typeface="Orbitron"/>
              <a:buNone/>
              <a:defRPr sz="2400" b="1">
                <a:latin typeface="Orbitron"/>
                <a:ea typeface="Orbitron"/>
                <a:cs typeface="Orbitron"/>
                <a:sym typeface="Orbitron"/>
              </a:defRPr>
            </a:lvl9pPr>
          </a:lstStyle>
          <a:p>
            <a:endParaRPr/>
          </a:p>
        </p:txBody>
      </p:sp>
      <p:sp>
        <p:nvSpPr>
          <p:cNvPr id="170" name="Google Shape;170;p20"/>
          <p:cNvSpPr txBox="1">
            <a:spLocks noGrp="1"/>
          </p:cNvSpPr>
          <p:nvPr>
            <p:ph type="subTitle" idx="4"/>
          </p:nvPr>
        </p:nvSpPr>
        <p:spPr>
          <a:xfrm>
            <a:off x="7260688" y="3189967"/>
            <a:ext cx="2796000" cy="15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171" name="Google Shape;171;p20"/>
          <p:cNvPicPr preferRelativeResize="0"/>
          <p:nvPr/>
        </p:nvPicPr>
        <p:blipFill rotWithShape="1">
          <a:blip r:embed="rId3">
            <a:alphaModFix/>
          </a:blip>
          <a:srcRect r="13517" b="70191"/>
          <a:stretch/>
        </p:blipFill>
        <p:spPr>
          <a:xfrm rot="10799998" flipH="1">
            <a:off x="6613400" y="3"/>
            <a:ext cx="5578600" cy="1157096"/>
          </a:xfrm>
          <a:prstGeom prst="rect">
            <a:avLst/>
          </a:prstGeom>
          <a:noFill/>
          <a:ln>
            <a:noFill/>
          </a:ln>
        </p:spPr>
      </p:pic>
      <p:pic>
        <p:nvPicPr>
          <p:cNvPr id="172" name="Google Shape;172;p20"/>
          <p:cNvPicPr preferRelativeResize="0"/>
          <p:nvPr/>
        </p:nvPicPr>
        <p:blipFill rotWithShape="1">
          <a:blip r:embed="rId3">
            <a:alphaModFix/>
          </a:blip>
          <a:srcRect r="13517" b="70191"/>
          <a:stretch/>
        </p:blipFill>
        <p:spPr>
          <a:xfrm rot="-3" flipH="1">
            <a:off x="1" y="6053202"/>
            <a:ext cx="3922521" cy="813597"/>
          </a:xfrm>
          <a:prstGeom prst="rect">
            <a:avLst/>
          </a:prstGeom>
          <a:noFill/>
          <a:ln>
            <a:noFill/>
          </a:ln>
        </p:spPr>
      </p:pic>
      <p:sp>
        <p:nvSpPr>
          <p:cNvPr id="173" name="Google Shape;173;p20"/>
          <p:cNvSpPr/>
          <p:nvPr/>
        </p:nvSpPr>
        <p:spPr>
          <a:xfrm rot="413">
            <a:off x="287796" y="3439009"/>
            <a:ext cx="260296" cy="291144"/>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0"/>
          <p:cNvSpPr/>
          <p:nvPr/>
        </p:nvSpPr>
        <p:spPr>
          <a:xfrm rot="-1645648">
            <a:off x="11404350" y="3915404"/>
            <a:ext cx="229561" cy="256821"/>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20"/>
          <p:cNvSpPr/>
          <p:nvPr/>
        </p:nvSpPr>
        <p:spPr>
          <a:xfrm rot="362">
            <a:off x="11680172" y="4651316"/>
            <a:ext cx="148361" cy="165973"/>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54084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76"/>
        <p:cNvGrpSpPr/>
        <p:nvPr/>
      </p:nvGrpSpPr>
      <p:grpSpPr>
        <a:xfrm>
          <a:off x="0" y="0"/>
          <a:ext cx="0" cy="0"/>
          <a:chOff x="0" y="0"/>
          <a:chExt cx="0" cy="0"/>
        </a:xfrm>
      </p:grpSpPr>
      <p:pic>
        <p:nvPicPr>
          <p:cNvPr id="177" name="Google Shape;177;p21"/>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78" name="Google Shape;178;p21"/>
          <p:cNvPicPr preferRelativeResize="0"/>
          <p:nvPr/>
        </p:nvPicPr>
        <p:blipFill>
          <a:blip r:embed="rId3">
            <a:alphaModFix/>
          </a:blip>
          <a:stretch>
            <a:fillRect/>
          </a:stretch>
        </p:blipFill>
        <p:spPr>
          <a:xfrm rot="-2956849">
            <a:off x="-1941882" y="949865"/>
            <a:ext cx="7730633" cy="4652000"/>
          </a:xfrm>
          <a:prstGeom prst="rect">
            <a:avLst/>
          </a:prstGeom>
          <a:noFill/>
          <a:ln>
            <a:noFill/>
          </a:ln>
        </p:spPr>
      </p:pic>
      <p:sp>
        <p:nvSpPr>
          <p:cNvPr id="179" name="Google Shape;179;p21"/>
          <p:cNvSpPr txBox="1">
            <a:spLocks noGrp="1"/>
          </p:cNvSpPr>
          <p:nvPr>
            <p:ph type="title"/>
          </p:nvPr>
        </p:nvSpPr>
        <p:spPr>
          <a:xfrm>
            <a:off x="950800" y="2605267"/>
            <a:ext cx="3450400" cy="1341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8095767" y="1779437"/>
            <a:ext cx="3145600" cy="159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 name="Google Shape;181;p21"/>
          <p:cNvSpPr txBox="1">
            <a:spLocks noGrp="1"/>
          </p:cNvSpPr>
          <p:nvPr>
            <p:ph type="subTitle" idx="2"/>
          </p:nvPr>
        </p:nvSpPr>
        <p:spPr>
          <a:xfrm>
            <a:off x="8095767" y="3811504"/>
            <a:ext cx="3145600" cy="159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2" name="Google Shape;182;p21"/>
          <p:cNvSpPr txBox="1">
            <a:spLocks noGrp="1"/>
          </p:cNvSpPr>
          <p:nvPr>
            <p:ph type="subTitle" idx="3"/>
          </p:nvPr>
        </p:nvSpPr>
        <p:spPr>
          <a:xfrm>
            <a:off x="8095777" y="3384789"/>
            <a:ext cx="2792000" cy="646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800"/>
              <a:buFont typeface="Orbitron"/>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Orbitron"/>
              <a:buNone/>
              <a:defRPr sz="2400" b="1">
                <a:latin typeface="Orbitron"/>
                <a:ea typeface="Orbitron"/>
                <a:cs typeface="Orbitron"/>
                <a:sym typeface="Orbitron"/>
              </a:defRPr>
            </a:lvl2pPr>
            <a:lvl3pPr lvl="2" algn="ctr" rtl="0">
              <a:spcBef>
                <a:spcPts val="0"/>
              </a:spcBef>
              <a:spcAft>
                <a:spcPts val="0"/>
              </a:spcAft>
              <a:buSzPts val="1800"/>
              <a:buFont typeface="Orbitron"/>
              <a:buNone/>
              <a:defRPr sz="2400" b="1">
                <a:latin typeface="Orbitron"/>
                <a:ea typeface="Orbitron"/>
                <a:cs typeface="Orbitron"/>
                <a:sym typeface="Orbitron"/>
              </a:defRPr>
            </a:lvl3pPr>
            <a:lvl4pPr lvl="3" algn="ctr" rtl="0">
              <a:spcBef>
                <a:spcPts val="0"/>
              </a:spcBef>
              <a:spcAft>
                <a:spcPts val="0"/>
              </a:spcAft>
              <a:buSzPts val="1800"/>
              <a:buFont typeface="Orbitron"/>
              <a:buNone/>
              <a:defRPr sz="2400" b="1">
                <a:latin typeface="Orbitron"/>
                <a:ea typeface="Orbitron"/>
                <a:cs typeface="Orbitron"/>
                <a:sym typeface="Orbitron"/>
              </a:defRPr>
            </a:lvl4pPr>
            <a:lvl5pPr lvl="4" algn="ctr" rtl="0">
              <a:spcBef>
                <a:spcPts val="0"/>
              </a:spcBef>
              <a:spcAft>
                <a:spcPts val="0"/>
              </a:spcAft>
              <a:buSzPts val="1800"/>
              <a:buFont typeface="Orbitron"/>
              <a:buNone/>
              <a:defRPr sz="2400" b="1">
                <a:latin typeface="Orbitron"/>
                <a:ea typeface="Orbitron"/>
                <a:cs typeface="Orbitron"/>
                <a:sym typeface="Orbitron"/>
              </a:defRPr>
            </a:lvl5pPr>
            <a:lvl6pPr lvl="5" algn="ctr" rtl="0">
              <a:spcBef>
                <a:spcPts val="0"/>
              </a:spcBef>
              <a:spcAft>
                <a:spcPts val="0"/>
              </a:spcAft>
              <a:buSzPts val="1800"/>
              <a:buFont typeface="Orbitron"/>
              <a:buNone/>
              <a:defRPr sz="2400" b="1">
                <a:latin typeface="Orbitron"/>
                <a:ea typeface="Orbitron"/>
                <a:cs typeface="Orbitron"/>
                <a:sym typeface="Orbitron"/>
              </a:defRPr>
            </a:lvl6pPr>
            <a:lvl7pPr lvl="6" algn="ctr" rtl="0">
              <a:spcBef>
                <a:spcPts val="0"/>
              </a:spcBef>
              <a:spcAft>
                <a:spcPts val="0"/>
              </a:spcAft>
              <a:buSzPts val="1800"/>
              <a:buFont typeface="Orbitron"/>
              <a:buNone/>
              <a:defRPr sz="2400" b="1">
                <a:latin typeface="Orbitron"/>
                <a:ea typeface="Orbitron"/>
                <a:cs typeface="Orbitron"/>
                <a:sym typeface="Orbitron"/>
              </a:defRPr>
            </a:lvl7pPr>
            <a:lvl8pPr lvl="7" algn="ctr" rtl="0">
              <a:spcBef>
                <a:spcPts val="0"/>
              </a:spcBef>
              <a:spcAft>
                <a:spcPts val="0"/>
              </a:spcAft>
              <a:buSzPts val="1800"/>
              <a:buFont typeface="Orbitron"/>
              <a:buNone/>
              <a:defRPr sz="2400" b="1">
                <a:latin typeface="Orbitron"/>
                <a:ea typeface="Orbitron"/>
                <a:cs typeface="Orbitron"/>
                <a:sym typeface="Orbitron"/>
              </a:defRPr>
            </a:lvl8pPr>
            <a:lvl9pPr lvl="8" algn="ctr" rtl="0">
              <a:spcBef>
                <a:spcPts val="0"/>
              </a:spcBef>
              <a:spcAft>
                <a:spcPts val="0"/>
              </a:spcAft>
              <a:buSzPts val="1800"/>
              <a:buFont typeface="Orbitron"/>
              <a:buNone/>
              <a:defRPr sz="2400" b="1">
                <a:latin typeface="Orbitron"/>
                <a:ea typeface="Orbitron"/>
                <a:cs typeface="Orbitron"/>
                <a:sym typeface="Orbitron"/>
              </a:defRPr>
            </a:lvl9pPr>
          </a:lstStyle>
          <a:p>
            <a:endParaRPr/>
          </a:p>
        </p:txBody>
      </p:sp>
      <p:sp>
        <p:nvSpPr>
          <p:cNvPr id="183" name="Google Shape;183;p21"/>
          <p:cNvSpPr txBox="1">
            <a:spLocks noGrp="1"/>
          </p:cNvSpPr>
          <p:nvPr>
            <p:ph type="subTitle" idx="4"/>
          </p:nvPr>
        </p:nvSpPr>
        <p:spPr>
          <a:xfrm>
            <a:off x="8095767" y="1351207"/>
            <a:ext cx="2796000" cy="646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800"/>
              <a:buFont typeface="Orbitron"/>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800"/>
              <a:buFont typeface="Orbitron"/>
              <a:buNone/>
              <a:defRPr sz="2400" b="1">
                <a:latin typeface="Orbitron"/>
                <a:ea typeface="Orbitron"/>
                <a:cs typeface="Orbitron"/>
                <a:sym typeface="Orbitron"/>
              </a:defRPr>
            </a:lvl2pPr>
            <a:lvl3pPr lvl="2" algn="ctr" rtl="0">
              <a:spcBef>
                <a:spcPts val="0"/>
              </a:spcBef>
              <a:spcAft>
                <a:spcPts val="0"/>
              </a:spcAft>
              <a:buSzPts val="1800"/>
              <a:buFont typeface="Orbitron"/>
              <a:buNone/>
              <a:defRPr sz="2400" b="1">
                <a:latin typeface="Orbitron"/>
                <a:ea typeface="Orbitron"/>
                <a:cs typeface="Orbitron"/>
                <a:sym typeface="Orbitron"/>
              </a:defRPr>
            </a:lvl3pPr>
            <a:lvl4pPr lvl="3" algn="ctr" rtl="0">
              <a:spcBef>
                <a:spcPts val="0"/>
              </a:spcBef>
              <a:spcAft>
                <a:spcPts val="0"/>
              </a:spcAft>
              <a:buSzPts val="1800"/>
              <a:buFont typeface="Orbitron"/>
              <a:buNone/>
              <a:defRPr sz="2400" b="1">
                <a:latin typeface="Orbitron"/>
                <a:ea typeface="Orbitron"/>
                <a:cs typeface="Orbitron"/>
                <a:sym typeface="Orbitron"/>
              </a:defRPr>
            </a:lvl4pPr>
            <a:lvl5pPr lvl="4" algn="ctr" rtl="0">
              <a:spcBef>
                <a:spcPts val="0"/>
              </a:spcBef>
              <a:spcAft>
                <a:spcPts val="0"/>
              </a:spcAft>
              <a:buSzPts val="1800"/>
              <a:buFont typeface="Orbitron"/>
              <a:buNone/>
              <a:defRPr sz="2400" b="1">
                <a:latin typeface="Orbitron"/>
                <a:ea typeface="Orbitron"/>
                <a:cs typeface="Orbitron"/>
                <a:sym typeface="Orbitron"/>
              </a:defRPr>
            </a:lvl5pPr>
            <a:lvl6pPr lvl="5" algn="ctr" rtl="0">
              <a:spcBef>
                <a:spcPts val="0"/>
              </a:spcBef>
              <a:spcAft>
                <a:spcPts val="0"/>
              </a:spcAft>
              <a:buSzPts val="1800"/>
              <a:buFont typeface="Orbitron"/>
              <a:buNone/>
              <a:defRPr sz="2400" b="1">
                <a:latin typeface="Orbitron"/>
                <a:ea typeface="Orbitron"/>
                <a:cs typeface="Orbitron"/>
                <a:sym typeface="Orbitron"/>
              </a:defRPr>
            </a:lvl6pPr>
            <a:lvl7pPr lvl="6" algn="ctr" rtl="0">
              <a:spcBef>
                <a:spcPts val="0"/>
              </a:spcBef>
              <a:spcAft>
                <a:spcPts val="0"/>
              </a:spcAft>
              <a:buSzPts val="1800"/>
              <a:buFont typeface="Orbitron"/>
              <a:buNone/>
              <a:defRPr sz="2400" b="1">
                <a:latin typeface="Orbitron"/>
                <a:ea typeface="Orbitron"/>
                <a:cs typeface="Orbitron"/>
                <a:sym typeface="Orbitron"/>
              </a:defRPr>
            </a:lvl7pPr>
            <a:lvl8pPr lvl="7" algn="ctr" rtl="0">
              <a:spcBef>
                <a:spcPts val="0"/>
              </a:spcBef>
              <a:spcAft>
                <a:spcPts val="0"/>
              </a:spcAft>
              <a:buSzPts val="1800"/>
              <a:buFont typeface="Orbitron"/>
              <a:buNone/>
              <a:defRPr sz="2400" b="1">
                <a:latin typeface="Orbitron"/>
                <a:ea typeface="Orbitron"/>
                <a:cs typeface="Orbitron"/>
                <a:sym typeface="Orbitron"/>
              </a:defRPr>
            </a:lvl8pPr>
            <a:lvl9pPr lvl="8" algn="ctr" rtl="0">
              <a:spcBef>
                <a:spcPts val="0"/>
              </a:spcBef>
              <a:spcAft>
                <a:spcPts val="0"/>
              </a:spcAft>
              <a:buSzPts val="1800"/>
              <a:buFont typeface="Orbitron"/>
              <a:buNone/>
              <a:defRPr sz="2400" b="1">
                <a:latin typeface="Orbitron"/>
                <a:ea typeface="Orbitron"/>
                <a:cs typeface="Orbitron"/>
                <a:sym typeface="Orbitron"/>
              </a:defRPr>
            </a:lvl9pPr>
          </a:lstStyle>
          <a:p>
            <a:endParaRPr/>
          </a:p>
        </p:txBody>
      </p:sp>
    </p:spTree>
    <p:extLst>
      <p:ext uri="{BB962C8B-B14F-4D97-AF65-F5344CB8AC3E}">
        <p14:creationId xmlns:p14="http://schemas.microsoft.com/office/powerpoint/2010/main" val="33089955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4"/>
        <p:cNvGrpSpPr/>
        <p:nvPr/>
      </p:nvGrpSpPr>
      <p:grpSpPr>
        <a:xfrm>
          <a:off x="0" y="0"/>
          <a:ext cx="0" cy="0"/>
          <a:chOff x="0" y="0"/>
          <a:chExt cx="0" cy="0"/>
        </a:xfrm>
      </p:grpSpPr>
      <p:pic>
        <p:nvPicPr>
          <p:cNvPr id="185" name="Google Shape;185;p2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6" name="Google Shape;186;p22"/>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a:spLocks noGrp="1"/>
          </p:cNvSpPr>
          <p:nvPr>
            <p:ph type="subTitle" idx="1"/>
          </p:nvPr>
        </p:nvSpPr>
        <p:spPr>
          <a:xfrm>
            <a:off x="954748" y="40734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188" name="Google Shape;188;p22"/>
          <p:cNvSpPr txBox="1">
            <a:spLocks noGrp="1"/>
          </p:cNvSpPr>
          <p:nvPr>
            <p:ph type="subTitle" idx="2"/>
          </p:nvPr>
        </p:nvSpPr>
        <p:spPr>
          <a:xfrm>
            <a:off x="954767" y="4489700"/>
            <a:ext cx="3020000" cy="12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9" name="Google Shape;189;p22"/>
          <p:cNvSpPr txBox="1">
            <a:spLocks noGrp="1"/>
          </p:cNvSpPr>
          <p:nvPr>
            <p:ph type="subTitle" idx="3"/>
          </p:nvPr>
        </p:nvSpPr>
        <p:spPr>
          <a:xfrm>
            <a:off x="4585999" y="40734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190" name="Google Shape;190;p22"/>
          <p:cNvSpPr txBox="1">
            <a:spLocks noGrp="1"/>
          </p:cNvSpPr>
          <p:nvPr>
            <p:ph type="subTitle" idx="4"/>
          </p:nvPr>
        </p:nvSpPr>
        <p:spPr>
          <a:xfrm>
            <a:off x="4586009" y="4489700"/>
            <a:ext cx="3020000" cy="12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91" name="Google Shape;191;p22"/>
          <p:cNvSpPr txBox="1">
            <a:spLocks noGrp="1"/>
          </p:cNvSpPr>
          <p:nvPr>
            <p:ph type="subTitle" idx="5"/>
          </p:nvPr>
        </p:nvSpPr>
        <p:spPr>
          <a:xfrm>
            <a:off x="8217265" y="40734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192" name="Google Shape;192;p22"/>
          <p:cNvSpPr txBox="1">
            <a:spLocks noGrp="1"/>
          </p:cNvSpPr>
          <p:nvPr>
            <p:ph type="subTitle" idx="6"/>
          </p:nvPr>
        </p:nvSpPr>
        <p:spPr>
          <a:xfrm>
            <a:off x="8217268" y="4489700"/>
            <a:ext cx="3020000" cy="12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93" name="Google Shape;193;p22"/>
          <p:cNvSpPr txBox="1">
            <a:spLocks noGrp="1"/>
          </p:cNvSpPr>
          <p:nvPr>
            <p:ph type="title" idx="7" hasCustomPrompt="1"/>
          </p:nvPr>
        </p:nvSpPr>
        <p:spPr>
          <a:xfrm>
            <a:off x="1946333" y="2543200"/>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6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94" name="Google Shape;194;p22"/>
          <p:cNvSpPr txBox="1">
            <a:spLocks noGrp="1"/>
          </p:cNvSpPr>
          <p:nvPr>
            <p:ph type="title" idx="8" hasCustomPrompt="1"/>
          </p:nvPr>
        </p:nvSpPr>
        <p:spPr>
          <a:xfrm>
            <a:off x="5577600" y="2543200"/>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6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95" name="Google Shape;195;p22"/>
          <p:cNvSpPr txBox="1">
            <a:spLocks noGrp="1"/>
          </p:cNvSpPr>
          <p:nvPr>
            <p:ph type="title" idx="9" hasCustomPrompt="1"/>
          </p:nvPr>
        </p:nvSpPr>
        <p:spPr>
          <a:xfrm>
            <a:off x="9208867" y="2543200"/>
            <a:ext cx="1036800" cy="6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6400">
                <a:solidFill>
                  <a:schemeClr val="l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pic>
        <p:nvPicPr>
          <p:cNvPr id="196" name="Google Shape;196;p22"/>
          <p:cNvPicPr preferRelativeResize="0"/>
          <p:nvPr/>
        </p:nvPicPr>
        <p:blipFill rotWithShape="1">
          <a:blip r:embed="rId3" cstate="print">
            <a:alphaModFix/>
          </a:blip>
          <a:srcRect l="37472" b="40877"/>
          <a:stretch/>
        </p:blipFill>
        <p:spPr>
          <a:xfrm rot="6">
            <a:off x="1" y="5607201"/>
            <a:ext cx="1405388" cy="1250796"/>
          </a:xfrm>
          <a:prstGeom prst="rect">
            <a:avLst/>
          </a:prstGeom>
          <a:noFill/>
          <a:ln>
            <a:noFill/>
          </a:ln>
        </p:spPr>
      </p:pic>
      <p:pic>
        <p:nvPicPr>
          <p:cNvPr id="197" name="Google Shape;197;p22"/>
          <p:cNvPicPr preferRelativeResize="0"/>
          <p:nvPr/>
        </p:nvPicPr>
        <p:blipFill>
          <a:blip r:embed="rId4">
            <a:alphaModFix/>
          </a:blip>
          <a:stretch>
            <a:fillRect/>
          </a:stretch>
        </p:blipFill>
        <p:spPr>
          <a:xfrm>
            <a:off x="-207433" y="5573352"/>
            <a:ext cx="1519212" cy="1601233"/>
          </a:xfrm>
          <a:prstGeom prst="rect">
            <a:avLst/>
          </a:prstGeom>
          <a:noFill/>
          <a:ln>
            <a:noFill/>
          </a:ln>
        </p:spPr>
      </p:pic>
      <p:pic>
        <p:nvPicPr>
          <p:cNvPr id="198" name="Google Shape;198;p22"/>
          <p:cNvPicPr preferRelativeResize="0"/>
          <p:nvPr/>
        </p:nvPicPr>
        <p:blipFill rotWithShape="1">
          <a:blip r:embed="rId3" cstate="print">
            <a:alphaModFix/>
          </a:blip>
          <a:srcRect l="37472" b="40877"/>
          <a:stretch/>
        </p:blipFill>
        <p:spPr>
          <a:xfrm rot="-10799994">
            <a:off x="10786601" y="1"/>
            <a:ext cx="1405388" cy="1250796"/>
          </a:xfrm>
          <a:prstGeom prst="rect">
            <a:avLst/>
          </a:prstGeom>
          <a:noFill/>
          <a:ln>
            <a:noFill/>
          </a:ln>
        </p:spPr>
      </p:pic>
      <p:pic>
        <p:nvPicPr>
          <p:cNvPr id="199" name="Google Shape;199;p22"/>
          <p:cNvPicPr preferRelativeResize="0"/>
          <p:nvPr/>
        </p:nvPicPr>
        <p:blipFill>
          <a:blip r:embed="rId5" cstate="print">
            <a:alphaModFix/>
          </a:blip>
          <a:stretch>
            <a:fillRect/>
          </a:stretch>
        </p:blipFill>
        <p:spPr>
          <a:xfrm>
            <a:off x="11744433" y="210730"/>
            <a:ext cx="359396" cy="614833"/>
          </a:xfrm>
          <a:prstGeom prst="rect">
            <a:avLst/>
          </a:prstGeom>
          <a:noFill/>
          <a:ln>
            <a:noFill/>
          </a:ln>
        </p:spPr>
      </p:pic>
      <p:pic>
        <p:nvPicPr>
          <p:cNvPr id="200" name="Google Shape;200;p22"/>
          <p:cNvPicPr preferRelativeResize="0"/>
          <p:nvPr/>
        </p:nvPicPr>
        <p:blipFill>
          <a:blip r:embed="rId6" cstate="print">
            <a:alphaModFix/>
          </a:blip>
          <a:stretch>
            <a:fillRect/>
          </a:stretch>
        </p:blipFill>
        <p:spPr>
          <a:xfrm rot="6794494">
            <a:off x="10728462" y="-62743"/>
            <a:ext cx="657473" cy="419892"/>
          </a:xfrm>
          <a:prstGeom prst="rect">
            <a:avLst/>
          </a:prstGeom>
          <a:noFill/>
          <a:ln>
            <a:noFill/>
          </a:ln>
        </p:spPr>
      </p:pic>
      <p:pic>
        <p:nvPicPr>
          <p:cNvPr id="201" name="Google Shape;201;p22"/>
          <p:cNvPicPr preferRelativeResize="0"/>
          <p:nvPr/>
        </p:nvPicPr>
        <p:blipFill>
          <a:blip r:embed="rId6" cstate="print">
            <a:alphaModFix/>
          </a:blip>
          <a:stretch>
            <a:fillRect/>
          </a:stretch>
        </p:blipFill>
        <p:spPr>
          <a:xfrm rot="-654683" flipH="1">
            <a:off x="9505496" y="415457"/>
            <a:ext cx="657473" cy="419892"/>
          </a:xfrm>
          <a:prstGeom prst="rect">
            <a:avLst/>
          </a:prstGeom>
          <a:noFill/>
          <a:ln>
            <a:noFill/>
          </a:ln>
        </p:spPr>
      </p:pic>
    </p:spTree>
    <p:extLst>
      <p:ext uri="{BB962C8B-B14F-4D97-AF65-F5344CB8AC3E}">
        <p14:creationId xmlns:p14="http://schemas.microsoft.com/office/powerpoint/2010/main" val="2947104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2"/>
        <p:cNvGrpSpPr/>
        <p:nvPr/>
      </p:nvGrpSpPr>
      <p:grpSpPr>
        <a:xfrm>
          <a:off x="0" y="0"/>
          <a:ext cx="0" cy="0"/>
          <a:chOff x="0" y="0"/>
          <a:chExt cx="0" cy="0"/>
        </a:xfrm>
      </p:grpSpPr>
      <p:pic>
        <p:nvPicPr>
          <p:cNvPr id="203" name="Google Shape;203;p2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04" name="Google Shape;204;p23"/>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3"/>
          <p:cNvSpPr txBox="1">
            <a:spLocks noGrp="1"/>
          </p:cNvSpPr>
          <p:nvPr>
            <p:ph type="subTitle" idx="1"/>
          </p:nvPr>
        </p:nvSpPr>
        <p:spPr>
          <a:xfrm>
            <a:off x="1351781" y="3436267"/>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06" name="Google Shape;206;p23"/>
          <p:cNvSpPr txBox="1">
            <a:spLocks noGrp="1"/>
          </p:cNvSpPr>
          <p:nvPr>
            <p:ph type="subTitle" idx="2"/>
          </p:nvPr>
        </p:nvSpPr>
        <p:spPr>
          <a:xfrm>
            <a:off x="1351781" y="4691233"/>
            <a:ext cx="30200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7" name="Google Shape;207;p23"/>
          <p:cNvSpPr txBox="1">
            <a:spLocks noGrp="1"/>
          </p:cNvSpPr>
          <p:nvPr>
            <p:ph type="subTitle" idx="3"/>
          </p:nvPr>
        </p:nvSpPr>
        <p:spPr>
          <a:xfrm>
            <a:off x="4738407" y="3436267"/>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08" name="Google Shape;208;p23"/>
          <p:cNvSpPr txBox="1">
            <a:spLocks noGrp="1"/>
          </p:cNvSpPr>
          <p:nvPr>
            <p:ph type="subTitle" idx="4"/>
          </p:nvPr>
        </p:nvSpPr>
        <p:spPr>
          <a:xfrm>
            <a:off x="4738407" y="4691233"/>
            <a:ext cx="30200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9" name="Google Shape;209;p23"/>
          <p:cNvSpPr txBox="1">
            <a:spLocks noGrp="1"/>
          </p:cNvSpPr>
          <p:nvPr>
            <p:ph type="subTitle" idx="5"/>
          </p:nvPr>
        </p:nvSpPr>
        <p:spPr>
          <a:xfrm>
            <a:off x="8125032" y="3436267"/>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10" name="Google Shape;210;p23"/>
          <p:cNvSpPr txBox="1">
            <a:spLocks noGrp="1"/>
          </p:cNvSpPr>
          <p:nvPr>
            <p:ph type="subTitle" idx="6"/>
          </p:nvPr>
        </p:nvSpPr>
        <p:spPr>
          <a:xfrm>
            <a:off x="8125032" y="4691233"/>
            <a:ext cx="30200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211" name="Google Shape;211;p23"/>
          <p:cNvPicPr preferRelativeResize="0"/>
          <p:nvPr/>
        </p:nvPicPr>
        <p:blipFill rotWithShape="1">
          <a:blip r:embed="rId3">
            <a:alphaModFix/>
          </a:blip>
          <a:srcRect r="13517" b="60868"/>
          <a:stretch/>
        </p:blipFill>
        <p:spPr>
          <a:xfrm rot="-3" flipH="1">
            <a:off x="1" y="5782175"/>
            <a:ext cx="3951100" cy="1075799"/>
          </a:xfrm>
          <a:prstGeom prst="rect">
            <a:avLst/>
          </a:prstGeom>
          <a:noFill/>
          <a:ln>
            <a:noFill/>
          </a:ln>
        </p:spPr>
      </p:pic>
      <p:pic>
        <p:nvPicPr>
          <p:cNvPr id="212" name="Google Shape;212;p23"/>
          <p:cNvPicPr preferRelativeResize="0"/>
          <p:nvPr/>
        </p:nvPicPr>
        <p:blipFill rotWithShape="1">
          <a:blip r:embed="rId3">
            <a:alphaModFix/>
          </a:blip>
          <a:srcRect r="13517" b="60868"/>
          <a:stretch/>
        </p:blipFill>
        <p:spPr>
          <a:xfrm rot="10799998" flipH="1">
            <a:off x="5506334" y="0"/>
            <a:ext cx="6685665" cy="1820397"/>
          </a:xfrm>
          <a:prstGeom prst="rect">
            <a:avLst/>
          </a:prstGeom>
          <a:noFill/>
          <a:ln>
            <a:noFill/>
          </a:ln>
        </p:spPr>
      </p:pic>
    </p:spTree>
    <p:extLst>
      <p:ext uri="{BB962C8B-B14F-4D97-AF65-F5344CB8AC3E}">
        <p14:creationId xmlns:p14="http://schemas.microsoft.com/office/powerpoint/2010/main" val="1295062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3"/>
        <p:cNvGrpSpPr/>
        <p:nvPr/>
      </p:nvGrpSpPr>
      <p:grpSpPr>
        <a:xfrm>
          <a:off x="0" y="0"/>
          <a:ext cx="0" cy="0"/>
          <a:chOff x="0" y="0"/>
          <a:chExt cx="0" cy="0"/>
        </a:xfrm>
      </p:grpSpPr>
      <p:pic>
        <p:nvPicPr>
          <p:cNvPr id="214" name="Google Shape;214;p24"/>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215" name="Google Shape;215;p24"/>
          <p:cNvPicPr preferRelativeResize="0"/>
          <p:nvPr/>
        </p:nvPicPr>
        <p:blipFill rotWithShape="1">
          <a:blip r:embed="rId3">
            <a:alphaModFix/>
          </a:blip>
          <a:srcRect l="4867" r="5325" b="75306"/>
          <a:stretch/>
        </p:blipFill>
        <p:spPr>
          <a:xfrm rot="10800000">
            <a:off x="0" y="-1"/>
            <a:ext cx="12192000" cy="940733"/>
          </a:xfrm>
          <a:prstGeom prst="rect">
            <a:avLst/>
          </a:prstGeom>
          <a:noFill/>
          <a:ln>
            <a:noFill/>
          </a:ln>
        </p:spPr>
      </p:pic>
      <p:sp>
        <p:nvSpPr>
          <p:cNvPr id="216" name="Google Shape;216;p24"/>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7" name="Google Shape;217;p24"/>
          <p:cNvSpPr txBox="1">
            <a:spLocks noGrp="1"/>
          </p:cNvSpPr>
          <p:nvPr>
            <p:ph type="subTitle" idx="1"/>
          </p:nvPr>
        </p:nvSpPr>
        <p:spPr>
          <a:xfrm>
            <a:off x="1364181" y="2351108"/>
            <a:ext cx="3020000" cy="47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18" name="Google Shape;218;p24"/>
          <p:cNvSpPr txBox="1">
            <a:spLocks noGrp="1"/>
          </p:cNvSpPr>
          <p:nvPr>
            <p:ph type="subTitle" idx="2"/>
          </p:nvPr>
        </p:nvSpPr>
        <p:spPr>
          <a:xfrm>
            <a:off x="1364200" y="2767375"/>
            <a:ext cx="3020000" cy="9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19" name="Google Shape;219;p24"/>
          <p:cNvSpPr txBox="1">
            <a:spLocks noGrp="1"/>
          </p:cNvSpPr>
          <p:nvPr>
            <p:ph type="subTitle" idx="3"/>
          </p:nvPr>
        </p:nvSpPr>
        <p:spPr>
          <a:xfrm>
            <a:off x="7807811" y="2351108"/>
            <a:ext cx="3020000" cy="47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20" name="Google Shape;220;p24"/>
          <p:cNvSpPr txBox="1">
            <a:spLocks noGrp="1"/>
          </p:cNvSpPr>
          <p:nvPr>
            <p:ph type="subTitle" idx="4"/>
          </p:nvPr>
        </p:nvSpPr>
        <p:spPr>
          <a:xfrm>
            <a:off x="7807811" y="2767375"/>
            <a:ext cx="3020000" cy="9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21" name="Google Shape;221;p24"/>
          <p:cNvSpPr txBox="1">
            <a:spLocks noGrp="1"/>
          </p:cNvSpPr>
          <p:nvPr>
            <p:ph type="subTitle" idx="5"/>
          </p:nvPr>
        </p:nvSpPr>
        <p:spPr>
          <a:xfrm>
            <a:off x="1364181" y="3876144"/>
            <a:ext cx="3020000" cy="47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22" name="Google Shape;222;p24"/>
          <p:cNvSpPr txBox="1">
            <a:spLocks noGrp="1"/>
          </p:cNvSpPr>
          <p:nvPr>
            <p:ph type="subTitle" idx="6"/>
          </p:nvPr>
        </p:nvSpPr>
        <p:spPr>
          <a:xfrm>
            <a:off x="1364188" y="4292411"/>
            <a:ext cx="3020000" cy="9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23" name="Google Shape;223;p24"/>
          <p:cNvSpPr txBox="1">
            <a:spLocks noGrp="1"/>
          </p:cNvSpPr>
          <p:nvPr>
            <p:ph type="subTitle" idx="7"/>
          </p:nvPr>
        </p:nvSpPr>
        <p:spPr>
          <a:xfrm>
            <a:off x="7807811" y="3876144"/>
            <a:ext cx="3020000" cy="47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24" name="Google Shape;224;p24"/>
          <p:cNvSpPr txBox="1">
            <a:spLocks noGrp="1"/>
          </p:cNvSpPr>
          <p:nvPr>
            <p:ph type="subTitle" idx="8"/>
          </p:nvPr>
        </p:nvSpPr>
        <p:spPr>
          <a:xfrm>
            <a:off x="7807811" y="4292411"/>
            <a:ext cx="3020000" cy="97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225" name="Google Shape;225;p24"/>
          <p:cNvPicPr preferRelativeResize="0"/>
          <p:nvPr/>
        </p:nvPicPr>
        <p:blipFill rotWithShape="1">
          <a:blip r:embed="rId3">
            <a:alphaModFix/>
          </a:blip>
          <a:srcRect l="4867" r="5325" b="71260"/>
          <a:stretch/>
        </p:blipFill>
        <p:spPr>
          <a:xfrm>
            <a:off x="0" y="5763099"/>
            <a:ext cx="12192000" cy="1094900"/>
          </a:xfrm>
          <a:prstGeom prst="rect">
            <a:avLst/>
          </a:prstGeom>
          <a:noFill/>
          <a:ln>
            <a:noFill/>
          </a:ln>
        </p:spPr>
      </p:pic>
    </p:spTree>
    <p:extLst>
      <p:ext uri="{BB962C8B-B14F-4D97-AF65-F5344CB8AC3E}">
        <p14:creationId xmlns:p14="http://schemas.microsoft.com/office/powerpoint/2010/main" val="39485699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228" name="Google Shape;228;p25"/>
          <p:cNvPicPr preferRelativeResize="0"/>
          <p:nvPr/>
        </p:nvPicPr>
        <p:blipFill rotWithShape="1">
          <a:blip r:embed="rId3">
            <a:alphaModFix/>
          </a:blip>
          <a:srcRect l="37472" b="40877"/>
          <a:stretch/>
        </p:blipFill>
        <p:spPr>
          <a:xfrm rot="7">
            <a:off x="1" y="4129871"/>
            <a:ext cx="3951100" cy="2728124"/>
          </a:xfrm>
          <a:prstGeom prst="rect">
            <a:avLst/>
          </a:prstGeom>
          <a:noFill/>
          <a:ln>
            <a:noFill/>
          </a:ln>
        </p:spPr>
      </p:pic>
      <p:pic>
        <p:nvPicPr>
          <p:cNvPr id="229" name="Google Shape;229;p25"/>
          <p:cNvPicPr preferRelativeResize="0"/>
          <p:nvPr/>
        </p:nvPicPr>
        <p:blipFill rotWithShape="1">
          <a:blip r:embed="rId3">
            <a:alphaModFix/>
          </a:blip>
          <a:srcRect l="37472" b="40877"/>
          <a:stretch/>
        </p:blipFill>
        <p:spPr>
          <a:xfrm rot="-7" flipH="1">
            <a:off x="8240901" y="4129871"/>
            <a:ext cx="3951100" cy="2728124"/>
          </a:xfrm>
          <a:prstGeom prst="rect">
            <a:avLst/>
          </a:prstGeom>
          <a:noFill/>
          <a:ln>
            <a:noFill/>
          </a:ln>
        </p:spPr>
      </p:pic>
      <p:sp>
        <p:nvSpPr>
          <p:cNvPr id="230" name="Google Shape;230;p25"/>
          <p:cNvSpPr/>
          <p:nvPr/>
        </p:nvSpPr>
        <p:spPr>
          <a:xfrm>
            <a:off x="4532600" y="1070733"/>
            <a:ext cx="3869200" cy="38692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5"/>
          <p:cNvSpPr txBox="1">
            <a:spLocks noGrp="1"/>
          </p:cNvSpPr>
          <p:nvPr>
            <p:ph type="subTitle" idx="1"/>
          </p:nvPr>
        </p:nvSpPr>
        <p:spPr>
          <a:xfrm>
            <a:off x="2021067" y="2804133"/>
            <a:ext cx="3473200" cy="40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1400"/>
              <a:buFont typeface="Racing Sans One"/>
              <a:buNone/>
              <a:defRPr sz="2400"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9pPr>
          </a:lstStyle>
          <a:p>
            <a:endParaRPr/>
          </a:p>
        </p:txBody>
      </p:sp>
      <p:sp>
        <p:nvSpPr>
          <p:cNvPr id="232" name="Google Shape;232;p25"/>
          <p:cNvSpPr txBox="1">
            <a:spLocks noGrp="1"/>
          </p:cNvSpPr>
          <p:nvPr>
            <p:ph type="subTitle" idx="2"/>
          </p:nvPr>
        </p:nvSpPr>
        <p:spPr>
          <a:xfrm>
            <a:off x="2019451" y="1933413"/>
            <a:ext cx="347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3" name="Google Shape;233;p25"/>
          <p:cNvSpPr txBox="1">
            <a:spLocks noGrp="1"/>
          </p:cNvSpPr>
          <p:nvPr>
            <p:ph type="subTitle" idx="3"/>
          </p:nvPr>
        </p:nvSpPr>
        <p:spPr>
          <a:xfrm>
            <a:off x="6691133" y="2804133"/>
            <a:ext cx="3473200" cy="40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1400"/>
              <a:buFont typeface="Racing Sans One"/>
              <a:buNone/>
              <a:defRPr sz="2400"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9pPr>
          </a:lstStyle>
          <a:p>
            <a:endParaRPr/>
          </a:p>
        </p:txBody>
      </p:sp>
      <p:sp>
        <p:nvSpPr>
          <p:cNvPr id="234" name="Google Shape;234;p25"/>
          <p:cNvSpPr txBox="1">
            <a:spLocks noGrp="1"/>
          </p:cNvSpPr>
          <p:nvPr>
            <p:ph type="subTitle" idx="4"/>
          </p:nvPr>
        </p:nvSpPr>
        <p:spPr>
          <a:xfrm>
            <a:off x="6691517" y="1933413"/>
            <a:ext cx="347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5" name="Google Shape;235;p25"/>
          <p:cNvSpPr txBox="1">
            <a:spLocks noGrp="1"/>
          </p:cNvSpPr>
          <p:nvPr>
            <p:ph type="subTitle" idx="5"/>
          </p:nvPr>
        </p:nvSpPr>
        <p:spPr>
          <a:xfrm>
            <a:off x="2021067" y="5071300"/>
            <a:ext cx="3473200" cy="40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1400"/>
              <a:buFont typeface="Racing Sans One"/>
              <a:buNone/>
              <a:defRPr sz="2400"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9pPr>
          </a:lstStyle>
          <a:p>
            <a:endParaRPr/>
          </a:p>
        </p:txBody>
      </p:sp>
      <p:sp>
        <p:nvSpPr>
          <p:cNvPr id="236" name="Google Shape;236;p25"/>
          <p:cNvSpPr txBox="1">
            <a:spLocks noGrp="1"/>
          </p:cNvSpPr>
          <p:nvPr>
            <p:ph type="subTitle" idx="6"/>
          </p:nvPr>
        </p:nvSpPr>
        <p:spPr>
          <a:xfrm>
            <a:off x="2019451" y="4200580"/>
            <a:ext cx="347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7" name="Google Shape;237;p25"/>
          <p:cNvSpPr txBox="1">
            <a:spLocks noGrp="1"/>
          </p:cNvSpPr>
          <p:nvPr>
            <p:ph type="subTitle" idx="7"/>
          </p:nvPr>
        </p:nvSpPr>
        <p:spPr>
          <a:xfrm>
            <a:off x="6691133" y="5071300"/>
            <a:ext cx="3473200" cy="40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1400"/>
              <a:buFont typeface="Racing Sans One"/>
              <a:buNone/>
              <a:defRPr sz="2400"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400"/>
              <a:buFont typeface="Racing Sans One"/>
              <a:buNone/>
              <a:defRPr sz="1867">
                <a:solidFill>
                  <a:schemeClr val="accent3"/>
                </a:solidFill>
                <a:latin typeface="Racing Sans One"/>
                <a:ea typeface="Racing Sans One"/>
                <a:cs typeface="Racing Sans One"/>
                <a:sym typeface="Racing Sans One"/>
              </a:defRPr>
            </a:lvl9pPr>
          </a:lstStyle>
          <a:p>
            <a:endParaRPr/>
          </a:p>
        </p:txBody>
      </p:sp>
      <p:sp>
        <p:nvSpPr>
          <p:cNvPr id="238" name="Google Shape;238;p25"/>
          <p:cNvSpPr txBox="1">
            <a:spLocks noGrp="1"/>
          </p:cNvSpPr>
          <p:nvPr>
            <p:ph type="subTitle" idx="8"/>
          </p:nvPr>
        </p:nvSpPr>
        <p:spPr>
          <a:xfrm>
            <a:off x="6691517" y="4200580"/>
            <a:ext cx="3474800" cy="92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9" name="Google Shape;239;p25"/>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4110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0"/>
        <p:cNvGrpSpPr/>
        <p:nvPr/>
      </p:nvGrpSpPr>
      <p:grpSpPr>
        <a:xfrm>
          <a:off x="0" y="0"/>
          <a:ext cx="0" cy="0"/>
          <a:chOff x="0" y="0"/>
          <a:chExt cx="0" cy="0"/>
        </a:xfrm>
      </p:grpSpPr>
      <p:pic>
        <p:nvPicPr>
          <p:cNvPr id="241" name="Google Shape;241;p2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42" name="Google Shape;242;p26"/>
          <p:cNvSpPr txBox="1">
            <a:spLocks noGrp="1"/>
          </p:cNvSpPr>
          <p:nvPr>
            <p:ph type="title"/>
          </p:nvPr>
        </p:nvSpPr>
        <p:spPr>
          <a:xfrm>
            <a:off x="951200" y="593367"/>
            <a:ext cx="10289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 name="Google Shape;243;p26"/>
          <p:cNvSpPr txBox="1">
            <a:spLocks noGrp="1"/>
          </p:cNvSpPr>
          <p:nvPr>
            <p:ph type="subTitle" idx="1"/>
          </p:nvPr>
        </p:nvSpPr>
        <p:spPr>
          <a:xfrm>
            <a:off x="2884500" y="2434000"/>
            <a:ext cx="27416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244" name="Google Shape;244;p26"/>
          <p:cNvSpPr txBox="1">
            <a:spLocks noGrp="1"/>
          </p:cNvSpPr>
          <p:nvPr>
            <p:ph type="subTitle" idx="2"/>
          </p:nvPr>
        </p:nvSpPr>
        <p:spPr>
          <a:xfrm>
            <a:off x="2884500" y="2973667"/>
            <a:ext cx="27416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5" name="Google Shape;245;p26"/>
          <p:cNvSpPr txBox="1">
            <a:spLocks noGrp="1"/>
          </p:cNvSpPr>
          <p:nvPr>
            <p:ph type="subTitle" idx="3"/>
          </p:nvPr>
        </p:nvSpPr>
        <p:spPr>
          <a:xfrm>
            <a:off x="7473200" y="2434000"/>
            <a:ext cx="27416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246" name="Google Shape;246;p26"/>
          <p:cNvSpPr txBox="1">
            <a:spLocks noGrp="1"/>
          </p:cNvSpPr>
          <p:nvPr>
            <p:ph type="subTitle" idx="4"/>
          </p:nvPr>
        </p:nvSpPr>
        <p:spPr>
          <a:xfrm>
            <a:off x="7473200" y="2973667"/>
            <a:ext cx="27416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7" name="Google Shape;247;p26"/>
          <p:cNvSpPr txBox="1">
            <a:spLocks noGrp="1"/>
          </p:cNvSpPr>
          <p:nvPr>
            <p:ph type="subTitle" idx="5"/>
          </p:nvPr>
        </p:nvSpPr>
        <p:spPr>
          <a:xfrm>
            <a:off x="2884500" y="4376433"/>
            <a:ext cx="27416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248" name="Google Shape;248;p26"/>
          <p:cNvSpPr txBox="1">
            <a:spLocks noGrp="1"/>
          </p:cNvSpPr>
          <p:nvPr>
            <p:ph type="subTitle" idx="6"/>
          </p:nvPr>
        </p:nvSpPr>
        <p:spPr>
          <a:xfrm>
            <a:off x="2884500" y="4916100"/>
            <a:ext cx="27416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9" name="Google Shape;249;p26"/>
          <p:cNvSpPr txBox="1">
            <a:spLocks noGrp="1"/>
          </p:cNvSpPr>
          <p:nvPr>
            <p:ph type="subTitle" idx="7"/>
          </p:nvPr>
        </p:nvSpPr>
        <p:spPr>
          <a:xfrm>
            <a:off x="7473200" y="4376433"/>
            <a:ext cx="2741600" cy="6460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rtl="0">
              <a:spcBef>
                <a:spcPts val="0"/>
              </a:spcBef>
              <a:spcAft>
                <a:spcPts val="0"/>
              </a:spcAft>
              <a:buSzPts val="1800"/>
              <a:buFont typeface="Racing Sans One"/>
              <a:buNone/>
              <a:defRPr sz="2400">
                <a:latin typeface="Racing Sans One"/>
                <a:ea typeface="Racing Sans One"/>
                <a:cs typeface="Racing Sans One"/>
                <a:sym typeface="Racing Sans One"/>
              </a:defRPr>
            </a:lvl2pPr>
            <a:lvl3pPr lvl="2" rtl="0">
              <a:spcBef>
                <a:spcPts val="0"/>
              </a:spcBef>
              <a:spcAft>
                <a:spcPts val="0"/>
              </a:spcAft>
              <a:buSzPts val="1800"/>
              <a:buFont typeface="Racing Sans One"/>
              <a:buNone/>
              <a:defRPr sz="2400">
                <a:latin typeface="Racing Sans One"/>
                <a:ea typeface="Racing Sans One"/>
                <a:cs typeface="Racing Sans One"/>
                <a:sym typeface="Racing Sans One"/>
              </a:defRPr>
            </a:lvl3pPr>
            <a:lvl4pPr lvl="3" rtl="0">
              <a:spcBef>
                <a:spcPts val="0"/>
              </a:spcBef>
              <a:spcAft>
                <a:spcPts val="0"/>
              </a:spcAft>
              <a:buSzPts val="1800"/>
              <a:buFont typeface="Racing Sans One"/>
              <a:buNone/>
              <a:defRPr sz="2400">
                <a:latin typeface="Racing Sans One"/>
                <a:ea typeface="Racing Sans One"/>
                <a:cs typeface="Racing Sans One"/>
                <a:sym typeface="Racing Sans One"/>
              </a:defRPr>
            </a:lvl4pPr>
            <a:lvl5pPr lvl="4" rtl="0">
              <a:spcBef>
                <a:spcPts val="0"/>
              </a:spcBef>
              <a:spcAft>
                <a:spcPts val="0"/>
              </a:spcAft>
              <a:buSzPts val="1800"/>
              <a:buFont typeface="Racing Sans One"/>
              <a:buNone/>
              <a:defRPr sz="2400">
                <a:latin typeface="Racing Sans One"/>
                <a:ea typeface="Racing Sans One"/>
                <a:cs typeface="Racing Sans One"/>
                <a:sym typeface="Racing Sans One"/>
              </a:defRPr>
            </a:lvl5pPr>
            <a:lvl6pPr lvl="5" rtl="0">
              <a:spcBef>
                <a:spcPts val="0"/>
              </a:spcBef>
              <a:spcAft>
                <a:spcPts val="0"/>
              </a:spcAft>
              <a:buSzPts val="1800"/>
              <a:buFont typeface="Racing Sans One"/>
              <a:buNone/>
              <a:defRPr sz="2400">
                <a:latin typeface="Racing Sans One"/>
                <a:ea typeface="Racing Sans One"/>
                <a:cs typeface="Racing Sans One"/>
                <a:sym typeface="Racing Sans One"/>
              </a:defRPr>
            </a:lvl6pPr>
            <a:lvl7pPr lvl="6" rtl="0">
              <a:spcBef>
                <a:spcPts val="0"/>
              </a:spcBef>
              <a:spcAft>
                <a:spcPts val="0"/>
              </a:spcAft>
              <a:buSzPts val="1800"/>
              <a:buFont typeface="Racing Sans One"/>
              <a:buNone/>
              <a:defRPr sz="2400">
                <a:latin typeface="Racing Sans One"/>
                <a:ea typeface="Racing Sans One"/>
                <a:cs typeface="Racing Sans One"/>
                <a:sym typeface="Racing Sans One"/>
              </a:defRPr>
            </a:lvl7pPr>
            <a:lvl8pPr lvl="7" rtl="0">
              <a:spcBef>
                <a:spcPts val="0"/>
              </a:spcBef>
              <a:spcAft>
                <a:spcPts val="0"/>
              </a:spcAft>
              <a:buSzPts val="1800"/>
              <a:buFont typeface="Racing Sans One"/>
              <a:buNone/>
              <a:defRPr sz="2400">
                <a:latin typeface="Racing Sans One"/>
                <a:ea typeface="Racing Sans One"/>
                <a:cs typeface="Racing Sans One"/>
                <a:sym typeface="Racing Sans One"/>
              </a:defRPr>
            </a:lvl8pPr>
            <a:lvl9pPr lvl="8" rtl="0">
              <a:spcBef>
                <a:spcPts val="0"/>
              </a:spcBef>
              <a:spcAft>
                <a:spcPts val="0"/>
              </a:spcAft>
              <a:buSzPts val="1800"/>
              <a:buFont typeface="Racing Sans One"/>
              <a:buNone/>
              <a:defRPr sz="2400">
                <a:latin typeface="Racing Sans One"/>
                <a:ea typeface="Racing Sans One"/>
                <a:cs typeface="Racing Sans One"/>
                <a:sym typeface="Racing Sans One"/>
              </a:defRPr>
            </a:lvl9pPr>
          </a:lstStyle>
          <a:p>
            <a:endParaRPr/>
          </a:p>
        </p:txBody>
      </p:sp>
      <p:sp>
        <p:nvSpPr>
          <p:cNvPr id="250" name="Google Shape;250;p26"/>
          <p:cNvSpPr txBox="1">
            <a:spLocks noGrp="1"/>
          </p:cNvSpPr>
          <p:nvPr>
            <p:ph type="subTitle" idx="8"/>
          </p:nvPr>
        </p:nvSpPr>
        <p:spPr>
          <a:xfrm>
            <a:off x="7473200" y="4916100"/>
            <a:ext cx="2741600" cy="8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pic>
        <p:nvPicPr>
          <p:cNvPr id="251" name="Google Shape;251;p26"/>
          <p:cNvPicPr preferRelativeResize="0"/>
          <p:nvPr/>
        </p:nvPicPr>
        <p:blipFill rotWithShape="1">
          <a:blip r:embed="rId3">
            <a:alphaModFix/>
          </a:blip>
          <a:srcRect l="37472" b="40877"/>
          <a:stretch/>
        </p:blipFill>
        <p:spPr>
          <a:xfrm rot="8">
            <a:off x="0" y="4813503"/>
            <a:ext cx="2311400" cy="2057163"/>
          </a:xfrm>
          <a:prstGeom prst="rect">
            <a:avLst/>
          </a:prstGeom>
          <a:noFill/>
          <a:ln>
            <a:noFill/>
          </a:ln>
        </p:spPr>
      </p:pic>
      <p:pic>
        <p:nvPicPr>
          <p:cNvPr id="252" name="Google Shape;252;p26"/>
          <p:cNvPicPr preferRelativeResize="0"/>
          <p:nvPr/>
        </p:nvPicPr>
        <p:blipFill rotWithShape="1">
          <a:blip r:embed="rId4">
            <a:alphaModFix/>
          </a:blip>
          <a:srcRect r="13517" b="60868"/>
          <a:stretch/>
        </p:blipFill>
        <p:spPr>
          <a:xfrm rot="10799998" flipH="1">
            <a:off x="5506334" y="0"/>
            <a:ext cx="6685665" cy="1820397"/>
          </a:xfrm>
          <a:prstGeom prst="rect">
            <a:avLst/>
          </a:prstGeom>
          <a:noFill/>
          <a:ln>
            <a:noFill/>
          </a:ln>
        </p:spPr>
      </p:pic>
      <p:grpSp>
        <p:nvGrpSpPr>
          <p:cNvPr id="253" name="Google Shape;253;p26"/>
          <p:cNvGrpSpPr/>
          <p:nvPr/>
        </p:nvGrpSpPr>
        <p:grpSpPr>
          <a:xfrm rot="-1494720">
            <a:off x="9687015" y="29580"/>
            <a:ext cx="2953933" cy="2373784"/>
            <a:chOff x="7148234" y="3722471"/>
            <a:chExt cx="2215586" cy="1780448"/>
          </a:xfrm>
        </p:grpSpPr>
        <p:pic>
          <p:nvPicPr>
            <p:cNvPr id="254" name="Google Shape;254;p26"/>
            <p:cNvPicPr preferRelativeResize="0"/>
            <p:nvPr/>
          </p:nvPicPr>
          <p:blipFill>
            <a:blip r:embed="rId5">
              <a:alphaModFix/>
            </a:blip>
            <a:stretch>
              <a:fillRect/>
            </a:stretch>
          </p:blipFill>
          <p:spPr>
            <a:xfrm rot="-1106182" flipH="1">
              <a:off x="8412778" y="3796847"/>
              <a:ext cx="723229" cy="1558060"/>
            </a:xfrm>
            <a:prstGeom prst="rect">
              <a:avLst/>
            </a:prstGeom>
            <a:noFill/>
            <a:ln>
              <a:noFill/>
            </a:ln>
          </p:spPr>
        </p:pic>
        <p:pic>
          <p:nvPicPr>
            <p:cNvPr id="255" name="Google Shape;255;p26"/>
            <p:cNvPicPr preferRelativeResize="0"/>
            <p:nvPr/>
          </p:nvPicPr>
          <p:blipFill>
            <a:blip r:embed="rId6">
              <a:alphaModFix/>
            </a:blip>
            <a:stretch>
              <a:fillRect/>
            </a:stretch>
          </p:blipFill>
          <p:spPr>
            <a:xfrm rot="-757858" flipH="1">
              <a:off x="7288782" y="3935071"/>
              <a:ext cx="1362662" cy="1436241"/>
            </a:xfrm>
            <a:prstGeom prst="rect">
              <a:avLst/>
            </a:prstGeom>
            <a:noFill/>
            <a:ln>
              <a:noFill/>
            </a:ln>
          </p:spPr>
        </p:pic>
      </p:grpSp>
    </p:spTree>
    <p:extLst>
      <p:ext uri="{BB962C8B-B14F-4D97-AF65-F5344CB8AC3E}">
        <p14:creationId xmlns:p14="http://schemas.microsoft.com/office/powerpoint/2010/main" val="838132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6"/>
        <p:cNvGrpSpPr/>
        <p:nvPr/>
      </p:nvGrpSpPr>
      <p:grpSpPr>
        <a:xfrm>
          <a:off x="0" y="0"/>
          <a:ext cx="0" cy="0"/>
          <a:chOff x="0" y="0"/>
          <a:chExt cx="0" cy="0"/>
        </a:xfrm>
      </p:grpSpPr>
      <p:pic>
        <p:nvPicPr>
          <p:cNvPr id="257" name="Google Shape;257;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58" name="Google Shape;258;p27"/>
          <p:cNvSpPr txBox="1">
            <a:spLocks noGrp="1"/>
          </p:cNvSpPr>
          <p:nvPr>
            <p:ph type="title"/>
          </p:nvPr>
        </p:nvSpPr>
        <p:spPr>
          <a:xfrm>
            <a:off x="950800" y="593367"/>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27"/>
          <p:cNvSpPr txBox="1">
            <a:spLocks noGrp="1"/>
          </p:cNvSpPr>
          <p:nvPr>
            <p:ph type="subTitle" idx="1"/>
          </p:nvPr>
        </p:nvSpPr>
        <p:spPr>
          <a:xfrm>
            <a:off x="954748" y="2482800"/>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60" name="Google Shape;260;p27"/>
          <p:cNvSpPr txBox="1">
            <a:spLocks noGrp="1"/>
          </p:cNvSpPr>
          <p:nvPr>
            <p:ph type="subTitle" idx="2"/>
          </p:nvPr>
        </p:nvSpPr>
        <p:spPr>
          <a:xfrm>
            <a:off x="954767" y="2880252"/>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1" name="Google Shape;261;p27"/>
          <p:cNvSpPr txBox="1">
            <a:spLocks noGrp="1"/>
          </p:cNvSpPr>
          <p:nvPr>
            <p:ph type="subTitle" idx="3"/>
          </p:nvPr>
        </p:nvSpPr>
        <p:spPr>
          <a:xfrm>
            <a:off x="4585999" y="2482800"/>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62" name="Google Shape;262;p27"/>
          <p:cNvSpPr txBox="1">
            <a:spLocks noGrp="1"/>
          </p:cNvSpPr>
          <p:nvPr>
            <p:ph type="subTitle" idx="4"/>
          </p:nvPr>
        </p:nvSpPr>
        <p:spPr>
          <a:xfrm>
            <a:off x="4586011" y="2880252"/>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3" name="Google Shape;263;p27"/>
          <p:cNvSpPr txBox="1">
            <a:spLocks noGrp="1"/>
          </p:cNvSpPr>
          <p:nvPr>
            <p:ph type="subTitle" idx="5"/>
          </p:nvPr>
        </p:nvSpPr>
        <p:spPr>
          <a:xfrm>
            <a:off x="8217265" y="2482800"/>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64" name="Google Shape;264;p27"/>
          <p:cNvSpPr txBox="1">
            <a:spLocks noGrp="1"/>
          </p:cNvSpPr>
          <p:nvPr>
            <p:ph type="subTitle" idx="6"/>
          </p:nvPr>
        </p:nvSpPr>
        <p:spPr>
          <a:xfrm>
            <a:off x="8217272" y="2880252"/>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5" name="Google Shape;265;p27"/>
          <p:cNvSpPr txBox="1">
            <a:spLocks noGrp="1"/>
          </p:cNvSpPr>
          <p:nvPr>
            <p:ph type="subTitle" idx="7"/>
          </p:nvPr>
        </p:nvSpPr>
        <p:spPr>
          <a:xfrm>
            <a:off x="954748" y="47473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66" name="Google Shape;266;p27"/>
          <p:cNvSpPr txBox="1">
            <a:spLocks noGrp="1"/>
          </p:cNvSpPr>
          <p:nvPr>
            <p:ph type="subTitle" idx="8"/>
          </p:nvPr>
        </p:nvSpPr>
        <p:spPr>
          <a:xfrm>
            <a:off x="954755" y="5144785"/>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7" name="Google Shape;267;p27"/>
          <p:cNvSpPr txBox="1">
            <a:spLocks noGrp="1"/>
          </p:cNvSpPr>
          <p:nvPr>
            <p:ph type="subTitle" idx="9"/>
          </p:nvPr>
        </p:nvSpPr>
        <p:spPr>
          <a:xfrm>
            <a:off x="4585999" y="47473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68" name="Google Shape;268;p27"/>
          <p:cNvSpPr txBox="1">
            <a:spLocks noGrp="1"/>
          </p:cNvSpPr>
          <p:nvPr>
            <p:ph type="subTitle" idx="13"/>
          </p:nvPr>
        </p:nvSpPr>
        <p:spPr>
          <a:xfrm>
            <a:off x="4586004" y="5144785"/>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9" name="Google Shape;269;p27"/>
          <p:cNvSpPr txBox="1">
            <a:spLocks noGrp="1"/>
          </p:cNvSpPr>
          <p:nvPr>
            <p:ph type="subTitle" idx="14"/>
          </p:nvPr>
        </p:nvSpPr>
        <p:spPr>
          <a:xfrm>
            <a:off x="8217265" y="4747333"/>
            <a:ext cx="302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600"/>
              <a:buFont typeface="Racing Sans One"/>
              <a:buNone/>
              <a:defRPr sz="2667" b="1">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2pPr>
            <a:lvl3pPr lvl="2"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3pPr>
            <a:lvl4pPr lvl="3"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4pPr>
            <a:lvl5pPr lvl="4"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5pPr>
            <a:lvl6pPr lvl="5"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6pPr>
            <a:lvl7pPr lvl="6"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7pPr>
            <a:lvl8pPr lvl="7"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8pPr>
            <a:lvl9pPr lvl="8" algn="ctr" rtl="0">
              <a:spcBef>
                <a:spcPts val="0"/>
              </a:spcBef>
              <a:spcAft>
                <a:spcPts val="0"/>
              </a:spcAft>
              <a:buClr>
                <a:schemeClr val="accent3"/>
              </a:buClr>
              <a:buSzPts val="1600"/>
              <a:buFont typeface="Racing Sans One"/>
              <a:buNone/>
              <a:defRPr>
                <a:solidFill>
                  <a:schemeClr val="accent3"/>
                </a:solidFill>
                <a:latin typeface="Racing Sans One"/>
                <a:ea typeface="Racing Sans One"/>
                <a:cs typeface="Racing Sans One"/>
                <a:sym typeface="Racing Sans One"/>
              </a:defRPr>
            </a:lvl9pPr>
          </a:lstStyle>
          <a:p>
            <a:endParaRPr/>
          </a:p>
        </p:txBody>
      </p:sp>
      <p:sp>
        <p:nvSpPr>
          <p:cNvPr id="270" name="Google Shape;270;p27"/>
          <p:cNvSpPr txBox="1">
            <a:spLocks noGrp="1"/>
          </p:cNvSpPr>
          <p:nvPr>
            <p:ph type="subTitle" idx="15"/>
          </p:nvPr>
        </p:nvSpPr>
        <p:spPr>
          <a:xfrm>
            <a:off x="8217271" y="5144785"/>
            <a:ext cx="3020000" cy="97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271" name="Google Shape;271;p27"/>
          <p:cNvPicPr preferRelativeResize="0"/>
          <p:nvPr/>
        </p:nvPicPr>
        <p:blipFill rotWithShape="1">
          <a:blip r:embed="rId3">
            <a:alphaModFix/>
          </a:blip>
          <a:srcRect l="4867" t="-987" r="5325" b="82109"/>
          <a:stretch/>
        </p:blipFill>
        <p:spPr>
          <a:xfrm rot="10800000">
            <a:off x="0" y="1"/>
            <a:ext cx="12192000" cy="719199"/>
          </a:xfrm>
          <a:prstGeom prst="rect">
            <a:avLst/>
          </a:prstGeom>
          <a:noFill/>
          <a:ln>
            <a:noFill/>
          </a:ln>
        </p:spPr>
      </p:pic>
      <p:pic>
        <p:nvPicPr>
          <p:cNvPr id="272" name="Google Shape;272;p27"/>
          <p:cNvPicPr preferRelativeResize="0"/>
          <p:nvPr/>
        </p:nvPicPr>
        <p:blipFill rotWithShape="1">
          <a:blip r:embed="rId3">
            <a:alphaModFix/>
          </a:blip>
          <a:srcRect l="4867" t="-987" r="5325" b="82109"/>
          <a:stretch/>
        </p:blipFill>
        <p:spPr>
          <a:xfrm>
            <a:off x="0" y="6138801"/>
            <a:ext cx="12192000" cy="719199"/>
          </a:xfrm>
          <a:prstGeom prst="rect">
            <a:avLst/>
          </a:prstGeom>
          <a:noFill/>
          <a:ln>
            <a:noFill/>
          </a:ln>
        </p:spPr>
      </p:pic>
    </p:spTree>
    <p:extLst>
      <p:ext uri="{BB962C8B-B14F-4D97-AF65-F5344CB8AC3E}">
        <p14:creationId xmlns:p14="http://schemas.microsoft.com/office/powerpoint/2010/main" val="41236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09"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7"/>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7" y="3171101"/>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3" y="4292553"/>
            <a:ext cx="1962955" cy="1832697"/>
          </a:xfrm>
          <a:prstGeom prst="rect">
            <a:avLst/>
          </a:prstGeom>
          <a:noFill/>
          <a:ln>
            <a:noFill/>
          </a:ln>
        </p:spPr>
      </p:pic>
    </p:spTree>
    <p:extLst>
      <p:ext uri="{BB962C8B-B14F-4D97-AF65-F5344CB8AC3E}">
        <p14:creationId xmlns:p14="http://schemas.microsoft.com/office/powerpoint/2010/main" val="493388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73"/>
        <p:cNvGrpSpPr/>
        <p:nvPr/>
      </p:nvGrpSpPr>
      <p:grpSpPr>
        <a:xfrm>
          <a:off x="0" y="0"/>
          <a:ext cx="0" cy="0"/>
          <a:chOff x="0" y="0"/>
          <a:chExt cx="0" cy="0"/>
        </a:xfrm>
      </p:grpSpPr>
      <p:pic>
        <p:nvPicPr>
          <p:cNvPr id="274" name="Google Shape;274;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5" name="Google Shape;275;p28"/>
          <p:cNvSpPr txBox="1">
            <a:spLocks noGrp="1"/>
          </p:cNvSpPr>
          <p:nvPr>
            <p:ph type="title"/>
          </p:nvPr>
        </p:nvSpPr>
        <p:spPr>
          <a:xfrm>
            <a:off x="3763321" y="719167"/>
            <a:ext cx="46660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6" name="Google Shape;276;p28"/>
          <p:cNvSpPr txBox="1">
            <a:spLocks noGrp="1"/>
          </p:cNvSpPr>
          <p:nvPr>
            <p:ph type="subTitle" idx="1"/>
          </p:nvPr>
        </p:nvSpPr>
        <p:spPr>
          <a:xfrm>
            <a:off x="3762600" y="2001533"/>
            <a:ext cx="4666800" cy="6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667">
                <a:solidFill>
                  <a:schemeClr val="accent4"/>
                </a:solidFill>
                <a:latin typeface="Mountains of Christmas"/>
                <a:ea typeface="Mountains of Christmas"/>
                <a:cs typeface="Mountains of Christmas"/>
                <a:sym typeface="Mountains of Christmas"/>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7" name="Google Shape;277;p28"/>
          <p:cNvSpPr txBox="1">
            <a:spLocks noGrp="1"/>
          </p:cNvSpPr>
          <p:nvPr>
            <p:ph type="subTitle" idx="2"/>
          </p:nvPr>
        </p:nvSpPr>
        <p:spPr>
          <a:xfrm>
            <a:off x="3762600" y="2576333"/>
            <a:ext cx="46668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278" name="Google Shape;278;p28"/>
          <p:cNvPicPr preferRelativeResize="0"/>
          <p:nvPr/>
        </p:nvPicPr>
        <p:blipFill rotWithShape="1">
          <a:blip r:embed="rId3">
            <a:alphaModFix/>
          </a:blip>
          <a:srcRect r="13517" b="60868"/>
          <a:stretch/>
        </p:blipFill>
        <p:spPr>
          <a:xfrm rot="-10799997">
            <a:off x="-2" y="1"/>
            <a:ext cx="4355635" cy="1185964"/>
          </a:xfrm>
          <a:prstGeom prst="rect">
            <a:avLst/>
          </a:prstGeom>
          <a:noFill/>
          <a:ln>
            <a:noFill/>
          </a:ln>
        </p:spPr>
      </p:pic>
      <p:pic>
        <p:nvPicPr>
          <p:cNvPr id="279" name="Google Shape;279;p28"/>
          <p:cNvPicPr preferRelativeResize="0"/>
          <p:nvPr/>
        </p:nvPicPr>
        <p:blipFill rotWithShape="1">
          <a:blip r:embed="rId4">
            <a:alphaModFix/>
          </a:blip>
          <a:srcRect l="4867" r="5325" b="42958"/>
          <a:stretch/>
        </p:blipFill>
        <p:spPr>
          <a:xfrm>
            <a:off x="0" y="4442834"/>
            <a:ext cx="12192000" cy="2415167"/>
          </a:xfrm>
          <a:prstGeom prst="rect">
            <a:avLst/>
          </a:prstGeom>
          <a:noFill/>
          <a:ln>
            <a:noFill/>
          </a:ln>
        </p:spPr>
      </p:pic>
      <p:sp>
        <p:nvSpPr>
          <p:cNvPr id="280" name="Google Shape;280;p28"/>
          <p:cNvSpPr/>
          <p:nvPr/>
        </p:nvSpPr>
        <p:spPr>
          <a:xfrm>
            <a:off x="1909967" y="-757167"/>
            <a:ext cx="8372400" cy="8372400"/>
          </a:xfrm>
          <a:prstGeom prst="ellipse">
            <a:avLst/>
          </a:prstGeom>
          <a:noFill/>
          <a:ln w="28575" cap="flat" cmpd="sng">
            <a:solidFill>
              <a:schemeClr val="accent1"/>
            </a:solidFill>
            <a:prstDash val="lgDash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8"/>
          <p:cNvSpPr txBox="1"/>
          <p:nvPr/>
        </p:nvSpPr>
        <p:spPr>
          <a:xfrm>
            <a:off x="3762600" y="4653601"/>
            <a:ext cx="4666800" cy="1036141"/>
          </a:xfrm>
          <a:prstGeom prst="rect">
            <a:avLst/>
          </a:prstGeom>
          <a:noFill/>
          <a:ln>
            <a:noFill/>
          </a:ln>
        </p:spPr>
        <p:txBody>
          <a:bodyPr spcFirstLastPara="1" wrap="square" lIns="121900" tIns="121900" rIns="121900" bIns="121900" anchor="t" anchorCtr="0">
            <a:spAutoFit/>
          </a:bodyPr>
          <a:lstStyle/>
          <a:p>
            <a:pPr marL="0" lvl="0" indent="0" algn="ctr" rtl="0">
              <a:spcBef>
                <a:spcPts val="400"/>
              </a:spcBef>
              <a:spcAft>
                <a:spcPts val="0"/>
              </a:spcAft>
              <a:buNone/>
            </a:pPr>
            <a:r>
              <a:rPr lang="en" sz="1600">
                <a:solidFill>
                  <a:schemeClr val="dk1"/>
                </a:solidFill>
                <a:latin typeface="Source Sans Pro"/>
                <a:ea typeface="Source Sans Pro"/>
                <a:cs typeface="Source Sans Pro"/>
                <a:sym typeface="Source Sans Pro"/>
              </a:rPr>
              <a:t>CREDITS: This presentation template was created by </a:t>
            </a:r>
            <a:r>
              <a:rPr lang="en" sz="1600" b="1">
                <a:solidFill>
                  <a:schemeClr val="dk1"/>
                </a:solidFill>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xmlns="" val="tx"/>
                    </a:ext>
                  </a:extLst>
                </a:hlinkClick>
              </a:rPr>
              <a:t>Slidesgo</a:t>
            </a:r>
            <a:r>
              <a:rPr lang="en" sz="1600">
                <a:solidFill>
                  <a:schemeClr val="dk1"/>
                </a:solidFill>
                <a:latin typeface="Source Sans Pro"/>
                <a:ea typeface="Source Sans Pro"/>
                <a:cs typeface="Source Sans Pro"/>
                <a:sym typeface="Source Sans Pro"/>
              </a:rPr>
              <a:t>, including icons by </a:t>
            </a:r>
            <a:r>
              <a:rPr lang="en" sz="1600" b="1">
                <a:solidFill>
                  <a:schemeClr val="dk1"/>
                </a:solidFill>
                <a:uFill>
                  <a:noFill/>
                </a:uFill>
                <a:latin typeface="Source Sans Pro"/>
                <a:ea typeface="Source Sans Pro"/>
                <a:cs typeface="Source Sans Pro"/>
                <a:sym typeface="Source Sans Pro"/>
                <a:hlinkClick r:id="rId6">
                  <a:extLst>
                    <a:ext uri="{A12FA001-AC4F-418D-AE19-62706E023703}">
                      <ahyp:hlinkClr xmlns:ahyp="http://schemas.microsoft.com/office/drawing/2018/hyperlinkcolor" xmlns="" val="tx"/>
                    </a:ext>
                  </a:extLst>
                </a:hlinkClick>
              </a:rPr>
              <a:t>Flaticon</a:t>
            </a:r>
            <a:r>
              <a:rPr lang="en" sz="1600">
                <a:solidFill>
                  <a:schemeClr val="dk1"/>
                </a:solidFill>
                <a:latin typeface="Source Sans Pro"/>
                <a:ea typeface="Source Sans Pro"/>
                <a:cs typeface="Source Sans Pro"/>
                <a:sym typeface="Source Sans Pro"/>
              </a:rPr>
              <a:t>, and infographics &amp; images by </a:t>
            </a:r>
            <a:r>
              <a:rPr lang="en" sz="1600" b="1">
                <a:solidFill>
                  <a:schemeClr val="dk1"/>
                </a:solidFill>
                <a:uFill>
                  <a:noFill/>
                </a:uFill>
                <a:latin typeface="Source Sans Pro"/>
                <a:ea typeface="Source Sans Pro"/>
                <a:cs typeface="Source Sans Pro"/>
                <a:sym typeface="Source Sans Pro"/>
                <a:hlinkClick r:id="rId7">
                  <a:extLst>
                    <a:ext uri="{A12FA001-AC4F-418D-AE19-62706E023703}">
                      <ahyp:hlinkClr xmlns:ahyp="http://schemas.microsoft.com/office/drawing/2018/hyperlinkcolor" xmlns="" val="tx"/>
                    </a:ext>
                  </a:extLst>
                </a:hlinkClick>
              </a:rPr>
              <a:t>Freepik</a:t>
            </a:r>
            <a:r>
              <a:rPr lang="en" sz="1600" b="1">
                <a:solidFill>
                  <a:schemeClr val="dk1"/>
                </a:solidFill>
                <a:latin typeface="Source Sans Pro"/>
                <a:ea typeface="Source Sans Pro"/>
                <a:cs typeface="Source Sans Pro"/>
                <a:sym typeface="Source Sans Pro"/>
              </a:rPr>
              <a:t> </a:t>
            </a:r>
            <a:endParaRPr sz="1600" b="1">
              <a:solidFill>
                <a:schemeClr val="dk1"/>
              </a:solidFill>
              <a:latin typeface="Source Sans Pro"/>
              <a:ea typeface="Source Sans Pro"/>
              <a:cs typeface="Source Sans Pro"/>
              <a:sym typeface="Source Sans Pro"/>
            </a:endParaRPr>
          </a:p>
        </p:txBody>
      </p:sp>
      <p:pic>
        <p:nvPicPr>
          <p:cNvPr id="282" name="Google Shape;282;p28"/>
          <p:cNvPicPr preferRelativeResize="0"/>
          <p:nvPr/>
        </p:nvPicPr>
        <p:blipFill>
          <a:blip r:embed="rId8">
            <a:alphaModFix/>
          </a:blip>
          <a:stretch>
            <a:fillRect/>
          </a:stretch>
        </p:blipFill>
        <p:spPr>
          <a:xfrm rot="685192">
            <a:off x="998801" y="4833234"/>
            <a:ext cx="2924423" cy="1752604"/>
          </a:xfrm>
          <a:prstGeom prst="rect">
            <a:avLst/>
          </a:prstGeom>
          <a:noFill/>
          <a:ln>
            <a:noFill/>
          </a:ln>
        </p:spPr>
      </p:pic>
      <p:pic>
        <p:nvPicPr>
          <p:cNvPr id="283" name="Google Shape;283;p28"/>
          <p:cNvPicPr preferRelativeResize="0"/>
          <p:nvPr/>
        </p:nvPicPr>
        <p:blipFill>
          <a:blip r:embed="rId9" cstate="print">
            <a:alphaModFix/>
          </a:blip>
          <a:stretch>
            <a:fillRect/>
          </a:stretch>
        </p:blipFill>
        <p:spPr>
          <a:xfrm rot="8225051">
            <a:off x="10965795" y="-295081"/>
            <a:ext cx="932175" cy="1059561"/>
          </a:xfrm>
          <a:prstGeom prst="rect">
            <a:avLst/>
          </a:prstGeom>
          <a:noFill/>
          <a:ln>
            <a:noFill/>
          </a:ln>
        </p:spPr>
      </p:pic>
      <p:grpSp>
        <p:nvGrpSpPr>
          <p:cNvPr id="284" name="Google Shape;284;p28"/>
          <p:cNvGrpSpPr/>
          <p:nvPr/>
        </p:nvGrpSpPr>
        <p:grpSpPr>
          <a:xfrm rot="-1645581">
            <a:off x="442314" y="1823955"/>
            <a:ext cx="916308" cy="760733"/>
            <a:chOff x="5543550" y="5098075"/>
            <a:chExt cx="531025" cy="440850"/>
          </a:xfrm>
        </p:grpSpPr>
        <p:sp>
          <p:nvSpPr>
            <p:cNvPr id="285" name="Google Shape;285;p28"/>
            <p:cNvSpPr/>
            <p:nvPr/>
          </p:nvSpPr>
          <p:spPr>
            <a:xfrm>
              <a:off x="5980200" y="5300550"/>
              <a:ext cx="94375" cy="104425"/>
            </a:xfrm>
            <a:custGeom>
              <a:avLst/>
              <a:gdLst/>
              <a:ahLst/>
              <a:cxnLst/>
              <a:rect l="l" t="t" r="r" b="b"/>
              <a:pathLst>
                <a:path w="3775" h="4177" extrusionOk="0">
                  <a:moveTo>
                    <a:pt x="1905" y="1"/>
                  </a:moveTo>
                  <a:cubicBezTo>
                    <a:pt x="1849" y="1"/>
                    <a:pt x="1792" y="40"/>
                    <a:pt x="1775" y="117"/>
                  </a:cubicBezTo>
                  <a:lnTo>
                    <a:pt x="1655" y="605"/>
                  </a:lnTo>
                  <a:cubicBezTo>
                    <a:pt x="1524" y="1200"/>
                    <a:pt x="1084" y="1677"/>
                    <a:pt x="548" y="1843"/>
                  </a:cubicBezTo>
                  <a:lnTo>
                    <a:pt x="131" y="1962"/>
                  </a:lnTo>
                  <a:cubicBezTo>
                    <a:pt x="0" y="1998"/>
                    <a:pt x="0" y="2212"/>
                    <a:pt x="131" y="2260"/>
                  </a:cubicBezTo>
                  <a:lnTo>
                    <a:pt x="548" y="2379"/>
                  </a:lnTo>
                  <a:cubicBezTo>
                    <a:pt x="1096" y="2522"/>
                    <a:pt x="1513" y="2998"/>
                    <a:pt x="1655" y="3605"/>
                  </a:cubicBezTo>
                  <a:lnTo>
                    <a:pt x="1763" y="4070"/>
                  </a:lnTo>
                  <a:cubicBezTo>
                    <a:pt x="1786" y="4141"/>
                    <a:pt x="1846" y="4177"/>
                    <a:pt x="1903" y="4177"/>
                  </a:cubicBezTo>
                  <a:cubicBezTo>
                    <a:pt x="1959" y="4177"/>
                    <a:pt x="2013" y="4141"/>
                    <a:pt x="2025" y="4070"/>
                  </a:cubicBezTo>
                  <a:lnTo>
                    <a:pt x="2132" y="3605"/>
                  </a:lnTo>
                  <a:cubicBezTo>
                    <a:pt x="2263" y="3010"/>
                    <a:pt x="2703" y="2534"/>
                    <a:pt x="3239" y="2379"/>
                  </a:cubicBezTo>
                  <a:lnTo>
                    <a:pt x="3632" y="2260"/>
                  </a:lnTo>
                  <a:cubicBezTo>
                    <a:pt x="3775" y="2224"/>
                    <a:pt x="3775" y="1998"/>
                    <a:pt x="3644" y="1974"/>
                  </a:cubicBezTo>
                  <a:lnTo>
                    <a:pt x="3310" y="1879"/>
                  </a:lnTo>
                  <a:cubicBezTo>
                    <a:pt x="2775" y="1736"/>
                    <a:pt x="2334" y="1272"/>
                    <a:pt x="2191" y="677"/>
                  </a:cubicBezTo>
                  <a:lnTo>
                    <a:pt x="2036" y="117"/>
                  </a:lnTo>
                  <a:cubicBezTo>
                    <a:pt x="2019" y="40"/>
                    <a:pt x="1962" y="1"/>
                    <a:pt x="19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8"/>
            <p:cNvSpPr/>
            <p:nvPr/>
          </p:nvSpPr>
          <p:spPr>
            <a:xfrm>
              <a:off x="5543550" y="5192000"/>
              <a:ext cx="69950" cy="78600"/>
            </a:xfrm>
            <a:custGeom>
              <a:avLst/>
              <a:gdLst/>
              <a:ahLst/>
              <a:cxnLst/>
              <a:rect l="l" t="t" r="r" b="b"/>
              <a:pathLst>
                <a:path w="2798" h="3144" extrusionOk="0">
                  <a:moveTo>
                    <a:pt x="1421" y="0"/>
                  </a:moveTo>
                  <a:cubicBezTo>
                    <a:pt x="1381" y="0"/>
                    <a:pt x="1339" y="30"/>
                    <a:pt x="1322" y="89"/>
                  </a:cubicBezTo>
                  <a:lnTo>
                    <a:pt x="1238" y="470"/>
                  </a:lnTo>
                  <a:cubicBezTo>
                    <a:pt x="1131" y="911"/>
                    <a:pt x="822" y="1268"/>
                    <a:pt x="417" y="1387"/>
                  </a:cubicBezTo>
                  <a:lnTo>
                    <a:pt x="107" y="1482"/>
                  </a:lnTo>
                  <a:cubicBezTo>
                    <a:pt x="0" y="1506"/>
                    <a:pt x="0" y="1673"/>
                    <a:pt x="107" y="1697"/>
                  </a:cubicBezTo>
                  <a:lnTo>
                    <a:pt x="417" y="1792"/>
                  </a:lnTo>
                  <a:cubicBezTo>
                    <a:pt x="822" y="1911"/>
                    <a:pt x="1131" y="2268"/>
                    <a:pt x="1238" y="2709"/>
                  </a:cubicBezTo>
                  <a:lnTo>
                    <a:pt x="1310" y="3054"/>
                  </a:lnTo>
                  <a:cubicBezTo>
                    <a:pt x="1322" y="3114"/>
                    <a:pt x="1363" y="3143"/>
                    <a:pt x="1405" y="3143"/>
                  </a:cubicBezTo>
                  <a:cubicBezTo>
                    <a:pt x="1447" y="3143"/>
                    <a:pt x="1488" y="3114"/>
                    <a:pt x="1500" y="3054"/>
                  </a:cubicBezTo>
                  <a:lnTo>
                    <a:pt x="1572" y="2709"/>
                  </a:lnTo>
                  <a:cubicBezTo>
                    <a:pt x="1679" y="2268"/>
                    <a:pt x="1988" y="1911"/>
                    <a:pt x="2393" y="1792"/>
                  </a:cubicBezTo>
                  <a:lnTo>
                    <a:pt x="2691" y="1697"/>
                  </a:lnTo>
                  <a:cubicBezTo>
                    <a:pt x="2798" y="1673"/>
                    <a:pt x="2798" y="1506"/>
                    <a:pt x="2703" y="1482"/>
                  </a:cubicBezTo>
                  <a:lnTo>
                    <a:pt x="2453" y="1399"/>
                  </a:lnTo>
                  <a:cubicBezTo>
                    <a:pt x="2048" y="1292"/>
                    <a:pt x="1738" y="958"/>
                    <a:pt x="1619" y="506"/>
                  </a:cubicBezTo>
                  <a:lnTo>
                    <a:pt x="1512" y="89"/>
                  </a:lnTo>
                  <a:cubicBezTo>
                    <a:pt x="1500" y="30"/>
                    <a:pt x="1462" y="0"/>
                    <a:pt x="1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8"/>
            <p:cNvSpPr/>
            <p:nvPr/>
          </p:nvSpPr>
          <p:spPr>
            <a:xfrm>
              <a:off x="5652175" y="5434500"/>
              <a:ext cx="94100" cy="104425"/>
            </a:xfrm>
            <a:custGeom>
              <a:avLst/>
              <a:gdLst/>
              <a:ahLst/>
              <a:cxnLst/>
              <a:rect l="l" t="t" r="r" b="b"/>
              <a:pathLst>
                <a:path w="3764" h="4177" extrusionOk="0">
                  <a:moveTo>
                    <a:pt x="1895" y="1"/>
                  </a:moveTo>
                  <a:cubicBezTo>
                    <a:pt x="1837" y="1"/>
                    <a:pt x="1781" y="39"/>
                    <a:pt x="1763" y="117"/>
                  </a:cubicBezTo>
                  <a:lnTo>
                    <a:pt x="1644" y="605"/>
                  </a:lnTo>
                  <a:cubicBezTo>
                    <a:pt x="1513" y="1200"/>
                    <a:pt x="1084" y="1676"/>
                    <a:pt x="548" y="1843"/>
                  </a:cubicBezTo>
                  <a:lnTo>
                    <a:pt x="132" y="1962"/>
                  </a:lnTo>
                  <a:cubicBezTo>
                    <a:pt x="1" y="1998"/>
                    <a:pt x="1" y="2212"/>
                    <a:pt x="132" y="2260"/>
                  </a:cubicBezTo>
                  <a:lnTo>
                    <a:pt x="548" y="2379"/>
                  </a:lnTo>
                  <a:cubicBezTo>
                    <a:pt x="1084" y="2522"/>
                    <a:pt x="1501" y="2998"/>
                    <a:pt x="1644" y="3605"/>
                  </a:cubicBezTo>
                  <a:lnTo>
                    <a:pt x="1751" y="4070"/>
                  </a:lnTo>
                  <a:cubicBezTo>
                    <a:pt x="1775" y="4141"/>
                    <a:pt x="1834" y="4177"/>
                    <a:pt x="1892" y="4177"/>
                  </a:cubicBezTo>
                  <a:cubicBezTo>
                    <a:pt x="1950" y="4177"/>
                    <a:pt x="2007" y="4141"/>
                    <a:pt x="2025" y="4070"/>
                  </a:cubicBezTo>
                  <a:lnTo>
                    <a:pt x="2132" y="3605"/>
                  </a:lnTo>
                  <a:cubicBezTo>
                    <a:pt x="2263" y="3010"/>
                    <a:pt x="2692" y="2534"/>
                    <a:pt x="3227" y="2379"/>
                  </a:cubicBezTo>
                  <a:lnTo>
                    <a:pt x="3632" y="2260"/>
                  </a:lnTo>
                  <a:cubicBezTo>
                    <a:pt x="3763" y="2212"/>
                    <a:pt x="3763" y="1986"/>
                    <a:pt x="3644" y="1974"/>
                  </a:cubicBezTo>
                  <a:lnTo>
                    <a:pt x="3299" y="1879"/>
                  </a:lnTo>
                  <a:cubicBezTo>
                    <a:pt x="2763" y="1736"/>
                    <a:pt x="2334" y="1272"/>
                    <a:pt x="2180" y="676"/>
                  </a:cubicBezTo>
                  <a:lnTo>
                    <a:pt x="2037" y="117"/>
                  </a:lnTo>
                  <a:cubicBezTo>
                    <a:pt x="2013" y="39"/>
                    <a:pt x="1953"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8"/>
            <p:cNvSpPr/>
            <p:nvPr/>
          </p:nvSpPr>
          <p:spPr>
            <a:xfrm>
              <a:off x="5829875" y="5098075"/>
              <a:ext cx="117300" cy="131225"/>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8"/>
            <p:cNvSpPr/>
            <p:nvPr/>
          </p:nvSpPr>
          <p:spPr>
            <a:xfrm>
              <a:off x="5593850" y="5260300"/>
              <a:ext cx="14000" cy="18775"/>
            </a:xfrm>
            <a:custGeom>
              <a:avLst/>
              <a:gdLst/>
              <a:ahLst/>
              <a:cxnLst/>
              <a:rect l="l" t="t" r="r" b="b"/>
              <a:pathLst>
                <a:path w="560" h="751" extrusionOk="0">
                  <a:moveTo>
                    <a:pt x="500" y="334"/>
                  </a:moveTo>
                  <a:cubicBezTo>
                    <a:pt x="500" y="338"/>
                    <a:pt x="504" y="339"/>
                    <a:pt x="508" y="339"/>
                  </a:cubicBezTo>
                  <a:cubicBezTo>
                    <a:pt x="516" y="339"/>
                    <a:pt x="524" y="334"/>
                    <a:pt x="500" y="334"/>
                  </a:cubicBezTo>
                  <a:close/>
                  <a:moveTo>
                    <a:pt x="357" y="1"/>
                  </a:moveTo>
                  <a:cubicBezTo>
                    <a:pt x="357" y="1"/>
                    <a:pt x="334" y="1"/>
                    <a:pt x="310" y="12"/>
                  </a:cubicBezTo>
                  <a:cubicBezTo>
                    <a:pt x="262" y="24"/>
                    <a:pt x="214" y="36"/>
                    <a:pt x="203" y="60"/>
                  </a:cubicBezTo>
                  <a:lnTo>
                    <a:pt x="191" y="72"/>
                  </a:lnTo>
                  <a:lnTo>
                    <a:pt x="179" y="72"/>
                  </a:lnTo>
                  <a:cubicBezTo>
                    <a:pt x="155" y="72"/>
                    <a:pt x="155" y="72"/>
                    <a:pt x="119" y="84"/>
                  </a:cubicBezTo>
                  <a:cubicBezTo>
                    <a:pt x="84" y="96"/>
                    <a:pt x="60" y="96"/>
                    <a:pt x="36" y="120"/>
                  </a:cubicBezTo>
                  <a:cubicBezTo>
                    <a:pt x="24" y="120"/>
                    <a:pt x="24" y="120"/>
                    <a:pt x="24" y="131"/>
                  </a:cubicBezTo>
                  <a:lnTo>
                    <a:pt x="12" y="143"/>
                  </a:lnTo>
                  <a:cubicBezTo>
                    <a:pt x="0" y="143"/>
                    <a:pt x="0" y="143"/>
                    <a:pt x="12" y="155"/>
                  </a:cubicBezTo>
                  <a:cubicBezTo>
                    <a:pt x="24" y="155"/>
                    <a:pt x="24" y="167"/>
                    <a:pt x="24" y="167"/>
                  </a:cubicBezTo>
                  <a:cubicBezTo>
                    <a:pt x="24" y="191"/>
                    <a:pt x="60" y="203"/>
                    <a:pt x="60" y="215"/>
                  </a:cubicBezTo>
                  <a:cubicBezTo>
                    <a:pt x="60" y="227"/>
                    <a:pt x="72" y="227"/>
                    <a:pt x="72" y="251"/>
                  </a:cubicBezTo>
                  <a:cubicBezTo>
                    <a:pt x="72" y="262"/>
                    <a:pt x="84" y="262"/>
                    <a:pt x="84" y="274"/>
                  </a:cubicBezTo>
                  <a:cubicBezTo>
                    <a:pt x="84" y="274"/>
                    <a:pt x="84" y="286"/>
                    <a:pt x="95" y="286"/>
                  </a:cubicBezTo>
                  <a:cubicBezTo>
                    <a:pt x="72" y="310"/>
                    <a:pt x="95" y="310"/>
                    <a:pt x="95" y="322"/>
                  </a:cubicBezTo>
                  <a:cubicBezTo>
                    <a:pt x="84" y="334"/>
                    <a:pt x="131" y="334"/>
                    <a:pt x="119" y="346"/>
                  </a:cubicBezTo>
                  <a:cubicBezTo>
                    <a:pt x="95" y="370"/>
                    <a:pt x="131" y="370"/>
                    <a:pt x="131" y="382"/>
                  </a:cubicBezTo>
                  <a:cubicBezTo>
                    <a:pt x="131" y="393"/>
                    <a:pt x="155" y="405"/>
                    <a:pt x="155" y="429"/>
                  </a:cubicBezTo>
                  <a:cubicBezTo>
                    <a:pt x="155" y="441"/>
                    <a:pt x="179" y="453"/>
                    <a:pt x="155" y="465"/>
                  </a:cubicBezTo>
                  <a:lnTo>
                    <a:pt x="155" y="524"/>
                  </a:lnTo>
                  <a:lnTo>
                    <a:pt x="155" y="620"/>
                  </a:lnTo>
                  <a:cubicBezTo>
                    <a:pt x="155" y="632"/>
                    <a:pt x="179" y="667"/>
                    <a:pt x="155" y="679"/>
                  </a:cubicBezTo>
                  <a:cubicBezTo>
                    <a:pt x="155" y="691"/>
                    <a:pt x="179" y="703"/>
                    <a:pt x="179" y="727"/>
                  </a:cubicBezTo>
                  <a:cubicBezTo>
                    <a:pt x="179" y="739"/>
                    <a:pt x="191" y="739"/>
                    <a:pt x="191" y="751"/>
                  </a:cubicBezTo>
                  <a:cubicBezTo>
                    <a:pt x="191" y="751"/>
                    <a:pt x="203" y="751"/>
                    <a:pt x="250" y="739"/>
                  </a:cubicBezTo>
                  <a:lnTo>
                    <a:pt x="274" y="739"/>
                  </a:lnTo>
                  <a:cubicBezTo>
                    <a:pt x="298" y="739"/>
                    <a:pt x="322" y="739"/>
                    <a:pt x="381" y="703"/>
                  </a:cubicBezTo>
                  <a:cubicBezTo>
                    <a:pt x="417" y="691"/>
                    <a:pt x="441" y="691"/>
                    <a:pt x="476" y="679"/>
                  </a:cubicBezTo>
                  <a:cubicBezTo>
                    <a:pt x="536" y="667"/>
                    <a:pt x="560" y="643"/>
                    <a:pt x="560" y="643"/>
                  </a:cubicBezTo>
                  <a:cubicBezTo>
                    <a:pt x="548" y="643"/>
                    <a:pt x="548" y="632"/>
                    <a:pt x="524" y="620"/>
                  </a:cubicBezTo>
                  <a:cubicBezTo>
                    <a:pt x="512" y="608"/>
                    <a:pt x="512" y="608"/>
                    <a:pt x="512" y="572"/>
                  </a:cubicBezTo>
                  <a:lnTo>
                    <a:pt x="512" y="548"/>
                  </a:lnTo>
                  <a:cubicBezTo>
                    <a:pt x="512" y="548"/>
                    <a:pt x="512" y="524"/>
                    <a:pt x="500" y="524"/>
                  </a:cubicBezTo>
                  <a:cubicBezTo>
                    <a:pt x="500" y="524"/>
                    <a:pt x="488" y="524"/>
                    <a:pt x="500" y="512"/>
                  </a:cubicBezTo>
                  <a:lnTo>
                    <a:pt x="488" y="512"/>
                  </a:lnTo>
                  <a:cubicBezTo>
                    <a:pt x="500" y="501"/>
                    <a:pt x="500" y="501"/>
                    <a:pt x="488" y="501"/>
                  </a:cubicBezTo>
                  <a:cubicBezTo>
                    <a:pt x="488" y="501"/>
                    <a:pt x="512" y="489"/>
                    <a:pt x="476" y="489"/>
                  </a:cubicBezTo>
                  <a:cubicBezTo>
                    <a:pt x="476" y="489"/>
                    <a:pt x="497" y="469"/>
                    <a:pt x="481" y="469"/>
                  </a:cubicBezTo>
                  <a:cubicBezTo>
                    <a:pt x="476" y="469"/>
                    <a:pt x="467" y="471"/>
                    <a:pt x="453" y="477"/>
                  </a:cubicBezTo>
                  <a:lnTo>
                    <a:pt x="476" y="453"/>
                  </a:lnTo>
                  <a:cubicBezTo>
                    <a:pt x="453" y="453"/>
                    <a:pt x="453" y="441"/>
                    <a:pt x="453" y="441"/>
                  </a:cubicBezTo>
                  <a:cubicBezTo>
                    <a:pt x="453" y="441"/>
                    <a:pt x="476" y="429"/>
                    <a:pt x="453" y="429"/>
                  </a:cubicBezTo>
                  <a:cubicBezTo>
                    <a:pt x="441" y="429"/>
                    <a:pt x="429" y="429"/>
                    <a:pt x="453" y="417"/>
                  </a:cubicBezTo>
                  <a:lnTo>
                    <a:pt x="441" y="417"/>
                  </a:lnTo>
                  <a:cubicBezTo>
                    <a:pt x="500" y="346"/>
                    <a:pt x="500" y="346"/>
                    <a:pt x="500" y="334"/>
                  </a:cubicBezTo>
                  <a:cubicBezTo>
                    <a:pt x="536" y="322"/>
                    <a:pt x="488" y="322"/>
                    <a:pt x="500" y="310"/>
                  </a:cubicBezTo>
                  <a:cubicBezTo>
                    <a:pt x="512" y="298"/>
                    <a:pt x="500" y="298"/>
                    <a:pt x="488" y="298"/>
                  </a:cubicBezTo>
                  <a:lnTo>
                    <a:pt x="453" y="262"/>
                  </a:lnTo>
                  <a:cubicBezTo>
                    <a:pt x="453" y="251"/>
                    <a:pt x="429" y="239"/>
                    <a:pt x="429" y="203"/>
                  </a:cubicBezTo>
                  <a:cubicBezTo>
                    <a:pt x="429" y="191"/>
                    <a:pt x="417" y="191"/>
                    <a:pt x="417" y="167"/>
                  </a:cubicBezTo>
                  <a:cubicBezTo>
                    <a:pt x="417" y="155"/>
                    <a:pt x="393" y="143"/>
                    <a:pt x="393" y="131"/>
                  </a:cubicBezTo>
                  <a:cubicBezTo>
                    <a:pt x="393" y="120"/>
                    <a:pt x="381" y="120"/>
                    <a:pt x="381" y="96"/>
                  </a:cubicBezTo>
                  <a:cubicBezTo>
                    <a:pt x="369" y="84"/>
                    <a:pt x="381" y="72"/>
                    <a:pt x="357" y="48"/>
                  </a:cubicBezTo>
                  <a:cubicBezTo>
                    <a:pt x="357" y="48"/>
                    <a:pt x="322" y="48"/>
                    <a:pt x="334" y="36"/>
                  </a:cubicBezTo>
                  <a:cubicBezTo>
                    <a:pt x="357" y="24"/>
                    <a:pt x="357" y="24"/>
                    <a:pt x="334" y="24"/>
                  </a:cubicBezTo>
                  <a:cubicBezTo>
                    <a:pt x="334" y="24"/>
                    <a:pt x="334" y="12"/>
                    <a:pt x="357" y="12"/>
                  </a:cubicBezTo>
                  <a:cubicBezTo>
                    <a:pt x="369" y="1"/>
                    <a:pt x="369" y="1"/>
                    <a:pt x="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8"/>
            <p:cNvSpPr/>
            <p:nvPr/>
          </p:nvSpPr>
          <p:spPr>
            <a:xfrm>
              <a:off x="5609325" y="5307325"/>
              <a:ext cx="19075" cy="34175"/>
            </a:xfrm>
            <a:custGeom>
              <a:avLst/>
              <a:gdLst/>
              <a:ahLst/>
              <a:cxnLst/>
              <a:rect l="l" t="t" r="r" b="b"/>
              <a:pathLst>
                <a:path w="763" h="1367" extrusionOk="0">
                  <a:moveTo>
                    <a:pt x="298" y="1"/>
                  </a:moveTo>
                  <a:cubicBezTo>
                    <a:pt x="250" y="25"/>
                    <a:pt x="215" y="36"/>
                    <a:pt x="215" y="48"/>
                  </a:cubicBezTo>
                  <a:cubicBezTo>
                    <a:pt x="215" y="48"/>
                    <a:pt x="215" y="60"/>
                    <a:pt x="191" y="60"/>
                  </a:cubicBezTo>
                  <a:lnTo>
                    <a:pt x="119" y="60"/>
                  </a:lnTo>
                  <a:cubicBezTo>
                    <a:pt x="96" y="72"/>
                    <a:pt x="60" y="72"/>
                    <a:pt x="48" y="96"/>
                  </a:cubicBezTo>
                  <a:cubicBezTo>
                    <a:pt x="36" y="96"/>
                    <a:pt x="36" y="108"/>
                    <a:pt x="36" y="108"/>
                  </a:cubicBezTo>
                  <a:cubicBezTo>
                    <a:pt x="36" y="108"/>
                    <a:pt x="36" y="120"/>
                    <a:pt x="12" y="144"/>
                  </a:cubicBezTo>
                  <a:cubicBezTo>
                    <a:pt x="0" y="155"/>
                    <a:pt x="12" y="155"/>
                    <a:pt x="12" y="155"/>
                  </a:cubicBezTo>
                  <a:cubicBezTo>
                    <a:pt x="36" y="167"/>
                    <a:pt x="36" y="179"/>
                    <a:pt x="36" y="191"/>
                  </a:cubicBezTo>
                  <a:cubicBezTo>
                    <a:pt x="36" y="227"/>
                    <a:pt x="60" y="251"/>
                    <a:pt x="72" y="286"/>
                  </a:cubicBezTo>
                  <a:cubicBezTo>
                    <a:pt x="72" y="298"/>
                    <a:pt x="96" y="310"/>
                    <a:pt x="107" y="346"/>
                  </a:cubicBezTo>
                  <a:cubicBezTo>
                    <a:pt x="107" y="358"/>
                    <a:pt x="119" y="394"/>
                    <a:pt x="131" y="406"/>
                  </a:cubicBezTo>
                  <a:cubicBezTo>
                    <a:pt x="131" y="417"/>
                    <a:pt x="131" y="417"/>
                    <a:pt x="167" y="441"/>
                  </a:cubicBezTo>
                  <a:cubicBezTo>
                    <a:pt x="131" y="465"/>
                    <a:pt x="179" y="465"/>
                    <a:pt x="167" y="501"/>
                  </a:cubicBezTo>
                  <a:cubicBezTo>
                    <a:pt x="167" y="525"/>
                    <a:pt x="191" y="536"/>
                    <a:pt x="191" y="572"/>
                  </a:cubicBezTo>
                  <a:cubicBezTo>
                    <a:pt x="191" y="584"/>
                    <a:pt x="215" y="596"/>
                    <a:pt x="215" y="632"/>
                  </a:cubicBezTo>
                  <a:cubicBezTo>
                    <a:pt x="215" y="656"/>
                    <a:pt x="238" y="691"/>
                    <a:pt x="250" y="739"/>
                  </a:cubicBezTo>
                  <a:cubicBezTo>
                    <a:pt x="250" y="763"/>
                    <a:pt x="274" y="798"/>
                    <a:pt x="274" y="822"/>
                  </a:cubicBezTo>
                  <a:cubicBezTo>
                    <a:pt x="274" y="858"/>
                    <a:pt x="286" y="882"/>
                    <a:pt x="286" y="929"/>
                  </a:cubicBezTo>
                  <a:cubicBezTo>
                    <a:pt x="286" y="989"/>
                    <a:pt x="298" y="1048"/>
                    <a:pt x="310" y="1108"/>
                  </a:cubicBezTo>
                  <a:cubicBezTo>
                    <a:pt x="310" y="1156"/>
                    <a:pt x="334" y="1179"/>
                    <a:pt x="346" y="1227"/>
                  </a:cubicBezTo>
                  <a:cubicBezTo>
                    <a:pt x="346" y="1251"/>
                    <a:pt x="357" y="1287"/>
                    <a:pt x="369" y="1310"/>
                  </a:cubicBezTo>
                  <a:cubicBezTo>
                    <a:pt x="369" y="1334"/>
                    <a:pt x="393" y="1346"/>
                    <a:pt x="405" y="1358"/>
                  </a:cubicBezTo>
                  <a:cubicBezTo>
                    <a:pt x="405" y="1364"/>
                    <a:pt x="408" y="1367"/>
                    <a:pt x="417" y="1367"/>
                  </a:cubicBezTo>
                  <a:cubicBezTo>
                    <a:pt x="426" y="1367"/>
                    <a:pt x="441" y="1364"/>
                    <a:pt x="465" y="1358"/>
                  </a:cubicBezTo>
                  <a:lnTo>
                    <a:pt x="488" y="1358"/>
                  </a:lnTo>
                  <a:cubicBezTo>
                    <a:pt x="524" y="1358"/>
                    <a:pt x="536" y="1358"/>
                    <a:pt x="596" y="1346"/>
                  </a:cubicBezTo>
                  <a:cubicBezTo>
                    <a:pt x="631" y="1334"/>
                    <a:pt x="655" y="1334"/>
                    <a:pt x="667" y="1310"/>
                  </a:cubicBezTo>
                  <a:cubicBezTo>
                    <a:pt x="727" y="1298"/>
                    <a:pt x="762" y="1287"/>
                    <a:pt x="750" y="1275"/>
                  </a:cubicBezTo>
                  <a:cubicBezTo>
                    <a:pt x="727" y="1251"/>
                    <a:pt x="715" y="1227"/>
                    <a:pt x="715" y="1215"/>
                  </a:cubicBezTo>
                  <a:cubicBezTo>
                    <a:pt x="703" y="1179"/>
                    <a:pt x="691" y="1167"/>
                    <a:pt x="691" y="1132"/>
                  </a:cubicBezTo>
                  <a:cubicBezTo>
                    <a:pt x="691" y="1120"/>
                    <a:pt x="691" y="1108"/>
                    <a:pt x="667" y="1072"/>
                  </a:cubicBezTo>
                  <a:cubicBezTo>
                    <a:pt x="667" y="1060"/>
                    <a:pt x="667" y="1048"/>
                    <a:pt x="655" y="1037"/>
                  </a:cubicBezTo>
                  <a:cubicBezTo>
                    <a:pt x="655" y="1013"/>
                    <a:pt x="643" y="1013"/>
                    <a:pt x="655" y="1001"/>
                  </a:cubicBezTo>
                  <a:cubicBezTo>
                    <a:pt x="661" y="995"/>
                    <a:pt x="658" y="995"/>
                    <a:pt x="654" y="995"/>
                  </a:cubicBezTo>
                  <a:cubicBezTo>
                    <a:pt x="649" y="995"/>
                    <a:pt x="643" y="995"/>
                    <a:pt x="643" y="989"/>
                  </a:cubicBezTo>
                  <a:cubicBezTo>
                    <a:pt x="655" y="977"/>
                    <a:pt x="643" y="953"/>
                    <a:pt x="643" y="953"/>
                  </a:cubicBezTo>
                  <a:cubicBezTo>
                    <a:pt x="643" y="941"/>
                    <a:pt x="667" y="929"/>
                    <a:pt x="631" y="929"/>
                  </a:cubicBezTo>
                  <a:cubicBezTo>
                    <a:pt x="631" y="917"/>
                    <a:pt x="655" y="882"/>
                    <a:pt x="608" y="882"/>
                  </a:cubicBezTo>
                  <a:lnTo>
                    <a:pt x="608" y="870"/>
                  </a:lnTo>
                  <a:cubicBezTo>
                    <a:pt x="608" y="870"/>
                    <a:pt x="631" y="858"/>
                    <a:pt x="608" y="858"/>
                  </a:cubicBezTo>
                  <a:cubicBezTo>
                    <a:pt x="631" y="858"/>
                    <a:pt x="631" y="834"/>
                    <a:pt x="608" y="834"/>
                  </a:cubicBezTo>
                  <a:cubicBezTo>
                    <a:pt x="596" y="822"/>
                    <a:pt x="596" y="810"/>
                    <a:pt x="596" y="810"/>
                  </a:cubicBezTo>
                  <a:cubicBezTo>
                    <a:pt x="596" y="810"/>
                    <a:pt x="608" y="798"/>
                    <a:pt x="596" y="798"/>
                  </a:cubicBezTo>
                  <a:cubicBezTo>
                    <a:pt x="584" y="798"/>
                    <a:pt x="548" y="798"/>
                    <a:pt x="584" y="763"/>
                  </a:cubicBezTo>
                  <a:cubicBezTo>
                    <a:pt x="596" y="763"/>
                    <a:pt x="584" y="751"/>
                    <a:pt x="572" y="751"/>
                  </a:cubicBezTo>
                  <a:lnTo>
                    <a:pt x="584" y="739"/>
                  </a:lnTo>
                  <a:cubicBezTo>
                    <a:pt x="584" y="691"/>
                    <a:pt x="596" y="679"/>
                    <a:pt x="572" y="679"/>
                  </a:cubicBezTo>
                  <a:cubicBezTo>
                    <a:pt x="584" y="644"/>
                    <a:pt x="548" y="644"/>
                    <a:pt x="572" y="632"/>
                  </a:cubicBezTo>
                  <a:cubicBezTo>
                    <a:pt x="572" y="620"/>
                    <a:pt x="572" y="596"/>
                    <a:pt x="548" y="584"/>
                  </a:cubicBezTo>
                  <a:cubicBezTo>
                    <a:pt x="536" y="572"/>
                    <a:pt x="524" y="536"/>
                    <a:pt x="512" y="513"/>
                  </a:cubicBezTo>
                  <a:cubicBezTo>
                    <a:pt x="488" y="465"/>
                    <a:pt x="477" y="441"/>
                    <a:pt x="465" y="394"/>
                  </a:cubicBezTo>
                  <a:cubicBezTo>
                    <a:pt x="465" y="382"/>
                    <a:pt x="453" y="346"/>
                    <a:pt x="453" y="334"/>
                  </a:cubicBezTo>
                  <a:cubicBezTo>
                    <a:pt x="453" y="298"/>
                    <a:pt x="417" y="286"/>
                    <a:pt x="417" y="263"/>
                  </a:cubicBezTo>
                  <a:cubicBezTo>
                    <a:pt x="417" y="239"/>
                    <a:pt x="405" y="227"/>
                    <a:pt x="393" y="215"/>
                  </a:cubicBezTo>
                  <a:cubicBezTo>
                    <a:pt x="369" y="179"/>
                    <a:pt x="369" y="155"/>
                    <a:pt x="357" y="144"/>
                  </a:cubicBezTo>
                  <a:cubicBezTo>
                    <a:pt x="357" y="144"/>
                    <a:pt x="334" y="120"/>
                    <a:pt x="346" y="108"/>
                  </a:cubicBezTo>
                  <a:cubicBezTo>
                    <a:pt x="357" y="96"/>
                    <a:pt x="357" y="96"/>
                    <a:pt x="346" y="84"/>
                  </a:cubicBezTo>
                  <a:cubicBezTo>
                    <a:pt x="334" y="60"/>
                    <a:pt x="346" y="48"/>
                    <a:pt x="346" y="48"/>
                  </a:cubicBezTo>
                  <a:cubicBezTo>
                    <a:pt x="357" y="36"/>
                    <a:pt x="346" y="25"/>
                    <a:pt x="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8"/>
            <p:cNvSpPr/>
            <p:nvPr/>
          </p:nvSpPr>
          <p:spPr>
            <a:xfrm>
              <a:off x="5628675" y="5369550"/>
              <a:ext cx="19075" cy="34175"/>
            </a:xfrm>
            <a:custGeom>
              <a:avLst/>
              <a:gdLst/>
              <a:ahLst/>
              <a:cxnLst/>
              <a:rect l="l" t="t" r="r" b="b"/>
              <a:pathLst>
                <a:path w="763" h="1367" extrusionOk="0">
                  <a:moveTo>
                    <a:pt x="298" y="0"/>
                  </a:moveTo>
                  <a:cubicBezTo>
                    <a:pt x="250" y="12"/>
                    <a:pt x="215" y="36"/>
                    <a:pt x="215" y="48"/>
                  </a:cubicBezTo>
                  <a:cubicBezTo>
                    <a:pt x="215" y="48"/>
                    <a:pt x="215" y="60"/>
                    <a:pt x="191" y="60"/>
                  </a:cubicBezTo>
                  <a:lnTo>
                    <a:pt x="119" y="60"/>
                  </a:lnTo>
                  <a:cubicBezTo>
                    <a:pt x="95" y="72"/>
                    <a:pt x="60" y="72"/>
                    <a:pt x="48" y="83"/>
                  </a:cubicBezTo>
                  <a:cubicBezTo>
                    <a:pt x="36" y="83"/>
                    <a:pt x="36" y="107"/>
                    <a:pt x="36" y="107"/>
                  </a:cubicBezTo>
                  <a:cubicBezTo>
                    <a:pt x="36" y="107"/>
                    <a:pt x="36" y="119"/>
                    <a:pt x="12" y="131"/>
                  </a:cubicBezTo>
                  <a:cubicBezTo>
                    <a:pt x="0" y="143"/>
                    <a:pt x="12" y="143"/>
                    <a:pt x="12" y="143"/>
                  </a:cubicBezTo>
                  <a:cubicBezTo>
                    <a:pt x="36" y="167"/>
                    <a:pt x="36" y="179"/>
                    <a:pt x="36" y="191"/>
                  </a:cubicBezTo>
                  <a:cubicBezTo>
                    <a:pt x="36" y="226"/>
                    <a:pt x="60" y="250"/>
                    <a:pt x="72" y="286"/>
                  </a:cubicBezTo>
                  <a:cubicBezTo>
                    <a:pt x="72" y="298"/>
                    <a:pt x="95" y="310"/>
                    <a:pt x="107" y="345"/>
                  </a:cubicBezTo>
                  <a:cubicBezTo>
                    <a:pt x="107" y="357"/>
                    <a:pt x="119" y="381"/>
                    <a:pt x="131" y="405"/>
                  </a:cubicBezTo>
                  <a:cubicBezTo>
                    <a:pt x="131" y="417"/>
                    <a:pt x="131" y="417"/>
                    <a:pt x="167" y="429"/>
                  </a:cubicBezTo>
                  <a:cubicBezTo>
                    <a:pt x="131" y="464"/>
                    <a:pt x="179" y="464"/>
                    <a:pt x="167" y="488"/>
                  </a:cubicBezTo>
                  <a:cubicBezTo>
                    <a:pt x="167" y="524"/>
                    <a:pt x="191" y="536"/>
                    <a:pt x="191" y="560"/>
                  </a:cubicBezTo>
                  <a:cubicBezTo>
                    <a:pt x="191" y="583"/>
                    <a:pt x="215" y="595"/>
                    <a:pt x="215" y="631"/>
                  </a:cubicBezTo>
                  <a:cubicBezTo>
                    <a:pt x="215" y="655"/>
                    <a:pt x="238" y="691"/>
                    <a:pt x="250" y="726"/>
                  </a:cubicBezTo>
                  <a:cubicBezTo>
                    <a:pt x="250" y="762"/>
                    <a:pt x="274" y="786"/>
                    <a:pt x="274" y="822"/>
                  </a:cubicBezTo>
                  <a:cubicBezTo>
                    <a:pt x="274" y="845"/>
                    <a:pt x="286" y="881"/>
                    <a:pt x="286" y="929"/>
                  </a:cubicBezTo>
                  <a:cubicBezTo>
                    <a:pt x="286" y="988"/>
                    <a:pt x="298" y="1036"/>
                    <a:pt x="310" y="1107"/>
                  </a:cubicBezTo>
                  <a:cubicBezTo>
                    <a:pt x="310" y="1143"/>
                    <a:pt x="334" y="1179"/>
                    <a:pt x="345" y="1226"/>
                  </a:cubicBezTo>
                  <a:cubicBezTo>
                    <a:pt x="345" y="1250"/>
                    <a:pt x="357" y="1286"/>
                    <a:pt x="369" y="1310"/>
                  </a:cubicBezTo>
                  <a:cubicBezTo>
                    <a:pt x="369" y="1322"/>
                    <a:pt x="393" y="1334"/>
                    <a:pt x="405" y="1357"/>
                  </a:cubicBezTo>
                  <a:cubicBezTo>
                    <a:pt x="405" y="1363"/>
                    <a:pt x="408" y="1366"/>
                    <a:pt x="417" y="1366"/>
                  </a:cubicBezTo>
                  <a:cubicBezTo>
                    <a:pt x="426" y="1366"/>
                    <a:pt x="441" y="1363"/>
                    <a:pt x="465" y="1357"/>
                  </a:cubicBezTo>
                  <a:lnTo>
                    <a:pt x="488" y="1357"/>
                  </a:lnTo>
                  <a:cubicBezTo>
                    <a:pt x="524" y="1357"/>
                    <a:pt x="536" y="1357"/>
                    <a:pt x="596" y="1334"/>
                  </a:cubicBezTo>
                  <a:cubicBezTo>
                    <a:pt x="631" y="1322"/>
                    <a:pt x="655" y="1322"/>
                    <a:pt x="667" y="1310"/>
                  </a:cubicBezTo>
                  <a:cubicBezTo>
                    <a:pt x="726" y="1298"/>
                    <a:pt x="762" y="1274"/>
                    <a:pt x="750" y="1262"/>
                  </a:cubicBezTo>
                  <a:cubicBezTo>
                    <a:pt x="726" y="1250"/>
                    <a:pt x="715" y="1226"/>
                    <a:pt x="715" y="1203"/>
                  </a:cubicBezTo>
                  <a:cubicBezTo>
                    <a:pt x="703" y="1179"/>
                    <a:pt x="691" y="1155"/>
                    <a:pt x="691" y="1131"/>
                  </a:cubicBezTo>
                  <a:cubicBezTo>
                    <a:pt x="691" y="1119"/>
                    <a:pt x="691" y="1095"/>
                    <a:pt x="667" y="1072"/>
                  </a:cubicBezTo>
                  <a:cubicBezTo>
                    <a:pt x="667" y="1060"/>
                    <a:pt x="667" y="1036"/>
                    <a:pt x="655" y="1024"/>
                  </a:cubicBezTo>
                  <a:cubicBezTo>
                    <a:pt x="655" y="1012"/>
                    <a:pt x="643" y="1012"/>
                    <a:pt x="655" y="1000"/>
                  </a:cubicBezTo>
                  <a:cubicBezTo>
                    <a:pt x="661" y="988"/>
                    <a:pt x="658" y="988"/>
                    <a:pt x="654" y="988"/>
                  </a:cubicBezTo>
                  <a:cubicBezTo>
                    <a:pt x="649" y="988"/>
                    <a:pt x="643" y="988"/>
                    <a:pt x="643" y="976"/>
                  </a:cubicBezTo>
                  <a:cubicBezTo>
                    <a:pt x="655" y="964"/>
                    <a:pt x="643" y="953"/>
                    <a:pt x="643" y="953"/>
                  </a:cubicBezTo>
                  <a:cubicBezTo>
                    <a:pt x="643" y="941"/>
                    <a:pt x="667" y="917"/>
                    <a:pt x="631" y="917"/>
                  </a:cubicBezTo>
                  <a:cubicBezTo>
                    <a:pt x="631" y="905"/>
                    <a:pt x="655" y="881"/>
                    <a:pt x="607" y="881"/>
                  </a:cubicBezTo>
                  <a:lnTo>
                    <a:pt x="607" y="857"/>
                  </a:lnTo>
                  <a:cubicBezTo>
                    <a:pt x="607" y="857"/>
                    <a:pt x="631" y="845"/>
                    <a:pt x="607" y="845"/>
                  </a:cubicBezTo>
                  <a:cubicBezTo>
                    <a:pt x="631" y="845"/>
                    <a:pt x="631" y="834"/>
                    <a:pt x="607" y="834"/>
                  </a:cubicBezTo>
                  <a:cubicBezTo>
                    <a:pt x="596" y="822"/>
                    <a:pt x="596" y="810"/>
                    <a:pt x="596" y="810"/>
                  </a:cubicBezTo>
                  <a:cubicBezTo>
                    <a:pt x="596" y="810"/>
                    <a:pt x="607" y="786"/>
                    <a:pt x="596" y="786"/>
                  </a:cubicBezTo>
                  <a:cubicBezTo>
                    <a:pt x="584" y="786"/>
                    <a:pt x="548" y="786"/>
                    <a:pt x="584" y="762"/>
                  </a:cubicBezTo>
                  <a:cubicBezTo>
                    <a:pt x="596" y="762"/>
                    <a:pt x="584" y="750"/>
                    <a:pt x="572" y="750"/>
                  </a:cubicBezTo>
                  <a:lnTo>
                    <a:pt x="584" y="726"/>
                  </a:lnTo>
                  <a:cubicBezTo>
                    <a:pt x="584" y="691"/>
                    <a:pt x="607" y="667"/>
                    <a:pt x="572" y="667"/>
                  </a:cubicBezTo>
                  <a:cubicBezTo>
                    <a:pt x="584" y="643"/>
                    <a:pt x="548" y="643"/>
                    <a:pt x="572" y="631"/>
                  </a:cubicBezTo>
                  <a:cubicBezTo>
                    <a:pt x="572" y="607"/>
                    <a:pt x="572" y="595"/>
                    <a:pt x="548" y="583"/>
                  </a:cubicBezTo>
                  <a:cubicBezTo>
                    <a:pt x="536" y="572"/>
                    <a:pt x="524" y="536"/>
                    <a:pt x="512" y="512"/>
                  </a:cubicBezTo>
                  <a:cubicBezTo>
                    <a:pt x="488" y="464"/>
                    <a:pt x="476" y="429"/>
                    <a:pt x="465" y="393"/>
                  </a:cubicBezTo>
                  <a:cubicBezTo>
                    <a:pt x="465" y="369"/>
                    <a:pt x="453" y="345"/>
                    <a:pt x="453" y="333"/>
                  </a:cubicBezTo>
                  <a:cubicBezTo>
                    <a:pt x="453" y="298"/>
                    <a:pt x="417" y="286"/>
                    <a:pt x="417" y="250"/>
                  </a:cubicBezTo>
                  <a:cubicBezTo>
                    <a:pt x="417" y="238"/>
                    <a:pt x="405" y="226"/>
                    <a:pt x="393" y="214"/>
                  </a:cubicBezTo>
                  <a:cubicBezTo>
                    <a:pt x="369" y="179"/>
                    <a:pt x="369" y="143"/>
                    <a:pt x="357" y="131"/>
                  </a:cubicBezTo>
                  <a:cubicBezTo>
                    <a:pt x="357" y="131"/>
                    <a:pt x="334" y="119"/>
                    <a:pt x="345" y="107"/>
                  </a:cubicBezTo>
                  <a:cubicBezTo>
                    <a:pt x="357" y="95"/>
                    <a:pt x="357" y="95"/>
                    <a:pt x="345" y="72"/>
                  </a:cubicBezTo>
                  <a:cubicBezTo>
                    <a:pt x="334" y="60"/>
                    <a:pt x="345" y="48"/>
                    <a:pt x="345" y="48"/>
                  </a:cubicBezTo>
                  <a:cubicBezTo>
                    <a:pt x="357" y="36"/>
                    <a:pt x="345" y="12"/>
                    <a:pt x="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8"/>
            <p:cNvSpPr/>
            <p:nvPr/>
          </p:nvSpPr>
          <p:spPr>
            <a:xfrm>
              <a:off x="5646825" y="5431450"/>
              <a:ext cx="14300" cy="18775"/>
            </a:xfrm>
            <a:custGeom>
              <a:avLst/>
              <a:gdLst/>
              <a:ahLst/>
              <a:cxnLst/>
              <a:rect l="l" t="t" r="r" b="b"/>
              <a:pathLst>
                <a:path w="572" h="751" extrusionOk="0">
                  <a:moveTo>
                    <a:pt x="358" y="1"/>
                  </a:moveTo>
                  <a:cubicBezTo>
                    <a:pt x="358" y="1"/>
                    <a:pt x="346" y="1"/>
                    <a:pt x="322" y="12"/>
                  </a:cubicBezTo>
                  <a:cubicBezTo>
                    <a:pt x="274" y="24"/>
                    <a:pt x="227" y="36"/>
                    <a:pt x="215" y="60"/>
                  </a:cubicBezTo>
                  <a:lnTo>
                    <a:pt x="203" y="72"/>
                  </a:lnTo>
                  <a:lnTo>
                    <a:pt x="179" y="72"/>
                  </a:lnTo>
                  <a:cubicBezTo>
                    <a:pt x="167" y="72"/>
                    <a:pt x="167" y="72"/>
                    <a:pt x="120" y="84"/>
                  </a:cubicBezTo>
                  <a:cubicBezTo>
                    <a:pt x="96" y="96"/>
                    <a:pt x="60" y="96"/>
                    <a:pt x="48" y="120"/>
                  </a:cubicBezTo>
                  <a:cubicBezTo>
                    <a:pt x="36" y="120"/>
                    <a:pt x="36" y="120"/>
                    <a:pt x="36" y="132"/>
                  </a:cubicBezTo>
                  <a:lnTo>
                    <a:pt x="24" y="143"/>
                  </a:lnTo>
                  <a:cubicBezTo>
                    <a:pt x="0" y="143"/>
                    <a:pt x="0" y="143"/>
                    <a:pt x="24" y="155"/>
                  </a:cubicBezTo>
                  <a:cubicBezTo>
                    <a:pt x="36" y="155"/>
                    <a:pt x="36" y="167"/>
                    <a:pt x="36" y="167"/>
                  </a:cubicBezTo>
                  <a:cubicBezTo>
                    <a:pt x="36" y="191"/>
                    <a:pt x="60" y="203"/>
                    <a:pt x="60" y="215"/>
                  </a:cubicBezTo>
                  <a:cubicBezTo>
                    <a:pt x="60" y="227"/>
                    <a:pt x="84" y="227"/>
                    <a:pt x="84" y="251"/>
                  </a:cubicBezTo>
                  <a:cubicBezTo>
                    <a:pt x="84" y="263"/>
                    <a:pt x="96" y="263"/>
                    <a:pt x="96" y="274"/>
                  </a:cubicBezTo>
                  <a:cubicBezTo>
                    <a:pt x="96" y="274"/>
                    <a:pt x="96" y="286"/>
                    <a:pt x="108" y="286"/>
                  </a:cubicBezTo>
                  <a:cubicBezTo>
                    <a:pt x="84" y="310"/>
                    <a:pt x="108" y="310"/>
                    <a:pt x="108" y="322"/>
                  </a:cubicBezTo>
                  <a:cubicBezTo>
                    <a:pt x="96" y="334"/>
                    <a:pt x="143" y="334"/>
                    <a:pt x="120" y="346"/>
                  </a:cubicBezTo>
                  <a:cubicBezTo>
                    <a:pt x="108" y="370"/>
                    <a:pt x="143" y="370"/>
                    <a:pt x="143" y="382"/>
                  </a:cubicBezTo>
                  <a:cubicBezTo>
                    <a:pt x="143" y="393"/>
                    <a:pt x="167" y="405"/>
                    <a:pt x="167" y="429"/>
                  </a:cubicBezTo>
                  <a:cubicBezTo>
                    <a:pt x="167" y="441"/>
                    <a:pt x="179" y="453"/>
                    <a:pt x="167" y="465"/>
                  </a:cubicBezTo>
                  <a:lnTo>
                    <a:pt x="167" y="524"/>
                  </a:lnTo>
                  <a:lnTo>
                    <a:pt x="167" y="620"/>
                  </a:lnTo>
                  <a:cubicBezTo>
                    <a:pt x="167" y="632"/>
                    <a:pt x="179" y="667"/>
                    <a:pt x="167" y="679"/>
                  </a:cubicBezTo>
                  <a:cubicBezTo>
                    <a:pt x="167" y="691"/>
                    <a:pt x="179" y="703"/>
                    <a:pt x="179" y="727"/>
                  </a:cubicBezTo>
                  <a:cubicBezTo>
                    <a:pt x="179" y="739"/>
                    <a:pt x="191" y="739"/>
                    <a:pt x="191" y="751"/>
                  </a:cubicBezTo>
                  <a:cubicBezTo>
                    <a:pt x="191" y="751"/>
                    <a:pt x="215" y="751"/>
                    <a:pt x="262" y="739"/>
                  </a:cubicBezTo>
                  <a:lnTo>
                    <a:pt x="286" y="739"/>
                  </a:lnTo>
                  <a:cubicBezTo>
                    <a:pt x="298" y="739"/>
                    <a:pt x="334" y="739"/>
                    <a:pt x="393" y="703"/>
                  </a:cubicBezTo>
                  <a:cubicBezTo>
                    <a:pt x="417" y="691"/>
                    <a:pt x="453" y="691"/>
                    <a:pt x="477" y="679"/>
                  </a:cubicBezTo>
                  <a:cubicBezTo>
                    <a:pt x="536" y="667"/>
                    <a:pt x="572" y="644"/>
                    <a:pt x="572" y="644"/>
                  </a:cubicBezTo>
                  <a:cubicBezTo>
                    <a:pt x="560" y="644"/>
                    <a:pt x="560" y="632"/>
                    <a:pt x="536" y="620"/>
                  </a:cubicBezTo>
                  <a:cubicBezTo>
                    <a:pt x="524" y="608"/>
                    <a:pt x="524" y="608"/>
                    <a:pt x="524" y="572"/>
                  </a:cubicBezTo>
                  <a:lnTo>
                    <a:pt x="524" y="548"/>
                  </a:lnTo>
                  <a:cubicBezTo>
                    <a:pt x="524" y="548"/>
                    <a:pt x="524" y="524"/>
                    <a:pt x="512" y="524"/>
                  </a:cubicBezTo>
                  <a:cubicBezTo>
                    <a:pt x="512" y="524"/>
                    <a:pt x="501" y="524"/>
                    <a:pt x="512" y="513"/>
                  </a:cubicBezTo>
                  <a:lnTo>
                    <a:pt x="501" y="513"/>
                  </a:lnTo>
                  <a:cubicBezTo>
                    <a:pt x="512" y="501"/>
                    <a:pt x="512" y="501"/>
                    <a:pt x="501" y="501"/>
                  </a:cubicBezTo>
                  <a:cubicBezTo>
                    <a:pt x="501" y="501"/>
                    <a:pt x="524" y="489"/>
                    <a:pt x="477" y="489"/>
                  </a:cubicBezTo>
                  <a:cubicBezTo>
                    <a:pt x="477" y="489"/>
                    <a:pt x="504" y="469"/>
                    <a:pt x="492" y="469"/>
                  </a:cubicBezTo>
                  <a:cubicBezTo>
                    <a:pt x="488" y="469"/>
                    <a:pt x="480" y="471"/>
                    <a:pt x="465" y="477"/>
                  </a:cubicBezTo>
                  <a:lnTo>
                    <a:pt x="477" y="453"/>
                  </a:lnTo>
                  <a:cubicBezTo>
                    <a:pt x="465" y="453"/>
                    <a:pt x="465" y="441"/>
                    <a:pt x="465" y="441"/>
                  </a:cubicBezTo>
                  <a:cubicBezTo>
                    <a:pt x="465" y="441"/>
                    <a:pt x="477" y="429"/>
                    <a:pt x="465" y="429"/>
                  </a:cubicBezTo>
                  <a:cubicBezTo>
                    <a:pt x="453" y="429"/>
                    <a:pt x="441" y="429"/>
                    <a:pt x="465" y="417"/>
                  </a:cubicBezTo>
                  <a:lnTo>
                    <a:pt x="453" y="417"/>
                  </a:lnTo>
                  <a:cubicBezTo>
                    <a:pt x="512" y="346"/>
                    <a:pt x="512" y="346"/>
                    <a:pt x="512" y="334"/>
                  </a:cubicBezTo>
                  <a:cubicBezTo>
                    <a:pt x="536" y="322"/>
                    <a:pt x="501" y="322"/>
                    <a:pt x="512" y="310"/>
                  </a:cubicBezTo>
                  <a:cubicBezTo>
                    <a:pt x="524" y="298"/>
                    <a:pt x="512" y="298"/>
                    <a:pt x="501" y="298"/>
                  </a:cubicBezTo>
                  <a:lnTo>
                    <a:pt x="465" y="263"/>
                  </a:lnTo>
                  <a:cubicBezTo>
                    <a:pt x="465" y="251"/>
                    <a:pt x="441" y="239"/>
                    <a:pt x="441" y="203"/>
                  </a:cubicBezTo>
                  <a:cubicBezTo>
                    <a:pt x="441" y="191"/>
                    <a:pt x="417" y="191"/>
                    <a:pt x="417" y="167"/>
                  </a:cubicBezTo>
                  <a:cubicBezTo>
                    <a:pt x="417" y="155"/>
                    <a:pt x="405" y="143"/>
                    <a:pt x="405" y="132"/>
                  </a:cubicBezTo>
                  <a:cubicBezTo>
                    <a:pt x="405" y="120"/>
                    <a:pt x="393" y="120"/>
                    <a:pt x="393" y="96"/>
                  </a:cubicBezTo>
                  <a:cubicBezTo>
                    <a:pt x="381" y="84"/>
                    <a:pt x="393" y="72"/>
                    <a:pt x="358" y="48"/>
                  </a:cubicBezTo>
                  <a:cubicBezTo>
                    <a:pt x="358" y="48"/>
                    <a:pt x="334" y="48"/>
                    <a:pt x="346" y="36"/>
                  </a:cubicBezTo>
                  <a:cubicBezTo>
                    <a:pt x="358" y="24"/>
                    <a:pt x="358" y="24"/>
                    <a:pt x="346" y="24"/>
                  </a:cubicBezTo>
                  <a:cubicBezTo>
                    <a:pt x="346" y="24"/>
                    <a:pt x="346" y="12"/>
                    <a:pt x="358" y="12"/>
                  </a:cubicBezTo>
                  <a:cubicBezTo>
                    <a:pt x="381" y="1"/>
                    <a:pt x="381"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8"/>
            <p:cNvSpPr/>
            <p:nvPr/>
          </p:nvSpPr>
          <p:spPr>
            <a:xfrm>
              <a:off x="5733150" y="5432050"/>
              <a:ext cx="14000" cy="17575"/>
            </a:xfrm>
            <a:custGeom>
              <a:avLst/>
              <a:gdLst/>
              <a:ahLst/>
              <a:cxnLst/>
              <a:rect l="l" t="t" r="r" b="b"/>
              <a:pathLst>
                <a:path w="560" h="703" extrusionOk="0">
                  <a:moveTo>
                    <a:pt x="227" y="0"/>
                  </a:moveTo>
                  <a:lnTo>
                    <a:pt x="227" y="48"/>
                  </a:lnTo>
                  <a:cubicBezTo>
                    <a:pt x="227" y="60"/>
                    <a:pt x="227" y="72"/>
                    <a:pt x="215" y="84"/>
                  </a:cubicBezTo>
                  <a:cubicBezTo>
                    <a:pt x="203" y="84"/>
                    <a:pt x="203" y="108"/>
                    <a:pt x="203" y="119"/>
                  </a:cubicBezTo>
                  <a:cubicBezTo>
                    <a:pt x="203" y="131"/>
                    <a:pt x="179" y="131"/>
                    <a:pt x="203" y="131"/>
                  </a:cubicBezTo>
                  <a:cubicBezTo>
                    <a:pt x="203" y="131"/>
                    <a:pt x="203" y="143"/>
                    <a:pt x="179" y="143"/>
                  </a:cubicBezTo>
                  <a:cubicBezTo>
                    <a:pt x="167" y="143"/>
                    <a:pt x="203" y="167"/>
                    <a:pt x="179" y="167"/>
                  </a:cubicBezTo>
                  <a:cubicBezTo>
                    <a:pt x="167" y="167"/>
                    <a:pt x="167" y="167"/>
                    <a:pt x="167" y="179"/>
                  </a:cubicBezTo>
                  <a:cubicBezTo>
                    <a:pt x="167" y="179"/>
                    <a:pt x="119" y="179"/>
                    <a:pt x="167" y="191"/>
                  </a:cubicBezTo>
                  <a:cubicBezTo>
                    <a:pt x="167" y="191"/>
                    <a:pt x="119" y="191"/>
                    <a:pt x="167" y="203"/>
                  </a:cubicBezTo>
                  <a:lnTo>
                    <a:pt x="143" y="203"/>
                  </a:lnTo>
                  <a:cubicBezTo>
                    <a:pt x="155" y="227"/>
                    <a:pt x="143" y="227"/>
                    <a:pt x="143" y="239"/>
                  </a:cubicBezTo>
                  <a:cubicBezTo>
                    <a:pt x="155" y="250"/>
                    <a:pt x="167" y="250"/>
                    <a:pt x="143" y="250"/>
                  </a:cubicBezTo>
                  <a:cubicBezTo>
                    <a:pt x="125" y="233"/>
                    <a:pt x="116" y="227"/>
                    <a:pt x="112" y="227"/>
                  </a:cubicBezTo>
                  <a:cubicBezTo>
                    <a:pt x="107" y="227"/>
                    <a:pt x="107" y="233"/>
                    <a:pt x="107" y="239"/>
                  </a:cubicBezTo>
                  <a:cubicBezTo>
                    <a:pt x="111" y="235"/>
                    <a:pt x="114" y="233"/>
                    <a:pt x="115" y="233"/>
                  </a:cubicBezTo>
                  <a:lnTo>
                    <a:pt x="115" y="233"/>
                  </a:lnTo>
                  <a:cubicBezTo>
                    <a:pt x="118" y="233"/>
                    <a:pt x="115" y="239"/>
                    <a:pt x="107" y="239"/>
                  </a:cubicBezTo>
                  <a:cubicBezTo>
                    <a:pt x="84" y="239"/>
                    <a:pt x="107" y="250"/>
                    <a:pt x="96" y="250"/>
                  </a:cubicBezTo>
                  <a:cubicBezTo>
                    <a:pt x="84" y="250"/>
                    <a:pt x="84" y="262"/>
                    <a:pt x="96" y="262"/>
                  </a:cubicBezTo>
                  <a:cubicBezTo>
                    <a:pt x="107" y="286"/>
                    <a:pt x="96" y="298"/>
                    <a:pt x="96" y="310"/>
                  </a:cubicBezTo>
                  <a:cubicBezTo>
                    <a:pt x="84" y="322"/>
                    <a:pt x="96" y="358"/>
                    <a:pt x="84" y="369"/>
                  </a:cubicBezTo>
                  <a:cubicBezTo>
                    <a:pt x="84" y="381"/>
                    <a:pt x="84" y="405"/>
                    <a:pt x="60" y="405"/>
                  </a:cubicBezTo>
                  <a:cubicBezTo>
                    <a:pt x="48" y="417"/>
                    <a:pt x="60" y="429"/>
                    <a:pt x="48" y="441"/>
                  </a:cubicBezTo>
                  <a:cubicBezTo>
                    <a:pt x="36" y="441"/>
                    <a:pt x="48" y="465"/>
                    <a:pt x="48" y="477"/>
                  </a:cubicBezTo>
                  <a:cubicBezTo>
                    <a:pt x="48" y="489"/>
                    <a:pt x="36" y="512"/>
                    <a:pt x="48" y="524"/>
                  </a:cubicBezTo>
                  <a:cubicBezTo>
                    <a:pt x="48" y="524"/>
                    <a:pt x="60" y="536"/>
                    <a:pt x="48" y="536"/>
                  </a:cubicBezTo>
                  <a:cubicBezTo>
                    <a:pt x="36" y="536"/>
                    <a:pt x="36" y="536"/>
                    <a:pt x="36" y="548"/>
                  </a:cubicBezTo>
                  <a:cubicBezTo>
                    <a:pt x="36" y="548"/>
                    <a:pt x="36" y="560"/>
                    <a:pt x="24" y="560"/>
                  </a:cubicBezTo>
                  <a:cubicBezTo>
                    <a:pt x="0" y="560"/>
                    <a:pt x="0" y="560"/>
                    <a:pt x="0" y="584"/>
                  </a:cubicBezTo>
                  <a:cubicBezTo>
                    <a:pt x="0" y="584"/>
                    <a:pt x="24" y="596"/>
                    <a:pt x="36" y="596"/>
                  </a:cubicBezTo>
                  <a:cubicBezTo>
                    <a:pt x="84" y="608"/>
                    <a:pt x="119" y="620"/>
                    <a:pt x="143" y="620"/>
                  </a:cubicBezTo>
                  <a:lnTo>
                    <a:pt x="155" y="620"/>
                  </a:lnTo>
                  <a:lnTo>
                    <a:pt x="167" y="643"/>
                  </a:lnTo>
                  <a:cubicBezTo>
                    <a:pt x="167" y="643"/>
                    <a:pt x="179" y="655"/>
                    <a:pt x="215" y="667"/>
                  </a:cubicBezTo>
                  <a:cubicBezTo>
                    <a:pt x="238" y="679"/>
                    <a:pt x="274" y="679"/>
                    <a:pt x="286" y="703"/>
                  </a:cubicBezTo>
                  <a:lnTo>
                    <a:pt x="334" y="703"/>
                  </a:lnTo>
                  <a:lnTo>
                    <a:pt x="334" y="679"/>
                  </a:lnTo>
                  <a:cubicBezTo>
                    <a:pt x="346" y="667"/>
                    <a:pt x="334" y="655"/>
                    <a:pt x="346" y="643"/>
                  </a:cubicBezTo>
                  <a:lnTo>
                    <a:pt x="346" y="608"/>
                  </a:lnTo>
                  <a:lnTo>
                    <a:pt x="346" y="584"/>
                  </a:lnTo>
                  <a:cubicBezTo>
                    <a:pt x="346" y="584"/>
                    <a:pt x="357" y="584"/>
                    <a:pt x="334" y="560"/>
                  </a:cubicBezTo>
                  <a:cubicBezTo>
                    <a:pt x="381" y="560"/>
                    <a:pt x="346" y="548"/>
                    <a:pt x="346" y="548"/>
                  </a:cubicBezTo>
                  <a:cubicBezTo>
                    <a:pt x="357" y="548"/>
                    <a:pt x="334" y="524"/>
                    <a:pt x="357" y="500"/>
                  </a:cubicBezTo>
                  <a:cubicBezTo>
                    <a:pt x="381" y="500"/>
                    <a:pt x="357" y="489"/>
                    <a:pt x="381" y="477"/>
                  </a:cubicBezTo>
                  <a:cubicBezTo>
                    <a:pt x="393" y="465"/>
                    <a:pt x="381" y="429"/>
                    <a:pt x="393" y="429"/>
                  </a:cubicBezTo>
                  <a:cubicBezTo>
                    <a:pt x="405" y="417"/>
                    <a:pt x="405" y="405"/>
                    <a:pt x="417" y="381"/>
                  </a:cubicBezTo>
                  <a:cubicBezTo>
                    <a:pt x="429" y="369"/>
                    <a:pt x="429" y="358"/>
                    <a:pt x="453" y="346"/>
                  </a:cubicBezTo>
                  <a:cubicBezTo>
                    <a:pt x="477" y="322"/>
                    <a:pt x="488" y="298"/>
                    <a:pt x="512" y="262"/>
                  </a:cubicBezTo>
                  <a:cubicBezTo>
                    <a:pt x="524" y="250"/>
                    <a:pt x="524" y="239"/>
                    <a:pt x="536" y="227"/>
                  </a:cubicBezTo>
                  <a:cubicBezTo>
                    <a:pt x="560" y="215"/>
                    <a:pt x="560" y="191"/>
                    <a:pt x="560" y="179"/>
                  </a:cubicBezTo>
                  <a:lnTo>
                    <a:pt x="560" y="143"/>
                  </a:lnTo>
                  <a:cubicBezTo>
                    <a:pt x="560" y="143"/>
                    <a:pt x="560" y="131"/>
                    <a:pt x="488" y="119"/>
                  </a:cubicBezTo>
                  <a:lnTo>
                    <a:pt x="477" y="108"/>
                  </a:lnTo>
                  <a:cubicBezTo>
                    <a:pt x="465" y="96"/>
                    <a:pt x="441" y="72"/>
                    <a:pt x="393" y="60"/>
                  </a:cubicBezTo>
                  <a:cubicBezTo>
                    <a:pt x="357" y="48"/>
                    <a:pt x="346" y="48"/>
                    <a:pt x="322" y="24"/>
                  </a:cubicBezTo>
                  <a:cubicBezTo>
                    <a:pt x="262" y="0"/>
                    <a:pt x="227" y="0"/>
                    <a:pt x="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8"/>
            <p:cNvSpPr/>
            <p:nvPr/>
          </p:nvSpPr>
          <p:spPr>
            <a:xfrm>
              <a:off x="5751900" y="5372325"/>
              <a:ext cx="20250" cy="32950"/>
            </a:xfrm>
            <a:custGeom>
              <a:avLst/>
              <a:gdLst/>
              <a:ahLst/>
              <a:cxnLst/>
              <a:rect l="l" t="t" r="r" b="b"/>
              <a:pathLst>
                <a:path w="810" h="1318" extrusionOk="0">
                  <a:moveTo>
                    <a:pt x="298" y="401"/>
                  </a:moveTo>
                  <a:cubicBezTo>
                    <a:pt x="298" y="401"/>
                    <a:pt x="310" y="401"/>
                    <a:pt x="310" y="413"/>
                  </a:cubicBezTo>
                  <a:cubicBezTo>
                    <a:pt x="298" y="413"/>
                    <a:pt x="298" y="413"/>
                    <a:pt x="298" y="401"/>
                  </a:cubicBezTo>
                  <a:close/>
                  <a:moveTo>
                    <a:pt x="518" y="0"/>
                  </a:moveTo>
                  <a:cubicBezTo>
                    <a:pt x="507" y="0"/>
                    <a:pt x="500" y="3"/>
                    <a:pt x="500" y="8"/>
                  </a:cubicBezTo>
                  <a:cubicBezTo>
                    <a:pt x="500" y="44"/>
                    <a:pt x="489" y="56"/>
                    <a:pt x="489" y="80"/>
                  </a:cubicBezTo>
                  <a:cubicBezTo>
                    <a:pt x="489" y="115"/>
                    <a:pt x="477" y="139"/>
                    <a:pt x="465" y="163"/>
                  </a:cubicBezTo>
                  <a:cubicBezTo>
                    <a:pt x="441" y="175"/>
                    <a:pt x="441" y="187"/>
                    <a:pt x="429" y="199"/>
                  </a:cubicBezTo>
                  <a:cubicBezTo>
                    <a:pt x="429" y="222"/>
                    <a:pt x="417" y="234"/>
                    <a:pt x="417" y="246"/>
                  </a:cubicBezTo>
                  <a:cubicBezTo>
                    <a:pt x="417" y="258"/>
                    <a:pt x="417" y="258"/>
                    <a:pt x="405" y="282"/>
                  </a:cubicBezTo>
                  <a:cubicBezTo>
                    <a:pt x="381" y="282"/>
                    <a:pt x="417" y="294"/>
                    <a:pt x="405" y="294"/>
                  </a:cubicBezTo>
                  <a:cubicBezTo>
                    <a:pt x="369" y="294"/>
                    <a:pt x="381" y="306"/>
                    <a:pt x="369" y="318"/>
                  </a:cubicBezTo>
                  <a:cubicBezTo>
                    <a:pt x="369" y="342"/>
                    <a:pt x="322" y="318"/>
                    <a:pt x="358" y="353"/>
                  </a:cubicBezTo>
                  <a:lnTo>
                    <a:pt x="346" y="353"/>
                  </a:lnTo>
                  <a:cubicBezTo>
                    <a:pt x="322" y="365"/>
                    <a:pt x="298" y="353"/>
                    <a:pt x="322" y="401"/>
                  </a:cubicBezTo>
                  <a:lnTo>
                    <a:pt x="286" y="401"/>
                  </a:lnTo>
                  <a:cubicBezTo>
                    <a:pt x="298" y="413"/>
                    <a:pt x="286" y="425"/>
                    <a:pt x="262" y="437"/>
                  </a:cubicBezTo>
                  <a:cubicBezTo>
                    <a:pt x="262" y="437"/>
                    <a:pt x="250" y="437"/>
                    <a:pt x="250" y="461"/>
                  </a:cubicBezTo>
                  <a:cubicBezTo>
                    <a:pt x="262" y="472"/>
                    <a:pt x="286" y="484"/>
                    <a:pt x="239" y="484"/>
                  </a:cubicBezTo>
                  <a:cubicBezTo>
                    <a:pt x="227" y="484"/>
                    <a:pt x="239" y="496"/>
                    <a:pt x="250" y="496"/>
                  </a:cubicBezTo>
                  <a:cubicBezTo>
                    <a:pt x="250" y="496"/>
                    <a:pt x="250" y="496"/>
                    <a:pt x="250" y="496"/>
                  </a:cubicBezTo>
                  <a:lnTo>
                    <a:pt x="250" y="496"/>
                  </a:lnTo>
                  <a:cubicBezTo>
                    <a:pt x="247" y="496"/>
                    <a:pt x="243" y="496"/>
                    <a:pt x="239" y="496"/>
                  </a:cubicBezTo>
                  <a:cubicBezTo>
                    <a:pt x="242" y="504"/>
                    <a:pt x="245" y="507"/>
                    <a:pt x="247" y="507"/>
                  </a:cubicBezTo>
                  <a:cubicBezTo>
                    <a:pt x="250" y="507"/>
                    <a:pt x="250" y="497"/>
                    <a:pt x="250" y="496"/>
                  </a:cubicBezTo>
                  <a:lnTo>
                    <a:pt x="250" y="496"/>
                  </a:lnTo>
                  <a:cubicBezTo>
                    <a:pt x="282" y="497"/>
                    <a:pt x="265" y="499"/>
                    <a:pt x="286" y="520"/>
                  </a:cubicBezTo>
                  <a:cubicBezTo>
                    <a:pt x="250" y="520"/>
                    <a:pt x="262" y="544"/>
                    <a:pt x="250" y="556"/>
                  </a:cubicBezTo>
                  <a:cubicBezTo>
                    <a:pt x="239" y="556"/>
                    <a:pt x="239" y="592"/>
                    <a:pt x="239" y="603"/>
                  </a:cubicBezTo>
                  <a:cubicBezTo>
                    <a:pt x="239" y="627"/>
                    <a:pt x="239" y="663"/>
                    <a:pt x="227" y="675"/>
                  </a:cubicBezTo>
                  <a:cubicBezTo>
                    <a:pt x="203" y="723"/>
                    <a:pt x="191" y="746"/>
                    <a:pt x="179" y="794"/>
                  </a:cubicBezTo>
                  <a:cubicBezTo>
                    <a:pt x="167" y="806"/>
                    <a:pt x="167" y="842"/>
                    <a:pt x="143" y="853"/>
                  </a:cubicBezTo>
                  <a:cubicBezTo>
                    <a:pt x="131" y="865"/>
                    <a:pt x="131" y="913"/>
                    <a:pt x="119" y="925"/>
                  </a:cubicBezTo>
                  <a:cubicBezTo>
                    <a:pt x="108" y="949"/>
                    <a:pt x="108" y="961"/>
                    <a:pt x="108" y="996"/>
                  </a:cubicBezTo>
                  <a:cubicBezTo>
                    <a:pt x="84" y="1020"/>
                    <a:pt x="72" y="1032"/>
                    <a:pt x="72" y="1080"/>
                  </a:cubicBezTo>
                  <a:cubicBezTo>
                    <a:pt x="72" y="1092"/>
                    <a:pt x="84" y="1115"/>
                    <a:pt x="72" y="1115"/>
                  </a:cubicBezTo>
                  <a:cubicBezTo>
                    <a:pt x="60" y="1115"/>
                    <a:pt x="60" y="1127"/>
                    <a:pt x="60" y="1127"/>
                  </a:cubicBezTo>
                  <a:cubicBezTo>
                    <a:pt x="60" y="1139"/>
                    <a:pt x="48" y="1139"/>
                    <a:pt x="24" y="1151"/>
                  </a:cubicBezTo>
                  <a:cubicBezTo>
                    <a:pt x="12" y="1151"/>
                    <a:pt x="0" y="1163"/>
                    <a:pt x="0" y="1187"/>
                  </a:cubicBezTo>
                  <a:lnTo>
                    <a:pt x="24" y="1211"/>
                  </a:lnTo>
                  <a:cubicBezTo>
                    <a:pt x="72" y="1223"/>
                    <a:pt x="119" y="1246"/>
                    <a:pt x="131" y="1246"/>
                  </a:cubicBezTo>
                  <a:lnTo>
                    <a:pt x="143" y="1246"/>
                  </a:lnTo>
                  <a:lnTo>
                    <a:pt x="167" y="1258"/>
                  </a:lnTo>
                  <a:cubicBezTo>
                    <a:pt x="167" y="1270"/>
                    <a:pt x="179" y="1270"/>
                    <a:pt x="203" y="1294"/>
                  </a:cubicBezTo>
                  <a:cubicBezTo>
                    <a:pt x="239" y="1306"/>
                    <a:pt x="262" y="1306"/>
                    <a:pt x="286" y="1318"/>
                  </a:cubicBezTo>
                  <a:lnTo>
                    <a:pt x="298" y="1318"/>
                  </a:lnTo>
                  <a:cubicBezTo>
                    <a:pt x="298" y="1318"/>
                    <a:pt x="298" y="1306"/>
                    <a:pt x="322" y="1306"/>
                  </a:cubicBezTo>
                  <a:cubicBezTo>
                    <a:pt x="334" y="1306"/>
                    <a:pt x="334" y="1306"/>
                    <a:pt x="334" y="1294"/>
                  </a:cubicBezTo>
                  <a:cubicBezTo>
                    <a:pt x="334" y="1270"/>
                    <a:pt x="334" y="1258"/>
                    <a:pt x="358" y="1246"/>
                  </a:cubicBezTo>
                  <a:cubicBezTo>
                    <a:pt x="369" y="1211"/>
                    <a:pt x="369" y="1187"/>
                    <a:pt x="381" y="1151"/>
                  </a:cubicBezTo>
                  <a:cubicBezTo>
                    <a:pt x="393" y="1139"/>
                    <a:pt x="381" y="1115"/>
                    <a:pt x="393" y="1092"/>
                  </a:cubicBezTo>
                  <a:cubicBezTo>
                    <a:pt x="417" y="1080"/>
                    <a:pt x="417" y="1056"/>
                    <a:pt x="417" y="1032"/>
                  </a:cubicBezTo>
                  <a:cubicBezTo>
                    <a:pt x="417" y="1020"/>
                    <a:pt x="429" y="1020"/>
                    <a:pt x="417" y="1008"/>
                  </a:cubicBezTo>
                  <a:cubicBezTo>
                    <a:pt x="453" y="1008"/>
                    <a:pt x="429" y="973"/>
                    <a:pt x="441" y="961"/>
                  </a:cubicBezTo>
                  <a:cubicBezTo>
                    <a:pt x="477" y="949"/>
                    <a:pt x="441" y="901"/>
                    <a:pt x="477" y="889"/>
                  </a:cubicBezTo>
                  <a:cubicBezTo>
                    <a:pt x="489" y="877"/>
                    <a:pt x="489" y="853"/>
                    <a:pt x="489" y="830"/>
                  </a:cubicBezTo>
                  <a:cubicBezTo>
                    <a:pt x="500" y="794"/>
                    <a:pt x="500" y="758"/>
                    <a:pt x="512" y="723"/>
                  </a:cubicBezTo>
                  <a:lnTo>
                    <a:pt x="560" y="639"/>
                  </a:lnTo>
                  <a:cubicBezTo>
                    <a:pt x="572" y="603"/>
                    <a:pt x="596" y="580"/>
                    <a:pt x="620" y="544"/>
                  </a:cubicBezTo>
                  <a:cubicBezTo>
                    <a:pt x="655" y="496"/>
                    <a:pt x="679" y="437"/>
                    <a:pt x="715" y="401"/>
                  </a:cubicBezTo>
                  <a:cubicBezTo>
                    <a:pt x="727" y="365"/>
                    <a:pt x="739" y="318"/>
                    <a:pt x="774" y="294"/>
                  </a:cubicBezTo>
                  <a:cubicBezTo>
                    <a:pt x="786" y="258"/>
                    <a:pt x="798" y="234"/>
                    <a:pt x="798" y="199"/>
                  </a:cubicBezTo>
                  <a:cubicBezTo>
                    <a:pt x="798" y="187"/>
                    <a:pt x="810" y="175"/>
                    <a:pt x="810" y="163"/>
                  </a:cubicBezTo>
                  <a:cubicBezTo>
                    <a:pt x="810" y="139"/>
                    <a:pt x="810" y="139"/>
                    <a:pt x="774" y="115"/>
                  </a:cubicBezTo>
                  <a:lnTo>
                    <a:pt x="750" y="103"/>
                  </a:lnTo>
                  <a:cubicBezTo>
                    <a:pt x="739" y="80"/>
                    <a:pt x="727" y="68"/>
                    <a:pt x="667" y="56"/>
                  </a:cubicBezTo>
                  <a:cubicBezTo>
                    <a:pt x="631" y="44"/>
                    <a:pt x="608" y="44"/>
                    <a:pt x="596" y="20"/>
                  </a:cubicBezTo>
                  <a:cubicBezTo>
                    <a:pt x="561" y="6"/>
                    <a:pt x="534"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777800" y="5312800"/>
              <a:ext cx="20550" cy="32950"/>
            </a:xfrm>
            <a:custGeom>
              <a:avLst/>
              <a:gdLst/>
              <a:ahLst/>
              <a:cxnLst/>
              <a:rect l="l" t="t" r="r" b="b"/>
              <a:pathLst>
                <a:path w="822" h="1318" extrusionOk="0">
                  <a:moveTo>
                    <a:pt x="298" y="401"/>
                  </a:moveTo>
                  <a:cubicBezTo>
                    <a:pt x="298" y="401"/>
                    <a:pt x="322" y="401"/>
                    <a:pt x="322" y="413"/>
                  </a:cubicBezTo>
                  <a:cubicBezTo>
                    <a:pt x="298" y="413"/>
                    <a:pt x="298" y="413"/>
                    <a:pt x="298" y="401"/>
                  </a:cubicBezTo>
                  <a:close/>
                  <a:moveTo>
                    <a:pt x="525" y="0"/>
                  </a:moveTo>
                  <a:cubicBezTo>
                    <a:pt x="516" y="0"/>
                    <a:pt x="512" y="3"/>
                    <a:pt x="512" y="8"/>
                  </a:cubicBezTo>
                  <a:cubicBezTo>
                    <a:pt x="512" y="44"/>
                    <a:pt x="500" y="56"/>
                    <a:pt x="500" y="79"/>
                  </a:cubicBezTo>
                  <a:cubicBezTo>
                    <a:pt x="500" y="115"/>
                    <a:pt x="476" y="139"/>
                    <a:pt x="465" y="163"/>
                  </a:cubicBezTo>
                  <a:cubicBezTo>
                    <a:pt x="453" y="175"/>
                    <a:pt x="453" y="187"/>
                    <a:pt x="441" y="198"/>
                  </a:cubicBezTo>
                  <a:cubicBezTo>
                    <a:pt x="441" y="222"/>
                    <a:pt x="417" y="234"/>
                    <a:pt x="417" y="246"/>
                  </a:cubicBezTo>
                  <a:cubicBezTo>
                    <a:pt x="417" y="258"/>
                    <a:pt x="417" y="258"/>
                    <a:pt x="405" y="282"/>
                  </a:cubicBezTo>
                  <a:cubicBezTo>
                    <a:pt x="393" y="282"/>
                    <a:pt x="417" y="294"/>
                    <a:pt x="405" y="294"/>
                  </a:cubicBezTo>
                  <a:cubicBezTo>
                    <a:pt x="381" y="294"/>
                    <a:pt x="393" y="306"/>
                    <a:pt x="381" y="317"/>
                  </a:cubicBezTo>
                  <a:cubicBezTo>
                    <a:pt x="381" y="341"/>
                    <a:pt x="334" y="317"/>
                    <a:pt x="357" y="353"/>
                  </a:cubicBezTo>
                  <a:lnTo>
                    <a:pt x="346" y="353"/>
                  </a:lnTo>
                  <a:cubicBezTo>
                    <a:pt x="334" y="365"/>
                    <a:pt x="298" y="353"/>
                    <a:pt x="334" y="401"/>
                  </a:cubicBezTo>
                  <a:lnTo>
                    <a:pt x="286" y="401"/>
                  </a:lnTo>
                  <a:cubicBezTo>
                    <a:pt x="298" y="413"/>
                    <a:pt x="286" y="425"/>
                    <a:pt x="274" y="437"/>
                  </a:cubicBezTo>
                  <a:cubicBezTo>
                    <a:pt x="274" y="437"/>
                    <a:pt x="262" y="437"/>
                    <a:pt x="262" y="460"/>
                  </a:cubicBezTo>
                  <a:cubicBezTo>
                    <a:pt x="274" y="472"/>
                    <a:pt x="286" y="484"/>
                    <a:pt x="238" y="484"/>
                  </a:cubicBezTo>
                  <a:cubicBezTo>
                    <a:pt x="226" y="484"/>
                    <a:pt x="238" y="496"/>
                    <a:pt x="262" y="496"/>
                  </a:cubicBezTo>
                  <a:cubicBezTo>
                    <a:pt x="262" y="496"/>
                    <a:pt x="262" y="496"/>
                    <a:pt x="262" y="496"/>
                  </a:cubicBezTo>
                  <a:lnTo>
                    <a:pt x="262" y="496"/>
                  </a:lnTo>
                  <a:cubicBezTo>
                    <a:pt x="257" y="496"/>
                    <a:pt x="250" y="496"/>
                    <a:pt x="238" y="496"/>
                  </a:cubicBezTo>
                  <a:cubicBezTo>
                    <a:pt x="246" y="504"/>
                    <a:pt x="252" y="507"/>
                    <a:pt x="255" y="507"/>
                  </a:cubicBezTo>
                  <a:cubicBezTo>
                    <a:pt x="261" y="507"/>
                    <a:pt x="262" y="498"/>
                    <a:pt x="262" y="496"/>
                  </a:cubicBezTo>
                  <a:lnTo>
                    <a:pt x="262" y="496"/>
                  </a:lnTo>
                  <a:cubicBezTo>
                    <a:pt x="277" y="497"/>
                    <a:pt x="268" y="502"/>
                    <a:pt x="286" y="520"/>
                  </a:cubicBezTo>
                  <a:cubicBezTo>
                    <a:pt x="262" y="520"/>
                    <a:pt x="274" y="544"/>
                    <a:pt x="262" y="556"/>
                  </a:cubicBezTo>
                  <a:cubicBezTo>
                    <a:pt x="238" y="556"/>
                    <a:pt x="238" y="591"/>
                    <a:pt x="238" y="603"/>
                  </a:cubicBezTo>
                  <a:cubicBezTo>
                    <a:pt x="238" y="627"/>
                    <a:pt x="238" y="663"/>
                    <a:pt x="226" y="675"/>
                  </a:cubicBezTo>
                  <a:cubicBezTo>
                    <a:pt x="215" y="722"/>
                    <a:pt x="203" y="746"/>
                    <a:pt x="179" y="794"/>
                  </a:cubicBezTo>
                  <a:cubicBezTo>
                    <a:pt x="167" y="806"/>
                    <a:pt x="167" y="841"/>
                    <a:pt x="155" y="853"/>
                  </a:cubicBezTo>
                  <a:cubicBezTo>
                    <a:pt x="143" y="865"/>
                    <a:pt x="143" y="913"/>
                    <a:pt x="119" y="925"/>
                  </a:cubicBezTo>
                  <a:cubicBezTo>
                    <a:pt x="107" y="948"/>
                    <a:pt x="107" y="960"/>
                    <a:pt x="107" y="996"/>
                  </a:cubicBezTo>
                  <a:cubicBezTo>
                    <a:pt x="95" y="1020"/>
                    <a:pt x="84" y="1032"/>
                    <a:pt x="84" y="1079"/>
                  </a:cubicBezTo>
                  <a:cubicBezTo>
                    <a:pt x="84" y="1091"/>
                    <a:pt x="95" y="1115"/>
                    <a:pt x="84" y="1115"/>
                  </a:cubicBezTo>
                  <a:cubicBezTo>
                    <a:pt x="60" y="1115"/>
                    <a:pt x="60" y="1127"/>
                    <a:pt x="60" y="1127"/>
                  </a:cubicBezTo>
                  <a:cubicBezTo>
                    <a:pt x="60" y="1139"/>
                    <a:pt x="48" y="1139"/>
                    <a:pt x="36" y="1151"/>
                  </a:cubicBezTo>
                  <a:cubicBezTo>
                    <a:pt x="24" y="1151"/>
                    <a:pt x="0" y="1163"/>
                    <a:pt x="0" y="1187"/>
                  </a:cubicBezTo>
                  <a:lnTo>
                    <a:pt x="36" y="1210"/>
                  </a:lnTo>
                  <a:cubicBezTo>
                    <a:pt x="84" y="1222"/>
                    <a:pt x="119" y="1246"/>
                    <a:pt x="143" y="1246"/>
                  </a:cubicBezTo>
                  <a:lnTo>
                    <a:pt x="155" y="1246"/>
                  </a:lnTo>
                  <a:lnTo>
                    <a:pt x="167" y="1258"/>
                  </a:lnTo>
                  <a:cubicBezTo>
                    <a:pt x="167" y="1270"/>
                    <a:pt x="179" y="1270"/>
                    <a:pt x="215" y="1294"/>
                  </a:cubicBezTo>
                  <a:cubicBezTo>
                    <a:pt x="238" y="1306"/>
                    <a:pt x="274" y="1306"/>
                    <a:pt x="286" y="1318"/>
                  </a:cubicBezTo>
                  <a:lnTo>
                    <a:pt x="298" y="1318"/>
                  </a:lnTo>
                  <a:cubicBezTo>
                    <a:pt x="298" y="1318"/>
                    <a:pt x="298" y="1306"/>
                    <a:pt x="334" y="1306"/>
                  </a:cubicBezTo>
                  <a:cubicBezTo>
                    <a:pt x="346" y="1306"/>
                    <a:pt x="346" y="1306"/>
                    <a:pt x="346" y="1294"/>
                  </a:cubicBezTo>
                  <a:cubicBezTo>
                    <a:pt x="346" y="1270"/>
                    <a:pt x="346" y="1258"/>
                    <a:pt x="357" y="1246"/>
                  </a:cubicBezTo>
                  <a:cubicBezTo>
                    <a:pt x="369" y="1210"/>
                    <a:pt x="369" y="1187"/>
                    <a:pt x="393" y="1151"/>
                  </a:cubicBezTo>
                  <a:cubicBezTo>
                    <a:pt x="405" y="1139"/>
                    <a:pt x="393" y="1115"/>
                    <a:pt x="405" y="1091"/>
                  </a:cubicBezTo>
                  <a:cubicBezTo>
                    <a:pt x="417" y="1079"/>
                    <a:pt x="417" y="1056"/>
                    <a:pt x="417" y="1032"/>
                  </a:cubicBezTo>
                  <a:cubicBezTo>
                    <a:pt x="417" y="1020"/>
                    <a:pt x="429" y="1020"/>
                    <a:pt x="417" y="1008"/>
                  </a:cubicBezTo>
                  <a:cubicBezTo>
                    <a:pt x="465" y="1008"/>
                    <a:pt x="429" y="972"/>
                    <a:pt x="453" y="960"/>
                  </a:cubicBezTo>
                  <a:cubicBezTo>
                    <a:pt x="476" y="948"/>
                    <a:pt x="453" y="901"/>
                    <a:pt x="476" y="889"/>
                  </a:cubicBezTo>
                  <a:cubicBezTo>
                    <a:pt x="488" y="877"/>
                    <a:pt x="488" y="853"/>
                    <a:pt x="488" y="829"/>
                  </a:cubicBezTo>
                  <a:cubicBezTo>
                    <a:pt x="512" y="794"/>
                    <a:pt x="512" y="758"/>
                    <a:pt x="524" y="722"/>
                  </a:cubicBezTo>
                  <a:lnTo>
                    <a:pt x="572" y="639"/>
                  </a:lnTo>
                  <a:cubicBezTo>
                    <a:pt x="584" y="603"/>
                    <a:pt x="596" y="579"/>
                    <a:pt x="631" y="544"/>
                  </a:cubicBezTo>
                  <a:cubicBezTo>
                    <a:pt x="655" y="496"/>
                    <a:pt x="691" y="437"/>
                    <a:pt x="715" y="401"/>
                  </a:cubicBezTo>
                  <a:cubicBezTo>
                    <a:pt x="727" y="365"/>
                    <a:pt x="750" y="317"/>
                    <a:pt x="774" y="294"/>
                  </a:cubicBezTo>
                  <a:cubicBezTo>
                    <a:pt x="786" y="258"/>
                    <a:pt x="810" y="234"/>
                    <a:pt x="810" y="198"/>
                  </a:cubicBezTo>
                  <a:cubicBezTo>
                    <a:pt x="810" y="187"/>
                    <a:pt x="822" y="175"/>
                    <a:pt x="822" y="163"/>
                  </a:cubicBezTo>
                  <a:cubicBezTo>
                    <a:pt x="822" y="139"/>
                    <a:pt x="822" y="139"/>
                    <a:pt x="774" y="115"/>
                  </a:cubicBezTo>
                  <a:lnTo>
                    <a:pt x="762" y="103"/>
                  </a:lnTo>
                  <a:cubicBezTo>
                    <a:pt x="750" y="79"/>
                    <a:pt x="727" y="67"/>
                    <a:pt x="679" y="56"/>
                  </a:cubicBezTo>
                  <a:cubicBezTo>
                    <a:pt x="643" y="44"/>
                    <a:pt x="607" y="44"/>
                    <a:pt x="596" y="20"/>
                  </a:cubicBezTo>
                  <a:cubicBezTo>
                    <a:pt x="561" y="6"/>
                    <a:pt x="538" y="0"/>
                    <a:pt x="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8"/>
            <p:cNvSpPr/>
            <p:nvPr/>
          </p:nvSpPr>
          <p:spPr>
            <a:xfrm>
              <a:off x="5803700" y="5253250"/>
              <a:ext cx="20250" cy="32975"/>
            </a:xfrm>
            <a:custGeom>
              <a:avLst/>
              <a:gdLst/>
              <a:ahLst/>
              <a:cxnLst/>
              <a:rect l="l" t="t" r="r" b="b"/>
              <a:pathLst>
                <a:path w="810" h="1319" extrusionOk="0">
                  <a:moveTo>
                    <a:pt x="298" y="402"/>
                  </a:moveTo>
                  <a:cubicBezTo>
                    <a:pt x="298" y="402"/>
                    <a:pt x="310" y="402"/>
                    <a:pt x="310" y="413"/>
                  </a:cubicBezTo>
                  <a:cubicBezTo>
                    <a:pt x="298" y="413"/>
                    <a:pt x="298" y="413"/>
                    <a:pt x="298" y="402"/>
                  </a:cubicBezTo>
                  <a:close/>
                  <a:moveTo>
                    <a:pt x="518" y="1"/>
                  </a:moveTo>
                  <a:cubicBezTo>
                    <a:pt x="506" y="1"/>
                    <a:pt x="500" y="4"/>
                    <a:pt x="500" y="9"/>
                  </a:cubicBezTo>
                  <a:cubicBezTo>
                    <a:pt x="500" y="44"/>
                    <a:pt x="488" y="56"/>
                    <a:pt x="488" y="80"/>
                  </a:cubicBezTo>
                  <a:cubicBezTo>
                    <a:pt x="488" y="116"/>
                    <a:pt x="476" y="140"/>
                    <a:pt x="453" y="163"/>
                  </a:cubicBezTo>
                  <a:cubicBezTo>
                    <a:pt x="441" y="175"/>
                    <a:pt x="441" y="187"/>
                    <a:pt x="429" y="199"/>
                  </a:cubicBezTo>
                  <a:cubicBezTo>
                    <a:pt x="429" y="223"/>
                    <a:pt x="417" y="235"/>
                    <a:pt x="417" y="247"/>
                  </a:cubicBezTo>
                  <a:cubicBezTo>
                    <a:pt x="417" y="259"/>
                    <a:pt x="417" y="259"/>
                    <a:pt x="393" y="283"/>
                  </a:cubicBezTo>
                  <a:cubicBezTo>
                    <a:pt x="381" y="283"/>
                    <a:pt x="417" y="294"/>
                    <a:pt x="393" y="294"/>
                  </a:cubicBezTo>
                  <a:cubicBezTo>
                    <a:pt x="369" y="294"/>
                    <a:pt x="381" y="306"/>
                    <a:pt x="369" y="318"/>
                  </a:cubicBezTo>
                  <a:cubicBezTo>
                    <a:pt x="369" y="342"/>
                    <a:pt x="322" y="318"/>
                    <a:pt x="357" y="354"/>
                  </a:cubicBezTo>
                  <a:lnTo>
                    <a:pt x="333" y="354"/>
                  </a:lnTo>
                  <a:cubicBezTo>
                    <a:pt x="322" y="366"/>
                    <a:pt x="298" y="354"/>
                    <a:pt x="322" y="402"/>
                  </a:cubicBezTo>
                  <a:lnTo>
                    <a:pt x="274" y="402"/>
                  </a:lnTo>
                  <a:cubicBezTo>
                    <a:pt x="298" y="413"/>
                    <a:pt x="274" y="425"/>
                    <a:pt x="262" y="437"/>
                  </a:cubicBezTo>
                  <a:cubicBezTo>
                    <a:pt x="262" y="437"/>
                    <a:pt x="250" y="437"/>
                    <a:pt x="250" y="461"/>
                  </a:cubicBezTo>
                  <a:cubicBezTo>
                    <a:pt x="262" y="473"/>
                    <a:pt x="274" y="485"/>
                    <a:pt x="238" y="485"/>
                  </a:cubicBezTo>
                  <a:cubicBezTo>
                    <a:pt x="214" y="485"/>
                    <a:pt x="238" y="497"/>
                    <a:pt x="250" y="497"/>
                  </a:cubicBezTo>
                  <a:cubicBezTo>
                    <a:pt x="250" y="497"/>
                    <a:pt x="250" y="497"/>
                    <a:pt x="250" y="497"/>
                  </a:cubicBezTo>
                  <a:lnTo>
                    <a:pt x="250" y="497"/>
                  </a:lnTo>
                  <a:cubicBezTo>
                    <a:pt x="247" y="497"/>
                    <a:pt x="243" y="497"/>
                    <a:pt x="238" y="497"/>
                  </a:cubicBezTo>
                  <a:cubicBezTo>
                    <a:pt x="242" y="505"/>
                    <a:pt x="245" y="507"/>
                    <a:pt x="247" y="507"/>
                  </a:cubicBezTo>
                  <a:cubicBezTo>
                    <a:pt x="250" y="507"/>
                    <a:pt x="250" y="498"/>
                    <a:pt x="250" y="497"/>
                  </a:cubicBezTo>
                  <a:lnTo>
                    <a:pt x="250" y="497"/>
                  </a:lnTo>
                  <a:cubicBezTo>
                    <a:pt x="271" y="497"/>
                    <a:pt x="264" y="500"/>
                    <a:pt x="274" y="521"/>
                  </a:cubicBezTo>
                  <a:cubicBezTo>
                    <a:pt x="250" y="521"/>
                    <a:pt x="262" y="544"/>
                    <a:pt x="250" y="556"/>
                  </a:cubicBezTo>
                  <a:cubicBezTo>
                    <a:pt x="238" y="556"/>
                    <a:pt x="238" y="592"/>
                    <a:pt x="238" y="604"/>
                  </a:cubicBezTo>
                  <a:cubicBezTo>
                    <a:pt x="238" y="628"/>
                    <a:pt x="238" y="664"/>
                    <a:pt x="214" y="675"/>
                  </a:cubicBezTo>
                  <a:cubicBezTo>
                    <a:pt x="202" y="723"/>
                    <a:pt x="191" y="747"/>
                    <a:pt x="179" y="794"/>
                  </a:cubicBezTo>
                  <a:cubicBezTo>
                    <a:pt x="155" y="806"/>
                    <a:pt x="155" y="842"/>
                    <a:pt x="143" y="854"/>
                  </a:cubicBezTo>
                  <a:cubicBezTo>
                    <a:pt x="131" y="866"/>
                    <a:pt x="131" y="914"/>
                    <a:pt x="119" y="925"/>
                  </a:cubicBezTo>
                  <a:cubicBezTo>
                    <a:pt x="95" y="949"/>
                    <a:pt x="95" y="961"/>
                    <a:pt x="95" y="997"/>
                  </a:cubicBezTo>
                  <a:cubicBezTo>
                    <a:pt x="83" y="1021"/>
                    <a:pt x="72" y="1033"/>
                    <a:pt x="72" y="1080"/>
                  </a:cubicBezTo>
                  <a:cubicBezTo>
                    <a:pt x="72" y="1092"/>
                    <a:pt x="83" y="1116"/>
                    <a:pt x="72" y="1116"/>
                  </a:cubicBezTo>
                  <a:cubicBezTo>
                    <a:pt x="60" y="1116"/>
                    <a:pt x="60" y="1128"/>
                    <a:pt x="60" y="1128"/>
                  </a:cubicBezTo>
                  <a:cubicBezTo>
                    <a:pt x="60" y="1140"/>
                    <a:pt x="36" y="1140"/>
                    <a:pt x="24" y="1152"/>
                  </a:cubicBezTo>
                  <a:cubicBezTo>
                    <a:pt x="12" y="1152"/>
                    <a:pt x="0" y="1164"/>
                    <a:pt x="0" y="1187"/>
                  </a:cubicBezTo>
                  <a:lnTo>
                    <a:pt x="24" y="1211"/>
                  </a:lnTo>
                  <a:cubicBezTo>
                    <a:pt x="72" y="1223"/>
                    <a:pt x="119" y="1247"/>
                    <a:pt x="131" y="1247"/>
                  </a:cubicBezTo>
                  <a:lnTo>
                    <a:pt x="143" y="1247"/>
                  </a:lnTo>
                  <a:lnTo>
                    <a:pt x="155" y="1259"/>
                  </a:lnTo>
                  <a:cubicBezTo>
                    <a:pt x="155" y="1271"/>
                    <a:pt x="179" y="1271"/>
                    <a:pt x="202" y="1295"/>
                  </a:cubicBezTo>
                  <a:cubicBezTo>
                    <a:pt x="238" y="1306"/>
                    <a:pt x="262" y="1306"/>
                    <a:pt x="274" y="1318"/>
                  </a:cubicBezTo>
                  <a:lnTo>
                    <a:pt x="298" y="1318"/>
                  </a:lnTo>
                  <a:cubicBezTo>
                    <a:pt x="298" y="1318"/>
                    <a:pt x="298" y="1306"/>
                    <a:pt x="322" y="1306"/>
                  </a:cubicBezTo>
                  <a:cubicBezTo>
                    <a:pt x="333" y="1306"/>
                    <a:pt x="333" y="1306"/>
                    <a:pt x="333" y="1295"/>
                  </a:cubicBezTo>
                  <a:cubicBezTo>
                    <a:pt x="333" y="1271"/>
                    <a:pt x="333" y="1259"/>
                    <a:pt x="345" y="1247"/>
                  </a:cubicBezTo>
                  <a:cubicBezTo>
                    <a:pt x="369" y="1211"/>
                    <a:pt x="369" y="1187"/>
                    <a:pt x="381" y="1152"/>
                  </a:cubicBezTo>
                  <a:cubicBezTo>
                    <a:pt x="393" y="1140"/>
                    <a:pt x="381" y="1116"/>
                    <a:pt x="393" y="1092"/>
                  </a:cubicBezTo>
                  <a:cubicBezTo>
                    <a:pt x="405" y="1080"/>
                    <a:pt x="405" y="1056"/>
                    <a:pt x="405" y="1033"/>
                  </a:cubicBezTo>
                  <a:cubicBezTo>
                    <a:pt x="405" y="1021"/>
                    <a:pt x="429" y="1021"/>
                    <a:pt x="405" y="1009"/>
                  </a:cubicBezTo>
                  <a:cubicBezTo>
                    <a:pt x="453" y="1009"/>
                    <a:pt x="429" y="973"/>
                    <a:pt x="441" y="961"/>
                  </a:cubicBezTo>
                  <a:cubicBezTo>
                    <a:pt x="464" y="949"/>
                    <a:pt x="441" y="902"/>
                    <a:pt x="464" y="890"/>
                  </a:cubicBezTo>
                  <a:cubicBezTo>
                    <a:pt x="488" y="878"/>
                    <a:pt x="488" y="854"/>
                    <a:pt x="488" y="830"/>
                  </a:cubicBezTo>
                  <a:cubicBezTo>
                    <a:pt x="500" y="794"/>
                    <a:pt x="500" y="759"/>
                    <a:pt x="512" y="723"/>
                  </a:cubicBezTo>
                  <a:lnTo>
                    <a:pt x="560" y="640"/>
                  </a:lnTo>
                  <a:cubicBezTo>
                    <a:pt x="572" y="604"/>
                    <a:pt x="583" y="580"/>
                    <a:pt x="619" y="544"/>
                  </a:cubicBezTo>
                  <a:cubicBezTo>
                    <a:pt x="643" y="497"/>
                    <a:pt x="679" y="437"/>
                    <a:pt x="703" y="402"/>
                  </a:cubicBezTo>
                  <a:cubicBezTo>
                    <a:pt x="726" y="366"/>
                    <a:pt x="738" y="318"/>
                    <a:pt x="762" y="294"/>
                  </a:cubicBezTo>
                  <a:cubicBezTo>
                    <a:pt x="786" y="259"/>
                    <a:pt x="798" y="235"/>
                    <a:pt x="798" y="199"/>
                  </a:cubicBezTo>
                  <a:cubicBezTo>
                    <a:pt x="798" y="187"/>
                    <a:pt x="810" y="175"/>
                    <a:pt x="810" y="163"/>
                  </a:cubicBezTo>
                  <a:cubicBezTo>
                    <a:pt x="810" y="140"/>
                    <a:pt x="810" y="140"/>
                    <a:pt x="762" y="116"/>
                  </a:cubicBezTo>
                  <a:lnTo>
                    <a:pt x="750" y="104"/>
                  </a:lnTo>
                  <a:cubicBezTo>
                    <a:pt x="738" y="80"/>
                    <a:pt x="726" y="68"/>
                    <a:pt x="667" y="56"/>
                  </a:cubicBezTo>
                  <a:cubicBezTo>
                    <a:pt x="631" y="44"/>
                    <a:pt x="607" y="44"/>
                    <a:pt x="595" y="21"/>
                  </a:cubicBezTo>
                  <a:cubicBezTo>
                    <a:pt x="561" y="7"/>
                    <a:pt x="534"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8"/>
            <p:cNvSpPr/>
            <p:nvPr/>
          </p:nvSpPr>
          <p:spPr>
            <a:xfrm>
              <a:off x="5830475" y="5208800"/>
              <a:ext cx="13725" cy="17600"/>
            </a:xfrm>
            <a:custGeom>
              <a:avLst/>
              <a:gdLst/>
              <a:ahLst/>
              <a:cxnLst/>
              <a:rect l="l" t="t" r="r" b="b"/>
              <a:pathLst>
                <a:path w="549" h="704" extrusionOk="0">
                  <a:moveTo>
                    <a:pt x="215" y="1"/>
                  </a:moveTo>
                  <a:lnTo>
                    <a:pt x="215" y="48"/>
                  </a:lnTo>
                  <a:cubicBezTo>
                    <a:pt x="215" y="60"/>
                    <a:pt x="215" y="72"/>
                    <a:pt x="203" y="84"/>
                  </a:cubicBezTo>
                  <a:cubicBezTo>
                    <a:pt x="191" y="84"/>
                    <a:pt x="191" y="108"/>
                    <a:pt x="191" y="120"/>
                  </a:cubicBezTo>
                  <a:cubicBezTo>
                    <a:pt x="191" y="132"/>
                    <a:pt x="179" y="132"/>
                    <a:pt x="191" y="132"/>
                  </a:cubicBezTo>
                  <a:cubicBezTo>
                    <a:pt x="191" y="132"/>
                    <a:pt x="191" y="144"/>
                    <a:pt x="179" y="144"/>
                  </a:cubicBezTo>
                  <a:cubicBezTo>
                    <a:pt x="155" y="144"/>
                    <a:pt x="191" y="167"/>
                    <a:pt x="179" y="167"/>
                  </a:cubicBezTo>
                  <a:cubicBezTo>
                    <a:pt x="155" y="167"/>
                    <a:pt x="155" y="167"/>
                    <a:pt x="155" y="179"/>
                  </a:cubicBezTo>
                  <a:cubicBezTo>
                    <a:pt x="155" y="179"/>
                    <a:pt x="120" y="179"/>
                    <a:pt x="155" y="191"/>
                  </a:cubicBezTo>
                  <a:cubicBezTo>
                    <a:pt x="155" y="191"/>
                    <a:pt x="120" y="191"/>
                    <a:pt x="155" y="203"/>
                  </a:cubicBezTo>
                  <a:lnTo>
                    <a:pt x="132" y="203"/>
                  </a:lnTo>
                  <a:cubicBezTo>
                    <a:pt x="144" y="227"/>
                    <a:pt x="132" y="227"/>
                    <a:pt x="132" y="239"/>
                  </a:cubicBezTo>
                  <a:cubicBezTo>
                    <a:pt x="144" y="251"/>
                    <a:pt x="155" y="251"/>
                    <a:pt x="132" y="251"/>
                  </a:cubicBezTo>
                  <a:cubicBezTo>
                    <a:pt x="104" y="237"/>
                    <a:pt x="96" y="231"/>
                    <a:pt x="95" y="231"/>
                  </a:cubicBezTo>
                  <a:lnTo>
                    <a:pt x="95" y="231"/>
                  </a:lnTo>
                  <a:cubicBezTo>
                    <a:pt x="94" y="231"/>
                    <a:pt x="96" y="234"/>
                    <a:pt x="96" y="239"/>
                  </a:cubicBezTo>
                  <a:cubicBezTo>
                    <a:pt x="72" y="239"/>
                    <a:pt x="96" y="251"/>
                    <a:pt x="84" y="251"/>
                  </a:cubicBezTo>
                  <a:cubicBezTo>
                    <a:pt x="72" y="251"/>
                    <a:pt x="72" y="263"/>
                    <a:pt x="84" y="263"/>
                  </a:cubicBezTo>
                  <a:cubicBezTo>
                    <a:pt x="96" y="286"/>
                    <a:pt x="84" y="298"/>
                    <a:pt x="84" y="310"/>
                  </a:cubicBezTo>
                  <a:cubicBezTo>
                    <a:pt x="72" y="322"/>
                    <a:pt x="84" y="358"/>
                    <a:pt x="72" y="370"/>
                  </a:cubicBezTo>
                  <a:cubicBezTo>
                    <a:pt x="72" y="382"/>
                    <a:pt x="72" y="406"/>
                    <a:pt x="60" y="406"/>
                  </a:cubicBezTo>
                  <a:cubicBezTo>
                    <a:pt x="36" y="417"/>
                    <a:pt x="60" y="429"/>
                    <a:pt x="36" y="441"/>
                  </a:cubicBezTo>
                  <a:cubicBezTo>
                    <a:pt x="24" y="441"/>
                    <a:pt x="36" y="465"/>
                    <a:pt x="36" y="477"/>
                  </a:cubicBezTo>
                  <a:cubicBezTo>
                    <a:pt x="36" y="489"/>
                    <a:pt x="24" y="513"/>
                    <a:pt x="36" y="525"/>
                  </a:cubicBezTo>
                  <a:cubicBezTo>
                    <a:pt x="36" y="525"/>
                    <a:pt x="60" y="537"/>
                    <a:pt x="36" y="537"/>
                  </a:cubicBezTo>
                  <a:cubicBezTo>
                    <a:pt x="24" y="537"/>
                    <a:pt x="24" y="537"/>
                    <a:pt x="24" y="548"/>
                  </a:cubicBezTo>
                  <a:cubicBezTo>
                    <a:pt x="24" y="548"/>
                    <a:pt x="24" y="560"/>
                    <a:pt x="13" y="560"/>
                  </a:cubicBezTo>
                  <a:cubicBezTo>
                    <a:pt x="1" y="560"/>
                    <a:pt x="1" y="560"/>
                    <a:pt x="1" y="584"/>
                  </a:cubicBezTo>
                  <a:cubicBezTo>
                    <a:pt x="1" y="584"/>
                    <a:pt x="13" y="596"/>
                    <a:pt x="24" y="596"/>
                  </a:cubicBezTo>
                  <a:cubicBezTo>
                    <a:pt x="72" y="608"/>
                    <a:pt x="120" y="620"/>
                    <a:pt x="132" y="620"/>
                  </a:cubicBezTo>
                  <a:lnTo>
                    <a:pt x="144" y="620"/>
                  </a:lnTo>
                  <a:lnTo>
                    <a:pt x="155" y="644"/>
                  </a:lnTo>
                  <a:cubicBezTo>
                    <a:pt x="155" y="644"/>
                    <a:pt x="179" y="656"/>
                    <a:pt x="203" y="667"/>
                  </a:cubicBezTo>
                  <a:cubicBezTo>
                    <a:pt x="239" y="679"/>
                    <a:pt x="263" y="679"/>
                    <a:pt x="274" y="703"/>
                  </a:cubicBezTo>
                  <a:lnTo>
                    <a:pt x="322" y="703"/>
                  </a:lnTo>
                  <a:lnTo>
                    <a:pt x="322" y="679"/>
                  </a:lnTo>
                  <a:cubicBezTo>
                    <a:pt x="334" y="667"/>
                    <a:pt x="322" y="656"/>
                    <a:pt x="334" y="644"/>
                  </a:cubicBezTo>
                  <a:lnTo>
                    <a:pt x="334" y="608"/>
                  </a:lnTo>
                  <a:lnTo>
                    <a:pt x="334" y="584"/>
                  </a:lnTo>
                  <a:cubicBezTo>
                    <a:pt x="334" y="584"/>
                    <a:pt x="358" y="584"/>
                    <a:pt x="322" y="560"/>
                  </a:cubicBezTo>
                  <a:cubicBezTo>
                    <a:pt x="370" y="560"/>
                    <a:pt x="334" y="548"/>
                    <a:pt x="334" y="548"/>
                  </a:cubicBezTo>
                  <a:cubicBezTo>
                    <a:pt x="358" y="548"/>
                    <a:pt x="322" y="525"/>
                    <a:pt x="358" y="501"/>
                  </a:cubicBezTo>
                  <a:cubicBezTo>
                    <a:pt x="370" y="501"/>
                    <a:pt x="358" y="489"/>
                    <a:pt x="370" y="477"/>
                  </a:cubicBezTo>
                  <a:cubicBezTo>
                    <a:pt x="382" y="465"/>
                    <a:pt x="370" y="429"/>
                    <a:pt x="382" y="429"/>
                  </a:cubicBezTo>
                  <a:cubicBezTo>
                    <a:pt x="394" y="417"/>
                    <a:pt x="394" y="406"/>
                    <a:pt x="417" y="382"/>
                  </a:cubicBezTo>
                  <a:cubicBezTo>
                    <a:pt x="429" y="370"/>
                    <a:pt x="429" y="358"/>
                    <a:pt x="441" y="346"/>
                  </a:cubicBezTo>
                  <a:cubicBezTo>
                    <a:pt x="477" y="322"/>
                    <a:pt x="489" y="298"/>
                    <a:pt x="501" y="263"/>
                  </a:cubicBezTo>
                  <a:cubicBezTo>
                    <a:pt x="513" y="251"/>
                    <a:pt x="513" y="239"/>
                    <a:pt x="536" y="227"/>
                  </a:cubicBezTo>
                  <a:cubicBezTo>
                    <a:pt x="548" y="215"/>
                    <a:pt x="548" y="191"/>
                    <a:pt x="548" y="179"/>
                  </a:cubicBezTo>
                  <a:lnTo>
                    <a:pt x="548" y="144"/>
                  </a:lnTo>
                  <a:cubicBezTo>
                    <a:pt x="548" y="144"/>
                    <a:pt x="548" y="132"/>
                    <a:pt x="489" y="120"/>
                  </a:cubicBezTo>
                  <a:lnTo>
                    <a:pt x="477" y="108"/>
                  </a:lnTo>
                  <a:cubicBezTo>
                    <a:pt x="453" y="96"/>
                    <a:pt x="429" y="72"/>
                    <a:pt x="382" y="60"/>
                  </a:cubicBezTo>
                  <a:cubicBezTo>
                    <a:pt x="358" y="48"/>
                    <a:pt x="334" y="48"/>
                    <a:pt x="310" y="25"/>
                  </a:cubicBezTo>
                  <a:cubicBezTo>
                    <a:pt x="251" y="1"/>
                    <a:pt x="215"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5918875" y="5198400"/>
              <a:ext cx="15800" cy="18175"/>
            </a:xfrm>
            <a:custGeom>
              <a:avLst/>
              <a:gdLst/>
              <a:ahLst/>
              <a:cxnLst/>
              <a:rect l="l" t="t" r="r" b="b"/>
              <a:pathLst>
                <a:path w="632" h="727" extrusionOk="0">
                  <a:moveTo>
                    <a:pt x="525" y="286"/>
                  </a:moveTo>
                  <a:cubicBezTo>
                    <a:pt x="529" y="290"/>
                    <a:pt x="533" y="291"/>
                    <a:pt x="535" y="291"/>
                  </a:cubicBezTo>
                  <a:cubicBezTo>
                    <a:pt x="541" y="291"/>
                    <a:pt x="541" y="286"/>
                    <a:pt x="525" y="286"/>
                  </a:cubicBezTo>
                  <a:close/>
                  <a:moveTo>
                    <a:pt x="346" y="0"/>
                  </a:moveTo>
                  <a:cubicBezTo>
                    <a:pt x="346" y="0"/>
                    <a:pt x="334" y="0"/>
                    <a:pt x="298" y="12"/>
                  </a:cubicBezTo>
                  <a:cubicBezTo>
                    <a:pt x="251" y="36"/>
                    <a:pt x="215" y="60"/>
                    <a:pt x="215" y="71"/>
                  </a:cubicBezTo>
                  <a:lnTo>
                    <a:pt x="191" y="95"/>
                  </a:lnTo>
                  <a:lnTo>
                    <a:pt x="179" y="95"/>
                  </a:lnTo>
                  <a:cubicBezTo>
                    <a:pt x="167" y="95"/>
                    <a:pt x="167" y="95"/>
                    <a:pt x="120" y="107"/>
                  </a:cubicBezTo>
                  <a:cubicBezTo>
                    <a:pt x="96" y="119"/>
                    <a:pt x="72" y="131"/>
                    <a:pt x="48" y="155"/>
                  </a:cubicBezTo>
                  <a:lnTo>
                    <a:pt x="37" y="167"/>
                  </a:lnTo>
                  <a:lnTo>
                    <a:pt x="13" y="179"/>
                  </a:lnTo>
                  <a:cubicBezTo>
                    <a:pt x="1" y="191"/>
                    <a:pt x="13" y="191"/>
                    <a:pt x="13" y="191"/>
                  </a:cubicBezTo>
                  <a:cubicBezTo>
                    <a:pt x="37" y="191"/>
                    <a:pt x="37" y="202"/>
                    <a:pt x="37" y="202"/>
                  </a:cubicBezTo>
                  <a:cubicBezTo>
                    <a:pt x="37" y="226"/>
                    <a:pt x="60" y="226"/>
                    <a:pt x="60" y="250"/>
                  </a:cubicBezTo>
                  <a:cubicBezTo>
                    <a:pt x="60" y="262"/>
                    <a:pt x="72" y="262"/>
                    <a:pt x="72" y="262"/>
                  </a:cubicBezTo>
                  <a:cubicBezTo>
                    <a:pt x="72" y="286"/>
                    <a:pt x="96" y="286"/>
                    <a:pt x="96" y="298"/>
                  </a:cubicBezTo>
                  <a:cubicBezTo>
                    <a:pt x="96" y="298"/>
                    <a:pt x="96" y="303"/>
                    <a:pt x="100" y="303"/>
                  </a:cubicBezTo>
                  <a:cubicBezTo>
                    <a:pt x="100" y="303"/>
                    <a:pt x="100" y="303"/>
                    <a:pt x="101" y="303"/>
                  </a:cubicBezTo>
                  <a:lnTo>
                    <a:pt x="101" y="303"/>
                  </a:lnTo>
                  <a:cubicBezTo>
                    <a:pt x="80" y="320"/>
                    <a:pt x="119" y="311"/>
                    <a:pt x="108" y="321"/>
                  </a:cubicBezTo>
                  <a:cubicBezTo>
                    <a:pt x="108" y="345"/>
                    <a:pt x="132" y="345"/>
                    <a:pt x="132" y="357"/>
                  </a:cubicBezTo>
                  <a:cubicBezTo>
                    <a:pt x="132" y="369"/>
                    <a:pt x="156" y="369"/>
                    <a:pt x="156" y="381"/>
                  </a:cubicBezTo>
                  <a:cubicBezTo>
                    <a:pt x="156" y="405"/>
                    <a:pt x="179" y="417"/>
                    <a:pt x="179" y="429"/>
                  </a:cubicBezTo>
                  <a:cubicBezTo>
                    <a:pt x="179" y="441"/>
                    <a:pt x="191" y="464"/>
                    <a:pt x="191" y="476"/>
                  </a:cubicBezTo>
                  <a:cubicBezTo>
                    <a:pt x="191" y="488"/>
                    <a:pt x="215" y="500"/>
                    <a:pt x="215" y="524"/>
                  </a:cubicBezTo>
                  <a:cubicBezTo>
                    <a:pt x="215" y="548"/>
                    <a:pt x="227" y="583"/>
                    <a:pt x="227" y="607"/>
                  </a:cubicBezTo>
                  <a:cubicBezTo>
                    <a:pt x="227" y="619"/>
                    <a:pt x="239" y="643"/>
                    <a:pt x="239" y="667"/>
                  </a:cubicBezTo>
                  <a:cubicBezTo>
                    <a:pt x="239" y="679"/>
                    <a:pt x="251" y="702"/>
                    <a:pt x="275" y="714"/>
                  </a:cubicBezTo>
                  <a:lnTo>
                    <a:pt x="287" y="726"/>
                  </a:lnTo>
                  <a:cubicBezTo>
                    <a:pt x="287" y="726"/>
                    <a:pt x="298" y="726"/>
                    <a:pt x="346" y="702"/>
                  </a:cubicBezTo>
                  <a:cubicBezTo>
                    <a:pt x="358" y="679"/>
                    <a:pt x="358" y="679"/>
                    <a:pt x="370" y="679"/>
                  </a:cubicBezTo>
                  <a:cubicBezTo>
                    <a:pt x="394" y="679"/>
                    <a:pt x="418" y="667"/>
                    <a:pt x="465" y="643"/>
                  </a:cubicBezTo>
                  <a:cubicBezTo>
                    <a:pt x="489" y="619"/>
                    <a:pt x="513" y="607"/>
                    <a:pt x="537" y="595"/>
                  </a:cubicBezTo>
                  <a:cubicBezTo>
                    <a:pt x="596" y="560"/>
                    <a:pt x="632" y="548"/>
                    <a:pt x="608" y="536"/>
                  </a:cubicBezTo>
                  <a:cubicBezTo>
                    <a:pt x="596" y="536"/>
                    <a:pt x="596" y="524"/>
                    <a:pt x="584" y="524"/>
                  </a:cubicBezTo>
                  <a:cubicBezTo>
                    <a:pt x="572" y="524"/>
                    <a:pt x="548" y="500"/>
                    <a:pt x="572" y="488"/>
                  </a:cubicBezTo>
                  <a:cubicBezTo>
                    <a:pt x="572" y="476"/>
                    <a:pt x="572" y="476"/>
                    <a:pt x="548" y="464"/>
                  </a:cubicBezTo>
                  <a:cubicBezTo>
                    <a:pt x="548" y="464"/>
                    <a:pt x="548" y="441"/>
                    <a:pt x="537" y="441"/>
                  </a:cubicBezTo>
                  <a:cubicBezTo>
                    <a:pt x="537" y="441"/>
                    <a:pt x="525" y="441"/>
                    <a:pt x="537" y="429"/>
                  </a:cubicBezTo>
                  <a:cubicBezTo>
                    <a:pt x="541" y="425"/>
                    <a:pt x="541" y="423"/>
                    <a:pt x="539" y="423"/>
                  </a:cubicBezTo>
                  <a:cubicBezTo>
                    <a:pt x="535" y="423"/>
                    <a:pt x="525" y="429"/>
                    <a:pt x="525" y="429"/>
                  </a:cubicBezTo>
                  <a:cubicBezTo>
                    <a:pt x="537" y="417"/>
                    <a:pt x="525" y="417"/>
                    <a:pt x="525" y="417"/>
                  </a:cubicBezTo>
                  <a:cubicBezTo>
                    <a:pt x="525" y="417"/>
                    <a:pt x="538" y="397"/>
                    <a:pt x="530" y="397"/>
                  </a:cubicBezTo>
                  <a:cubicBezTo>
                    <a:pt x="527" y="397"/>
                    <a:pt x="522" y="399"/>
                    <a:pt x="513" y="405"/>
                  </a:cubicBezTo>
                  <a:cubicBezTo>
                    <a:pt x="513" y="405"/>
                    <a:pt x="526" y="385"/>
                    <a:pt x="513" y="385"/>
                  </a:cubicBezTo>
                  <a:cubicBezTo>
                    <a:pt x="511" y="385"/>
                    <a:pt x="508" y="385"/>
                    <a:pt x="505" y="386"/>
                  </a:cubicBezTo>
                  <a:lnTo>
                    <a:pt x="505" y="386"/>
                  </a:lnTo>
                  <a:cubicBezTo>
                    <a:pt x="510" y="379"/>
                    <a:pt x="504" y="369"/>
                    <a:pt x="489" y="369"/>
                  </a:cubicBezTo>
                  <a:lnTo>
                    <a:pt x="489" y="369"/>
                  </a:lnTo>
                  <a:cubicBezTo>
                    <a:pt x="489" y="369"/>
                    <a:pt x="489" y="369"/>
                    <a:pt x="489" y="369"/>
                  </a:cubicBezTo>
                  <a:cubicBezTo>
                    <a:pt x="477" y="369"/>
                    <a:pt x="477" y="369"/>
                    <a:pt x="477" y="357"/>
                  </a:cubicBezTo>
                  <a:cubicBezTo>
                    <a:pt x="477" y="357"/>
                    <a:pt x="489" y="345"/>
                    <a:pt x="477" y="345"/>
                  </a:cubicBezTo>
                  <a:cubicBezTo>
                    <a:pt x="471" y="345"/>
                    <a:pt x="465" y="348"/>
                    <a:pt x="462" y="348"/>
                  </a:cubicBezTo>
                  <a:cubicBezTo>
                    <a:pt x="459" y="348"/>
                    <a:pt x="459" y="345"/>
                    <a:pt x="465" y="333"/>
                  </a:cubicBezTo>
                  <a:lnTo>
                    <a:pt x="453" y="333"/>
                  </a:lnTo>
                  <a:lnTo>
                    <a:pt x="465" y="310"/>
                  </a:lnTo>
                  <a:lnTo>
                    <a:pt x="525" y="286"/>
                  </a:lnTo>
                  <a:cubicBezTo>
                    <a:pt x="537" y="274"/>
                    <a:pt x="513" y="274"/>
                    <a:pt x="525" y="250"/>
                  </a:cubicBezTo>
                  <a:cubicBezTo>
                    <a:pt x="525" y="238"/>
                    <a:pt x="525" y="238"/>
                    <a:pt x="513" y="238"/>
                  </a:cubicBezTo>
                  <a:cubicBezTo>
                    <a:pt x="489" y="238"/>
                    <a:pt x="477" y="226"/>
                    <a:pt x="477" y="214"/>
                  </a:cubicBezTo>
                  <a:lnTo>
                    <a:pt x="429" y="167"/>
                  </a:lnTo>
                  <a:cubicBezTo>
                    <a:pt x="429" y="155"/>
                    <a:pt x="418" y="155"/>
                    <a:pt x="418" y="131"/>
                  </a:cubicBezTo>
                  <a:cubicBezTo>
                    <a:pt x="418" y="119"/>
                    <a:pt x="406" y="119"/>
                    <a:pt x="406" y="107"/>
                  </a:cubicBezTo>
                  <a:cubicBezTo>
                    <a:pt x="406" y="95"/>
                    <a:pt x="394" y="95"/>
                    <a:pt x="394" y="95"/>
                  </a:cubicBezTo>
                  <a:cubicBezTo>
                    <a:pt x="370" y="71"/>
                    <a:pt x="370" y="60"/>
                    <a:pt x="358" y="60"/>
                  </a:cubicBezTo>
                  <a:cubicBezTo>
                    <a:pt x="358" y="60"/>
                    <a:pt x="334" y="60"/>
                    <a:pt x="346" y="48"/>
                  </a:cubicBezTo>
                  <a:cubicBezTo>
                    <a:pt x="358" y="36"/>
                    <a:pt x="358" y="36"/>
                    <a:pt x="346" y="36"/>
                  </a:cubicBezTo>
                  <a:lnTo>
                    <a:pt x="346" y="12"/>
                  </a:lnTo>
                  <a:cubicBezTo>
                    <a:pt x="358" y="0"/>
                    <a:pt x="358" y="0"/>
                    <a:pt x="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8"/>
            <p:cNvSpPr/>
            <p:nvPr/>
          </p:nvSpPr>
          <p:spPr>
            <a:xfrm>
              <a:off x="5945375" y="5244825"/>
              <a:ext cx="25325" cy="35925"/>
            </a:xfrm>
            <a:custGeom>
              <a:avLst/>
              <a:gdLst/>
              <a:ahLst/>
              <a:cxnLst/>
              <a:rect l="l" t="t" r="r" b="b"/>
              <a:pathLst>
                <a:path w="1013" h="1437" extrusionOk="0">
                  <a:moveTo>
                    <a:pt x="298" y="0"/>
                  </a:moveTo>
                  <a:cubicBezTo>
                    <a:pt x="298" y="0"/>
                    <a:pt x="286" y="0"/>
                    <a:pt x="250" y="12"/>
                  </a:cubicBezTo>
                  <a:cubicBezTo>
                    <a:pt x="203" y="36"/>
                    <a:pt x="167" y="60"/>
                    <a:pt x="167" y="72"/>
                  </a:cubicBezTo>
                  <a:lnTo>
                    <a:pt x="167" y="96"/>
                  </a:lnTo>
                  <a:lnTo>
                    <a:pt x="143" y="96"/>
                  </a:lnTo>
                  <a:cubicBezTo>
                    <a:pt x="131" y="96"/>
                    <a:pt x="120" y="96"/>
                    <a:pt x="84" y="108"/>
                  </a:cubicBezTo>
                  <a:cubicBezTo>
                    <a:pt x="60" y="119"/>
                    <a:pt x="48" y="131"/>
                    <a:pt x="24" y="155"/>
                  </a:cubicBezTo>
                  <a:cubicBezTo>
                    <a:pt x="12" y="167"/>
                    <a:pt x="24" y="167"/>
                    <a:pt x="24" y="167"/>
                  </a:cubicBezTo>
                  <a:cubicBezTo>
                    <a:pt x="24" y="167"/>
                    <a:pt x="24" y="179"/>
                    <a:pt x="12" y="191"/>
                  </a:cubicBezTo>
                  <a:cubicBezTo>
                    <a:pt x="0" y="215"/>
                    <a:pt x="12" y="215"/>
                    <a:pt x="12" y="215"/>
                  </a:cubicBezTo>
                  <a:cubicBezTo>
                    <a:pt x="24" y="227"/>
                    <a:pt x="24" y="239"/>
                    <a:pt x="48" y="250"/>
                  </a:cubicBezTo>
                  <a:cubicBezTo>
                    <a:pt x="60" y="286"/>
                    <a:pt x="84" y="310"/>
                    <a:pt x="108" y="346"/>
                  </a:cubicBezTo>
                  <a:cubicBezTo>
                    <a:pt x="108" y="358"/>
                    <a:pt x="131" y="369"/>
                    <a:pt x="143" y="405"/>
                  </a:cubicBezTo>
                  <a:cubicBezTo>
                    <a:pt x="167" y="417"/>
                    <a:pt x="179" y="453"/>
                    <a:pt x="191" y="465"/>
                  </a:cubicBezTo>
                  <a:cubicBezTo>
                    <a:pt x="191" y="477"/>
                    <a:pt x="191" y="477"/>
                    <a:pt x="227" y="477"/>
                  </a:cubicBezTo>
                  <a:cubicBezTo>
                    <a:pt x="191" y="512"/>
                    <a:pt x="239" y="524"/>
                    <a:pt x="239" y="536"/>
                  </a:cubicBezTo>
                  <a:cubicBezTo>
                    <a:pt x="239" y="572"/>
                    <a:pt x="286" y="584"/>
                    <a:pt x="286" y="608"/>
                  </a:cubicBezTo>
                  <a:cubicBezTo>
                    <a:pt x="286" y="643"/>
                    <a:pt x="310" y="643"/>
                    <a:pt x="310" y="667"/>
                  </a:cubicBezTo>
                  <a:cubicBezTo>
                    <a:pt x="322" y="715"/>
                    <a:pt x="358" y="727"/>
                    <a:pt x="370" y="774"/>
                  </a:cubicBezTo>
                  <a:cubicBezTo>
                    <a:pt x="381" y="810"/>
                    <a:pt x="405" y="834"/>
                    <a:pt x="417" y="881"/>
                  </a:cubicBezTo>
                  <a:cubicBezTo>
                    <a:pt x="429" y="929"/>
                    <a:pt x="441" y="953"/>
                    <a:pt x="465" y="989"/>
                  </a:cubicBezTo>
                  <a:cubicBezTo>
                    <a:pt x="477" y="1048"/>
                    <a:pt x="501" y="1108"/>
                    <a:pt x="536" y="1179"/>
                  </a:cubicBezTo>
                  <a:cubicBezTo>
                    <a:pt x="548" y="1227"/>
                    <a:pt x="584" y="1251"/>
                    <a:pt x="584" y="1298"/>
                  </a:cubicBezTo>
                  <a:lnTo>
                    <a:pt x="620" y="1382"/>
                  </a:lnTo>
                  <a:cubicBezTo>
                    <a:pt x="643" y="1405"/>
                    <a:pt x="655" y="1417"/>
                    <a:pt x="655" y="1429"/>
                  </a:cubicBezTo>
                  <a:cubicBezTo>
                    <a:pt x="655" y="1434"/>
                    <a:pt x="657" y="1437"/>
                    <a:pt x="663" y="1437"/>
                  </a:cubicBezTo>
                  <a:cubicBezTo>
                    <a:pt x="671" y="1437"/>
                    <a:pt x="687" y="1431"/>
                    <a:pt x="715" y="1417"/>
                  </a:cubicBezTo>
                  <a:cubicBezTo>
                    <a:pt x="719" y="1413"/>
                    <a:pt x="721" y="1412"/>
                    <a:pt x="724" y="1412"/>
                  </a:cubicBezTo>
                  <a:cubicBezTo>
                    <a:pt x="728" y="1412"/>
                    <a:pt x="731" y="1417"/>
                    <a:pt x="739" y="1417"/>
                  </a:cubicBezTo>
                  <a:cubicBezTo>
                    <a:pt x="774" y="1417"/>
                    <a:pt x="786" y="1417"/>
                    <a:pt x="846" y="1370"/>
                  </a:cubicBezTo>
                  <a:cubicBezTo>
                    <a:pt x="882" y="1358"/>
                    <a:pt x="893" y="1346"/>
                    <a:pt x="917" y="1322"/>
                  </a:cubicBezTo>
                  <a:cubicBezTo>
                    <a:pt x="977" y="1298"/>
                    <a:pt x="1012" y="1262"/>
                    <a:pt x="1001" y="1262"/>
                  </a:cubicBezTo>
                  <a:cubicBezTo>
                    <a:pt x="977" y="1251"/>
                    <a:pt x="965" y="1227"/>
                    <a:pt x="953" y="1203"/>
                  </a:cubicBezTo>
                  <a:cubicBezTo>
                    <a:pt x="917" y="1191"/>
                    <a:pt x="905" y="1167"/>
                    <a:pt x="905" y="1131"/>
                  </a:cubicBezTo>
                  <a:cubicBezTo>
                    <a:pt x="905" y="1120"/>
                    <a:pt x="893" y="1084"/>
                    <a:pt x="882" y="1072"/>
                  </a:cubicBezTo>
                  <a:cubicBezTo>
                    <a:pt x="858" y="1060"/>
                    <a:pt x="858" y="1048"/>
                    <a:pt x="846" y="1024"/>
                  </a:cubicBezTo>
                  <a:cubicBezTo>
                    <a:pt x="834" y="1024"/>
                    <a:pt x="834" y="1012"/>
                    <a:pt x="834" y="1001"/>
                  </a:cubicBezTo>
                  <a:cubicBezTo>
                    <a:pt x="840" y="995"/>
                    <a:pt x="837" y="995"/>
                    <a:pt x="832" y="995"/>
                  </a:cubicBezTo>
                  <a:cubicBezTo>
                    <a:pt x="828" y="995"/>
                    <a:pt x="822" y="995"/>
                    <a:pt x="822" y="989"/>
                  </a:cubicBezTo>
                  <a:cubicBezTo>
                    <a:pt x="834" y="965"/>
                    <a:pt x="822" y="953"/>
                    <a:pt x="822" y="941"/>
                  </a:cubicBezTo>
                  <a:cubicBezTo>
                    <a:pt x="822" y="931"/>
                    <a:pt x="831" y="903"/>
                    <a:pt x="811" y="903"/>
                  </a:cubicBezTo>
                  <a:cubicBezTo>
                    <a:pt x="807" y="903"/>
                    <a:pt x="803" y="904"/>
                    <a:pt x="798" y="905"/>
                  </a:cubicBezTo>
                  <a:lnTo>
                    <a:pt x="798" y="893"/>
                  </a:lnTo>
                  <a:cubicBezTo>
                    <a:pt x="798" y="881"/>
                    <a:pt x="834" y="846"/>
                    <a:pt x="774" y="846"/>
                  </a:cubicBezTo>
                  <a:lnTo>
                    <a:pt x="774" y="834"/>
                  </a:lnTo>
                  <a:lnTo>
                    <a:pt x="774" y="822"/>
                  </a:lnTo>
                  <a:lnTo>
                    <a:pt x="762" y="822"/>
                  </a:lnTo>
                  <a:cubicBezTo>
                    <a:pt x="766" y="818"/>
                    <a:pt x="769" y="817"/>
                    <a:pt x="771" y="817"/>
                  </a:cubicBezTo>
                  <a:cubicBezTo>
                    <a:pt x="774" y="817"/>
                    <a:pt x="774" y="822"/>
                    <a:pt x="774" y="822"/>
                  </a:cubicBezTo>
                  <a:cubicBezTo>
                    <a:pt x="786" y="822"/>
                    <a:pt x="786" y="810"/>
                    <a:pt x="774" y="810"/>
                  </a:cubicBezTo>
                  <a:cubicBezTo>
                    <a:pt x="762" y="810"/>
                    <a:pt x="739" y="798"/>
                    <a:pt x="739" y="774"/>
                  </a:cubicBezTo>
                  <a:lnTo>
                    <a:pt x="739" y="762"/>
                  </a:lnTo>
                  <a:cubicBezTo>
                    <a:pt x="727" y="762"/>
                    <a:pt x="703" y="762"/>
                    <a:pt x="727" y="739"/>
                  </a:cubicBezTo>
                  <a:cubicBezTo>
                    <a:pt x="733" y="727"/>
                    <a:pt x="733" y="721"/>
                    <a:pt x="730" y="721"/>
                  </a:cubicBezTo>
                  <a:lnTo>
                    <a:pt x="730" y="721"/>
                  </a:lnTo>
                  <a:cubicBezTo>
                    <a:pt x="727" y="721"/>
                    <a:pt x="721" y="727"/>
                    <a:pt x="715" y="739"/>
                  </a:cubicBezTo>
                  <a:lnTo>
                    <a:pt x="727" y="715"/>
                  </a:lnTo>
                  <a:cubicBezTo>
                    <a:pt x="715" y="715"/>
                    <a:pt x="727" y="703"/>
                    <a:pt x="703" y="703"/>
                  </a:cubicBezTo>
                  <a:cubicBezTo>
                    <a:pt x="715" y="667"/>
                    <a:pt x="679" y="667"/>
                    <a:pt x="679" y="643"/>
                  </a:cubicBezTo>
                  <a:cubicBezTo>
                    <a:pt x="679" y="631"/>
                    <a:pt x="667" y="608"/>
                    <a:pt x="655" y="596"/>
                  </a:cubicBezTo>
                  <a:cubicBezTo>
                    <a:pt x="620" y="584"/>
                    <a:pt x="608" y="560"/>
                    <a:pt x="596" y="524"/>
                  </a:cubicBezTo>
                  <a:cubicBezTo>
                    <a:pt x="560" y="477"/>
                    <a:pt x="536" y="453"/>
                    <a:pt x="524" y="405"/>
                  </a:cubicBezTo>
                  <a:cubicBezTo>
                    <a:pt x="501" y="369"/>
                    <a:pt x="489" y="358"/>
                    <a:pt x="477" y="346"/>
                  </a:cubicBezTo>
                  <a:cubicBezTo>
                    <a:pt x="465" y="310"/>
                    <a:pt x="429" y="298"/>
                    <a:pt x="429" y="274"/>
                  </a:cubicBezTo>
                  <a:cubicBezTo>
                    <a:pt x="429" y="262"/>
                    <a:pt x="405" y="239"/>
                    <a:pt x="381" y="227"/>
                  </a:cubicBezTo>
                  <a:cubicBezTo>
                    <a:pt x="370" y="191"/>
                    <a:pt x="358" y="167"/>
                    <a:pt x="322" y="155"/>
                  </a:cubicBezTo>
                  <a:cubicBezTo>
                    <a:pt x="310" y="155"/>
                    <a:pt x="298" y="143"/>
                    <a:pt x="310" y="119"/>
                  </a:cubicBezTo>
                  <a:cubicBezTo>
                    <a:pt x="322" y="108"/>
                    <a:pt x="310" y="96"/>
                    <a:pt x="310" y="96"/>
                  </a:cubicBezTo>
                  <a:cubicBezTo>
                    <a:pt x="298" y="72"/>
                    <a:pt x="298" y="60"/>
                    <a:pt x="310" y="48"/>
                  </a:cubicBezTo>
                  <a:cubicBezTo>
                    <a:pt x="310" y="36"/>
                    <a:pt x="310" y="12"/>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8"/>
            <p:cNvSpPr/>
            <p:nvPr/>
          </p:nvSpPr>
          <p:spPr>
            <a:xfrm>
              <a:off x="5979600" y="5310000"/>
              <a:ext cx="15500" cy="18200"/>
            </a:xfrm>
            <a:custGeom>
              <a:avLst/>
              <a:gdLst/>
              <a:ahLst/>
              <a:cxnLst/>
              <a:rect l="l" t="t" r="r" b="b"/>
              <a:pathLst>
                <a:path w="620" h="728" extrusionOk="0">
                  <a:moveTo>
                    <a:pt x="538" y="281"/>
                  </a:moveTo>
                  <a:cubicBezTo>
                    <a:pt x="536" y="281"/>
                    <a:pt x="532" y="283"/>
                    <a:pt x="525" y="287"/>
                  </a:cubicBezTo>
                  <a:cubicBezTo>
                    <a:pt x="532" y="287"/>
                    <a:pt x="540" y="281"/>
                    <a:pt x="538" y="281"/>
                  </a:cubicBezTo>
                  <a:close/>
                  <a:moveTo>
                    <a:pt x="346" y="1"/>
                  </a:moveTo>
                  <a:cubicBezTo>
                    <a:pt x="346" y="1"/>
                    <a:pt x="322" y="1"/>
                    <a:pt x="298" y="13"/>
                  </a:cubicBezTo>
                  <a:cubicBezTo>
                    <a:pt x="251" y="37"/>
                    <a:pt x="203" y="60"/>
                    <a:pt x="203" y="72"/>
                  </a:cubicBezTo>
                  <a:lnTo>
                    <a:pt x="191" y="96"/>
                  </a:lnTo>
                  <a:lnTo>
                    <a:pt x="179" y="96"/>
                  </a:lnTo>
                  <a:cubicBezTo>
                    <a:pt x="167" y="96"/>
                    <a:pt x="167" y="96"/>
                    <a:pt x="120" y="108"/>
                  </a:cubicBezTo>
                  <a:cubicBezTo>
                    <a:pt x="84" y="120"/>
                    <a:pt x="72" y="132"/>
                    <a:pt x="48" y="156"/>
                  </a:cubicBezTo>
                  <a:lnTo>
                    <a:pt x="24" y="168"/>
                  </a:lnTo>
                  <a:lnTo>
                    <a:pt x="13" y="179"/>
                  </a:lnTo>
                  <a:cubicBezTo>
                    <a:pt x="1" y="191"/>
                    <a:pt x="13" y="191"/>
                    <a:pt x="13" y="191"/>
                  </a:cubicBezTo>
                  <a:cubicBezTo>
                    <a:pt x="24" y="191"/>
                    <a:pt x="24" y="203"/>
                    <a:pt x="24" y="203"/>
                  </a:cubicBezTo>
                  <a:cubicBezTo>
                    <a:pt x="24" y="227"/>
                    <a:pt x="60" y="227"/>
                    <a:pt x="60" y="251"/>
                  </a:cubicBezTo>
                  <a:cubicBezTo>
                    <a:pt x="60" y="263"/>
                    <a:pt x="72" y="263"/>
                    <a:pt x="72" y="263"/>
                  </a:cubicBezTo>
                  <a:cubicBezTo>
                    <a:pt x="72" y="287"/>
                    <a:pt x="84" y="287"/>
                    <a:pt x="84" y="299"/>
                  </a:cubicBezTo>
                  <a:cubicBezTo>
                    <a:pt x="84" y="299"/>
                    <a:pt x="84" y="304"/>
                    <a:pt x="91" y="304"/>
                  </a:cubicBezTo>
                  <a:cubicBezTo>
                    <a:pt x="95" y="304"/>
                    <a:pt x="100" y="302"/>
                    <a:pt x="108" y="299"/>
                  </a:cubicBezTo>
                  <a:lnTo>
                    <a:pt x="108" y="299"/>
                  </a:lnTo>
                  <a:cubicBezTo>
                    <a:pt x="72" y="322"/>
                    <a:pt x="120" y="310"/>
                    <a:pt x="108" y="322"/>
                  </a:cubicBezTo>
                  <a:cubicBezTo>
                    <a:pt x="108" y="346"/>
                    <a:pt x="132" y="346"/>
                    <a:pt x="132" y="358"/>
                  </a:cubicBezTo>
                  <a:cubicBezTo>
                    <a:pt x="132" y="370"/>
                    <a:pt x="144" y="370"/>
                    <a:pt x="144" y="382"/>
                  </a:cubicBezTo>
                  <a:cubicBezTo>
                    <a:pt x="144" y="406"/>
                    <a:pt x="179" y="418"/>
                    <a:pt x="179" y="429"/>
                  </a:cubicBezTo>
                  <a:cubicBezTo>
                    <a:pt x="179" y="441"/>
                    <a:pt x="191" y="465"/>
                    <a:pt x="191" y="477"/>
                  </a:cubicBezTo>
                  <a:cubicBezTo>
                    <a:pt x="191" y="489"/>
                    <a:pt x="203" y="501"/>
                    <a:pt x="203" y="525"/>
                  </a:cubicBezTo>
                  <a:cubicBezTo>
                    <a:pt x="203" y="549"/>
                    <a:pt x="227" y="584"/>
                    <a:pt x="227" y="608"/>
                  </a:cubicBezTo>
                  <a:cubicBezTo>
                    <a:pt x="227" y="620"/>
                    <a:pt x="239" y="644"/>
                    <a:pt x="239" y="668"/>
                  </a:cubicBezTo>
                  <a:cubicBezTo>
                    <a:pt x="239" y="679"/>
                    <a:pt x="251" y="703"/>
                    <a:pt x="263" y="715"/>
                  </a:cubicBezTo>
                  <a:lnTo>
                    <a:pt x="286" y="727"/>
                  </a:lnTo>
                  <a:cubicBezTo>
                    <a:pt x="286" y="727"/>
                    <a:pt x="298" y="727"/>
                    <a:pt x="346" y="703"/>
                  </a:cubicBezTo>
                  <a:cubicBezTo>
                    <a:pt x="358" y="679"/>
                    <a:pt x="358" y="679"/>
                    <a:pt x="370" y="679"/>
                  </a:cubicBezTo>
                  <a:cubicBezTo>
                    <a:pt x="382" y="679"/>
                    <a:pt x="417" y="668"/>
                    <a:pt x="465" y="644"/>
                  </a:cubicBezTo>
                  <a:cubicBezTo>
                    <a:pt x="489" y="620"/>
                    <a:pt x="501" y="608"/>
                    <a:pt x="536" y="596"/>
                  </a:cubicBezTo>
                  <a:cubicBezTo>
                    <a:pt x="596" y="560"/>
                    <a:pt x="620" y="549"/>
                    <a:pt x="608" y="537"/>
                  </a:cubicBezTo>
                  <a:cubicBezTo>
                    <a:pt x="596" y="537"/>
                    <a:pt x="596" y="525"/>
                    <a:pt x="584" y="525"/>
                  </a:cubicBezTo>
                  <a:cubicBezTo>
                    <a:pt x="560" y="525"/>
                    <a:pt x="548" y="501"/>
                    <a:pt x="560" y="489"/>
                  </a:cubicBezTo>
                  <a:cubicBezTo>
                    <a:pt x="560" y="477"/>
                    <a:pt x="560" y="477"/>
                    <a:pt x="548" y="465"/>
                  </a:cubicBezTo>
                  <a:cubicBezTo>
                    <a:pt x="548" y="465"/>
                    <a:pt x="548" y="441"/>
                    <a:pt x="536" y="441"/>
                  </a:cubicBezTo>
                  <a:cubicBezTo>
                    <a:pt x="536" y="441"/>
                    <a:pt x="525" y="441"/>
                    <a:pt x="536" y="429"/>
                  </a:cubicBezTo>
                  <a:cubicBezTo>
                    <a:pt x="540" y="426"/>
                    <a:pt x="540" y="424"/>
                    <a:pt x="539" y="424"/>
                  </a:cubicBezTo>
                  <a:cubicBezTo>
                    <a:pt x="535" y="424"/>
                    <a:pt x="525" y="429"/>
                    <a:pt x="525" y="429"/>
                  </a:cubicBezTo>
                  <a:cubicBezTo>
                    <a:pt x="536" y="418"/>
                    <a:pt x="525" y="418"/>
                    <a:pt x="525" y="418"/>
                  </a:cubicBezTo>
                  <a:cubicBezTo>
                    <a:pt x="525" y="418"/>
                    <a:pt x="538" y="397"/>
                    <a:pt x="525" y="397"/>
                  </a:cubicBezTo>
                  <a:cubicBezTo>
                    <a:pt x="520" y="397"/>
                    <a:pt x="513" y="400"/>
                    <a:pt x="501" y="406"/>
                  </a:cubicBezTo>
                  <a:cubicBezTo>
                    <a:pt x="501" y="406"/>
                    <a:pt x="521" y="386"/>
                    <a:pt x="511" y="386"/>
                  </a:cubicBezTo>
                  <a:cubicBezTo>
                    <a:pt x="508" y="386"/>
                    <a:pt x="503" y="387"/>
                    <a:pt x="495" y="391"/>
                  </a:cubicBezTo>
                  <a:lnTo>
                    <a:pt x="495" y="391"/>
                  </a:lnTo>
                  <a:cubicBezTo>
                    <a:pt x="500" y="384"/>
                    <a:pt x="498" y="370"/>
                    <a:pt x="489" y="370"/>
                  </a:cubicBezTo>
                  <a:lnTo>
                    <a:pt x="489" y="370"/>
                  </a:lnTo>
                  <a:cubicBezTo>
                    <a:pt x="489" y="370"/>
                    <a:pt x="489" y="370"/>
                    <a:pt x="489" y="370"/>
                  </a:cubicBezTo>
                  <a:cubicBezTo>
                    <a:pt x="477" y="370"/>
                    <a:pt x="477" y="370"/>
                    <a:pt x="477" y="358"/>
                  </a:cubicBezTo>
                  <a:cubicBezTo>
                    <a:pt x="477" y="358"/>
                    <a:pt x="489" y="346"/>
                    <a:pt x="477" y="346"/>
                  </a:cubicBezTo>
                  <a:cubicBezTo>
                    <a:pt x="471" y="346"/>
                    <a:pt x="462" y="349"/>
                    <a:pt x="458" y="349"/>
                  </a:cubicBezTo>
                  <a:cubicBezTo>
                    <a:pt x="453" y="349"/>
                    <a:pt x="453" y="346"/>
                    <a:pt x="465" y="334"/>
                  </a:cubicBezTo>
                  <a:lnTo>
                    <a:pt x="441" y="334"/>
                  </a:lnTo>
                  <a:lnTo>
                    <a:pt x="465" y="310"/>
                  </a:lnTo>
                  <a:lnTo>
                    <a:pt x="525" y="287"/>
                  </a:lnTo>
                  <a:cubicBezTo>
                    <a:pt x="536" y="275"/>
                    <a:pt x="501" y="275"/>
                    <a:pt x="525" y="251"/>
                  </a:cubicBezTo>
                  <a:cubicBezTo>
                    <a:pt x="525" y="239"/>
                    <a:pt x="525" y="239"/>
                    <a:pt x="501" y="239"/>
                  </a:cubicBezTo>
                  <a:cubicBezTo>
                    <a:pt x="489" y="239"/>
                    <a:pt x="477" y="227"/>
                    <a:pt x="477" y="215"/>
                  </a:cubicBezTo>
                  <a:lnTo>
                    <a:pt x="429" y="168"/>
                  </a:lnTo>
                  <a:cubicBezTo>
                    <a:pt x="429" y="156"/>
                    <a:pt x="417" y="156"/>
                    <a:pt x="417" y="132"/>
                  </a:cubicBezTo>
                  <a:cubicBezTo>
                    <a:pt x="417" y="120"/>
                    <a:pt x="405" y="120"/>
                    <a:pt x="405" y="108"/>
                  </a:cubicBezTo>
                  <a:cubicBezTo>
                    <a:pt x="405" y="96"/>
                    <a:pt x="382" y="96"/>
                    <a:pt x="382" y="96"/>
                  </a:cubicBezTo>
                  <a:cubicBezTo>
                    <a:pt x="370" y="72"/>
                    <a:pt x="370" y="60"/>
                    <a:pt x="358" y="60"/>
                  </a:cubicBezTo>
                  <a:cubicBezTo>
                    <a:pt x="358" y="60"/>
                    <a:pt x="322" y="60"/>
                    <a:pt x="346" y="48"/>
                  </a:cubicBezTo>
                  <a:cubicBezTo>
                    <a:pt x="358" y="37"/>
                    <a:pt x="358" y="37"/>
                    <a:pt x="346" y="37"/>
                  </a:cubicBezTo>
                  <a:lnTo>
                    <a:pt x="346" y="13"/>
                  </a:lnTo>
                  <a:cubicBezTo>
                    <a:pt x="358" y="1"/>
                    <a:pt x="358" y="1"/>
                    <a:pt x="3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01" name="Google Shape;301;p28"/>
          <p:cNvPicPr preferRelativeResize="0"/>
          <p:nvPr/>
        </p:nvPicPr>
        <p:blipFill>
          <a:blip r:embed="rId10" cstate="print">
            <a:alphaModFix/>
          </a:blip>
          <a:stretch>
            <a:fillRect/>
          </a:stretch>
        </p:blipFill>
        <p:spPr>
          <a:xfrm rot="-5213583">
            <a:off x="679175" y="4369165"/>
            <a:ext cx="746863" cy="476980"/>
          </a:xfrm>
          <a:prstGeom prst="rect">
            <a:avLst/>
          </a:prstGeom>
          <a:noFill/>
          <a:ln>
            <a:noFill/>
          </a:ln>
        </p:spPr>
      </p:pic>
      <p:grpSp>
        <p:nvGrpSpPr>
          <p:cNvPr id="302" name="Google Shape;302;p28"/>
          <p:cNvGrpSpPr/>
          <p:nvPr/>
        </p:nvGrpSpPr>
        <p:grpSpPr>
          <a:xfrm flipH="1">
            <a:off x="-381774" y="5276349"/>
            <a:ext cx="2564468" cy="2060809"/>
            <a:chOff x="7148234" y="3722471"/>
            <a:chExt cx="2215586" cy="1780448"/>
          </a:xfrm>
        </p:grpSpPr>
        <p:pic>
          <p:nvPicPr>
            <p:cNvPr id="303" name="Google Shape;303;p28"/>
            <p:cNvPicPr preferRelativeResize="0"/>
            <p:nvPr/>
          </p:nvPicPr>
          <p:blipFill>
            <a:blip r:embed="rId11" cstate="print">
              <a:alphaModFix/>
            </a:blip>
            <a:stretch>
              <a:fillRect/>
            </a:stretch>
          </p:blipFill>
          <p:spPr>
            <a:xfrm rot="-1106182" flipH="1">
              <a:off x="8412778" y="3796847"/>
              <a:ext cx="723229" cy="1558060"/>
            </a:xfrm>
            <a:prstGeom prst="rect">
              <a:avLst/>
            </a:prstGeom>
            <a:noFill/>
            <a:ln>
              <a:noFill/>
            </a:ln>
          </p:spPr>
        </p:pic>
        <p:pic>
          <p:nvPicPr>
            <p:cNvPr id="304" name="Google Shape;304;p28"/>
            <p:cNvPicPr preferRelativeResize="0"/>
            <p:nvPr/>
          </p:nvPicPr>
          <p:blipFill>
            <a:blip r:embed="rId12">
              <a:alphaModFix/>
            </a:blip>
            <a:stretch>
              <a:fillRect/>
            </a:stretch>
          </p:blipFill>
          <p:spPr>
            <a:xfrm rot="-757858" flipH="1">
              <a:off x="7288782" y="3935071"/>
              <a:ext cx="1362662" cy="1436241"/>
            </a:xfrm>
            <a:prstGeom prst="rect">
              <a:avLst/>
            </a:prstGeom>
            <a:noFill/>
            <a:ln>
              <a:noFill/>
            </a:ln>
          </p:spPr>
        </p:pic>
      </p:grpSp>
      <p:pic>
        <p:nvPicPr>
          <p:cNvPr id="305" name="Google Shape;305;p28"/>
          <p:cNvPicPr preferRelativeResize="0"/>
          <p:nvPr/>
        </p:nvPicPr>
        <p:blipFill>
          <a:blip r:embed="rId13" cstate="print">
            <a:alphaModFix/>
          </a:blip>
          <a:stretch>
            <a:fillRect/>
          </a:stretch>
        </p:blipFill>
        <p:spPr>
          <a:xfrm>
            <a:off x="11675533" y="351864"/>
            <a:ext cx="359396" cy="614833"/>
          </a:xfrm>
          <a:prstGeom prst="rect">
            <a:avLst/>
          </a:prstGeom>
          <a:noFill/>
          <a:ln>
            <a:noFill/>
          </a:ln>
        </p:spPr>
      </p:pic>
      <p:pic>
        <p:nvPicPr>
          <p:cNvPr id="306" name="Google Shape;306;p28"/>
          <p:cNvPicPr preferRelativeResize="0"/>
          <p:nvPr/>
        </p:nvPicPr>
        <p:blipFill>
          <a:blip r:embed="rId14" cstate="print">
            <a:alphaModFix/>
          </a:blip>
          <a:stretch>
            <a:fillRect/>
          </a:stretch>
        </p:blipFill>
        <p:spPr>
          <a:xfrm rot="6794494">
            <a:off x="10659562" y="78390"/>
            <a:ext cx="657473" cy="419892"/>
          </a:xfrm>
          <a:prstGeom prst="rect">
            <a:avLst/>
          </a:prstGeom>
          <a:noFill/>
          <a:ln>
            <a:noFill/>
          </a:ln>
        </p:spPr>
      </p:pic>
      <p:pic>
        <p:nvPicPr>
          <p:cNvPr id="307" name="Google Shape;307;p28"/>
          <p:cNvPicPr preferRelativeResize="0"/>
          <p:nvPr/>
        </p:nvPicPr>
        <p:blipFill>
          <a:blip r:embed="rId15">
            <a:alphaModFix/>
          </a:blip>
          <a:stretch>
            <a:fillRect/>
          </a:stretch>
        </p:blipFill>
        <p:spPr>
          <a:xfrm rot="3333635">
            <a:off x="285609" y="3274443"/>
            <a:ext cx="447208" cy="765155"/>
          </a:xfrm>
          <a:prstGeom prst="rect">
            <a:avLst/>
          </a:prstGeom>
          <a:noFill/>
          <a:ln>
            <a:noFill/>
          </a:ln>
        </p:spPr>
      </p:pic>
      <p:pic>
        <p:nvPicPr>
          <p:cNvPr id="308" name="Google Shape;308;p28"/>
          <p:cNvPicPr preferRelativeResize="0"/>
          <p:nvPr/>
        </p:nvPicPr>
        <p:blipFill>
          <a:blip r:embed="rId10" cstate="print">
            <a:alphaModFix/>
          </a:blip>
          <a:stretch>
            <a:fillRect/>
          </a:stretch>
        </p:blipFill>
        <p:spPr>
          <a:xfrm rot="1789843">
            <a:off x="11218875" y="4030498"/>
            <a:ext cx="746863" cy="476980"/>
          </a:xfrm>
          <a:prstGeom prst="rect">
            <a:avLst/>
          </a:prstGeom>
          <a:noFill/>
          <a:ln>
            <a:noFill/>
          </a:ln>
        </p:spPr>
      </p:pic>
    </p:spTree>
    <p:extLst>
      <p:ext uri="{BB962C8B-B14F-4D97-AF65-F5344CB8AC3E}">
        <p14:creationId xmlns:p14="http://schemas.microsoft.com/office/powerpoint/2010/main" val="1544844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9"/>
        <p:cNvGrpSpPr/>
        <p:nvPr/>
      </p:nvGrpSpPr>
      <p:grpSpPr>
        <a:xfrm>
          <a:off x="0" y="0"/>
          <a:ext cx="0" cy="0"/>
          <a:chOff x="0" y="0"/>
          <a:chExt cx="0" cy="0"/>
        </a:xfrm>
      </p:grpSpPr>
      <p:pic>
        <p:nvPicPr>
          <p:cNvPr id="310" name="Google Shape;310;p29"/>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311" name="Google Shape;311;p29"/>
          <p:cNvPicPr preferRelativeResize="0"/>
          <p:nvPr/>
        </p:nvPicPr>
        <p:blipFill rotWithShape="1">
          <a:blip r:embed="rId3">
            <a:alphaModFix/>
          </a:blip>
          <a:srcRect l="1544" r="8648" b="75306"/>
          <a:stretch/>
        </p:blipFill>
        <p:spPr>
          <a:xfrm>
            <a:off x="0" y="6406432"/>
            <a:ext cx="12192000" cy="451568"/>
          </a:xfrm>
          <a:prstGeom prst="rect">
            <a:avLst/>
          </a:prstGeom>
          <a:noFill/>
          <a:ln>
            <a:noFill/>
          </a:ln>
        </p:spPr>
      </p:pic>
    </p:spTree>
    <p:extLst>
      <p:ext uri="{BB962C8B-B14F-4D97-AF65-F5344CB8AC3E}">
        <p14:creationId xmlns:p14="http://schemas.microsoft.com/office/powerpoint/2010/main" val="13195219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2"/>
        <p:cNvGrpSpPr/>
        <p:nvPr/>
      </p:nvGrpSpPr>
      <p:grpSpPr>
        <a:xfrm>
          <a:off x="0" y="0"/>
          <a:ext cx="0" cy="0"/>
          <a:chOff x="0" y="0"/>
          <a:chExt cx="0" cy="0"/>
        </a:xfrm>
      </p:grpSpPr>
      <p:pic>
        <p:nvPicPr>
          <p:cNvPr id="313" name="Google Shape;313;p30"/>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314" name="Google Shape;314;p30"/>
          <p:cNvPicPr preferRelativeResize="0"/>
          <p:nvPr/>
        </p:nvPicPr>
        <p:blipFill rotWithShape="1">
          <a:blip r:embed="rId3">
            <a:alphaModFix/>
          </a:blip>
          <a:srcRect r="13517" b="60868"/>
          <a:stretch/>
        </p:blipFill>
        <p:spPr>
          <a:xfrm rot="-2" flipH="1">
            <a:off x="1" y="5028000"/>
            <a:ext cx="6685665" cy="1820397"/>
          </a:xfrm>
          <a:prstGeom prst="rect">
            <a:avLst/>
          </a:prstGeom>
          <a:noFill/>
          <a:ln>
            <a:noFill/>
          </a:ln>
        </p:spPr>
      </p:pic>
      <p:pic>
        <p:nvPicPr>
          <p:cNvPr id="315" name="Google Shape;315;p30"/>
          <p:cNvPicPr preferRelativeResize="0"/>
          <p:nvPr/>
        </p:nvPicPr>
        <p:blipFill rotWithShape="1">
          <a:blip r:embed="rId3">
            <a:alphaModFix/>
          </a:blip>
          <a:srcRect r="13517" b="60868"/>
          <a:stretch/>
        </p:blipFill>
        <p:spPr>
          <a:xfrm rot="10799998" flipH="1">
            <a:off x="5506334" y="0"/>
            <a:ext cx="6685665" cy="1820397"/>
          </a:xfrm>
          <a:prstGeom prst="rect">
            <a:avLst/>
          </a:prstGeom>
          <a:noFill/>
          <a:ln>
            <a:noFill/>
          </a:ln>
        </p:spPr>
      </p:pic>
      <p:pic>
        <p:nvPicPr>
          <p:cNvPr id="316" name="Google Shape;316;p30"/>
          <p:cNvPicPr preferRelativeResize="0"/>
          <p:nvPr/>
        </p:nvPicPr>
        <p:blipFill>
          <a:blip r:embed="rId4">
            <a:alphaModFix/>
          </a:blip>
          <a:stretch>
            <a:fillRect/>
          </a:stretch>
        </p:blipFill>
        <p:spPr>
          <a:xfrm>
            <a:off x="575567" y="4316031"/>
            <a:ext cx="536700" cy="528133"/>
          </a:xfrm>
          <a:prstGeom prst="rect">
            <a:avLst/>
          </a:prstGeom>
          <a:noFill/>
          <a:ln>
            <a:noFill/>
          </a:ln>
        </p:spPr>
      </p:pic>
      <p:pic>
        <p:nvPicPr>
          <p:cNvPr id="317" name="Google Shape;317;p30"/>
          <p:cNvPicPr preferRelativeResize="0"/>
          <p:nvPr/>
        </p:nvPicPr>
        <p:blipFill>
          <a:blip r:embed="rId5">
            <a:alphaModFix/>
          </a:blip>
          <a:stretch>
            <a:fillRect/>
          </a:stretch>
        </p:blipFill>
        <p:spPr>
          <a:xfrm>
            <a:off x="11068500" y="2821645"/>
            <a:ext cx="624024" cy="659300"/>
          </a:xfrm>
          <a:prstGeom prst="rect">
            <a:avLst/>
          </a:prstGeom>
          <a:noFill/>
          <a:ln>
            <a:noFill/>
          </a:ln>
        </p:spPr>
      </p:pic>
      <p:pic>
        <p:nvPicPr>
          <p:cNvPr id="318" name="Google Shape;318;p30"/>
          <p:cNvPicPr preferRelativeResize="0"/>
          <p:nvPr/>
        </p:nvPicPr>
        <p:blipFill>
          <a:blip r:embed="rId5">
            <a:alphaModFix/>
          </a:blip>
          <a:stretch>
            <a:fillRect/>
          </a:stretch>
        </p:blipFill>
        <p:spPr>
          <a:xfrm>
            <a:off x="7560167" y="6321885"/>
            <a:ext cx="379733" cy="401233"/>
          </a:xfrm>
          <a:prstGeom prst="rect">
            <a:avLst/>
          </a:prstGeom>
          <a:noFill/>
          <a:ln>
            <a:noFill/>
          </a:ln>
        </p:spPr>
      </p:pic>
      <p:pic>
        <p:nvPicPr>
          <p:cNvPr id="319" name="Google Shape;319;p30"/>
          <p:cNvPicPr preferRelativeResize="0"/>
          <p:nvPr/>
        </p:nvPicPr>
        <p:blipFill>
          <a:blip r:embed="rId5">
            <a:alphaModFix/>
          </a:blip>
          <a:stretch>
            <a:fillRect/>
          </a:stretch>
        </p:blipFill>
        <p:spPr>
          <a:xfrm>
            <a:off x="4189334" y="257813"/>
            <a:ext cx="624033" cy="659311"/>
          </a:xfrm>
          <a:prstGeom prst="rect">
            <a:avLst/>
          </a:prstGeom>
          <a:noFill/>
          <a:ln>
            <a:noFill/>
          </a:ln>
        </p:spPr>
      </p:pic>
    </p:spTree>
    <p:extLst>
      <p:ext uri="{BB962C8B-B14F-4D97-AF65-F5344CB8AC3E}">
        <p14:creationId xmlns:p14="http://schemas.microsoft.com/office/powerpoint/2010/main" val="415535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331983167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7" r:id="rId4"/>
    <p:sldLayoutId id="2147483698" r:id="rId5"/>
    <p:sldLayoutId id="2147483699" r:id="rId6"/>
    <p:sldLayoutId id="2147483700" r:id="rId7"/>
    <p:sldLayoutId id="2147483701" r:id="rId8"/>
    <p:sldLayoutId id="2147483702"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4092" r:id="rId30"/>
    <p:sldLayoutId id="2147484093"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1pPr>
            <a:lvl2pPr lvl="1">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2pPr>
            <a:lvl3pPr lvl="2">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3pPr>
            <a:lvl4pPr lvl="3">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4pPr>
            <a:lvl5pPr lvl="4">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5pPr>
            <a:lvl6pPr lvl="5">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6pPr>
            <a:lvl7pPr lvl="6">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7pPr>
            <a:lvl8pPr lvl="7">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8pPr>
            <a:lvl9pPr lvl="8">
              <a:lnSpc>
                <a:spcPct val="100000"/>
              </a:lnSpc>
              <a:spcBef>
                <a:spcPts val="0"/>
              </a:spcBef>
              <a:spcAft>
                <a:spcPts val="0"/>
              </a:spcAft>
              <a:buClr>
                <a:schemeClr val="dk1"/>
              </a:buClr>
              <a:buSzPts val="4000"/>
              <a:buFont typeface="Sacramento"/>
              <a:buNone/>
              <a:defRPr sz="4000">
                <a:solidFill>
                  <a:schemeClr val="dk1"/>
                </a:solidFill>
                <a:latin typeface="Sacramento"/>
                <a:ea typeface="Sacramento"/>
                <a:cs typeface="Sacramento"/>
                <a:sym typeface="Sacramen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184614386"/>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200" y="593367"/>
            <a:ext cx="10289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1pPr>
            <a:lvl2pPr lvl="1">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2pPr>
            <a:lvl3pPr lvl="2">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3pPr>
            <a:lvl4pPr lvl="3">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4pPr>
            <a:lvl5pPr lvl="4">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5pPr>
            <a:lvl6pPr lvl="5">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6pPr>
            <a:lvl7pPr lvl="6">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7pPr>
            <a:lvl8pPr lvl="7">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8pPr>
            <a:lvl9pPr lvl="8">
              <a:spcBef>
                <a:spcPts val="0"/>
              </a:spcBef>
              <a:spcAft>
                <a:spcPts val="0"/>
              </a:spcAft>
              <a:buClr>
                <a:schemeClr val="accent5"/>
              </a:buClr>
              <a:buSzPts val="2800"/>
              <a:buFont typeface="Mountains of Christmas"/>
              <a:buNone/>
              <a:defRPr sz="2800" b="1">
                <a:solidFill>
                  <a:schemeClr val="accent5"/>
                </a:solidFill>
                <a:latin typeface="Mountains of Christmas"/>
                <a:ea typeface="Mountains of Christmas"/>
                <a:cs typeface="Mountains of Christmas"/>
                <a:sym typeface="Mountains of Christmas"/>
              </a:defRPr>
            </a:lvl9pPr>
          </a:lstStyle>
          <a:p>
            <a:endParaRPr/>
          </a:p>
        </p:txBody>
      </p:sp>
      <p:sp>
        <p:nvSpPr>
          <p:cNvPr id="7" name="Google Shape;7;p1"/>
          <p:cNvSpPr txBox="1">
            <a:spLocks noGrp="1"/>
          </p:cNvSpPr>
          <p:nvPr>
            <p:ph type="body" idx="1"/>
          </p:nvPr>
        </p:nvSpPr>
        <p:spPr>
          <a:xfrm>
            <a:off x="951200" y="1536633"/>
            <a:ext cx="10289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1pPr>
            <a:lvl2pPr marL="914400" lvl="1"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2pPr>
            <a:lvl3pPr marL="1371600" lvl="2"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3pPr>
            <a:lvl4pPr marL="1828800" lvl="3"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4pPr>
            <a:lvl5pPr marL="2286000" lvl="4"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5pPr>
            <a:lvl6pPr marL="2743200" lvl="5"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6pPr>
            <a:lvl7pPr marL="3200400" lvl="6"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7pPr>
            <a:lvl8pPr marL="3657600" lvl="7"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8pPr>
            <a:lvl9pPr marL="4114800" lvl="8" indent="-330200">
              <a:lnSpc>
                <a:spcPct val="100000"/>
              </a:lnSpc>
              <a:spcBef>
                <a:spcPts val="0"/>
              </a:spcBef>
              <a:spcAft>
                <a:spcPts val="0"/>
              </a:spcAft>
              <a:buClr>
                <a:schemeClr val="dk1"/>
              </a:buClr>
              <a:buSzPts val="1600"/>
              <a:buFont typeface="Source Sans Pro"/>
              <a:buChar char="■"/>
              <a:defRPr sz="1600">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641659722"/>
      </p:ext>
    </p:extLst>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4.jpeg"/><Relationship Id="rId7" Type="http://schemas.openxmlformats.org/officeDocument/2006/relationships/image" Target="../media/image14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52.jpeg"/></Relationships>
</file>

<file path=ppt/slides/_rels/slide5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52.jpeg"/></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7.png"/><Relationship Id="rId7"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159.png"/><Relationship Id="rId5" Type="http://schemas.openxmlformats.org/officeDocument/2006/relationships/image" Target="../media/image102.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7.png"/><Relationship Id="rId7"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79.xml"/><Relationship Id="rId6" Type="http://schemas.openxmlformats.org/officeDocument/2006/relationships/image" Target="../media/image115.png"/><Relationship Id="rId11" Type="http://schemas.openxmlformats.org/officeDocument/2006/relationships/image" Target="../media/image164.png"/><Relationship Id="rId5" Type="http://schemas.openxmlformats.org/officeDocument/2006/relationships/image" Target="../media/image134.png"/><Relationship Id="rId10" Type="http://schemas.openxmlformats.org/officeDocument/2006/relationships/image" Target="../media/image102.png"/><Relationship Id="rId4" Type="http://schemas.openxmlformats.org/officeDocument/2006/relationships/image" Target="../media/image162.png"/><Relationship Id="rId9"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7.png"/><Relationship Id="rId7" Type="http://schemas.openxmlformats.org/officeDocument/2006/relationships/image" Target="../media/image163.png"/><Relationship Id="rId12" Type="http://schemas.openxmlformats.org/officeDocument/2006/relationships/image" Target="../media/image165.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image" Target="../media/image115.png"/><Relationship Id="rId11" Type="http://schemas.openxmlformats.org/officeDocument/2006/relationships/image" Target="../media/image164.png"/><Relationship Id="rId5" Type="http://schemas.openxmlformats.org/officeDocument/2006/relationships/image" Target="../media/image134.png"/><Relationship Id="rId10" Type="http://schemas.openxmlformats.org/officeDocument/2006/relationships/image" Target="../media/image102.png"/><Relationship Id="rId4" Type="http://schemas.openxmlformats.org/officeDocument/2006/relationships/image" Target="../media/image162.png"/><Relationship Id="rId9"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67.png"/><Relationship Id="rId3" Type="http://schemas.openxmlformats.org/officeDocument/2006/relationships/image" Target="../media/image97.png"/><Relationship Id="rId7" Type="http://schemas.openxmlformats.org/officeDocument/2006/relationships/image" Target="../media/image163.png"/><Relationship Id="rId12" Type="http://schemas.openxmlformats.org/officeDocument/2006/relationships/image" Target="../media/image166.png"/><Relationship Id="rId2" Type="http://schemas.openxmlformats.org/officeDocument/2006/relationships/notesSlide" Target="../notesSlides/notesSlide21.xml"/><Relationship Id="rId16" Type="http://schemas.openxmlformats.org/officeDocument/2006/relationships/image" Target="../media/image170.png"/><Relationship Id="rId1" Type="http://schemas.openxmlformats.org/officeDocument/2006/relationships/slideLayout" Target="../slideLayouts/slideLayout79.xml"/><Relationship Id="rId6" Type="http://schemas.openxmlformats.org/officeDocument/2006/relationships/image" Target="../media/image115.png"/><Relationship Id="rId11" Type="http://schemas.openxmlformats.org/officeDocument/2006/relationships/image" Target="../media/image164.png"/><Relationship Id="rId5" Type="http://schemas.openxmlformats.org/officeDocument/2006/relationships/image" Target="../media/image134.png"/><Relationship Id="rId15" Type="http://schemas.openxmlformats.org/officeDocument/2006/relationships/image" Target="../media/image169.jpeg"/><Relationship Id="rId10" Type="http://schemas.openxmlformats.org/officeDocument/2006/relationships/image" Target="../media/image102.png"/><Relationship Id="rId4" Type="http://schemas.openxmlformats.org/officeDocument/2006/relationships/image" Target="../media/image162.png"/><Relationship Id="rId9" Type="http://schemas.openxmlformats.org/officeDocument/2006/relationships/image" Target="../media/image103.png"/><Relationship Id="rId14" Type="http://schemas.openxmlformats.org/officeDocument/2006/relationships/image" Target="../media/image1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Rectangle 16">
            <a:extLst>
              <a:ext uri="{FF2B5EF4-FFF2-40B4-BE49-F238E27FC236}">
                <a16:creationId xmlns:a16="http://schemas.microsoft.com/office/drawing/2014/main" xmlns="" id="{B1D2B5FC-C028-476E-B715-6949AF57C1FC}"/>
              </a:ext>
            </a:extLst>
          </p:cNvPr>
          <p:cNvSpPr>
            <a:spLocks noChangeArrowheads="1"/>
          </p:cNvSpPr>
          <p:nvPr/>
        </p:nvSpPr>
        <p:spPr bwMode="auto">
          <a:xfrm>
            <a:off x="3307975" y="415636"/>
            <a:ext cx="5791200" cy="1370092"/>
          </a:xfrm>
          <a:prstGeom prst="rect">
            <a:avLst/>
          </a:prstGeom>
          <a:solidFill>
            <a:sysClr val="window" lastClr="FCFCFC"/>
          </a:solidFill>
          <a:ln w="38100" cmpd="dbl">
            <a:solidFill>
              <a:srgbClr val="FF0000"/>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0"/>
              </a:spcBef>
              <a:spcAft>
                <a:spcPct val="0"/>
              </a:spcAft>
              <a:defRPr/>
            </a:pPr>
            <a:r>
              <a:rPr lang="en-US" sz="3600" b="1" smtClean="0">
                <a:solidFill>
                  <a:srgbClr val="00B050"/>
                </a:solidFill>
                <a:cs typeface="Times New Roman" panose="02020603050405020304" pitchFamily="18" charset="0"/>
              </a:rPr>
              <a:t>CHUYÊN ĐỀ  </a:t>
            </a:r>
          </a:p>
          <a:p>
            <a:pPr lvl="0" algn="ctr" fontAlgn="base">
              <a:spcBef>
                <a:spcPct val="0"/>
              </a:spcBef>
              <a:spcAft>
                <a:spcPct val="0"/>
              </a:spcAft>
              <a:defRPr/>
            </a:pPr>
            <a:r>
              <a:rPr lang="nl-NL" sz="3600" b="1" smtClean="0">
                <a:solidFill>
                  <a:srgbClr val="C00000"/>
                </a:solidFill>
              </a:rPr>
              <a:t>HỘI THẢO TRAO ĐỔI</a:t>
            </a:r>
            <a:endParaRPr kumimoji="0" lang="en-US" altLang="en-US" sz="3600" b="1"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3" name="Line 13">
            <a:extLst>
              <a:ext uri="{FF2B5EF4-FFF2-40B4-BE49-F238E27FC236}">
                <a16:creationId xmlns:a16="http://schemas.microsoft.com/office/drawing/2014/main" xmlns="" id="{C8C0F751-6C14-482B-AEAB-665A338683BA}"/>
              </a:ext>
            </a:extLst>
          </p:cNvPr>
          <p:cNvSpPr>
            <a:spLocks noChangeShapeType="1"/>
          </p:cNvSpPr>
          <p:nvPr/>
        </p:nvSpPr>
        <p:spPr bwMode="auto">
          <a:xfrm flipH="1">
            <a:off x="4030534" y="1785728"/>
            <a:ext cx="2065466" cy="533400"/>
          </a:xfrm>
          <a:prstGeom prst="line">
            <a:avLst/>
          </a:prstGeom>
          <a:noFill/>
          <a:ln w="952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4" name="Line 14">
            <a:extLst>
              <a:ext uri="{FF2B5EF4-FFF2-40B4-BE49-F238E27FC236}">
                <a16:creationId xmlns:a16="http://schemas.microsoft.com/office/drawing/2014/main" xmlns="" id="{08100CB0-5BBC-4677-969F-39CBFEDB1B6D}"/>
              </a:ext>
            </a:extLst>
          </p:cNvPr>
          <p:cNvSpPr>
            <a:spLocks noChangeShapeType="1"/>
          </p:cNvSpPr>
          <p:nvPr/>
        </p:nvSpPr>
        <p:spPr bwMode="auto">
          <a:xfrm>
            <a:off x="6096000" y="1785728"/>
            <a:ext cx="1909871" cy="533400"/>
          </a:xfrm>
          <a:prstGeom prst="line">
            <a:avLst/>
          </a:prstGeom>
          <a:noFill/>
          <a:ln w="9525">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5" name="Rectangle 11">
            <a:extLst>
              <a:ext uri="{FF2B5EF4-FFF2-40B4-BE49-F238E27FC236}">
                <a16:creationId xmlns:a16="http://schemas.microsoft.com/office/drawing/2014/main" xmlns="" id="{7911899A-F452-4D27-BFF5-99BBEB25C23F}"/>
              </a:ext>
            </a:extLst>
          </p:cNvPr>
          <p:cNvSpPr>
            <a:spLocks noChangeArrowheads="1"/>
          </p:cNvSpPr>
          <p:nvPr/>
        </p:nvSpPr>
        <p:spPr bwMode="auto">
          <a:xfrm>
            <a:off x="1427019" y="2511286"/>
            <a:ext cx="4530436" cy="3432313"/>
          </a:xfrm>
          <a:prstGeom prst="rect">
            <a:avLst/>
          </a:prstGeom>
          <a:solidFill>
            <a:sysClr val="window" lastClr="FCFCFC"/>
          </a:solidFill>
          <a:ln w="38100" cmpd="dbl">
            <a:solidFill>
              <a:srgbClr val="FF0000"/>
            </a:solidFill>
            <a:miter lim="800000"/>
            <a:headEnd/>
            <a:tailEnd/>
          </a:ln>
          <a:effectLst/>
        </p:spPr>
        <p:txBody>
          <a:bodyPr wrap="none" anchor="ctr"/>
          <a:lstStyle/>
          <a:p>
            <a:pPr lvl="0" algn="ctr">
              <a:defRPr/>
            </a:pPr>
            <a:r>
              <a:rPr lang="nl-NL" sz="3200" b="1" smtClean="0">
                <a:solidFill>
                  <a:schemeClr val="accent2">
                    <a:lumMod val="75000"/>
                  </a:schemeClr>
                </a:solidFill>
                <a:latin typeface="Times New Roman" pitchFamily="18" charset="0"/>
                <a:cs typeface="Times New Roman" pitchFamily="18" charset="0"/>
              </a:rPr>
              <a:t> </a:t>
            </a:r>
            <a:r>
              <a:rPr lang="nl-NL" sz="3200" b="1" smtClean="0">
                <a:solidFill>
                  <a:srgbClr val="FF0000"/>
                </a:solidFill>
                <a:latin typeface="Times New Roman" pitchFamily="18" charset="0"/>
                <a:cs typeface="Times New Roman" pitchFamily="18" charset="0"/>
              </a:rPr>
              <a:t>1. ÔN THI HSG </a:t>
            </a:r>
          </a:p>
          <a:p>
            <a:pPr lvl="0" algn="ctr">
              <a:defRPr/>
            </a:pPr>
            <a:r>
              <a:rPr lang="nl-NL" sz="3200" b="1" smtClean="0">
                <a:solidFill>
                  <a:srgbClr val="FF0000"/>
                </a:solidFill>
                <a:latin typeface="Times New Roman" pitchFamily="18" charset="0"/>
                <a:cs typeface="Times New Roman" pitchFamily="18" charset="0"/>
              </a:rPr>
              <a:t>CHƯƠNG TRÌNH 2018</a:t>
            </a:r>
            <a:endParaRPr kumimoji="0" 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cs typeface="Times New Roman" pitchFamily="18" charset="0"/>
            </a:endParaRPr>
          </a:p>
        </p:txBody>
      </p:sp>
      <p:sp>
        <p:nvSpPr>
          <p:cNvPr id="6" name="Rectangle 12">
            <a:extLst>
              <a:ext uri="{FF2B5EF4-FFF2-40B4-BE49-F238E27FC236}">
                <a16:creationId xmlns:a16="http://schemas.microsoft.com/office/drawing/2014/main" xmlns="" id="{1B0927FD-8ACA-4CC1-A06F-723265912EEA}"/>
              </a:ext>
            </a:extLst>
          </p:cNvPr>
          <p:cNvSpPr>
            <a:spLocks noChangeArrowheads="1"/>
          </p:cNvSpPr>
          <p:nvPr/>
        </p:nvSpPr>
        <p:spPr bwMode="auto">
          <a:xfrm>
            <a:off x="6206837" y="2525141"/>
            <a:ext cx="5181600" cy="3404604"/>
          </a:xfrm>
          <a:prstGeom prst="rect">
            <a:avLst/>
          </a:prstGeom>
          <a:solidFill>
            <a:sysClr val="window" lastClr="FCFCFC"/>
          </a:solidFill>
          <a:ln w="38100" cmpd="dbl">
            <a:solidFill>
              <a:srgbClr val="FF0000"/>
            </a:solidFill>
            <a:miter lim="800000"/>
            <a:headEnd/>
            <a:tailEnd/>
          </a:ln>
          <a:effectLst/>
        </p:spPr>
        <p:txBody>
          <a:bodyPr wrap="none" anchor="ctr"/>
          <a:lstStyle/>
          <a:p>
            <a:pPr algn="ctr"/>
            <a:r>
              <a:rPr lang="nl-NL" sz="2800" b="1" smtClean="0">
                <a:solidFill>
                  <a:schemeClr val="accent2">
                    <a:lumMod val="75000"/>
                  </a:schemeClr>
                </a:solidFill>
              </a:rPr>
              <a:t> </a:t>
            </a:r>
            <a:r>
              <a:rPr lang="nl-NL" sz="3200" b="1" smtClean="0">
                <a:solidFill>
                  <a:srgbClr val="FF0000"/>
                </a:solidFill>
                <a:latin typeface="Times New Roman" pitchFamily="18" charset="0"/>
                <a:cs typeface="Times New Roman" pitchFamily="18" charset="0"/>
              </a:rPr>
              <a:t>2. KIỂM TRA ĐÁNH GIÁ</a:t>
            </a:r>
            <a:endParaRPr lang="en-US" sz="3200" smtClean="0">
              <a:solidFill>
                <a:srgbClr val="FF0000"/>
              </a:solidFill>
              <a:latin typeface="Times New Roman" pitchFamily="18" charset="0"/>
              <a:cs typeface="Times New Roman" pitchFamily="18" charset="0"/>
            </a:endParaRPr>
          </a:p>
          <a:p>
            <a:pPr algn="ctr"/>
            <a:r>
              <a:rPr lang="nl-NL" sz="1600" b="1" smtClean="0">
                <a:solidFill>
                  <a:srgbClr val="002060"/>
                </a:solidFill>
                <a:latin typeface="Times New Roman" pitchFamily="18" charset="0"/>
                <a:cs typeface="Times New Roman" pitchFamily="18" charset="0"/>
              </a:rPr>
              <a:t>    </a:t>
            </a:r>
            <a:r>
              <a:rPr lang="nl-NL" sz="2000" b="1" smtClean="0">
                <a:solidFill>
                  <a:srgbClr val="0000FF"/>
                </a:solidFill>
                <a:latin typeface="Times New Roman" pitchFamily="18" charset="0"/>
                <a:cs typeface="Times New Roman" pitchFamily="18" charset="0"/>
              </a:rPr>
              <a:t>- THỐNG NHẤT BẢN ĐẶC TẢ KIỂM TRA</a:t>
            </a:r>
          </a:p>
          <a:p>
            <a:pPr algn="ctr"/>
            <a:r>
              <a:rPr lang="nl-NL" sz="2000" b="1" smtClean="0">
                <a:solidFill>
                  <a:srgbClr val="0000FF"/>
                </a:solidFill>
                <a:latin typeface="Times New Roman" pitchFamily="18" charset="0"/>
                <a:cs typeface="Times New Roman" pitchFamily="18" charset="0"/>
              </a:rPr>
              <a:t> GIỮA KÌ,CUỐI KÌ LỚP 8</a:t>
            </a:r>
            <a:endParaRPr lang="en-US" sz="2000" smtClean="0">
              <a:solidFill>
                <a:srgbClr val="0000FF"/>
              </a:solidFill>
              <a:latin typeface="Times New Roman" pitchFamily="18" charset="0"/>
              <a:cs typeface="Times New Roman" pitchFamily="18" charset="0"/>
            </a:endParaRPr>
          </a:p>
          <a:p>
            <a:pPr algn="ctr"/>
            <a:r>
              <a:rPr lang="nl-NL" sz="2000" b="1" smtClean="0">
                <a:solidFill>
                  <a:srgbClr val="0000FF"/>
                </a:solidFill>
                <a:latin typeface="Times New Roman" pitchFamily="18" charset="0"/>
                <a:cs typeface="Times New Roman" pitchFamily="18" charset="0"/>
              </a:rPr>
              <a:t> - XÂY DỰNG BẢNG ĐẠC TẢ MA TRẬN</a:t>
            </a:r>
          </a:p>
          <a:p>
            <a:pPr algn="ctr"/>
            <a:r>
              <a:rPr lang="nl-NL" sz="2000" b="1" smtClean="0">
                <a:solidFill>
                  <a:srgbClr val="0000FF"/>
                </a:solidFill>
                <a:latin typeface="Times New Roman" pitchFamily="18" charset="0"/>
                <a:cs typeface="Times New Roman" pitchFamily="18" charset="0"/>
              </a:rPr>
              <a:t> CỦA ĐỀ KIỂM TRA CỤ THỂ</a:t>
            </a:r>
          </a:p>
          <a:p>
            <a:pPr algn="ctr"/>
            <a:r>
              <a:rPr lang="nl-NL" sz="2000" b="1" smtClean="0">
                <a:solidFill>
                  <a:srgbClr val="0000FF"/>
                </a:solidFill>
                <a:latin typeface="Times New Roman" pitchFamily="18" charset="0"/>
                <a:cs typeface="Times New Roman" pitchFamily="18" charset="0"/>
              </a:rPr>
              <a:t> - XÂY DỰNG NGÂN HÀNG ĐỀ </a:t>
            </a:r>
          </a:p>
          <a:p>
            <a:pPr algn="ctr"/>
            <a:r>
              <a:rPr lang="nl-NL" sz="2000" b="1" smtClean="0">
                <a:solidFill>
                  <a:srgbClr val="0000FF"/>
                </a:solidFill>
                <a:latin typeface="Times New Roman" pitchFamily="18" charset="0"/>
                <a:cs typeface="Times New Roman" pitchFamily="18" charset="0"/>
              </a:rPr>
              <a:t>KT ĐỊNH KÌ 8</a:t>
            </a:r>
            <a:endParaRPr kumimoji="0" lang="en-US" sz="2000" b="1" i="0" u="none" strike="noStrike" kern="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2595F5AF-4D8A-4D0C-B6D0-B2F10FC1E06C}"/>
              </a:ext>
            </a:extLst>
          </p:cNvPr>
          <p:cNvSpPr txBox="1">
            <a:spLocks/>
          </p:cNvSpPr>
          <p:nvPr/>
        </p:nvSpPr>
        <p:spPr>
          <a:xfrm>
            <a:off x="1943099" y="1748761"/>
            <a:ext cx="8305800" cy="2489202"/>
          </a:xfrm>
          <a:prstGeom prst="rect">
            <a:avLst/>
          </a:prstGeom>
        </p:spPr>
        <p:txBody>
          <a:bodyPr vert="horz" lIns="91440" tIns="45720" rIns="91440" bIns="45720" rtlCol="0" anchor="t">
            <a:normAutofit/>
          </a:bodyPr>
          <a:lstStyle>
            <a:lvl1pPr marL="160735" indent="-160735" algn="l" defTabSz="257175" rtl="0" eaLnBrk="1" latinLnBrk="0" hangingPunct="1">
              <a:spcBef>
                <a:spcPct val="20000"/>
              </a:spcBef>
              <a:spcAft>
                <a:spcPts val="338"/>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1pPr>
            <a:lvl2pPr marL="417910" indent="-160735" algn="l" defTabSz="257175" rtl="0" eaLnBrk="1" latinLnBrk="0" hangingPunct="1">
              <a:spcBef>
                <a:spcPct val="20000"/>
              </a:spcBef>
              <a:spcAft>
                <a:spcPts val="338"/>
              </a:spcAft>
              <a:buClr>
                <a:schemeClr val="accent1"/>
              </a:buClr>
              <a:buSzPct val="115000"/>
              <a:buFont typeface="Arial"/>
              <a:buChar char="•"/>
              <a:defRPr sz="1125" kern="1200" cap="none">
                <a:solidFill>
                  <a:schemeClr val="tx1">
                    <a:lumMod val="85000"/>
                    <a:lumOff val="15000"/>
                  </a:schemeClr>
                </a:solidFill>
                <a:effectLst/>
                <a:latin typeface="+mn-lt"/>
                <a:ea typeface="+mn-ea"/>
                <a:cs typeface="+mn-cs"/>
              </a:defRPr>
            </a:lvl2pPr>
            <a:lvl3pPr marL="675085" indent="-160735" algn="l" defTabSz="257175" rtl="0" eaLnBrk="1" latinLnBrk="0" hangingPunct="1">
              <a:spcBef>
                <a:spcPct val="20000"/>
              </a:spcBef>
              <a:spcAft>
                <a:spcPts val="338"/>
              </a:spcAft>
              <a:buClr>
                <a:schemeClr val="accent1"/>
              </a:buClr>
              <a:buSzPct val="115000"/>
              <a:buFont typeface="Arial"/>
              <a:buChar char="•"/>
              <a:defRPr sz="1013" kern="1200" cap="none">
                <a:solidFill>
                  <a:schemeClr val="tx1">
                    <a:lumMod val="85000"/>
                    <a:lumOff val="15000"/>
                  </a:schemeClr>
                </a:solidFill>
                <a:effectLst/>
                <a:latin typeface="+mn-lt"/>
                <a:ea typeface="+mn-ea"/>
                <a:cs typeface="+mn-cs"/>
              </a:defRPr>
            </a:lvl3pPr>
            <a:lvl4pPr marL="867966" indent="-96441" algn="l" defTabSz="257175" rtl="0" eaLnBrk="1" latinLnBrk="0" hangingPunct="1">
              <a:spcBef>
                <a:spcPct val="20000"/>
              </a:spcBef>
              <a:spcAft>
                <a:spcPts val="338"/>
              </a:spcAft>
              <a:buClr>
                <a:schemeClr val="accent1"/>
              </a:buClr>
              <a:buSzPct val="115000"/>
              <a:buFont typeface="Arial"/>
              <a:buChar char="•"/>
              <a:defRPr sz="900" kern="1200" cap="none">
                <a:solidFill>
                  <a:schemeClr val="tx1">
                    <a:lumMod val="85000"/>
                    <a:lumOff val="15000"/>
                  </a:schemeClr>
                </a:solidFill>
                <a:effectLst/>
                <a:latin typeface="+mn-lt"/>
                <a:ea typeface="+mn-ea"/>
                <a:cs typeface="+mn-cs"/>
              </a:defRPr>
            </a:lvl4pPr>
            <a:lvl5pPr marL="1125141" indent="-96441"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5pPr>
            <a:lvl6pPr marL="1414463"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6pPr>
            <a:lvl7pPr marL="1671638"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7pPr>
            <a:lvl8pPr marL="1928813"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8pPr>
            <a:lvl9pPr marL="2185988"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9pPr>
          </a:lstStyle>
          <a:p>
            <a:pPr marL="0" indent="0" algn="ctr">
              <a:buClr>
                <a:srgbClr val="83992A"/>
              </a:buClr>
              <a:buNone/>
            </a:pPr>
            <a:endParaRPr lang="en-US" altLang="vi-VN" dirty="0">
              <a:solidFill>
                <a:sysClr val="windowText" lastClr="000000">
                  <a:lumMod val="85000"/>
                  <a:lumOff val="15000"/>
                </a:sysClr>
              </a:solidFill>
              <a:latin typeface="Garamond" panose="02020404030301010803"/>
            </a:endParaRPr>
          </a:p>
          <a:p>
            <a:pPr marL="0" indent="0" algn="ctr">
              <a:lnSpc>
                <a:spcPct val="120000"/>
              </a:lnSpc>
              <a:buClr>
                <a:srgbClr val="83992A"/>
              </a:buClr>
              <a:buNone/>
            </a:pPr>
            <a:endParaRPr lang="en-US" sz="24000"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97527" y="609601"/>
            <a:ext cx="10446328" cy="4893647"/>
          </a:xfrm>
          <a:prstGeom prst="rect">
            <a:avLst/>
          </a:prstGeom>
          <a:solidFill>
            <a:schemeClr val="tx1">
              <a:lumMod val="75000"/>
            </a:schemeClr>
          </a:solidFill>
          <a:ln/>
        </p:spPr>
        <p:style>
          <a:lnRef idx="3">
            <a:schemeClr val="lt1"/>
          </a:lnRef>
          <a:fillRef idx="1">
            <a:schemeClr val="dk1"/>
          </a:fillRef>
          <a:effectRef idx="1">
            <a:schemeClr val="dk1"/>
          </a:effectRef>
          <a:fontRef idx="minor">
            <a:schemeClr val="lt1"/>
          </a:fontRef>
        </p:style>
        <p:txBody>
          <a:bodyPr wrap="square">
            <a:spAutoFit/>
          </a:bodyPr>
          <a:lstStyle/>
          <a:p>
            <a:r>
              <a:rPr lang="en-US" sz="2800" b="1" u="sng" smtClean="0">
                <a:solidFill>
                  <a:srgbClr val="FFFF00"/>
                </a:solidFill>
              </a:rPr>
              <a:t>VÍ DỤ:</a:t>
            </a:r>
            <a:r>
              <a:rPr lang="en-US" sz="2800" smtClean="0">
                <a:solidFill>
                  <a:srgbClr val="FFFF00"/>
                </a:solidFill>
              </a:rPr>
              <a:t> </a:t>
            </a:r>
          </a:p>
          <a:p>
            <a:r>
              <a:rPr lang="en-US" sz="3200" smtClean="0">
                <a:solidFill>
                  <a:schemeClr val="tx2"/>
                </a:solidFill>
                <a:latin typeface="Times New Roman" pitchFamily="18" charset="0"/>
                <a:cs typeface="Times New Roman" pitchFamily="18" charset="0"/>
              </a:rPr>
              <a:t>    Mở đầu bài thơ “Nhớ con sông quê hương” nhà thơ Tế Hanh viết:</a:t>
            </a:r>
            <a:br>
              <a:rPr lang="en-US" sz="3200" smtClean="0">
                <a:solidFill>
                  <a:schemeClr val="tx2"/>
                </a:solidFill>
                <a:latin typeface="Times New Roman" pitchFamily="18" charset="0"/>
                <a:cs typeface="Times New Roman" pitchFamily="18" charset="0"/>
              </a:rPr>
            </a:br>
            <a:r>
              <a:rPr lang="en-US" sz="3200" smtClean="0">
                <a:solidFill>
                  <a:schemeClr val="tx2"/>
                </a:solidFill>
                <a:latin typeface="Times New Roman" pitchFamily="18" charset="0"/>
                <a:cs typeface="Times New Roman" pitchFamily="18" charset="0"/>
              </a:rPr>
              <a:t>“Quê hương tôi có con sông xanh biếc</a:t>
            </a:r>
            <a:br>
              <a:rPr lang="en-US" sz="3200" smtClean="0">
                <a:solidFill>
                  <a:schemeClr val="tx2"/>
                </a:solidFill>
                <a:latin typeface="Times New Roman" pitchFamily="18" charset="0"/>
                <a:cs typeface="Times New Roman" pitchFamily="18" charset="0"/>
              </a:rPr>
            </a:br>
            <a:r>
              <a:rPr lang="en-US" sz="3200" smtClean="0">
                <a:solidFill>
                  <a:schemeClr val="tx2"/>
                </a:solidFill>
                <a:latin typeface="Times New Roman" pitchFamily="18" charset="0"/>
                <a:cs typeface="Times New Roman" pitchFamily="18" charset="0"/>
              </a:rPr>
              <a:t>Nước gương trong soi tóc những hàng tre</a:t>
            </a:r>
            <a:br>
              <a:rPr lang="en-US" sz="3200" smtClean="0">
                <a:solidFill>
                  <a:schemeClr val="tx2"/>
                </a:solidFill>
                <a:latin typeface="Times New Roman" pitchFamily="18" charset="0"/>
                <a:cs typeface="Times New Roman" pitchFamily="18" charset="0"/>
              </a:rPr>
            </a:br>
            <a:r>
              <a:rPr lang="en-US" sz="3200" smtClean="0">
                <a:solidFill>
                  <a:schemeClr val="tx2"/>
                </a:solidFill>
                <a:latin typeface="Times New Roman" pitchFamily="18" charset="0"/>
                <a:cs typeface="Times New Roman" pitchFamily="18" charset="0"/>
              </a:rPr>
              <a:t>Tâm hồn tôi là một buổi trưa hè</a:t>
            </a:r>
            <a:br>
              <a:rPr lang="en-US" sz="3200" smtClean="0">
                <a:solidFill>
                  <a:schemeClr val="tx2"/>
                </a:solidFill>
                <a:latin typeface="Times New Roman" pitchFamily="18" charset="0"/>
                <a:cs typeface="Times New Roman" pitchFamily="18" charset="0"/>
              </a:rPr>
            </a:br>
            <a:r>
              <a:rPr lang="en-US" sz="3200" smtClean="0">
                <a:solidFill>
                  <a:schemeClr val="tx2"/>
                </a:solidFill>
                <a:latin typeface="Times New Roman" pitchFamily="18" charset="0"/>
                <a:cs typeface="Times New Roman" pitchFamily="18" charset="0"/>
              </a:rPr>
              <a:t>Toả nắng xuống dòng sông lấp loáng.</a:t>
            </a:r>
            <a:br>
              <a:rPr lang="en-US" sz="3200" smtClean="0">
                <a:solidFill>
                  <a:schemeClr val="tx2"/>
                </a:solidFill>
                <a:latin typeface="Times New Roman" pitchFamily="18" charset="0"/>
                <a:cs typeface="Times New Roman" pitchFamily="18" charset="0"/>
              </a:rPr>
            </a:br>
            <a:r>
              <a:rPr lang="en-US" sz="3200" smtClean="0">
                <a:solidFill>
                  <a:schemeClr val="tx2"/>
                </a:solidFill>
                <a:latin typeface="Times New Roman" pitchFamily="18" charset="0"/>
                <a:cs typeface="Times New Roman" pitchFamily="18" charset="0"/>
              </a:rPr>
              <a:t>Em hãy phân tích cái hay cái đẹp và em cảm nhận được từ bốn câu thơ.</a:t>
            </a:r>
            <a:r>
              <a:rPr lang="en-US" sz="2800" smtClean="0">
                <a:solidFill>
                  <a:srgbClr val="0000FF"/>
                </a:solidFill>
              </a:rPr>
              <a:t/>
            </a:r>
            <a:br>
              <a:rPr lang="en-US" sz="2800" smtClean="0">
                <a:solidFill>
                  <a:srgbClr val="0000FF"/>
                </a:solidFill>
              </a:rPr>
            </a:br>
            <a:endParaRPr lang="en-US" sz="280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7818"/>
            <a:ext cx="11457709" cy="6370975"/>
          </a:xfrm>
          <a:prstGeom prst="rect">
            <a:avLst/>
          </a:prstGeom>
          <a:solidFill>
            <a:schemeClr val="tx1">
              <a:lumMod val="75000"/>
            </a:schemeClr>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2400" b="1" smtClean="0">
                <a:solidFill>
                  <a:srgbClr val="FFFF00"/>
                </a:solidFill>
                <a:latin typeface="Times New Roman" pitchFamily="18" charset="0"/>
                <a:cs typeface="Times New Roman" pitchFamily="18" charset="0"/>
              </a:rPr>
              <a:t>* Hướng dẫn.</a:t>
            </a:r>
            <a:r>
              <a:rPr lang="en-US" sz="2400" smtClean="0">
                <a:solidFill>
                  <a:schemeClr val="tx2"/>
                </a:solidFill>
                <a:latin typeface="Times New Roman" pitchFamily="18" charset="0"/>
                <a:cs typeface="Times New Roman" pitchFamily="18" charset="0"/>
              </a:rPr>
              <a:t/>
            </a:r>
            <a:br>
              <a:rPr lang="en-US" sz="2400" smtClean="0">
                <a:solidFill>
                  <a:schemeClr val="tx2"/>
                </a:solidFill>
                <a:latin typeface="Times New Roman" pitchFamily="18" charset="0"/>
                <a:cs typeface="Times New Roman" pitchFamily="18" charset="0"/>
              </a:rPr>
            </a:br>
            <a:r>
              <a:rPr lang="en-US" sz="2400" b="1" u="sng" smtClean="0">
                <a:solidFill>
                  <a:srgbClr val="FFFF00"/>
                </a:solidFill>
                <a:latin typeface="Times New Roman" pitchFamily="18" charset="0"/>
                <a:cs typeface="Times New Roman" pitchFamily="18" charset="0"/>
              </a:rPr>
              <a:t> * Bước 1:</a:t>
            </a:r>
            <a:r>
              <a:rPr lang="en-US" sz="2400" smtClean="0">
                <a:solidFill>
                  <a:schemeClr val="tx2"/>
                </a:solidFill>
                <a:latin typeface="Times New Roman" pitchFamily="18" charset="0"/>
                <a:cs typeface="Times New Roman" pitchFamily="18" charset="0"/>
              </a:rPr>
              <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Nội dung đoạn thơ: Giới thiệu con sông quê hương và tình cảm của tác giả với con sông.</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NT đoạn: Nhân hóa, so sánh, từ gợi tả.</a:t>
            </a:r>
            <a:br>
              <a:rPr lang="en-US" sz="2400" smtClean="0">
                <a:solidFill>
                  <a:schemeClr val="tx2"/>
                </a:solidFill>
                <a:latin typeface="Times New Roman" pitchFamily="18" charset="0"/>
                <a:cs typeface="Times New Roman" pitchFamily="18" charset="0"/>
              </a:rPr>
            </a:br>
            <a:r>
              <a:rPr lang="en-US" sz="2400" b="1" u="sng" smtClean="0">
                <a:solidFill>
                  <a:srgbClr val="FFFF00"/>
                </a:solidFill>
                <a:latin typeface="Times New Roman" pitchFamily="18" charset="0"/>
                <a:cs typeface="Times New Roman" pitchFamily="18" charset="0"/>
              </a:rPr>
              <a:t>* Bước 2: </a:t>
            </a:r>
            <a:r>
              <a:rPr lang="en-US" sz="2400" smtClean="0">
                <a:solidFill>
                  <a:schemeClr val="tx2"/>
                </a:solidFill>
                <a:latin typeface="Times New Roman" pitchFamily="18" charset="0"/>
                <a:cs typeface="Times New Roman" pitchFamily="18" charset="0"/>
              </a:rPr>
              <a:t>Đoạn thơ chia làm 2 ý nhỏ.</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ý 1: Hai câu đầu: Giới thiệu con sông quê hương.</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NT cần khai thác:</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Từ gợi cảm: “xanh biếc”.</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ĐT “có”.</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ẩn dụ: Nước gương trong</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Nhân hoá: Soi tóc những hàng tre.</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ý 2: Hai câu cuối: Tình cảm của nhà thơ với con sông quê hương.</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Điểm sáng NT:</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 So sánh khẳng định: “Tâm hồn tôi... trưa hè”</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Hình ảnh: Buổi trưa hè.</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ĐT “tỏa” rất gợi hình</a:t>
            </a:r>
            <a:br>
              <a:rPr lang="en-US" sz="2400" smtClean="0">
                <a:solidFill>
                  <a:schemeClr val="tx2"/>
                </a:solidFill>
                <a:latin typeface="Times New Roman" pitchFamily="18" charset="0"/>
                <a:cs typeface="Times New Roman" pitchFamily="18" charset="0"/>
              </a:rPr>
            </a:br>
            <a:r>
              <a:rPr lang="en-US" sz="2400" smtClean="0">
                <a:solidFill>
                  <a:schemeClr val="tx2"/>
                </a:solidFill>
                <a:latin typeface="Times New Roman" pitchFamily="18" charset="0"/>
                <a:cs typeface="Times New Roman" pitchFamily="18" charset="0"/>
              </a:rPr>
              <a:t>+ Từ láy “lấp loáng” rất gợi hình.</a:t>
            </a:r>
            <a:endParaRPr lang="en-US" sz="24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81891" y="263236"/>
            <a:ext cx="11346873" cy="6001643"/>
          </a:xfrm>
          <a:prstGeom prst="rect">
            <a:avLst/>
          </a:prstGeom>
          <a:solidFill>
            <a:schemeClr val="tx1">
              <a:lumMod val="75000"/>
            </a:schemeClr>
          </a:solidFill>
          <a:ln>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Bước 3:</a:t>
            </a:r>
            <a:r>
              <a:rPr kumimoji="0" lang="en-US" sz="2400" b="1" i="0" u="none"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Dàn ý đoạn:</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Ý 1: Hai câu đầu nhà thơ giới thiệu con sông quê.</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Động từ “có” vừa giới thiệu con sông quê vừa kín đáo bộc lộ niềm tự hào.</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  Tính từ gợi tả màu sắc “xanh biếc” có khả năng khái quát cảnh sông trong ấn tượng ban đầu. Xanh biếc là màu xanh đậm, đẹp, hơi ánh lên dưới nền trời.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Mặt nước sông trong như gương (ẩn dụ), những hàng tre hai bên bờ như</a:t>
            </a:r>
            <a:r>
              <a:rPr kumimoji="0" lang="en-US" sz="2000" b="1" i="0" u="none" strike="noStrike" cap="none" normalizeH="0" smtClean="0">
                <a:ln>
                  <a:noFill/>
                </a:ln>
                <a:solidFill>
                  <a:schemeClr val="tx2"/>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những cô gái nghiêng mình soi tóc trên mặt nư­ớc sông trong như gương.</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 Ngay phút ban đầu giới thiệu con sông quê hương xinh đẹp, dịu dàng, thơ mộng, nhà thơ đã kín đáo bộc lộ tình cảm tự hào yêu mến con sông.</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t>
            </a:r>
            <a:r>
              <a:rPr lang="en-US" sz="2000" b="1" i="1" smtClean="0">
                <a:solidFill>
                  <a:schemeClr val="tx2"/>
                </a:solidFill>
                <a:latin typeface="Times New Roman" pitchFamily="18" charset="0"/>
                <a:ea typeface="Times New Roman" pitchFamily="18" charset="0"/>
                <a:cs typeface="Times New Roman" pitchFamily="18" charset="0"/>
              </a:rPr>
              <a:t>Ý</a:t>
            </a:r>
            <a:r>
              <a:rPr kumimoji="0" lang="en-US" sz="2000" b="1" i="1"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2: Tình cảm nhà thơ với con sông quê.</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t>
            </a:r>
            <a:r>
              <a:rPr kumimoji="0" lang="pt-BR"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NT so sánh: 1 khái niệm trừu tượng (tâm hồn tôi) với 1 khái niệm cụ thể (1 buổi trưa hè) làm rõ nét tình cảm nhà thơ với con sông quê.</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Buổi trưa hè “nhiệt độ cao, nóng bỏng đã cụ thể hóa tình cảm của nhà thơ. Từ so sánh khẳng định “là” khẳng định “tâm hồn tôi” và “buổi trưa hè” có sự hòa nhập thành một.</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pt-BR"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Động từ “tỏa” gợi tình cảm yêu mến của nhà thơ lan tỏa khắp sông, bao trọn dòng sông.</a:t>
            </a: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br>
            <a:r>
              <a:rPr kumimoji="0" lang="en-US" sz="2000" b="1" i="0" u="none" strike="noStrike" cap="none" normalizeH="0" baseline="0" smtClean="0">
                <a:ln>
                  <a:noFill/>
                </a:ln>
                <a:solidFill>
                  <a:schemeClr val="tx2"/>
                </a:solidFill>
                <a:effectLst/>
                <a:latin typeface="Times New Roman" pitchFamily="18" charset="0"/>
                <a:ea typeface="Times New Roman" pitchFamily="18" charset="0"/>
                <a:cs typeface="Times New Roman" pitchFamily="18" charset="0"/>
              </a:rPr>
              <a:t>- Nhờ tình cảm yêu mến nồng nhiệt ấy mà con sông quê hương như đẹp lên dưới ánh mặt trời: Dòng sông “lấp loáng” từ láy “lấp loáng” khiến dòng sông lúc sáng, lúc tối thay đổi như dát bạc như trong truyện cổ tích.</a:t>
            </a:r>
            <a:r>
              <a:rPr kumimoji="0" lang="en-US" sz="2000" b="1" i="0" u="none" strike="noStrike" cap="none" normalizeH="0" baseline="0" smtClean="0">
                <a:ln>
                  <a:noFill/>
                </a:ln>
                <a:solidFill>
                  <a:schemeClr val="tx2"/>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433059"/>
            <a:ext cx="10792691" cy="6092432"/>
          </a:xfrm>
          <a:prstGeom prst="rect">
            <a:avLst/>
          </a:prstGeom>
          <a:solidFill>
            <a:schemeClr val="tx1">
              <a:lumMod val="75000"/>
            </a:schemeClr>
          </a:solidFill>
        </p:spPr>
        <p:style>
          <a:lnRef idx="3">
            <a:schemeClr val="lt1"/>
          </a:lnRef>
          <a:fillRef idx="1">
            <a:schemeClr val="dk1"/>
          </a:fillRef>
          <a:effectRef idx="1">
            <a:schemeClr val="dk1"/>
          </a:effectRef>
          <a:fontRef idx="minor">
            <a:schemeClr val="lt1"/>
          </a:fontRef>
        </p:style>
        <p:txBody>
          <a:bodyPr wrap="square">
            <a:spAutoFit/>
          </a:bodyPr>
          <a:lstStyle/>
          <a:p>
            <a:r>
              <a:rPr lang="en-US" sz="2400" b="1" u="sng" smtClean="0">
                <a:solidFill>
                  <a:srgbClr val="FFFF00"/>
                </a:solidFill>
              </a:rPr>
              <a:t>* Bước 4:</a:t>
            </a:r>
            <a:r>
              <a:rPr lang="en-US" smtClean="0">
                <a:solidFill>
                  <a:schemeClr val="tx2"/>
                </a:solidFill>
              </a:rPr>
              <a:t> </a:t>
            </a:r>
            <a:r>
              <a:rPr lang="en-US" sz="2200" u="sng" smtClean="0">
                <a:solidFill>
                  <a:schemeClr val="tx2"/>
                </a:solidFill>
                <a:latin typeface="Times New Roman" pitchFamily="18" charset="0"/>
                <a:cs typeface="Times New Roman" pitchFamily="18" charset="0"/>
              </a:rPr>
              <a:t>Viết thành đoạn văn hoàn chỉnh.</a:t>
            </a:r>
            <a:r>
              <a:rPr lang="en-US" sz="2200" smtClean="0">
                <a:solidFill>
                  <a:schemeClr val="tx2"/>
                </a:solidFill>
                <a:latin typeface="Times New Roman" pitchFamily="18" charset="0"/>
                <a:cs typeface="Times New Roman" pitchFamily="18" charset="0"/>
              </a:rPr>
              <a:t/>
            </a:r>
            <a:br>
              <a:rPr lang="en-US" sz="2200" smtClean="0">
                <a:solidFill>
                  <a:schemeClr val="tx2"/>
                </a:solidFill>
                <a:latin typeface="Times New Roman" pitchFamily="18" charset="0"/>
                <a:cs typeface="Times New Roman" pitchFamily="18" charset="0"/>
              </a:rPr>
            </a:br>
            <a:r>
              <a:rPr lang="en-US" sz="2200" smtClean="0">
                <a:solidFill>
                  <a:schemeClr val="tx2"/>
                </a:solidFill>
                <a:latin typeface="Times New Roman" pitchFamily="18" charset="0"/>
                <a:cs typeface="Times New Roman" pitchFamily="18" charset="0"/>
              </a:rPr>
              <a:t>      Trong bốn câu mở đầu bài thơ “Nhớ con sông quê hương”, nhà thơ Tế Hanh đã giới thiệu với chúng ta con sông quê hương của mình và tình cảm của ông đối với con sông quê hương. Ngay từ hai câu đầu đoạn hình ảnh sông đã hiện ra với một màu “xanh biếc”. Tính từ gợi tả “xanh biếc” giúp ta hình dung mặt nước sông xanh đậm, đẹp, hơi ánh lên dưới mặt trời do vần ‘iếc” trong ‘biếc” gợi ánh sáng. Động từ “có” vừa giới thiệu con sông quê lại vừa kín đáo bộc lộ cảm xúc tự hào của người viết. Từ bao quát chung nhà thơ (giới- tả thiệu) cụ thể con sông và hai bên bờ: “Nước gương trong soi tóc những hàng tre”. Với sự kết hợp khéo léo nghệ thuật nhân hóa những hàng tre hai bờ sông như những cô gái đang soi tóc trên mặt sông, cùng nghệ thuật ẩn dụ vì nước sông như mặt gương làm cho con sông quê hiện lên xinh đẹp, hiền hòa gần gũi biết bao! Trước một dòng sông quê như thế, làm sao mà không yêu, không nhớ được. Để bộc lộ tình cảm của mình, Tế Hanh đã dùng NT so sánh khẳng định: “Tâm hồn tôi là một buổi trưa hè ? Tâm hồn là một khái niệm trừu tượng được so sánh với “buổi trưa hè” – một khái niệm cụ thể với nhiệt độ cao nóng bỏng, cho ta cảm nhận tình cảm nồng cháy của nhà thơ với con sông quê. Tình cảm đó “tỏa” xuống dòng sông khiến dòng sông trở nên “lấp loáng” đẹp diệu kỳ như trong cổ tích. Tình yêu của Tế Hanh đã làm cho con sông quê đẹp, sực sỡ lên biết bao nhiêu.</a:t>
            </a:r>
            <a:endParaRPr lang="en-US" sz="22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3163" y="1745673"/>
            <a:ext cx="9781309" cy="1754326"/>
          </a:xfrm>
          <a:prstGeom prst="rect">
            <a:avLst/>
          </a:prstGeom>
          <a:noFill/>
        </p:spPr>
        <p:txBody>
          <a:bodyPr wrap="square" rtlCol="0">
            <a:spAutoFit/>
          </a:bodyPr>
          <a:lstStyle/>
          <a:p>
            <a:pPr algn="ctr"/>
            <a:r>
              <a:rPr lang="nl-NL" sz="3600" b="1" smtClean="0">
                <a:solidFill>
                  <a:srgbClr val="FF0000"/>
                </a:solidFill>
                <a:latin typeface="Times New Roman" pitchFamily="18" charset="0"/>
                <a:cs typeface="Times New Roman" pitchFamily="18" charset="0"/>
              </a:rPr>
              <a:t>CHUYÊN ĐỀ 2:</a:t>
            </a:r>
            <a:endParaRPr lang="en-US" sz="3600" b="1" smtClean="0">
              <a:solidFill>
                <a:srgbClr val="FF0000"/>
              </a:solidFill>
              <a:latin typeface="Times New Roman" pitchFamily="18" charset="0"/>
              <a:cs typeface="Times New Roman" pitchFamily="18" charset="0"/>
            </a:endParaRPr>
          </a:p>
          <a:p>
            <a:pPr algn="ctr"/>
            <a:r>
              <a:rPr lang="nl-NL" sz="3600" b="1" smtClean="0">
                <a:solidFill>
                  <a:srgbClr val="FF0000"/>
                </a:solidFill>
                <a:latin typeface="Times New Roman" pitchFamily="18" charset="0"/>
                <a:cs typeface="Times New Roman" pitchFamily="18" charset="0"/>
              </a:rPr>
              <a:t>HƯỚNG DẪN CỤ THỂ CÁCH LÀM BÀI VĂN </a:t>
            </a:r>
            <a:endParaRPr lang="en-US" sz="3600" b="1" smtClean="0">
              <a:solidFill>
                <a:srgbClr val="FF0000"/>
              </a:solidFill>
              <a:latin typeface="Times New Roman" pitchFamily="18" charset="0"/>
              <a:cs typeface="Times New Roman" pitchFamily="18" charset="0"/>
            </a:endParaRPr>
          </a:p>
          <a:p>
            <a:pPr algn="ctr"/>
            <a:r>
              <a:rPr lang="nl-NL" sz="3600" b="1" smtClean="0">
                <a:solidFill>
                  <a:srgbClr val="FF0000"/>
                </a:solidFill>
                <a:latin typeface="Times New Roman" pitchFamily="18" charset="0"/>
                <a:cs typeface="Times New Roman" pitchFamily="18" charset="0"/>
              </a:rPr>
              <a:t>NGHỊ LUẬN XÃ HỘI.</a:t>
            </a:r>
            <a:endParaRPr lang="en-US" sz="36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ChangeArrowheads="1"/>
          </p:cNvSpPr>
          <p:nvPr/>
        </p:nvSpPr>
        <p:spPr bwMode="auto">
          <a:xfrm>
            <a:off x="1220932" y="1226057"/>
            <a:ext cx="9890413"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just" defTabSz="914400" rtl="0" eaLnBrk="1" fontAlgn="base" latinLnBrk="0" hangingPunct="1">
              <a:lnSpc>
                <a:spcPct val="100000"/>
              </a:lnSpc>
              <a:spcBef>
                <a:spcPct val="0"/>
              </a:spcBef>
              <a:spcAft>
                <a:spcPct val="0"/>
              </a:spcAft>
              <a:buClrTx/>
              <a:buSzTx/>
              <a:buFontTx/>
              <a:buAutoNum type="romanUcPeriod"/>
              <a:tabLst/>
            </a:pPr>
            <a:r>
              <a:rPr kumimoji="0" lang="nl-NL"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KHÁI NIỆM</a:t>
            </a:r>
            <a:endParaRPr lang="en-US" sz="2400" smtClean="0">
              <a:solidFill>
                <a:srgbClr val="FF0000"/>
              </a:solidFill>
              <a:latin typeface="Times New Roman" pitchFamily="18" charset="0"/>
              <a:ea typeface="Times New Roman" pitchFamily="18" charset="0"/>
              <a:cs typeface="Times New Roman" pitchFamily="18" charset="0"/>
            </a:endParaRPr>
          </a:p>
          <a:p>
            <a:pPr marL="514350" marR="0" lvl="0" indent="-514350" algn="just" defTabSz="914400" rtl="0" eaLnBrk="1" fontAlgn="base" latinLnBrk="0" hangingPunct="1">
              <a:lnSpc>
                <a:spcPct val="100000"/>
              </a:lnSpc>
              <a:spcBef>
                <a:spcPct val="0"/>
              </a:spcBef>
              <a:spcAft>
                <a:spcPct val="0"/>
              </a:spcAft>
              <a:buClrTx/>
              <a:buSzTx/>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a:t>
            </a:r>
            <a:r>
              <a:rPr kumimoji="0" lang="vi-VN"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Nghị luận xã hội là những bài văn bàn về những vấn đề diễn ra xung quanh đời sống, xã hội. </a:t>
            </a:r>
            <a:r>
              <a:rPr kumimoji="0" lang="vi-VN" sz="24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Đề tài của dạng bài nghị luận xã hội cũng hết sức rộng mở. Nó gồm tất cả những vấn đề về tư tưởng, đạo lí, một lối sống đẹp, một hiện tượng tích cực hoặc tiêu cực trong cuộc sống hàng ngày, vấn đề thiên nhiên môi trường, vấn đề hội nhập, toàn cầu hoá…Nghĩa là, ngoài những tác phẩm nghị luận văn học (lấy tác phẩm văn học, nhà văn làm đối tượng), tất cả các dạng văn bản viết khác đều có khả năng được xếp vào dạng nghị luận xã hội, chính trị.</a:t>
            </a:r>
            <a:endParaRPr kumimoji="0" lang="vi-VN" sz="2400" b="0" i="0" u="none" strike="noStrike" cap="none" normalizeH="0" baseline="0" smtClean="0">
              <a:ln>
                <a:noFill/>
              </a:ln>
              <a:solidFill>
                <a:srgbClr val="040666"/>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02327" y="2687780"/>
            <a:ext cx="1731817" cy="3768437"/>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just" eaLnBrk="0" fontAlgn="base" hangingPunct="0">
              <a:spcBef>
                <a:spcPct val="0"/>
              </a:spcBef>
              <a:spcAft>
                <a:spcPct val="0"/>
              </a:spcAft>
            </a:pPr>
            <a:r>
              <a:rPr lang="vi-VN" sz="2800" smtClean="0">
                <a:solidFill>
                  <a:srgbClr val="040666"/>
                </a:solidFill>
                <a:latin typeface="+mj-lt"/>
                <a:ea typeface="Times New Roman" pitchFamily="18" charset="0"/>
                <a:cs typeface="Times New Roman" pitchFamily="18" charset="0"/>
              </a:rPr>
              <a:t>1.Nghị luận về một tư tưởng, đạo lí</a:t>
            </a:r>
            <a:endParaRPr lang="en-US" sz="2800" smtClean="0">
              <a:solidFill>
                <a:srgbClr val="040666"/>
              </a:solidFill>
              <a:latin typeface="+mj-lt"/>
              <a:cs typeface="Arial" pitchFamily="34" charset="0"/>
            </a:endParaRPr>
          </a:p>
        </p:txBody>
      </p:sp>
      <p:sp>
        <p:nvSpPr>
          <p:cNvPr id="5" name="Rounded Rectangle 4"/>
          <p:cNvSpPr/>
          <p:nvPr/>
        </p:nvSpPr>
        <p:spPr>
          <a:xfrm>
            <a:off x="3532907" y="2701636"/>
            <a:ext cx="1717966" cy="378229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just" eaLnBrk="0" fontAlgn="base" hangingPunct="0">
              <a:spcBef>
                <a:spcPct val="0"/>
              </a:spcBef>
              <a:spcAft>
                <a:spcPct val="0"/>
              </a:spcAft>
            </a:pPr>
            <a:r>
              <a:rPr lang="vi-VN" sz="2800" smtClean="0">
                <a:solidFill>
                  <a:srgbClr val="040666"/>
                </a:solidFill>
                <a:latin typeface="+mj-lt"/>
                <a:ea typeface="Times New Roman" pitchFamily="18" charset="0"/>
                <a:cs typeface="Times New Roman" pitchFamily="18" charset="0"/>
              </a:rPr>
              <a:t>2.Nghị luận về một hiện tượng đời sống</a:t>
            </a:r>
            <a:endParaRPr lang="en-US" sz="2800" smtClean="0">
              <a:solidFill>
                <a:srgbClr val="040666"/>
              </a:solidFill>
              <a:latin typeface="+mj-lt"/>
              <a:cs typeface="Arial" pitchFamily="34" charset="0"/>
            </a:endParaRPr>
          </a:p>
        </p:txBody>
      </p:sp>
      <p:sp>
        <p:nvSpPr>
          <p:cNvPr id="6" name="Rounded Rectangle 5"/>
          <p:cNvSpPr/>
          <p:nvPr/>
        </p:nvSpPr>
        <p:spPr>
          <a:xfrm>
            <a:off x="5624946" y="2701635"/>
            <a:ext cx="1856510" cy="3851564"/>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just" eaLnBrk="0" fontAlgn="base" hangingPunct="0">
              <a:spcBef>
                <a:spcPct val="0"/>
              </a:spcBef>
              <a:spcAft>
                <a:spcPct val="0"/>
              </a:spcAft>
            </a:pPr>
            <a:r>
              <a:rPr lang="vi-VN" sz="2100" smtClean="0">
                <a:solidFill>
                  <a:srgbClr val="040666"/>
                </a:solidFill>
                <a:ea typeface="Times New Roman" pitchFamily="18" charset="0"/>
                <a:cs typeface="Times New Roman" pitchFamily="18" charset="0"/>
              </a:rPr>
              <a:t>3.Nghị luận về một vấn đề xã hội được đặt ra trong tác phẩm văn học hoặc trong một câu chuyện</a:t>
            </a:r>
            <a:r>
              <a:rPr lang="vi-VN" sz="2200" smtClean="0">
                <a:solidFill>
                  <a:srgbClr val="040666"/>
                </a:solidFill>
                <a:ea typeface="Times New Roman" pitchFamily="18" charset="0"/>
                <a:cs typeface="Times New Roman" pitchFamily="18" charset="0"/>
              </a:rPr>
              <a:t>.</a:t>
            </a:r>
            <a:endParaRPr lang="en-US" sz="2200" smtClean="0">
              <a:solidFill>
                <a:srgbClr val="040666"/>
              </a:solidFill>
              <a:cs typeface="Arial" pitchFamily="34" charset="0"/>
            </a:endParaRPr>
          </a:p>
        </p:txBody>
      </p:sp>
      <p:sp>
        <p:nvSpPr>
          <p:cNvPr id="7" name="Rounded Rectangle 6"/>
          <p:cNvSpPr/>
          <p:nvPr/>
        </p:nvSpPr>
        <p:spPr>
          <a:xfrm>
            <a:off x="7910945" y="2729343"/>
            <a:ext cx="1773382" cy="3823855"/>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just" eaLnBrk="0" fontAlgn="base" hangingPunct="0">
              <a:spcBef>
                <a:spcPct val="0"/>
              </a:spcBef>
              <a:spcAft>
                <a:spcPct val="0"/>
              </a:spcAft>
            </a:pPr>
            <a:r>
              <a:rPr lang="vi-VN" sz="2400" smtClean="0">
                <a:solidFill>
                  <a:srgbClr val="040666"/>
                </a:solidFill>
                <a:ea typeface="Times New Roman" pitchFamily="18" charset="0"/>
                <a:cs typeface="Times New Roman" pitchFamily="18" charset="0"/>
              </a:rPr>
              <a:t>4. Dạng đề nghị luận kết hợp hai mặt tốt - xấu trong một vấn đề</a:t>
            </a:r>
            <a:endParaRPr lang="en-US" sz="2400" smtClean="0">
              <a:solidFill>
                <a:srgbClr val="040666"/>
              </a:solidFill>
              <a:cs typeface="Arial" pitchFamily="34" charset="0"/>
            </a:endParaRPr>
          </a:p>
        </p:txBody>
      </p:sp>
      <p:sp>
        <p:nvSpPr>
          <p:cNvPr id="9" name="Rounded Rectangle 8"/>
          <p:cNvSpPr/>
          <p:nvPr/>
        </p:nvSpPr>
        <p:spPr>
          <a:xfrm>
            <a:off x="10016836" y="2660071"/>
            <a:ext cx="1759528" cy="378229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just" eaLnBrk="0" fontAlgn="base" hangingPunct="0">
              <a:spcBef>
                <a:spcPct val="0"/>
              </a:spcBef>
              <a:spcAft>
                <a:spcPct val="0"/>
              </a:spcAft>
            </a:pPr>
            <a:r>
              <a:rPr lang="en-US" sz="2400" smtClean="0">
                <a:solidFill>
                  <a:srgbClr val="040666"/>
                </a:solidFill>
                <a:ea typeface="Times New Roman" pitchFamily="18" charset="0"/>
                <a:cs typeface="Times New Roman" pitchFamily="18" charset="0"/>
              </a:rPr>
              <a:t>5</a:t>
            </a:r>
            <a:r>
              <a:rPr lang="vi-VN" sz="2400" smtClean="0">
                <a:solidFill>
                  <a:srgbClr val="040666"/>
                </a:solidFill>
                <a:ea typeface="Times New Roman" pitchFamily="18" charset="0"/>
                <a:cs typeface="Times New Roman" pitchFamily="18" charset="0"/>
              </a:rPr>
              <a:t>. Nghị luận về một vấn đề được gợi ra từ một hình ảnh/bức tranh.</a:t>
            </a:r>
            <a:endParaRPr lang="vi-VN" sz="2400" smtClean="0">
              <a:solidFill>
                <a:srgbClr val="040666"/>
              </a:solidFill>
              <a:cs typeface="Arial" pitchFamily="34" charset="0"/>
            </a:endParaRPr>
          </a:p>
        </p:txBody>
      </p:sp>
      <p:sp>
        <p:nvSpPr>
          <p:cNvPr id="12" name="Rectangle 11"/>
          <p:cNvSpPr/>
          <p:nvPr/>
        </p:nvSpPr>
        <p:spPr>
          <a:xfrm>
            <a:off x="1066800" y="0"/>
            <a:ext cx="10252364" cy="214745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fontAlgn="base">
              <a:spcBef>
                <a:spcPct val="0"/>
              </a:spcBef>
              <a:spcAft>
                <a:spcPct val="0"/>
              </a:spcAft>
            </a:pPr>
            <a:r>
              <a:rPr lang="vi-VN" sz="2400" b="1" smtClean="0">
                <a:solidFill>
                  <a:srgbClr val="FF0000"/>
                </a:solidFill>
                <a:latin typeface="+mj-lt"/>
                <a:ea typeface="Times New Roman" pitchFamily="18" charset="0"/>
                <a:cs typeface="Times New Roman" pitchFamily="18" charset="0"/>
              </a:rPr>
              <a:t>II. CÁC DẠNG ĐỀ NGHỊ LUẬN XÃ HỘI</a:t>
            </a:r>
            <a:endParaRPr lang="en-US" sz="2400" b="1" smtClean="0">
              <a:solidFill>
                <a:srgbClr val="FF0000"/>
              </a:solidFill>
              <a:latin typeface="+mj-lt"/>
              <a:ea typeface="Times New Roman" pitchFamily="18" charset="0"/>
              <a:cs typeface="Times New Roman" pitchFamily="18" charset="0"/>
            </a:endParaRPr>
          </a:p>
          <a:p>
            <a:pPr lvl="0" algn="just" eaLnBrk="0" fontAlgn="base" hangingPunct="0">
              <a:spcBef>
                <a:spcPct val="0"/>
              </a:spcBef>
              <a:spcAft>
                <a:spcPct val="0"/>
              </a:spcAft>
            </a:pPr>
            <a:r>
              <a:rPr lang="en-US" smtClean="0">
                <a:solidFill>
                  <a:srgbClr val="FF0000"/>
                </a:solidFill>
                <a:cs typeface="Arial" pitchFamily="34" charset="0"/>
              </a:rPr>
              <a:t> </a:t>
            </a:r>
            <a:r>
              <a:rPr lang="vi-VN" sz="2000" smtClean="0">
                <a:solidFill>
                  <a:srgbClr val="040666"/>
                </a:solidFill>
                <a:ea typeface="Times New Roman" pitchFamily="18" charset="0"/>
                <a:cs typeface="Times New Roman" pitchFamily="18" charset="0"/>
              </a:rPr>
              <a:t>Nghị luận xã hội trong nhà trường phổ thông thường có hai dạng đề chính. </a:t>
            </a:r>
            <a:r>
              <a:rPr lang="vi-VN" sz="2000" b="1" smtClean="0">
                <a:solidFill>
                  <a:srgbClr val="C00000"/>
                </a:solidFill>
                <a:ea typeface="Times New Roman" pitchFamily="18" charset="0"/>
                <a:cs typeface="Times New Roman" pitchFamily="18" charset="0"/>
              </a:rPr>
              <a:t>Nghị luận về một tư tưởng, đạo lí,  Nghị luận về một hiện tượng đời sống.</a:t>
            </a:r>
            <a:endParaRPr lang="en-US" sz="2000" b="1" smtClean="0">
              <a:solidFill>
                <a:srgbClr val="C00000"/>
              </a:solidFill>
              <a:cs typeface="Arial" pitchFamily="34" charset="0"/>
            </a:endParaRPr>
          </a:p>
          <a:p>
            <a:pPr lvl="0" algn="just" eaLnBrk="0" fontAlgn="base" hangingPunct="0">
              <a:spcBef>
                <a:spcPct val="0"/>
              </a:spcBef>
              <a:spcAft>
                <a:spcPct val="0"/>
              </a:spcAft>
            </a:pPr>
            <a:r>
              <a:rPr lang="vi-VN" sz="2000" smtClean="0">
                <a:solidFill>
                  <a:srgbClr val="040666"/>
                </a:solidFill>
                <a:ea typeface="Times New Roman" pitchFamily="18" charset="0"/>
                <a:cs typeface="Times New Roman" pitchFamily="18" charset="0"/>
              </a:rPr>
              <a:t>Ngoài ra dựa vào đề thi để cụ thể hơn trong việc nhận diện, nghị luận xã hội </a:t>
            </a:r>
            <a:r>
              <a:rPr lang="vi-VN" sz="2000" b="1" smtClean="0">
                <a:solidFill>
                  <a:srgbClr val="0000FF"/>
                </a:solidFill>
                <a:ea typeface="Times New Roman" pitchFamily="18" charset="0"/>
                <a:cs typeface="Times New Roman" pitchFamily="18" charset="0"/>
              </a:rPr>
              <a:t>được phân hóa thành các dạng sau</a:t>
            </a:r>
            <a:r>
              <a:rPr lang="vi-VN" sz="2000" smtClean="0">
                <a:solidFill>
                  <a:srgbClr val="040666"/>
                </a:solidFill>
                <a:ea typeface="Times New Roman" pitchFamily="18" charset="0"/>
                <a:cs typeface="Times New Roman" pitchFamily="18" charset="0"/>
              </a:rPr>
              <a:t>:</a:t>
            </a:r>
            <a:endParaRPr lang="en-US" sz="2000" smtClean="0">
              <a:solidFill>
                <a:srgbClr val="040666"/>
              </a:solidFill>
              <a:cs typeface="Arial" pitchFamily="34" charset="0"/>
            </a:endParaRPr>
          </a:p>
          <a:p>
            <a:pPr lvl="0" algn="just" fontAlgn="base">
              <a:spcBef>
                <a:spcPct val="0"/>
              </a:spcBef>
              <a:spcAft>
                <a:spcPct val="0"/>
              </a:spcAft>
            </a:pPr>
            <a:endParaRPr lang="en-US" smtClean="0">
              <a:solidFill>
                <a:srgbClr val="FF0000"/>
              </a:solidFill>
              <a:cs typeface="Arial" pitchFamily="34" charset="0"/>
            </a:endParaRPr>
          </a:p>
        </p:txBody>
      </p:sp>
      <p:cxnSp>
        <p:nvCxnSpPr>
          <p:cNvPr id="14" name="Straight Arrow Connector 13"/>
          <p:cNvCxnSpPr/>
          <p:nvPr/>
        </p:nvCxnSpPr>
        <p:spPr>
          <a:xfrm rot="10800000" flipV="1">
            <a:off x="2493818" y="2119745"/>
            <a:ext cx="2119746"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4364182" y="2189018"/>
            <a:ext cx="665020" cy="401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6" idx="0"/>
          </p:cNvCxnSpPr>
          <p:nvPr/>
        </p:nvCxnSpPr>
        <p:spPr>
          <a:xfrm rot="5400000">
            <a:off x="6373095" y="2424546"/>
            <a:ext cx="457195" cy="96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8451272" y="2272142"/>
            <a:ext cx="512618" cy="290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113818" y="2216727"/>
            <a:ext cx="748146" cy="415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228600" y="214313"/>
            <a:ext cx="11744325" cy="6309420"/>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Tx/>
              <a:buNone/>
              <a:tabLst/>
            </a:pPr>
            <a:r>
              <a:rPr lang="en-US" sz="2000" b="1" smtClean="0">
                <a:solidFill>
                  <a:srgbClr val="FF0000"/>
                </a:solidFill>
                <a:latin typeface="Times New Roman" pitchFamily="18" charset="0"/>
                <a:ea typeface="Times New Roman" pitchFamily="18" charset="0"/>
                <a:cs typeface="Times New Roman" pitchFamily="18" charset="0"/>
              </a:rPr>
              <a:t>*</a:t>
            </a:r>
            <a:r>
              <a:rPr kumimoji="0" lang="vi-VN" sz="20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Những vấn đề cần lưu ý khi làm văn nghị luận xã hội</a:t>
            </a:r>
            <a:endParaRPr kumimoji="0" lang="en-US" sz="20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a:t>
            </a:r>
            <a:r>
              <a:rPr kumimoji="0" lang="vi-VN" sz="1600" b="1" i="0" u="none" strike="noStrike" cap="none" normalizeH="0" baseline="0" smtClean="0" bmk="">
                <a:ln>
                  <a:noFill/>
                </a:ln>
                <a:solidFill>
                  <a:srgbClr val="FF0000"/>
                </a:solidFill>
                <a:effectLst/>
                <a:latin typeface="Times New Roman" pitchFamily="18" charset="0"/>
                <a:ea typeface="Times New Roman" pitchFamily="18" charset="0"/>
                <a:cs typeface="Times New Roman" pitchFamily="18" charset="0"/>
              </a:rPr>
              <a:t>.  Đọc kỹ đề</a:t>
            </a:r>
            <a:endParaRPr kumimoji="0" lang="en-US" sz="1600" b="0" i="0" u="none" strike="noStrike" cap="none" normalizeH="0" baseline="0" smtClean="0" bmk="">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a:t>
            </a: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Mục đích: Hiểu rõ yêu cầu của đề, phân biệt được tư tưởng đạo lý hay hiện tượng đời sống.</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Phương pháp xác định: Đọc kỹ đề, gạch chân dưới từ, cụm từ quan trọng để giải thích và xác lập luận điểm cho toàn bài. Từ đó có định hướng đúng mà viết bài cho tốt.</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FF0000"/>
                </a:solidFill>
                <a:effectLst/>
                <a:latin typeface="Times New Roman" pitchFamily="18" charset="0"/>
                <a:ea typeface="Times New Roman" pitchFamily="18" charset="0"/>
                <a:cs typeface="Times New Roman" pitchFamily="18" charset="0"/>
              </a:rPr>
              <a:t>b. Lập dàn ý</a:t>
            </a:r>
            <a:endParaRPr kumimoji="0" lang="en-US" sz="1600" b="0" i="0" u="none" strike="noStrike" cap="none" normalizeH="0" baseline="0" smtClean="0" bmk="">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a:t>
            </a: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Giúp ta trình bày văn bản khoa học, có cấu trúc chặt chẽ, hợp logic.</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Kiểm soát được hệ thống ý, lập luận chặt chẽ, mạch lạc.</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Chủ động dung lượng các luận điểm phù hợp, tránh lan man, dài dòng.</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FF0000"/>
                </a:solidFill>
                <a:effectLst/>
                <a:latin typeface="Times New Roman" pitchFamily="18" charset="0"/>
                <a:ea typeface="Times New Roman" pitchFamily="18" charset="0"/>
                <a:cs typeface="Times New Roman" pitchFamily="18" charset="0"/>
              </a:rPr>
              <a:t>c. Dẫn chứng phù hợp</a:t>
            </a:r>
            <a:endParaRPr kumimoji="0" lang="en-US" sz="1600" b="0" i="0" u="none" strike="noStrike" cap="none" normalizeH="0" baseline="0" smtClean="0" bmk="">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a:t>
            </a: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Không lấy những dẫn chứng chung chung (không có người, nội dung, sự việc cụ thể) sẽ không tốt cho bài làm.</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Dẫn chứng phải có tính thực tế và thuyết phục (người thật, việc thật).</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Đưa dẫn chứng phải thật khéo léo và phù hợp (tuyệt đối không kể lể dài dòng).</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FF0000"/>
                </a:solidFill>
                <a:effectLst/>
                <a:latin typeface="Times New Roman" pitchFamily="18" charset="0"/>
                <a:ea typeface="Times New Roman" pitchFamily="18" charset="0"/>
                <a:cs typeface="Times New Roman" pitchFamily="18" charset="0"/>
              </a:rPr>
              <a:t>d. Lập luận chặt chẽ, lời văn cô động, giàu sức thuyết phục</a:t>
            </a:r>
            <a:endParaRPr kumimoji="0" lang="en-US" sz="1600" b="0" i="0" u="none" strike="noStrike" cap="none" normalizeH="0" baseline="0" smtClean="0" bmk="">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1"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a:t>
            </a: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Lời văn, câu văn, đoạn văn viết phải cô đúc, ngắn gọn.</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vi-VN"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Lập luận phải chặt chẽ.</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Cảm xúc trong sáng, lành mạnh.</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bmk="">
                <a:ln>
                  <a:noFill/>
                </a:ln>
                <a:solidFill>
                  <a:srgbClr val="040666"/>
                </a:solidFill>
                <a:effectLst/>
                <a:latin typeface="Times New Roman" pitchFamily="18" charset="0"/>
                <a:ea typeface="Times New Roman" pitchFamily="18" charset="0"/>
                <a:cs typeface="Times New Roman" pitchFamily="18" charset="0"/>
              </a:rPr>
              <a:t>- Để bài văn thấu tình đạt lý thì phải thường xuyên tạo lối viết song song (đồng tình, không đồng tình; ngợi ca, phản bác…).</a:t>
            </a:r>
            <a:endParaRPr kumimoji="0" lang="en-US" sz="1600" b="0" i="0" u="none" strike="noStrike" cap="none" normalizeH="0" baseline="0" smtClean="0" bmk="">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bmk="">
                <a:ln>
                  <a:noFill/>
                </a:ln>
                <a:solidFill>
                  <a:srgbClr val="FF0000"/>
                </a:solidFill>
                <a:effectLst/>
                <a:latin typeface="Times New Roman" pitchFamily="18" charset="0"/>
                <a:ea typeface="Times New Roman" pitchFamily="18" charset="0"/>
                <a:cs typeface="Times New Roman" pitchFamily="18" charset="0"/>
              </a:rPr>
              <a:t>e. Bài học nhận thức và hành động</a:t>
            </a:r>
            <a:endParaRPr kumimoji="0" lang="en-US" sz="16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a:t>
            </a:r>
            <a:r>
              <a:rPr kumimoji="0" lang="en-US" sz="16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Sau khi phân tích, chứng minh, bàn luận… thì phải rút ra cho mình bài học.</a:t>
            </a:r>
            <a:endParaRPr kumimoji="0" lang="en-US" sz="1600" b="0" i="0" u="none" strike="noStrike" cap="none" normalizeH="0" baseline="0" smtClean="0">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Thường bài học cho bản thân bao giờ cũng gắn liền với rèn luyện nhân cách cao đẹp, đấu tranh loại bỏ những thói xấu ra khỏi bản thân, học tập lối sống…</a:t>
            </a:r>
            <a:endParaRPr kumimoji="0" lang="en-US" sz="1600" b="0" i="0" u="none" strike="noStrike" cap="none" normalizeH="0" baseline="0" smtClean="0">
              <a:ln>
                <a:noFill/>
              </a:ln>
              <a:solidFill>
                <a:srgbClr val="040666"/>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g. Độ dài cần phù hợp với yêu cầu đề bài</a:t>
            </a:r>
            <a:endParaRPr kumimoji="0" lang="en-US" sz="16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Khi đọc đề cần chú ý yêu cầu đề (hình thức bài làm là đoạn văn hay bài văn, bao nhiêu câu, bao nhiêu chữ…) từ đó sắp xếp ý tạo thành bài văn hoàn chỉnh.</a:t>
            </a:r>
            <a:endParaRPr kumimoji="0" lang="en-US" sz="1600" b="0" i="0" u="none" strike="noStrike" cap="none" normalizeH="0" baseline="0" smtClean="0">
              <a:ln>
                <a:noFill/>
              </a:ln>
              <a:solidFill>
                <a:srgbClr val="040666"/>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2" name="Picture 1">
            <a:extLst>
              <a:ext uri="{FF2B5EF4-FFF2-40B4-BE49-F238E27FC236}">
                <a16:creationId xmlns:a16="http://schemas.microsoft.com/office/drawing/2014/main" xmlns="" id="{FE46FD3D-D6C3-4BBE-8460-7DE65B4F4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146412"/>
            <a:ext cx="9710057" cy="5627528"/>
          </a:xfrm>
          <a:prstGeom prst="rect">
            <a:avLst/>
          </a:prstGeom>
        </p:spPr>
      </p:pic>
      <p:sp>
        <p:nvSpPr>
          <p:cNvPr id="3" name="TextBox 2">
            <a:extLst>
              <a:ext uri="{FF2B5EF4-FFF2-40B4-BE49-F238E27FC236}">
                <a16:creationId xmlns:a16="http://schemas.microsoft.com/office/drawing/2014/main" xmlns="" id="{0C59951A-5EFA-4F75-93C9-87EC2CE467A6}"/>
              </a:ext>
            </a:extLst>
          </p:cNvPr>
          <p:cNvSpPr txBox="1">
            <a:spLocks noChangeArrowheads="1"/>
          </p:cNvSpPr>
          <p:nvPr/>
        </p:nvSpPr>
        <p:spPr bwMode="auto">
          <a:xfrm>
            <a:off x="1378424" y="344864"/>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fontAlgn="base">
              <a:spcBef>
                <a:spcPct val="0"/>
              </a:spcBef>
              <a:spcAft>
                <a:spcPct val="0"/>
              </a:spcAft>
            </a:pPr>
            <a:r>
              <a:rPr lang="pt-BR" altLang="en-US" sz="3600" b="1">
                <a:solidFill>
                  <a:srgbClr val="C00000"/>
                </a:solidFill>
                <a:cs typeface="Times New Roman" panose="02020603050405020304" pitchFamily="18" charset="0"/>
              </a:rPr>
              <a:t>  </a:t>
            </a:r>
            <a:r>
              <a:rPr lang="pt-BR" altLang="en-US" sz="3600" b="1" smtClean="0">
                <a:solidFill>
                  <a:srgbClr val="C00000"/>
                </a:solidFill>
                <a:cs typeface="Times New Roman" panose="02020603050405020304" pitchFamily="18" charset="0"/>
              </a:rPr>
              <a:t>III</a:t>
            </a:r>
            <a:r>
              <a:rPr lang="pt-BR" altLang="en-US" sz="3600" b="1" dirty="0">
                <a:solidFill>
                  <a:srgbClr val="C00000"/>
                </a:solidFill>
                <a:cs typeface="Times New Roman" panose="02020603050405020304" pitchFamily="18" charset="0"/>
              </a:rPr>
              <a:t>. </a:t>
            </a:r>
            <a:r>
              <a:rPr lang="pt-BR" altLang="en-US" sz="4000" b="1" dirty="0">
                <a:solidFill>
                  <a:srgbClr val="C00000"/>
                </a:solidFill>
                <a:cs typeface="Times New Roman" panose="02020603050405020304" pitchFamily="18" charset="0"/>
              </a:rPr>
              <a:t>Các bước </a:t>
            </a:r>
            <a:r>
              <a:rPr lang="pt-BR" altLang="en-US" sz="4000" b="1">
                <a:solidFill>
                  <a:srgbClr val="C00000"/>
                </a:solidFill>
                <a:cs typeface="Times New Roman" panose="02020603050405020304" pitchFamily="18" charset="0"/>
              </a:rPr>
              <a:t>viết </a:t>
            </a:r>
            <a:r>
              <a:rPr lang="pt-BR" altLang="en-US" sz="4000" b="1" smtClean="0">
                <a:solidFill>
                  <a:srgbClr val="C00000"/>
                </a:solidFill>
                <a:cs typeface="Times New Roman" panose="02020603050405020304" pitchFamily="18" charset="0"/>
              </a:rPr>
              <a:t>bài </a:t>
            </a:r>
            <a:r>
              <a:rPr lang="pt-BR" altLang="en-US" sz="4000" b="1" dirty="0">
                <a:solidFill>
                  <a:srgbClr val="C00000"/>
                </a:solidFill>
                <a:cs typeface="Times New Roman" panose="02020603050405020304" pitchFamily="18" charset="0"/>
              </a:rPr>
              <a:t>văn NLXH </a:t>
            </a:r>
            <a:endParaRPr lang="en-US" altLang="en-US" sz="4000" dirty="0">
              <a:solidFill>
                <a:srgbClr val="C00000"/>
              </a:solidFill>
              <a:latin typeface="Calibri" panose="020F0502020204030204" pitchFamily="34" charset="0"/>
            </a:endParaRPr>
          </a:p>
        </p:txBody>
      </p:sp>
      <p:sp>
        <p:nvSpPr>
          <p:cNvPr id="5" name="TextBox 4">
            <a:extLst>
              <a:ext uri="{FF2B5EF4-FFF2-40B4-BE49-F238E27FC236}">
                <a16:creationId xmlns:a16="http://schemas.microsoft.com/office/drawing/2014/main" xmlns="" id="{5BFE2525-D984-434C-A653-D06AD805A1D2}"/>
              </a:ext>
            </a:extLst>
          </p:cNvPr>
          <p:cNvSpPr txBox="1"/>
          <p:nvPr/>
        </p:nvSpPr>
        <p:spPr>
          <a:xfrm>
            <a:off x="2183642" y="2069563"/>
            <a:ext cx="2715904" cy="553998"/>
          </a:xfrm>
          <a:prstGeom prst="rect">
            <a:avLst/>
          </a:prstGeom>
          <a:noFill/>
        </p:spPr>
        <p:txBody>
          <a:bodyPr wrap="square">
            <a:spAutoFit/>
          </a:bodyPr>
          <a:lstStyle/>
          <a:p>
            <a:pPr lvl="0"/>
            <a:r>
              <a:rPr lang="pt-BR" sz="3000" b="1" dirty="0">
                <a:latin typeface="Times New Roman" panose="02020603050405020304" pitchFamily="18" charset="0"/>
                <a:cs typeface="Times New Roman" panose="02020603050405020304" pitchFamily="18" charset="0"/>
              </a:rPr>
              <a:t>1.Tìm hiểu đề</a:t>
            </a:r>
            <a:endParaRPr lang="en-US" sz="3000" dirty="0"/>
          </a:p>
        </p:txBody>
      </p:sp>
      <p:sp>
        <p:nvSpPr>
          <p:cNvPr id="7" name="TextBox 6">
            <a:extLst>
              <a:ext uri="{FF2B5EF4-FFF2-40B4-BE49-F238E27FC236}">
                <a16:creationId xmlns:a16="http://schemas.microsoft.com/office/drawing/2014/main" xmlns="" id="{7681F2D3-FB80-4B00-AB2B-8643016A26EC}"/>
              </a:ext>
            </a:extLst>
          </p:cNvPr>
          <p:cNvSpPr txBox="1"/>
          <p:nvPr/>
        </p:nvSpPr>
        <p:spPr>
          <a:xfrm>
            <a:off x="6921690" y="2069563"/>
            <a:ext cx="6591868" cy="553998"/>
          </a:xfrm>
          <a:prstGeom prst="rect">
            <a:avLst/>
          </a:prstGeom>
          <a:noFill/>
        </p:spPr>
        <p:txBody>
          <a:bodyPr wrap="square">
            <a:spAutoFit/>
          </a:bodyPr>
          <a:lstStyle/>
          <a:p>
            <a:pPr lvl="0"/>
            <a:r>
              <a:rPr lang="pt-BR" sz="3000" b="1" dirty="0">
                <a:latin typeface="Times New Roman" panose="02020603050405020304" pitchFamily="18" charset="0"/>
                <a:cs typeface="Times New Roman" panose="02020603050405020304" pitchFamily="18" charset="0"/>
              </a:rPr>
              <a:t>2.Tìm ý, </a:t>
            </a:r>
            <a:r>
              <a:rPr lang="pt-BR" sz="3000" b="1">
                <a:latin typeface="Times New Roman" panose="02020603050405020304" pitchFamily="18" charset="0"/>
                <a:cs typeface="Times New Roman" panose="02020603050405020304" pitchFamily="18" charset="0"/>
              </a:rPr>
              <a:t>lập </a:t>
            </a:r>
            <a:r>
              <a:rPr lang="pt-BR" sz="3000" b="1" smtClean="0">
                <a:latin typeface="Times New Roman" panose="02020603050405020304" pitchFamily="18" charset="0"/>
                <a:cs typeface="Times New Roman" panose="02020603050405020304" pitchFamily="18" charset="0"/>
              </a:rPr>
              <a:t>dàn </a:t>
            </a:r>
            <a:r>
              <a:rPr lang="pt-BR" sz="3000" b="1" dirty="0">
                <a:latin typeface="Times New Roman" panose="02020603050405020304" pitchFamily="18" charset="0"/>
                <a:cs typeface="Times New Roman" panose="02020603050405020304" pitchFamily="18" charset="0"/>
              </a:rPr>
              <a:t>ý </a:t>
            </a:r>
            <a:endParaRPr lang="en-US" sz="3000" dirty="0"/>
          </a:p>
        </p:txBody>
      </p:sp>
      <p:sp>
        <p:nvSpPr>
          <p:cNvPr id="9" name="TextBox 8">
            <a:extLst>
              <a:ext uri="{FF2B5EF4-FFF2-40B4-BE49-F238E27FC236}">
                <a16:creationId xmlns:a16="http://schemas.microsoft.com/office/drawing/2014/main" xmlns="" id="{FF6C6657-69D4-4E36-B5C6-57D3DEF06853}"/>
              </a:ext>
            </a:extLst>
          </p:cNvPr>
          <p:cNvSpPr txBox="1"/>
          <p:nvPr/>
        </p:nvSpPr>
        <p:spPr>
          <a:xfrm>
            <a:off x="2328081" y="4977388"/>
            <a:ext cx="2571465" cy="553998"/>
          </a:xfrm>
          <a:prstGeom prst="rect">
            <a:avLst/>
          </a:prstGeom>
          <a:noFill/>
        </p:spPr>
        <p:txBody>
          <a:bodyPr wrap="square">
            <a:spAutoFit/>
          </a:bodyPr>
          <a:lstStyle/>
          <a:p>
            <a:pPr lvl="0"/>
            <a:r>
              <a:rPr lang="pt-BR" sz="3000" b="1" dirty="0">
                <a:latin typeface="Times New Roman" panose="02020603050405020304" pitchFamily="18" charset="0"/>
                <a:cs typeface="Times New Roman" panose="02020603050405020304" pitchFamily="18" charset="0"/>
              </a:rPr>
              <a:t>3. </a:t>
            </a:r>
            <a:r>
              <a:rPr lang="pt-BR" sz="3000" b="1">
                <a:latin typeface="Times New Roman" panose="02020603050405020304" pitchFamily="18" charset="0"/>
                <a:cs typeface="Times New Roman" panose="02020603050405020304" pitchFamily="18" charset="0"/>
              </a:rPr>
              <a:t>Viết </a:t>
            </a:r>
            <a:r>
              <a:rPr lang="pt-BR" sz="3000" b="1" smtClean="0">
                <a:latin typeface="Times New Roman" panose="02020603050405020304" pitchFamily="18" charset="0"/>
                <a:cs typeface="Times New Roman" panose="02020603050405020304" pitchFamily="18" charset="0"/>
              </a:rPr>
              <a:t>bài </a:t>
            </a:r>
            <a:endParaRPr lang="en-US" sz="3000" dirty="0"/>
          </a:p>
        </p:txBody>
      </p:sp>
      <p:sp>
        <p:nvSpPr>
          <p:cNvPr id="11" name="TextBox 10">
            <a:extLst>
              <a:ext uri="{FF2B5EF4-FFF2-40B4-BE49-F238E27FC236}">
                <a16:creationId xmlns:a16="http://schemas.microsoft.com/office/drawing/2014/main" xmlns="" id="{00DA04C2-1C41-448D-B128-CB6538E89722}"/>
              </a:ext>
            </a:extLst>
          </p:cNvPr>
          <p:cNvSpPr txBox="1"/>
          <p:nvPr/>
        </p:nvSpPr>
        <p:spPr>
          <a:xfrm>
            <a:off x="6747681" y="4977388"/>
            <a:ext cx="6939886" cy="553998"/>
          </a:xfrm>
          <a:prstGeom prst="rect">
            <a:avLst/>
          </a:prstGeom>
          <a:noFill/>
        </p:spPr>
        <p:txBody>
          <a:bodyPr wrap="square">
            <a:spAutoFit/>
          </a:bodyPr>
          <a:lstStyle/>
          <a:p>
            <a:pPr lvl="0"/>
            <a:r>
              <a:rPr lang="pt-BR" sz="3000" b="1" dirty="0">
                <a:latin typeface="Times New Roman" panose="02020603050405020304" pitchFamily="18" charset="0"/>
                <a:cs typeface="Times New Roman" panose="02020603050405020304" pitchFamily="18" charset="0"/>
              </a:rPr>
              <a:t>4. Đọc và sửa lỗi </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1"/>
          <p:cNvSpPr>
            <a:spLocks noChangeArrowheads="1"/>
          </p:cNvSpPr>
          <p:nvPr/>
        </p:nvSpPr>
        <p:spPr bwMode="auto">
          <a:xfrm>
            <a:off x="1385455" y="1528328"/>
            <a:ext cx="9795163" cy="4893647"/>
          </a:xfrm>
          <a:prstGeom prst="rect">
            <a:avLst/>
          </a:prstGeom>
          <a:solidFill>
            <a:schemeClr val="accent2">
              <a:lumMod val="40000"/>
              <a:lumOff val="60000"/>
            </a:schemeClr>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1. Khái niệm:</a:t>
            </a:r>
            <a:endParaRPr kumimoji="0" lang="en-US" sz="24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Nghị luận về một tư tưởng, đạo lý là </a:t>
            </a:r>
            <a:r>
              <a:rPr kumimoji="0" lang="en-US" sz="24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bàn về một vấn đề thuộc lĩnh vực tư tưởng, đạo đức, quan điểm nhân sinh </a:t>
            </a:r>
            <a:r>
              <a:rPr kumimoji="0" lang="en-US" sz="24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(như các vấn đề về nhận thức, về tâm hồn nhân cách, về các quan hệ gia đình, xã hội, cách ứng xử, lối sống của con người trong xã hội…).</a:t>
            </a:r>
            <a:endParaRPr kumimoji="0" lang="en-US" sz="2400" b="0" i="0" u="none" strike="noStrike" cap="none" normalizeH="0" baseline="0" smtClean="0">
              <a:ln>
                <a:noFill/>
              </a:ln>
              <a:solidFill>
                <a:srgbClr val="040666"/>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Đối với học sinh trong nhà trường phổ thông, do đặc điểm tâm lý, lứa tuổi, tầm nhận thức nên những vấn đề đặt ra để bàn luận không phải là những vấn đề quá phức tạp, lớn lao mà chỉ là những vấn đề đạo đức, tư tưởng, tình cảm gắn liền với cuộc sống hàng ngày như tình cảm quê hương, bạn bè, ý thức trách nhiệm, tinh thần học tập… Những vấn đề này có thể được đặt ra một cách trực tiếp, nhưng thông thường là được gợi mở qua một câu danh ngôn, châm ngôn, ngạn ngữ, ca dao hay câu nói của một nhà văn hóa, nhà khoa học, người nổi tiếng…</a:t>
            </a:r>
            <a:endParaRPr kumimoji="0" lang="en-US" sz="2400" b="0" i="0" u="none" strike="noStrike" cap="none" normalizeH="0" baseline="0" smtClean="0">
              <a:ln>
                <a:noFill/>
              </a:ln>
              <a:solidFill>
                <a:srgbClr val="040666"/>
              </a:solidFill>
              <a:effectLst/>
              <a:latin typeface="Times New Roman" pitchFamily="18" charset="0"/>
              <a:cs typeface="Times New Roman" pitchFamily="18" charset="0"/>
            </a:endParaRPr>
          </a:p>
        </p:txBody>
      </p:sp>
      <p:sp>
        <p:nvSpPr>
          <p:cNvPr id="5" name="TextBox 4"/>
          <p:cNvSpPr txBox="1"/>
          <p:nvPr/>
        </p:nvSpPr>
        <p:spPr>
          <a:xfrm>
            <a:off x="2935862" y="0"/>
            <a:ext cx="6272213" cy="1231106"/>
          </a:xfrm>
          <a:prstGeom prst="rect">
            <a:avLst/>
          </a:prstGeom>
          <a:solidFill>
            <a:schemeClr val="accent2">
              <a:lumMod val="60000"/>
              <a:lumOff val="40000"/>
            </a:schemeClr>
          </a:solidFill>
        </p:spPr>
        <p:style>
          <a:lnRef idx="1">
            <a:schemeClr val="dk1"/>
          </a:lnRef>
          <a:fillRef idx="3">
            <a:schemeClr val="dk1"/>
          </a:fillRef>
          <a:effectRef idx="2">
            <a:schemeClr val="dk1"/>
          </a:effectRef>
          <a:fontRef idx="minor">
            <a:schemeClr val="lt1"/>
          </a:fontRef>
        </p:style>
        <p:txBody>
          <a:bodyPr wrap="square" rtlCol="0">
            <a:spAutoFit/>
          </a:bodyPr>
          <a:lstStyle/>
          <a:p>
            <a:pPr lvl="0" algn="ctr"/>
            <a:r>
              <a:rPr lang="en-US" sz="2800" b="1" smtClean="0">
                <a:solidFill>
                  <a:srgbClr val="FF0000"/>
                </a:solidFill>
                <a:latin typeface="Times New Roman" pitchFamily="18" charset="0"/>
                <a:ea typeface="Times New Roman" pitchFamily="18" charset="0"/>
                <a:cs typeface="Times New Roman" pitchFamily="18" charset="0"/>
              </a:rPr>
              <a:t>DẠNG 1: NGHỊ LUẬN VỀ MỘT TƯ TƯỞNG, ĐẠO LÝ</a:t>
            </a:r>
            <a:endParaRPr lang="en-US" sz="2800" smtClean="0">
              <a:solidFill>
                <a:srgbClr val="FF0000"/>
              </a:solidFill>
              <a:latin typeface="Times New Roman" pitchFamily="18" charset="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6325" cy="6858000"/>
          </a:xfrm>
          <a:prstGeom prst="rect">
            <a:avLst/>
          </a:prstGeom>
        </p:spPr>
      </p:pic>
      <p:sp>
        <p:nvSpPr>
          <p:cNvPr id="16" name="TextBox 15"/>
          <p:cNvSpPr txBox="1"/>
          <p:nvPr/>
        </p:nvSpPr>
        <p:spPr>
          <a:xfrm>
            <a:off x="4823113" y="523875"/>
            <a:ext cx="6678325" cy="126188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b="1" smtClean="0">
                <a:solidFill>
                  <a:srgbClr val="FFFF00"/>
                </a:solidFill>
                <a:latin typeface="Times New Roman" pitchFamily="18" charset="0"/>
                <a:cs typeface="Times New Roman" pitchFamily="18" charset="0"/>
              </a:rPr>
              <a:t>PHẦN I. GIỚI THIỆU ĐỀ THI KHỐI 6,7 NĂM HỌC 2022-2023-PHÂN TÍCH CẤU TẠO ĐỀ</a:t>
            </a:r>
          </a:p>
          <a:p>
            <a:endParaRPr lang="zh-CN" altLang="en-US" sz="2800" b="1" dirty="0">
              <a:solidFill>
                <a:srgbClr val="FFFF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17" name="TextBox 16"/>
          <p:cNvSpPr txBox="1"/>
          <p:nvPr/>
        </p:nvSpPr>
        <p:spPr>
          <a:xfrm>
            <a:off x="4857750" y="2151413"/>
            <a:ext cx="6600826"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smtClean="0">
                <a:solidFill>
                  <a:srgbClr val="FFFF00"/>
                </a:solidFill>
                <a:latin typeface="Times New Roman" panose="02020603050405020304" pitchFamily="18" charset="0"/>
                <a:cs typeface="Times New Roman" panose="02020603050405020304" pitchFamily="18" charset="0"/>
              </a:rPr>
              <a:t>PHẦN II</a:t>
            </a:r>
            <a:r>
              <a:rPr lang="en-US" sz="2800" b="1" dirty="0">
                <a:solidFill>
                  <a:srgbClr val="FFFF00"/>
                </a:solidFill>
                <a:latin typeface="Times New Roman" panose="02020603050405020304" pitchFamily="18" charset="0"/>
                <a:cs typeface="Times New Roman" panose="02020603050405020304" pitchFamily="18" charset="0"/>
              </a:rPr>
              <a:t>. </a:t>
            </a:r>
            <a:r>
              <a:rPr lang="en-US" altLang="zh-CN" sz="2800" b="1" dirty="0">
                <a:solidFill>
                  <a:srgbClr val="FFFF00"/>
                </a:solidFill>
                <a:latin typeface="Times New Roman" panose="02020603050405020304" pitchFamily="18" charset="0"/>
                <a:ea typeface="华康俪金黑W8(P)" panose="020B0800000000000000" pitchFamily="34" charset="-122"/>
                <a:cs typeface="Times New Roman" panose="02020603050405020304" pitchFamily="18" charset="0"/>
              </a:rPr>
              <a:t>NỘI DUNG CHUYÊN ĐỀ</a:t>
            </a:r>
            <a:endParaRPr lang="zh-CN" altLang="en-US" sz="2800" b="1" dirty="0">
              <a:solidFill>
                <a:srgbClr val="FFFF00"/>
              </a:solidFill>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21" name="Rounded Rectangle 20"/>
          <p:cNvSpPr/>
          <p:nvPr/>
        </p:nvSpPr>
        <p:spPr>
          <a:xfrm>
            <a:off x="1157288" y="857250"/>
            <a:ext cx="3127329" cy="52292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Rectangle 21"/>
          <p:cNvSpPr/>
          <p:nvPr/>
        </p:nvSpPr>
        <p:spPr>
          <a:xfrm>
            <a:off x="1635986" y="1907021"/>
            <a:ext cx="2177143" cy="2308324"/>
          </a:xfrm>
          <a:prstGeom prst="rect">
            <a:avLst/>
          </a:prstGeom>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CẤU TRÚC </a:t>
            </a:r>
          </a:p>
          <a:p>
            <a:pPr algn="ctr"/>
            <a:r>
              <a:rPr lang="en-US" sz="3600" b="1" dirty="0">
                <a:solidFill>
                  <a:srgbClr val="FF0000"/>
                </a:solidFill>
                <a:latin typeface="Times New Roman" panose="02020603050405020304" pitchFamily="18" charset="0"/>
                <a:cs typeface="Times New Roman" panose="02020603050405020304" pitchFamily="18" charset="0"/>
              </a:rPr>
              <a:t>CHUYÊN ĐỀ</a:t>
            </a:r>
          </a:p>
        </p:txBody>
      </p:sp>
      <p:sp>
        <p:nvSpPr>
          <p:cNvPr id="11" name="Rectangle 10"/>
          <p:cNvSpPr/>
          <p:nvPr/>
        </p:nvSpPr>
        <p:spPr>
          <a:xfrm>
            <a:off x="4755140" y="3086965"/>
            <a:ext cx="1524001" cy="23137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smtClean="0">
                <a:solidFill>
                  <a:srgbClr val="C00000"/>
                </a:solidFill>
                <a:latin typeface="Times New Roman" pitchFamily="18" charset="0"/>
                <a:cs typeface="Times New Roman" pitchFamily="18" charset="0"/>
              </a:rPr>
              <a:t> CHUYÊN ĐỀ I: CẢM THỤ VĂN HỌC</a:t>
            </a:r>
            <a:endParaRPr lang="en-US" b="1">
              <a:solidFill>
                <a:srgbClr val="C00000"/>
              </a:solidFill>
              <a:latin typeface="Times New Roman" pitchFamily="18" charset="0"/>
              <a:cs typeface="Times New Roman" pitchFamily="18" charset="0"/>
            </a:endParaRPr>
          </a:p>
        </p:txBody>
      </p:sp>
      <p:sp>
        <p:nvSpPr>
          <p:cNvPr id="12" name="Rectangle 11"/>
          <p:cNvSpPr/>
          <p:nvPr/>
        </p:nvSpPr>
        <p:spPr>
          <a:xfrm>
            <a:off x="6541077" y="3116410"/>
            <a:ext cx="1468582" cy="22721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 </a:t>
            </a:r>
            <a:r>
              <a:rPr lang="en-US" b="1" smtClean="0">
                <a:solidFill>
                  <a:srgbClr val="C00000"/>
                </a:solidFill>
                <a:latin typeface="Times New Roman" pitchFamily="18" charset="0"/>
                <a:cs typeface="Times New Roman" pitchFamily="18" charset="0"/>
              </a:rPr>
              <a:t>CHUYÊN ĐỀ II: HD VIẾT VĂN NLXH</a:t>
            </a:r>
            <a:endParaRPr lang="en-US"/>
          </a:p>
        </p:txBody>
      </p:sp>
      <p:sp>
        <p:nvSpPr>
          <p:cNvPr id="18" name="Rectangle 17"/>
          <p:cNvSpPr/>
          <p:nvPr/>
        </p:nvSpPr>
        <p:spPr>
          <a:xfrm>
            <a:off x="8185006" y="3116407"/>
            <a:ext cx="1440873" cy="2258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smtClean="0">
                <a:solidFill>
                  <a:srgbClr val="C00000"/>
                </a:solidFill>
                <a:latin typeface="Times New Roman" pitchFamily="18" charset="0"/>
                <a:cs typeface="Times New Roman" pitchFamily="18" charset="0"/>
              </a:rPr>
              <a:t>CHUYÊN ĐỀ II: HD  PHÂN TÍCH, CM MỘT NHẬN ĐỊNH </a:t>
            </a:r>
            <a:endParaRPr lang="en-US"/>
          </a:p>
        </p:txBody>
      </p:sp>
      <p:sp>
        <p:nvSpPr>
          <p:cNvPr id="19" name="Down Arrow 18"/>
          <p:cNvSpPr/>
          <p:nvPr/>
        </p:nvSpPr>
        <p:spPr>
          <a:xfrm>
            <a:off x="8098156" y="1785937"/>
            <a:ext cx="45719" cy="371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5529262" y="2643188"/>
            <a:ext cx="45719" cy="38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7258050" y="2657475"/>
            <a:ext cx="71438"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8886826" y="2728913"/>
            <a:ext cx="85725" cy="371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4257675" y="1385889"/>
            <a:ext cx="428625" cy="57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4243387" y="2411731"/>
            <a:ext cx="52863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815514" y="3114675"/>
            <a:ext cx="1428750" cy="2314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 </a:t>
            </a:r>
            <a:r>
              <a:rPr lang="en-US" b="1" smtClean="0">
                <a:solidFill>
                  <a:srgbClr val="C00000"/>
                </a:solidFill>
                <a:latin typeface="Times New Roman" pitchFamily="18" charset="0"/>
                <a:cs typeface="Times New Roman" pitchFamily="18" charset="0"/>
              </a:rPr>
              <a:t>CHUYÊN ĐỀ IV:MỘT SỐ ĐỀ THAM KHẢO LỚP 8</a:t>
            </a:r>
            <a:endParaRPr lang="en-US"/>
          </a:p>
        </p:txBody>
      </p:sp>
      <p:sp>
        <p:nvSpPr>
          <p:cNvPr id="613377" name="Rectangle 1"/>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Down Arrow 31"/>
          <p:cNvSpPr/>
          <p:nvPr/>
        </p:nvSpPr>
        <p:spPr>
          <a:xfrm>
            <a:off x="10401300" y="2686051"/>
            <a:ext cx="45719" cy="400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29188" y="5614988"/>
            <a:ext cx="6229350" cy="7715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Times New Roman" pitchFamily="18" charset="0"/>
                <a:cs typeface="Times New Roman" pitchFamily="18" charset="0"/>
              </a:rPr>
              <a:t> PHẦN III. THẢO LUẬN</a:t>
            </a:r>
            <a:endParaRPr lang="en-US" sz="3200" b="1">
              <a:solidFill>
                <a:srgbClr val="FFFF00"/>
              </a:solidFill>
              <a:latin typeface="Times New Roman" pitchFamily="18" charset="0"/>
              <a:cs typeface="Times New Roman" pitchFamily="18" charset="0"/>
            </a:endParaRPr>
          </a:p>
        </p:txBody>
      </p:sp>
      <p:sp>
        <p:nvSpPr>
          <p:cNvPr id="26" name="Right Arrow 25"/>
          <p:cNvSpPr/>
          <p:nvPr/>
        </p:nvSpPr>
        <p:spPr>
          <a:xfrm>
            <a:off x="4186237" y="5872162"/>
            <a:ext cx="742950" cy="100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06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par>
                                <p:cTn id="36" presetID="3" presetClass="entr" presetSubtype="1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linds(horizontal)">
                                      <p:cBhvr>
                                        <p:cTn id="41" dur="500"/>
                                        <p:tgtEl>
                                          <p:spTgt spid="2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linds(horizontal)">
                                      <p:cBhvr>
                                        <p:cTn id="44" dur="500"/>
                                        <p:tgtEl>
                                          <p:spTgt spid="2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linds(horizontal)">
                                      <p:cBhvr>
                                        <p:cTn id="53" dur="500"/>
                                        <p:tgtEl>
                                          <p:spTgt spid="18"/>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linds(horizontal)">
                                      <p:cBhvr>
                                        <p:cTn id="61" dur="500"/>
                                        <p:tgtEl>
                                          <p:spTgt spid="2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linds(horizontal)">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p:bldP spid="11" grpId="0" animBg="1"/>
      <p:bldP spid="12" grpId="0" animBg="1"/>
      <p:bldP spid="18" grpId="0" animBg="1"/>
      <p:bldP spid="19" grpId="0" animBg="1"/>
      <p:bldP spid="20" grpId="0" animBg="1"/>
      <p:bldP spid="23" grpId="0" animBg="1"/>
      <p:bldP spid="24" grpId="0" animBg="1"/>
      <p:bldP spid="29" grpId="0" animBg="1"/>
      <p:bldP spid="30" grpId="0" animBg="1"/>
      <p:bldP spid="31" grpId="0" animBg="1"/>
      <p:bldP spid="32"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1371600" y="1191491"/>
            <a:ext cx="9781309" cy="3785652"/>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515100" algn="l"/>
              </a:tabLst>
            </a:pPr>
            <a:r>
              <a:rPr kumimoji="0" lang="nb-NO" sz="24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a. Mở bài</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Dẫn dắt, giới thiệu tư tưởng, đạo lí cần bàn luận.</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Mở ra hướng giải quyết vấn đề.</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b. Thân bài</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Giải thích tư tưởng, đạo lí cần bàn luận: (khoảng 10 dòng)</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Khi giải thích cần lưu ý:</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Bám sát tư tưởng đạo lí mà đề yêu cầu, tránh suy diễn chủ quan, tuỳ tiện.</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Chỉ giải thích những từ ngữ, hình ảnh còn ẩn ý hoặc chưa rõ nghĩa.</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Phải đi từ yếu tố nhỏ đến yếu tố lớn: giải thích từ ngữ, hình ảnh trước, rồi mới khái quát ý nghĩa của toàn bộ tư tưởng đạo lí mà đề yêu cầu.</a:t>
            </a:r>
            <a:endParaRPr kumimoji="0" lang="nb-NO" sz="2400" b="0" i="0" u="none" strike="noStrike" cap="none" normalizeH="0" baseline="0" smtClean="0">
              <a:ln>
                <a:noFill/>
              </a:ln>
              <a:solidFill>
                <a:srgbClr val="170E5C"/>
              </a:solidFill>
              <a:effectLst/>
              <a:latin typeface="Times New Roman" pitchFamily="18" charset="0"/>
              <a:cs typeface="Times New Roman" pitchFamily="18" charset="0"/>
            </a:endParaRPr>
          </a:p>
        </p:txBody>
      </p:sp>
      <p:sp>
        <p:nvSpPr>
          <p:cNvPr id="3" name="TextBox 2"/>
          <p:cNvSpPr txBox="1"/>
          <p:nvPr/>
        </p:nvSpPr>
        <p:spPr>
          <a:xfrm>
            <a:off x="4225637" y="623455"/>
            <a:ext cx="2770910" cy="461665"/>
          </a:xfrm>
          <a:prstGeom prst="rect">
            <a:avLst/>
          </a:prstGeom>
          <a:solidFill>
            <a:schemeClr val="accent2">
              <a:lumMod val="60000"/>
              <a:lumOff val="40000"/>
            </a:schemeClr>
          </a:solidFill>
        </p:spPr>
        <p:txBody>
          <a:bodyPr wrap="square" rtlCol="0">
            <a:spAutoFit/>
          </a:bodyPr>
          <a:lstStyle/>
          <a:p>
            <a:pPr algn="ctr"/>
            <a:r>
              <a:rPr lang="en-US" sz="2400" b="1" smtClean="0">
                <a:solidFill>
                  <a:srgbClr val="FF0000"/>
                </a:solidFill>
              </a:rPr>
              <a:t>DÀN BÀI</a:t>
            </a:r>
            <a:endParaRPr lang="en-US" sz="2400" b="1">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93962" y="0"/>
            <a:ext cx="11720946" cy="6740307"/>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515100" algn="l"/>
              </a:tabLst>
            </a:pPr>
            <a:r>
              <a:rPr kumimoji="0" lang="nb-NO" sz="24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Bàn luận tư tưởng đạo lí mà đề yêu cầu: (khoảng 1,5 đến 2 mặt giấy thi)</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Bàn luận về mức độ đúng đắn, chính xác, sâu sắc của tư tưởng đạo lí mà đề yêu cầu. Khi bàn luận nội dung này, cần lưu ý:</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Phân tích, chia tách tư tưởng đạo lí thành các khía cạnh để xem xét, đánh giá.</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Dùng lí lẽ, lập luận và dẫn chứng để chứng minh tính đúng đắn, đồng thời bác bỏ những biểu hiện sai lệch có liên quan đến vấn đề tư tưởng, đạo lí được bàn luận.</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Khi bàn luận, đánh giá cần thận trọng, khách quan, có căn cứ vững chắc.</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Bàn luận về mức độ đầy đủ, toàn diện của tư tưởng đạo lí mà đề yêu cầu. Khi bàn luận nội dung này, cần lưu ý:</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Mở rộng bằng cách giải thích và chứng minh.</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 Mở rộng bằng cách đào sâu thêm vấn đề. Người viết nên tự đặt ra và trả lời các câu hỏi: Tư tưởng đạo lí ấy đã đầy đủ, toàn diện chưa? Có thể bổ sung thêm điều gì?</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Người viết cần lật đi lật lại vấn đề, xem xét từ nhiều góc độ, nhiều quan hệ để đánh giá và bổ sung cho hợp lí, chính xác. Người tham gia nghị luận đưa ra mặt trái của vấn đề, phủ nhận nó là công nhận cái đúng,ngược lại ,nếu vấn đề bình luận là sai hãy lật ngược bằng cách dưa ra vấn đề đúng, bảo vệ cái đúng cũng có nghĩa là phủ định cái sai.</a:t>
            </a:r>
            <a:endParaRPr kumimoji="0" lang="en-US" sz="24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4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Người viết cần có bản lĩnh, lập trường tư tưởng vững vàng, cần có suy nghĩ riêng, dám đưa ra chính kiến riêng, miễn là có lí, có tinh thần xây dựng và phù hợp đạo lí.</a:t>
            </a:r>
            <a:endParaRPr kumimoji="0" lang="nb-NO" sz="2400" b="0" i="0" u="none" strike="noStrike" cap="none" normalizeH="0" baseline="0" smtClean="0">
              <a:ln>
                <a:noFill/>
              </a:ln>
              <a:solidFill>
                <a:srgbClr val="170E5C"/>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ChangeArrowheads="1"/>
          </p:cNvSpPr>
          <p:nvPr/>
        </p:nvSpPr>
        <p:spPr bwMode="auto">
          <a:xfrm>
            <a:off x="1371600" y="706581"/>
            <a:ext cx="9753601" cy="5293757"/>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515100" algn="l"/>
              </a:tabLst>
            </a:pPr>
            <a:r>
              <a:rPr kumimoji="0" lang="nb-NO" sz="26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Rút ra bài học nhận thức và hành động trong cuộc sống:  (khoảng 10 dòng)</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Khi đưa ra bài học nhận thức và hành động, cần lưu ý:</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Bài học phải được rút ra từ chính tư tưởng đạo lí mà đề yêu cầu, phải hướng tới tuổi trẻ, phù hợp và thiết thực với tuổi trẻ, tránh chung chung, trừu tượng.</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Nên rút ra hai bài học, một về nhận thức, một về hành động.</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Bài học cần được nêu chân thành, giản dị, tránh hô khẩu hiệu, tránh hứa suông hứa hão.</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1"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c. Kết bài</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Đánh giá ngắn gọn, khái quát về tư tưởng, đạo lí đã bàn luận.</a:t>
            </a:r>
            <a:endParaRPr kumimoji="0" lang="en-US" sz="2600" b="0" i="0" u="none" strike="noStrike" cap="none" normalizeH="0" baseline="0" smtClean="0">
              <a:ln>
                <a:noFill/>
              </a:ln>
              <a:solidFill>
                <a:srgbClr val="170E5C"/>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r>
              <a:rPr kumimoji="0" lang="nb-NO" sz="2600" b="0" i="0" u="none" strike="noStrike" cap="none" normalizeH="0" baseline="0" smtClean="0">
                <a:ln>
                  <a:noFill/>
                </a:ln>
                <a:solidFill>
                  <a:srgbClr val="170E5C"/>
                </a:solidFill>
                <a:effectLst/>
                <a:latin typeface="Times New Roman" pitchFamily="18" charset="0"/>
                <a:ea typeface="Times New Roman" pitchFamily="18" charset="0"/>
                <a:cs typeface="Times New Roman" pitchFamily="18" charset="0"/>
              </a:rPr>
              <a:t>– Liên hệ mở rộng, nâng cao vấn đề ( trích dẫn câu thơ, câu hát, câu nói... hay, phù hợp)</a:t>
            </a:r>
            <a:endParaRPr kumimoji="0" lang="nb-NO" sz="2600" b="0" i="0" u="none" strike="noStrike" cap="none" normalizeH="0" baseline="0" smtClean="0">
              <a:ln>
                <a:noFill/>
              </a:ln>
              <a:solidFill>
                <a:srgbClr val="170E5C"/>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41534" y="4091567"/>
            <a:ext cx="6436701" cy="928167"/>
          </a:xfrm>
          <a:prstGeom prst="rect">
            <a:avLst/>
          </a:prstGeom>
          <a:noFill/>
          <a:ln>
            <a:noFill/>
          </a:ln>
        </p:spPr>
      </p:pic>
      <p:sp>
        <p:nvSpPr>
          <p:cNvPr id="4" name="Down Arrow 6">
            <a:extLst>
              <a:ext uri="{FF2B5EF4-FFF2-40B4-BE49-F238E27FC236}">
                <a16:creationId xmlns:a16="http://schemas.microsoft.com/office/drawing/2014/main" xmlns="" id="{16D00035-7657-4C64-A174-4D2E0780D958}"/>
              </a:ext>
            </a:extLst>
          </p:cNvPr>
          <p:cNvSpPr/>
          <p:nvPr/>
        </p:nvSpPr>
        <p:spPr>
          <a:xfrm>
            <a:off x="6541236" y="1746273"/>
            <a:ext cx="484187"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5" name="Flowchart: Alternate Process 4">
            <a:extLst>
              <a:ext uri="{FF2B5EF4-FFF2-40B4-BE49-F238E27FC236}">
                <a16:creationId xmlns:a16="http://schemas.microsoft.com/office/drawing/2014/main" xmlns="" id="{E5D6DFBA-7E6E-44B2-A2A6-906174EFC4A7}"/>
              </a:ext>
            </a:extLst>
          </p:cNvPr>
          <p:cNvSpPr/>
          <p:nvPr/>
        </p:nvSpPr>
        <p:spPr>
          <a:xfrm>
            <a:off x="4348898" y="84160"/>
            <a:ext cx="4824413" cy="647700"/>
          </a:xfrm>
          <a:prstGeom prst="flowChartAlternateProcess">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smtClean="0">
                <a:ln>
                  <a:noFill/>
                </a:ln>
                <a:solidFill>
                  <a:srgbClr val="FF0000"/>
                </a:solidFill>
                <a:effectLst/>
                <a:uLnTx/>
                <a:uFillTx/>
                <a:latin typeface="Times New Roman" pitchFamily="18" charset="0"/>
                <a:ea typeface="+mn-ea"/>
                <a:cs typeface="Times New Roman" pitchFamily="18" charset="0"/>
              </a:rPr>
              <a:t>MỞ </a:t>
            </a:r>
            <a:r>
              <a:rPr lang="en-US" sz="2200" b="1" kern="0" smtClean="0">
                <a:solidFill>
                  <a:srgbClr val="FF0000"/>
                </a:solidFill>
                <a:latin typeface="Times New Roman" pitchFamily="18" charset="0"/>
                <a:cs typeface="Times New Roman" pitchFamily="18" charset="0"/>
              </a:rPr>
              <a:t>BÀI</a:t>
            </a:r>
            <a:r>
              <a:rPr kumimoji="0" lang="en-US" sz="2200" b="1" i="0"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NÊU VẤN ĐỀ</a:t>
            </a:r>
            <a:r>
              <a:rPr kumimoji="0" lang="en-US" sz="22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en-US" sz="2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en-US" sz="2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 name="Down Arrow 4">
            <a:extLst>
              <a:ext uri="{FF2B5EF4-FFF2-40B4-BE49-F238E27FC236}">
                <a16:creationId xmlns:a16="http://schemas.microsoft.com/office/drawing/2014/main" xmlns="" id="{27E12377-E36F-4FB8-9144-3FBDA4B07125}"/>
              </a:ext>
            </a:extLst>
          </p:cNvPr>
          <p:cNvSpPr/>
          <p:nvPr/>
        </p:nvSpPr>
        <p:spPr>
          <a:xfrm>
            <a:off x="6519011" y="731860"/>
            <a:ext cx="484187"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7" name="Flowchart: Alternate Process 6">
            <a:extLst>
              <a:ext uri="{FF2B5EF4-FFF2-40B4-BE49-F238E27FC236}">
                <a16:creationId xmlns:a16="http://schemas.microsoft.com/office/drawing/2014/main" xmlns="" id="{8CD32E6C-5970-488B-8FD6-2B7B491A55BF}"/>
              </a:ext>
            </a:extLst>
          </p:cNvPr>
          <p:cNvSpPr/>
          <p:nvPr/>
        </p:nvSpPr>
        <p:spPr>
          <a:xfrm>
            <a:off x="4348898" y="1177948"/>
            <a:ext cx="4824413" cy="647700"/>
          </a:xfrm>
          <a:prstGeom prst="flowChartAlternateProcess">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p>
            <a:pPr lvl="0" algn="ctr" defTabSz="457200">
              <a:defRPr/>
            </a:pPr>
            <a:r>
              <a:rPr lang="en-US" sz="2200" b="1" kern="0" smtClean="0">
                <a:solidFill>
                  <a:srgbClr val="FF0000"/>
                </a:solidFill>
                <a:latin typeface="Times New Roman" pitchFamily="18" charset="0"/>
                <a:cs typeface="Times New Roman" pitchFamily="18" charset="0"/>
              </a:rPr>
              <a:t>THÂN BÀI</a:t>
            </a:r>
            <a:r>
              <a:rPr lang="en-US" sz="2200" b="1" kern="0" smtClean="0">
                <a:solidFill>
                  <a:prstClr val="black"/>
                </a:solidFill>
                <a:latin typeface="Times New Roman" pitchFamily="18" charset="0"/>
                <a:cs typeface="Times New Roman" pitchFamily="18" charset="0"/>
              </a:rPr>
              <a:t>: </a:t>
            </a:r>
            <a:r>
              <a:rPr kumimoji="0" lang="en-US" sz="2200" b="1" i="0"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GIẢI </a:t>
            </a:r>
            <a:r>
              <a:rPr kumimoji="0" lang="en-US" sz="2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THÍCH </a:t>
            </a:r>
            <a:r>
              <a:rPr kumimoji="0" lang="en-US" sz="2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2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Là gì</a:t>
            </a:r>
            <a:r>
              <a:rPr kumimoji="0" lang="en-US" sz="22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en-US" sz="22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2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Flowchart: Alternate Process 7">
            <a:extLst>
              <a:ext uri="{FF2B5EF4-FFF2-40B4-BE49-F238E27FC236}">
                <a16:creationId xmlns:a16="http://schemas.microsoft.com/office/drawing/2014/main" xmlns="" id="{E88A9A2F-F7ED-402A-A3F3-B46730D0A3B5}"/>
              </a:ext>
            </a:extLst>
          </p:cNvPr>
          <p:cNvSpPr/>
          <p:nvPr/>
        </p:nvSpPr>
        <p:spPr>
          <a:xfrm>
            <a:off x="4301273" y="2178073"/>
            <a:ext cx="5105400" cy="649287"/>
          </a:xfrm>
          <a:prstGeom prst="flowChartAlternateProcess">
            <a:avLst/>
          </a:prstGeom>
          <a:solidFill>
            <a:sysClr val="window" lastClr="FCFCFC"/>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BIỂU HIỆN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(Như thế nào trong hành động, suy nghĩ</a:t>
            </a:r>
            <a:r>
              <a:rPr kumimoji="0" lang="en-US" sz="18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1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Flowchart: Alternate Process 8">
            <a:extLst>
              <a:ext uri="{FF2B5EF4-FFF2-40B4-BE49-F238E27FC236}">
                <a16:creationId xmlns:a16="http://schemas.microsoft.com/office/drawing/2014/main" xmlns="" id="{7C64BDC7-F772-44FA-85D7-583EA4896D98}"/>
              </a:ext>
            </a:extLst>
          </p:cNvPr>
          <p:cNvSpPr/>
          <p:nvPr/>
        </p:nvSpPr>
        <p:spPr>
          <a:xfrm>
            <a:off x="3831085" y="4787894"/>
            <a:ext cx="6067425" cy="647700"/>
          </a:xfrm>
          <a:prstGeom prst="flowChartAlternateProcess">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BÀI HỌC, LIÊN HỆ</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0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0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20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0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2000" b="0" i="1"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cho</a:t>
            </a:r>
            <a:r>
              <a:rPr kumimoji="0" lang="en-US" sz="2000" b="0" i="1"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noProof="0" dirty="0" err="1">
                <a:ln>
                  <a:noFill/>
                </a:ln>
                <a:solidFill>
                  <a:prstClr val="black"/>
                </a:solidFill>
                <a:effectLst/>
                <a:uLnTx/>
                <a:uFillTx/>
                <a:latin typeface="Times New Roman" pitchFamily="18" charset="0"/>
                <a:ea typeface="+mn-ea"/>
                <a:cs typeface="Times New Roman" pitchFamily="18" charset="0"/>
              </a:rPr>
              <a:t>mọi</a:t>
            </a:r>
            <a:r>
              <a:rPr kumimoji="0" lang="en-US" sz="2000" b="0" i="1" u="none" strike="noStrike" kern="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000" b="0" i="1" u="none" strike="noStrike" kern="0" cap="none" spc="0" normalizeH="0" noProof="0" err="1">
                <a:ln>
                  <a:noFill/>
                </a:ln>
                <a:solidFill>
                  <a:prstClr val="black"/>
                </a:solidFill>
                <a:effectLst/>
                <a:uLnTx/>
                <a:uFillTx/>
                <a:latin typeface="Times New Roman" pitchFamily="18" charset="0"/>
                <a:ea typeface="+mn-ea"/>
                <a:cs typeface="Times New Roman" pitchFamily="18" charset="0"/>
              </a:rPr>
              <a:t>người</a:t>
            </a:r>
            <a:r>
              <a:rPr kumimoji="0" lang="en-US" sz="2000" b="0" i="1"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a:t>
            </a:r>
            <a:endParaRPr kumimoji="0" lang="en-US" sz="2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0" name="Down Arrow 9">
            <a:extLst>
              <a:ext uri="{FF2B5EF4-FFF2-40B4-BE49-F238E27FC236}">
                <a16:creationId xmlns:a16="http://schemas.microsoft.com/office/drawing/2014/main" xmlns="" id="{8FFB1B62-D310-4390-B7FE-E2E03F5B50DD}"/>
              </a:ext>
            </a:extLst>
          </p:cNvPr>
          <p:cNvSpPr/>
          <p:nvPr/>
        </p:nvSpPr>
        <p:spPr>
          <a:xfrm>
            <a:off x="6528968" y="5430283"/>
            <a:ext cx="484188"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11" name="Flowchart: Alternate Process 10">
            <a:extLst>
              <a:ext uri="{FF2B5EF4-FFF2-40B4-BE49-F238E27FC236}">
                <a16:creationId xmlns:a16="http://schemas.microsoft.com/office/drawing/2014/main" xmlns="" id="{82E59442-C4B9-47EF-ADFB-E8A36913C804}"/>
              </a:ext>
            </a:extLst>
          </p:cNvPr>
          <p:cNvSpPr/>
          <p:nvPr/>
        </p:nvSpPr>
        <p:spPr>
          <a:xfrm>
            <a:off x="3823855" y="5853135"/>
            <a:ext cx="6026727" cy="758825"/>
          </a:xfrm>
          <a:prstGeom prst="flowChartAlternateProcess">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1"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endParaRPr>
          </a:p>
          <a:p>
            <a:pPr marL="0" marR="0" lvl="0" indent="0" algn="ctr" defTabSz="457200" eaLnBrk="1" fontAlgn="base" latinLnBrk="0" hangingPunct="1">
              <a:lnSpc>
                <a:spcPct val="100000"/>
              </a:lnSpc>
              <a:spcBef>
                <a:spcPct val="0"/>
              </a:spcBef>
              <a:spcAft>
                <a:spcPct val="0"/>
              </a:spcAft>
              <a:buClrTx/>
              <a:buSzTx/>
              <a:buFontTx/>
              <a:buNone/>
              <a:tabLst/>
              <a:defRPr/>
            </a:pPr>
            <a:endParaRPr lang="en-US" b="1" kern="0" smtClean="0">
              <a:solidFill>
                <a:prstClr val="black"/>
              </a:solidFill>
              <a:latin typeface="Times New Roman" pitchFamily="18" charset="0"/>
              <a:cs typeface="Times New Roman" pitchFamily="18" charset="0"/>
            </a:endParaRPr>
          </a:p>
          <a:p>
            <a:pPr algn="ctr" defTabSz="457200" fontAlgn="base">
              <a:spcBef>
                <a:spcPct val="0"/>
              </a:spcBef>
              <a:spcAft>
                <a:spcPct val="0"/>
              </a:spcAft>
              <a:defRPr/>
            </a:pPr>
            <a:r>
              <a:rPr kumimoji="0" lang="en-US" sz="1800" b="1" u="none" strike="noStrike" kern="0" cap="none" spc="0" normalizeH="0" baseline="0" noProof="0" smtClean="0">
                <a:ln>
                  <a:noFill/>
                </a:ln>
                <a:solidFill>
                  <a:srgbClr val="FF0000"/>
                </a:solidFill>
                <a:effectLst/>
                <a:uLnTx/>
                <a:uFillTx/>
                <a:latin typeface="Times New Roman" pitchFamily="18" charset="0"/>
                <a:ea typeface="+mn-ea"/>
                <a:cs typeface="Times New Roman" pitchFamily="18" charset="0"/>
              </a:rPr>
              <a:t>KẾT</a:t>
            </a:r>
            <a:r>
              <a:rPr kumimoji="0" lang="en-US" sz="1800" b="1" u="none" strike="noStrike" kern="0" cap="none" spc="0" normalizeH="0" noProof="0" smtClean="0">
                <a:ln>
                  <a:noFill/>
                </a:ln>
                <a:solidFill>
                  <a:srgbClr val="FF0000"/>
                </a:solidFill>
                <a:effectLst/>
                <a:uLnTx/>
                <a:uFillTx/>
                <a:latin typeface="Times New Roman" pitchFamily="18" charset="0"/>
                <a:ea typeface="+mn-ea"/>
                <a:cs typeface="Times New Roman" pitchFamily="18" charset="0"/>
              </a:rPr>
              <a:t> BÀI</a:t>
            </a:r>
            <a:r>
              <a:rPr kumimoji="0" lang="en-US" sz="1800" b="1" u="none" strike="noStrike" kern="0" cap="none" spc="0" normalizeH="0" noProof="0" smtClean="0">
                <a:ln>
                  <a:noFill/>
                </a:ln>
                <a:solidFill>
                  <a:prstClr val="black"/>
                </a:solidFill>
                <a:effectLst/>
                <a:uLnTx/>
                <a:uFillTx/>
                <a:latin typeface="Times New Roman" pitchFamily="18" charset="0"/>
                <a:ea typeface="+mn-ea"/>
                <a:cs typeface="Times New Roman" pitchFamily="18" charset="0"/>
              </a:rPr>
              <a:t>:</a:t>
            </a:r>
            <a:r>
              <a:rPr lang="nb-NO" b="1" smtClean="0">
                <a:solidFill>
                  <a:srgbClr val="170E5C"/>
                </a:solidFill>
                <a:latin typeface="Times New Roman" pitchFamily="18" charset="0"/>
                <a:ea typeface="Times New Roman" pitchFamily="18" charset="0"/>
                <a:cs typeface="Times New Roman" pitchFamily="18" charset="0"/>
              </a:rPr>
              <a:t>– Đánh giá ngắn gọn, khái quát về tư tưởng, đạo lí đã bàn luận.</a:t>
            </a:r>
          </a:p>
          <a:p>
            <a:pPr algn="ctr" defTabSz="457200" fontAlgn="base">
              <a:spcBef>
                <a:spcPct val="0"/>
              </a:spcBef>
              <a:spcAft>
                <a:spcPct val="0"/>
              </a:spcAft>
              <a:defRPr/>
            </a:pPr>
            <a:r>
              <a:rPr lang="nb-NO" b="1" smtClean="0">
                <a:solidFill>
                  <a:srgbClr val="170E5C"/>
                </a:solidFill>
                <a:latin typeface="Times New Roman" pitchFamily="18" charset="0"/>
                <a:ea typeface="Times New Roman" pitchFamily="18" charset="0"/>
                <a:cs typeface="Times New Roman" pitchFamily="18" charset="0"/>
              </a:rPr>
              <a:t>- Liên hệ mở rộng, nâng cao vấn đề</a:t>
            </a:r>
            <a:endParaRPr lang="en-US" b="1" smtClean="0">
              <a:solidFill>
                <a:srgbClr val="170E5C"/>
              </a:solidFill>
              <a:latin typeface="Times New Roman" pitchFamily="18" charset="0"/>
              <a:cs typeface="Times New Roman" pitchFamily="18" charset="0"/>
            </a:endParaRP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u="none" strike="noStrike" kern="0" cap="none" spc="0" normalizeH="0" noProof="0" smtClean="0">
                <a:ln>
                  <a:noFill/>
                </a:ln>
                <a:solidFill>
                  <a:prstClr val="black"/>
                </a:solidFill>
                <a:effectLst/>
                <a:uLnTx/>
                <a:uFillTx/>
                <a:latin typeface="Times New Roman" pitchFamily="18" charset="0"/>
                <a:ea typeface="+mn-ea"/>
                <a:cs typeface="Times New Roman" pitchFamily="18" charset="0"/>
              </a:rPr>
              <a:t> </a:t>
            </a:r>
            <a:endParaRPr kumimoji="0" lang="en-US" sz="1800" b="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2" name="Flowchart: Alternate Process 11">
            <a:extLst>
              <a:ext uri="{FF2B5EF4-FFF2-40B4-BE49-F238E27FC236}">
                <a16:creationId xmlns:a16="http://schemas.microsoft.com/office/drawing/2014/main" xmlns="" id="{26971600-88ED-42D5-BF82-E8E34BE05159}"/>
              </a:ext>
            </a:extLst>
          </p:cNvPr>
          <p:cNvSpPr/>
          <p:nvPr/>
        </p:nvSpPr>
        <p:spPr>
          <a:xfrm>
            <a:off x="3175508" y="3292534"/>
            <a:ext cx="1943100" cy="1079500"/>
          </a:xfrm>
          <a:prstGeom prst="flowChartAlternateProcess">
            <a:avLst/>
          </a:prstGeom>
          <a:solidFill>
            <a:sysClr val="window" lastClr="FCFCFC"/>
          </a:solidFill>
          <a:ln w="12700" cap="flat" cmpd="sng" algn="ctr">
            <a:solidFill>
              <a:sysClr val="windowText" lastClr="000000"/>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Dẫn</a:t>
            </a: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chứng</a:t>
            </a:r>
            <a:endPar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(2 dẫn chứng)</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3" name="Flowchart: Alternate Process 12">
            <a:extLst>
              <a:ext uri="{FF2B5EF4-FFF2-40B4-BE49-F238E27FC236}">
                <a16:creationId xmlns:a16="http://schemas.microsoft.com/office/drawing/2014/main" xmlns="" id="{81EF7774-C364-492A-A341-A6957186E248}"/>
              </a:ext>
            </a:extLst>
          </p:cNvPr>
          <p:cNvSpPr/>
          <p:nvPr/>
        </p:nvSpPr>
        <p:spPr>
          <a:xfrm>
            <a:off x="5840037" y="3289323"/>
            <a:ext cx="1944688" cy="1079500"/>
          </a:xfrm>
          <a:prstGeom prst="flowChartAlternateProcess">
            <a:avLst/>
          </a:prstGeom>
          <a:solidFill>
            <a:sysClr val="window" lastClr="FCFCFC"/>
          </a:solidFill>
          <a:ln w="12700" cap="flat" cmpd="sng" algn="ctr">
            <a:solidFill>
              <a:sysClr val="windowText" lastClr="000000"/>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Ý </a:t>
            </a:r>
            <a:r>
              <a:rPr kumimoji="0" lang="en-US" sz="1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nghĩa</a:t>
            </a: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7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7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17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7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17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7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Flowchart: Alternate Process 13">
            <a:extLst>
              <a:ext uri="{FF2B5EF4-FFF2-40B4-BE49-F238E27FC236}">
                <a16:creationId xmlns:a16="http://schemas.microsoft.com/office/drawing/2014/main" xmlns="" id="{78101FDD-9A22-4237-89D2-E8B3C934E3FE}"/>
              </a:ext>
            </a:extLst>
          </p:cNvPr>
          <p:cNvSpPr/>
          <p:nvPr/>
        </p:nvSpPr>
        <p:spPr>
          <a:xfrm>
            <a:off x="8497036" y="3308373"/>
            <a:ext cx="1943100" cy="1079500"/>
          </a:xfrm>
          <a:prstGeom prst="flowChartAlternateProcess">
            <a:avLst/>
          </a:prstGeom>
          <a:solidFill>
            <a:sysClr val="window" lastClr="FCFCFC"/>
          </a:solidFill>
          <a:ln w="12700" cap="flat" cmpd="sng" algn="ctr">
            <a:solidFill>
              <a:sysClr val="windowText" lastClr="000000"/>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Bàn luận, mở rộng </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(Phản biện? Vấn đề liên quan?)</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15" name="Straight Arrow Connector 14">
            <a:extLst>
              <a:ext uri="{FF2B5EF4-FFF2-40B4-BE49-F238E27FC236}">
                <a16:creationId xmlns:a16="http://schemas.microsoft.com/office/drawing/2014/main" xmlns="" id="{BB92C6AA-63F3-4E5D-B6DB-66D8E99C24D4}"/>
              </a:ext>
            </a:extLst>
          </p:cNvPr>
          <p:cNvCxnSpPr/>
          <p:nvPr/>
        </p:nvCxnSpPr>
        <p:spPr>
          <a:xfrm flipH="1">
            <a:off x="4064736" y="2855935"/>
            <a:ext cx="2671762" cy="452438"/>
          </a:xfrm>
          <a:prstGeom prst="straightConnector1">
            <a:avLst/>
          </a:prstGeom>
          <a:noFill/>
          <a:ln w="28575" cap="flat" cmpd="sng" algn="ctr">
            <a:solidFill>
              <a:srgbClr val="0033CC"/>
            </a:solidFill>
            <a:prstDash val="solid"/>
            <a:miter lim="800000"/>
            <a:tailEnd type="arrow"/>
          </a:ln>
          <a:effectLst/>
        </p:spPr>
      </p:cxnSp>
      <p:cxnSp>
        <p:nvCxnSpPr>
          <p:cNvPr id="16" name="Straight Arrow Connector 15">
            <a:extLst>
              <a:ext uri="{FF2B5EF4-FFF2-40B4-BE49-F238E27FC236}">
                <a16:creationId xmlns:a16="http://schemas.microsoft.com/office/drawing/2014/main" xmlns="" id="{F54EEE0B-011C-47AD-BC3D-8B17DDBB5807}"/>
              </a:ext>
            </a:extLst>
          </p:cNvPr>
          <p:cNvCxnSpPr>
            <a:cxnSpLocks/>
            <a:endCxn id="9" idx="0"/>
          </p:cNvCxnSpPr>
          <p:nvPr/>
        </p:nvCxnSpPr>
        <p:spPr>
          <a:xfrm>
            <a:off x="3592961" y="4310057"/>
            <a:ext cx="3271837" cy="477837"/>
          </a:xfrm>
          <a:prstGeom prst="straightConnector1">
            <a:avLst/>
          </a:prstGeom>
          <a:noFill/>
          <a:ln w="28575" cap="flat" cmpd="sng" algn="ctr">
            <a:solidFill>
              <a:srgbClr val="0033CC"/>
            </a:solidFill>
            <a:prstDash val="solid"/>
            <a:miter lim="800000"/>
            <a:tailEnd type="arrow"/>
          </a:ln>
          <a:effectLst/>
        </p:spPr>
      </p:cxnSp>
      <p:cxnSp>
        <p:nvCxnSpPr>
          <p:cNvPr id="17" name="Straight Arrow Connector 16">
            <a:extLst>
              <a:ext uri="{FF2B5EF4-FFF2-40B4-BE49-F238E27FC236}">
                <a16:creationId xmlns:a16="http://schemas.microsoft.com/office/drawing/2014/main" xmlns="" id="{5A21EB59-26EA-4FA7-8EB3-FF0F0BCECE3F}"/>
              </a:ext>
            </a:extLst>
          </p:cNvPr>
          <p:cNvCxnSpPr>
            <a:cxnSpLocks/>
          </p:cNvCxnSpPr>
          <p:nvPr/>
        </p:nvCxnSpPr>
        <p:spPr>
          <a:xfrm>
            <a:off x="5118608" y="3886072"/>
            <a:ext cx="727075" cy="0"/>
          </a:xfrm>
          <a:prstGeom prst="straightConnector1">
            <a:avLst/>
          </a:prstGeom>
          <a:noFill/>
          <a:ln w="28575" cap="flat" cmpd="sng" algn="ctr">
            <a:solidFill>
              <a:srgbClr val="0033CC"/>
            </a:solidFill>
            <a:prstDash val="solid"/>
            <a:miter lim="800000"/>
            <a:tailEnd type="arrow"/>
          </a:ln>
          <a:effectLst/>
        </p:spPr>
      </p:cxnSp>
      <p:cxnSp>
        <p:nvCxnSpPr>
          <p:cNvPr id="18" name="Straight Arrow Connector 17">
            <a:extLst>
              <a:ext uri="{FF2B5EF4-FFF2-40B4-BE49-F238E27FC236}">
                <a16:creationId xmlns:a16="http://schemas.microsoft.com/office/drawing/2014/main" xmlns="" id="{D909A88E-531E-4800-BECB-7A0E8B6FA612}"/>
              </a:ext>
            </a:extLst>
          </p:cNvPr>
          <p:cNvCxnSpPr/>
          <p:nvPr/>
        </p:nvCxnSpPr>
        <p:spPr>
          <a:xfrm rot="10800000" flipV="1">
            <a:off x="6906362" y="4433454"/>
            <a:ext cx="2597856" cy="390691"/>
          </a:xfrm>
          <a:prstGeom prst="straightConnector1">
            <a:avLst/>
          </a:prstGeom>
          <a:noFill/>
          <a:ln w="28575" cap="flat" cmpd="sng" algn="ctr">
            <a:solidFill>
              <a:srgbClr val="0033CC"/>
            </a:solidFill>
            <a:prstDash val="solid"/>
            <a:miter lim="800000"/>
            <a:tailEnd type="arrow"/>
          </a:ln>
          <a:effectLst/>
        </p:spPr>
      </p:cxnSp>
      <p:sp>
        <p:nvSpPr>
          <p:cNvPr id="19" name="Rounded Rectangle 22">
            <a:extLst>
              <a:ext uri="{FF2B5EF4-FFF2-40B4-BE49-F238E27FC236}">
                <a16:creationId xmlns:a16="http://schemas.microsoft.com/office/drawing/2014/main" xmlns="" id="{A9E85EAD-77C6-4A57-8BCF-9A7F72AC43DD}"/>
              </a:ext>
            </a:extLst>
          </p:cNvPr>
          <p:cNvSpPr/>
          <p:nvPr/>
        </p:nvSpPr>
        <p:spPr>
          <a:xfrm>
            <a:off x="1622439" y="1177635"/>
            <a:ext cx="1308100" cy="3893127"/>
          </a:xfrm>
          <a:prstGeom prst="roundRect">
            <a:avLst/>
          </a:prstGeom>
          <a:solidFill>
            <a:srgbClr val="00B050"/>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BỐ </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Times New Roman" pitchFamily="18" charset="0"/>
                <a:ea typeface="+mn-ea"/>
                <a:cs typeface="Times New Roman" pitchFamily="18" charset="0"/>
              </a:rPr>
              <a:t>CỤC </a:t>
            </a:r>
            <a:r>
              <a:rPr lang="en-US" sz="2000" b="1" kern="0" smtClean="0">
                <a:solidFill>
                  <a:srgbClr val="FFFFFF"/>
                </a:solidFill>
                <a:latin typeface="Times New Roman" pitchFamily="18" charset="0"/>
                <a:cs typeface="Times New Roman" pitchFamily="18" charset="0"/>
              </a:rPr>
              <a:t> BÀI</a:t>
            </a:r>
            <a:r>
              <a:rPr kumimoji="0" lang="en-US" sz="2000" b="1" i="0" u="none" strike="noStrike" kern="0" cap="none" spc="0" normalizeH="0" baseline="0" noProof="0" smtClean="0">
                <a:ln>
                  <a:noFill/>
                </a:ln>
                <a:solidFill>
                  <a:srgbClr val="FFFFFF"/>
                </a:solidFill>
                <a:effectLst/>
                <a:uLnTx/>
                <a:uFillTx/>
                <a:latin typeface="Times New Roman" pitchFamily="18" charset="0"/>
                <a:ea typeface="+mn-ea"/>
                <a:cs typeface="Times New Roman" pitchFamily="18" charset="0"/>
              </a:rPr>
              <a:t> </a:t>
            </a:r>
            <a:r>
              <a:rPr kumimoji="0" lang="en-US" sz="2000" b="1"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VĂN NL TƯ TƯỞNG ĐẠO LÍ</a:t>
            </a:r>
          </a:p>
        </p:txBody>
      </p:sp>
      <p:cxnSp>
        <p:nvCxnSpPr>
          <p:cNvPr id="20" name="Straight Arrow Connector 19">
            <a:extLst>
              <a:ext uri="{FF2B5EF4-FFF2-40B4-BE49-F238E27FC236}">
                <a16:creationId xmlns:a16="http://schemas.microsoft.com/office/drawing/2014/main" xmlns="" id="{FEC4FE8A-313D-42B6-92C3-CC9E2FD1BA8A}"/>
              </a:ext>
            </a:extLst>
          </p:cNvPr>
          <p:cNvCxnSpPr>
            <a:cxnSpLocks/>
            <a:stCxn id="8" idx="2"/>
          </p:cNvCxnSpPr>
          <p:nvPr/>
        </p:nvCxnSpPr>
        <p:spPr>
          <a:xfrm>
            <a:off x="6853973" y="2827360"/>
            <a:ext cx="2570956" cy="509588"/>
          </a:xfrm>
          <a:prstGeom prst="straightConnector1">
            <a:avLst/>
          </a:prstGeom>
          <a:noFill/>
          <a:ln w="28575" cap="flat" cmpd="sng" algn="ctr">
            <a:solidFill>
              <a:srgbClr val="0033CC"/>
            </a:solidFill>
            <a:prstDash val="solid"/>
            <a:miter lim="800000"/>
            <a:tailEnd type="arrow"/>
          </a:ln>
          <a:effectLst/>
        </p:spPr>
      </p:cxnSp>
      <p:cxnSp>
        <p:nvCxnSpPr>
          <p:cNvPr id="21" name="Straight Arrow Connector 20">
            <a:extLst>
              <a:ext uri="{FF2B5EF4-FFF2-40B4-BE49-F238E27FC236}">
                <a16:creationId xmlns:a16="http://schemas.microsoft.com/office/drawing/2014/main" xmlns="" id="{4F8F565C-88DC-4A13-AA78-9789FEC4F364}"/>
              </a:ext>
            </a:extLst>
          </p:cNvPr>
          <p:cNvCxnSpPr>
            <a:cxnSpLocks/>
          </p:cNvCxnSpPr>
          <p:nvPr/>
        </p:nvCxnSpPr>
        <p:spPr>
          <a:xfrm>
            <a:off x="7827588" y="3886072"/>
            <a:ext cx="727075" cy="0"/>
          </a:xfrm>
          <a:prstGeom prst="straightConnector1">
            <a:avLst/>
          </a:prstGeom>
          <a:noFill/>
          <a:ln w="28575" cap="flat" cmpd="sng" algn="ctr">
            <a:solidFill>
              <a:srgbClr val="0033CC"/>
            </a:solidFill>
            <a:prstDash val="solid"/>
            <a:miter lim="800000"/>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1"/>
          <p:cNvSpPr>
            <a:spLocks noChangeArrowheads="1"/>
          </p:cNvSpPr>
          <p:nvPr/>
        </p:nvSpPr>
        <p:spPr bwMode="auto">
          <a:xfrm>
            <a:off x="1385455" y="1648689"/>
            <a:ext cx="9795164" cy="3539430"/>
          </a:xfrm>
          <a:prstGeom prst="rect">
            <a:avLst/>
          </a:prstGeom>
          <a:solidFill>
            <a:schemeClr val="accent2">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smtClean="0">
                <a:ln>
                  <a:noFill/>
                </a:ln>
                <a:solidFill>
                  <a:srgbClr val="020416"/>
                </a:solidFill>
                <a:effectLst/>
                <a:latin typeface="Times New Roman" pitchFamily="18" charset="0"/>
                <a:ea typeface="Times New Roman" pitchFamily="18" charset="0"/>
                <a:cs typeface="Times New Roman" pitchFamily="18" charset="0"/>
              </a:rPr>
              <a:t>Ngạn ngữ có câu:</a:t>
            </a:r>
            <a:endParaRPr kumimoji="0" lang="en-US" sz="3200" b="0" i="0" u="none" strike="noStrike" cap="none" normalizeH="0" baseline="0" smtClean="0">
              <a:ln>
                <a:noFill/>
              </a:ln>
              <a:solidFill>
                <a:srgbClr val="020416"/>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20416"/>
                </a:solidFill>
                <a:effectLst/>
                <a:latin typeface="Times New Roman" pitchFamily="18" charset="0"/>
                <a:ea typeface="Times New Roman" pitchFamily="18" charset="0"/>
                <a:cs typeface="Times New Roman" pitchFamily="18" charset="0"/>
              </a:rPr>
              <a:t>“Cuộc đời ngắn ngủi không cho phép ta ước vọng quá nhiều”.</a:t>
            </a:r>
            <a:endParaRPr kumimoji="0" lang="en-US" sz="3200" b="0" i="0" u="none" strike="noStrike" cap="none" normalizeH="0" baseline="0" smtClean="0">
              <a:ln>
                <a:noFill/>
              </a:ln>
              <a:solidFill>
                <a:srgbClr val="020416"/>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20416"/>
                </a:solidFill>
                <a:effectLst/>
                <a:latin typeface="Times New Roman" pitchFamily="18" charset="0"/>
                <a:ea typeface="Times New Roman" pitchFamily="18" charset="0"/>
                <a:cs typeface="Times New Roman" pitchFamily="18" charset="0"/>
              </a:rPr>
              <a:t>Thế nhưng nhà văn Nga M.Prisvin lại cho rằng:</a:t>
            </a:r>
            <a:endParaRPr kumimoji="0" lang="en-US" sz="3200" b="0" i="0" u="none" strike="noStrike" cap="none" normalizeH="0" baseline="0" smtClean="0">
              <a:ln>
                <a:noFill/>
              </a:ln>
              <a:solidFill>
                <a:srgbClr val="020416"/>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20416"/>
                </a:solidFill>
                <a:effectLst/>
                <a:latin typeface="Times New Roman" pitchFamily="18" charset="0"/>
                <a:ea typeface="Times New Roman" pitchFamily="18" charset="0"/>
                <a:cs typeface="Times New Roman" pitchFamily="18" charset="0"/>
              </a:rPr>
              <a:t>“Phải ước mơ nhiều hơn nữa, phải ước mơ tha thiết hơn nữa để biến tương lai thành hiện tại”. Hãy trình bày suy nghĩ của anh/chị về hai câu nói trên.</a:t>
            </a:r>
            <a:endParaRPr kumimoji="0" lang="en-US" sz="3200" b="0" i="0" u="none" strike="noStrike" cap="none" normalizeH="0" baseline="0" smtClean="0">
              <a:ln>
                <a:noFill/>
              </a:ln>
              <a:solidFill>
                <a:srgbClr val="020416"/>
              </a:solidFill>
              <a:effectLst/>
              <a:latin typeface="Times New Roman" pitchFamily="18" charset="0"/>
              <a:cs typeface="Times New Roman" pitchFamily="18" charset="0"/>
            </a:endParaRPr>
          </a:p>
        </p:txBody>
      </p:sp>
      <p:sp>
        <p:nvSpPr>
          <p:cNvPr id="5" name="TextBox 4"/>
          <p:cNvSpPr txBox="1"/>
          <p:nvPr/>
        </p:nvSpPr>
        <p:spPr>
          <a:xfrm>
            <a:off x="4710546" y="637310"/>
            <a:ext cx="2604654" cy="523220"/>
          </a:xfrm>
          <a:prstGeom prst="rect">
            <a:avLst/>
          </a:prstGeom>
          <a:solidFill>
            <a:srgbClr val="00B0F0"/>
          </a:solid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VÍ DỤ</a:t>
            </a:r>
            <a:endParaRPr lang="en-US" sz="28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3563" y="223788"/>
            <a:ext cx="10958946" cy="6370975"/>
          </a:xfrm>
          <a:prstGeom prst="rect">
            <a:avLst/>
          </a:prstGeom>
          <a:solidFill>
            <a:schemeClr val="accent2">
              <a:lumMod val="20000"/>
              <a:lumOff val="80000"/>
            </a:schemeClr>
          </a:solidFill>
        </p:spPr>
        <p:txBody>
          <a:bodyPr wrap="square">
            <a:spAutoFit/>
          </a:bodyPr>
          <a:lstStyle/>
          <a:p>
            <a:pPr lvl="0" algn="just" fontAlgn="base">
              <a:spcBef>
                <a:spcPct val="0"/>
              </a:spcBef>
              <a:spcAft>
                <a:spcPct val="0"/>
              </a:spcAft>
            </a:pPr>
            <a:r>
              <a:rPr lang="en-US" sz="2400" b="1" smtClean="0">
                <a:solidFill>
                  <a:srgbClr val="FF0000"/>
                </a:solidFill>
                <a:latin typeface="Times New Roman" pitchFamily="18" charset="0"/>
                <a:ea typeface="Times New Roman" pitchFamily="18" charset="0"/>
                <a:cs typeface="Times New Roman" pitchFamily="18" charset="0"/>
              </a:rPr>
              <a:t>Gợi ý trả lời:</a:t>
            </a:r>
          </a:p>
          <a:p>
            <a:pPr lvl="0" algn="just" fontAlgn="base">
              <a:spcBef>
                <a:spcPct val="0"/>
              </a:spcBef>
              <a:spcAft>
                <a:spcPct val="0"/>
              </a:spcAft>
            </a:pPr>
            <a:r>
              <a:rPr lang="en-US" sz="2400" b="1" smtClean="0">
                <a:solidFill>
                  <a:srgbClr val="0F0B2B"/>
                </a:solidFill>
                <a:latin typeface="Times New Roman" pitchFamily="18" charset="0"/>
                <a:cs typeface="Times New Roman" pitchFamily="18" charset="0"/>
              </a:rPr>
              <a:t>Mở bài: Dẫn giắt vào vấn đề</a:t>
            </a:r>
          </a:p>
          <a:p>
            <a:pPr lvl="0" algn="just" fontAlgn="base">
              <a:spcBef>
                <a:spcPct val="0"/>
              </a:spcBef>
              <a:spcAft>
                <a:spcPct val="0"/>
              </a:spcAft>
            </a:pPr>
            <a:r>
              <a:rPr lang="en-US" sz="2400" b="1" smtClean="0">
                <a:solidFill>
                  <a:srgbClr val="0F0B2B"/>
                </a:solidFill>
                <a:latin typeface="Times New Roman" pitchFamily="18" charset="0"/>
                <a:cs typeface="Times New Roman" pitchFamily="18" charset="0"/>
              </a:rPr>
              <a:t>Thân bài:</a:t>
            </a:r>
            <a:endParaRPr lang="en-US" sz="2400" smtClean="0">
              <a:solidFill>
                <a:srgbClr val="0F0B2B"/>
              </a:solidFill>
              <a:latin typeface="Times New Roman" pitchFamily="18" charset="0"/>
              <a:cs typeface="Times New Roman" pitchFamily="18" charset="0"/>
            </a:endParaRPr>
          </a:p>
          <a:p>
            <a:pPr lvl="0" algn="just" eaLnBrk="0" fontAlgn="base" hangingPunct="0">
              <a:spcBef>
                <a:spcPct val="0"/>
              </a:spcBef>
              <a:spcAft>
                <a:spcPct val="0"/>
              </a:spcAft>
            </a:pPr>
            <a:r>
              <a:rPr lang="en-US" sz="2400" b="1" smtClean="0">
                <a:solidFill>
                  <a:srgbClr val="000000"/>
                </a:solidFill>
                <a:latin typeface="Times New Roman" pitchFamily="18" charset="0"/>
                <a:ea typeface="Times New Roman" pitchFamily="18" charset="0"/>
                <a:cs typeface="Times New Roman" pitchFamily="18" charset="0"/>
              </a:rPr>
              <a:t>- Giải thích:</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en-US" sz="2400" smtClean="0">
                <a:solidFill>
                  <a:srgbClr val="000000"/>
                </a:solidFill>
                <a:latin typeface="Times New Roman" pitchFamily="18" charset="0"/>
                <a:ea typeface="Times New Roman" pitchFamily="18" charset="0"/>
                <a:cs typeface="Times New Roman" pitchFamily="18" charset="0"/>
              </a:rPr>
              <a:t>+ Ý kiến 1: “Cuộc đời ngắn ngủi” được hiểu là thời gian dành cho mỗi con người luôn có hạn, không ai sống mãi được cùng với thời gian.</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en-US" sz="2400" smtClean="0">
                <a:solidFill>
                  <a:srgbClr val="000000"/>
                </a:solidFill>
                <a:latin typeface="Times New Roman" pitchFamily="18" charset="0"/>
                <a:ea typeface="Times New Roman" pitchFamily="18" charset="0"/>
                <a:cs typeface="Times New Roman" pitchFamily="18" charset="0"/>
              </a:rPr>
              <a:t>=&gt; Câu ngạn ngữ đưa ra lời khuyên: Cuộc sống luôn có những giới hạn, con người sẽ không đủ thời gian để thực hiện ước mơ, vì vậy không nên quá tham vọng, mơ ước những điều viển vông.</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en-US" sz="2400" smtClean="0">
                <a:solidFill>
                  <a:srgbClr val="000000"/>
                </a:solidFill>
                <a:latin typeface="Times New Roman" pitchFamily="18" charset="0"/>
                <a:ea typeface="Times New Roman" pitchFamily="18" charset="0"/>
                <a:cs typeface="Times New Roman" pitchFamily="18" charset="0"/>
              </a:rPr>
              <a:t>+ Ý kiến 2: “Biến tương lai thành hiện thức”, biến những điều con người mơ ước, những điều chưa có trong hiện thực thành những thứ có thực.</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en-US" sz="2400" smtClean="0">
                <a:solidFill>
                  <a:srgbClr val="000000"/>
                </a:solidFill>
                <a:latin typeface="Times New Roman" pitchFamily="18" charset="0"/>
                <a:ea typeface="Times New Roman" pitchFamily="18" charset="0"/>
                <a:cs typeface="Times New Roman" pitchFamily="18" charset="0"/>
              </a:rPr>
              <a:t>=&gt; Câu nói khuyên con người, phải có những ước mơ lớn lao, như vậy mới biến tương lai thành sự thật.</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en-US" sz="2400" smtClean="0">
                <a:solidFill>
                  <a:srgbClr val="000000"/>
                </a:solidFill>
                <a:latin typeface="Times New Roman" pitchFamily="18" charset="0"/>
                <a:ea typeface="Times New Roman" pitchFamily="18" charset="0"/>
                <a:cs typeface="Times New Roman" pitchFamily="18" charset="0"/>
              </a:rPr>
              <a:t>=&gt; Hai ý kiến đưa ra hai quan điểm tưởng như đối lập nhưng thực chất là bổ sung cho nhau, thể hiện tọn vẹn hai mặt của một vấn đề. Con người phải viết vươn cao, vươn xa nhưng đồng thời cũng phải tỉnh táo lựa chọn cho mình những điều phù hợp, không chạy theo những giá trị phù du, viển vông, vô nghĩa.</a:t>
            </a:r>
            <a:endParaRPr lang="en-US" sz="24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1"/>
          <p:cNvSpPr>
            <a:spLocks noChangeArrowheads="1"/>
          </p:cNvSpPr>
          <p:nvPr/>
        </p:nvSpPr>
        <p:spPr bwMode="auto">
          <a:xfrm>
            <a:off x="554182" y="484908"/>
            <a:ext cx="11180618" cy="6124754"/>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lumMod val="50000"/>
                  </a:schemeClr>
                </a:solidFill>
                <a:effectLst/>
                <a:latin typeface="Times New Roman" pitchFamily="18" charset="0"/>
                <a:ea typeface="Times New Roman" pitchFamily="18" charset="0"/>
                <a:cs typeface="Times New Roman" pitchFamily="18" charset="0"/>
              </a:rPr>
              <a:t>- </a:t>
            </a:r>
            <a:r>
              <a:rPr kumimoji="0" lang="en-US" sz="2300" b="1" i="0" u="none" strike="noStrike" cap="none" normalizeH="0" baseline="0" smtClean="0">
                <a:ln>
                  <a:noFill/>
                </a:ln>
                <a:solidFill>
                  <a:schemeClr val="tx1">
                    <a:lumMod val="50000"/>
                  </a:schemeClr>
                </a:solidFill>
                <a:effectLst/>
                <a:latin typeface="Times New Roman" pitchFamily="18" charset="0"/>
                <a:ea typeface="Times New Roman" pitchFamily="18" charset="0"/>
                <a:cs typeface="Times New Roman" pitchFamily="18" charset="0"/>
              </a:rPr>
              <a:t>Phân tích, chứng minh </a:t>
            </a:r>
            <a:r>
              <a:rPr kumimoji="0" lang="en-US" sz="23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(tính đúng đắn hoặc sai lầm hoặc vừa đúng vưà sai) </a:t>
            </a:r>
            <a:r>
              <a:rPr kumimoji="0" lang="en-US" sz="23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của ý kiến bằng việc bày tỏ sự đồng tình (hoặc phản đối hoặc vừa đồng tình vừa phản đối) đối với ý kiến:</a:t>
            </a:r>
            <a:endParaRPr kumimoji="0" lang="en-US" sz="2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Ước mơ và khát vọng sống làm nên vẻ đẹp cuộc sống: ước mơ là một trong những thước đo tầm vóc của con người, </a:t>
            </a:r>
            <a:r>
              <a:rPr kumimoji="0" lang="en-US" sz="23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những người có ước mơ càng đẹp thì càng có khả năng tiến xa trong cuộc sống; người có ước mơ, hoài bão mới có động cơ, phương hướng tìm tòi, tự học và sáng tạo; khi sống và làm việc đề thực hiện ước mơ con người sẽ có niềm vui, niềm hạnh phúc, sẽ tìm thấy ý nghĩa, giá trị của sự sống, con người sẽ cảm thấy cuộc sống không trôi đi một cách vô nghĩa, lãng phí…</a:t>
            </a:r>
            <a:endParaRPr kumimoji="0" lang="en-US" sz="2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Ước mơ không đồng nghĩa với việc chạy theo những điều viển vông, phi thực tế: </a:t>
            </a:r>
            <a:r>
              <a:rPr kumimoji="0" lang="en-US" sz="23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không nên ước mơ xa vời mà phải thiết thực vì cuộc sống là hữu hạn, con người không bao giờ đủ khả năng và thời gian để làm tất cả mọi việc; Cuộc đời được tạo nên từ những điều bình dị, do đó không nên chạy theo những ước mơ viễn vông mà đánh mất đi chân giá trị của cuộc ống; Đôi khi cần phải biết bằng lòng với những gì mình đang có, bằng lòng với cuộc sống con người sẽ cảm thấy thanh thản hơn, bình yên hơn.</a:t>
            </a:r>
            <a:endParaRPr kumimoji="0" lang="en-US" sz="23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=&gt; Phải biết cân bằng giữa ước mơ và thực tại, ước mơ bắt nguồn từ cuốc sống. Phải theo đuổi ước mơ nhưng đừng mơ một cách hão huyền.</a:t>
            </a:r>
            <a:endParaRPr kumimoji="0" lang="en-US" sz="23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1"/>
          <p:cNvSpPr>
            <a:spLocks noChangeArrowheads="1"/>
          </p:cNvSpPr>
          <p:nvPr/>
        </p:nvSpPr>
        <p:spPr bwMode="auto">
          <a:xfrm>
            <a:off x="540328" y="282719"/>
            <a:ext cx="11263746" cy="6370975"/>
          </a:xfrm>
          <a:prstGeom prst="rect">
            <a:avLst/>
          </a:prstGeom>
          <a:solidFill>
            <a:schemeClr val="accent2">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lumMod val="50000"/>
                  </a:schemeClr>
                </a:solidFill>
                <a:effectLst/>
                <a:latin typeface="Times New Roman" pitchFamily="18" charset="0"/>
                <a:ea typeface="Times New Roman" pitchFamily="18" charset="0"/>
                <a:cs typeface="Times New Roman" pitchFamily="18" charset="0"/>
              </a:rPr>
              <a:t>- Bàn luận, mở rộng:</a:t>
            </a:r>
            <a:endParaRPr kumimoji="0" lang="en-US" sz="2400" b="1" i="0" u="none" strike="noStrike" cap="none" normalizeH="0" baseline="0" smtClean="0">
              <a:ln>
                <a:noFill/>
              </a:ln>
              <a:solidFill>
                <a:schemeClr val="tx1">
                  <a:lumMod val="50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Phê phán hai hiện tượng”</a:t>
            </a:r>
            <a:endParaRPr kumimoji="0" lang="en-US" sz="2400" b="1"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Những người sống không có hoài bão, không biết vươn lên để tạo ra một tương lai tốt đẹp. Cuộc sống của những con người này sẽ mãi trì trệ, dậm chân tại chỗ.</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Ngược lại, có những kẻ quá tham vọng, ước mơ viễn vông mà chạy theo các giá trị phù du để rồi đánh mất mình</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t>
            </a:r>
            <a:r>
              <a:rPr kumimoji="0" lang="en-US" sz="2400" b="1" i="0" u="none" strike="noStrike" cap="none" normalizeH="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Có thể dùng các dẫn chứng sau để chứng minh:</a:t>
            </a:r>
          </a:p>
          <a:p>
            <a:pPr lvl="0" algn="just" eaLnBrk="0" fontAlgn="base" hangingPunct="0">
              <a:spcBef>
                <a:spcPct val="0"/>
              </a:spcBef>
              <a:spcAft>
                <a:spcPct val="0"/>
              </a:spcAft>
            </a:pPr>
            <a:r>
              <a:rPr lang="en-US" sz="2400" b="1" smtClean="0">
                <a:latin typeface="Times New Roman" pitchFamily="18" charset="0"/>
                <a:cs typeface="Times New Roman" pitchFamily="18" charset="0"/>
              </a:rPr>
              <a:t>- </a:t>
            </a:r>
            <a:r>
              <a:rPr lang="en-US" sz="2400" smtClean="0">
                <a:latin typeface="Times New Roman" pitchFamily="18" charset="0"/>
                <a:cs typeface="Times New Roman" pitchFamily="18" charset="0"/>
              </a:rPr>
              <a:t>Thử hỏi, nếu không phải là mong muốn, ước vọng về một nền hòa bình độc lập cho dân tộc, thì người thanh niên Nguyễn Tất Thành có đủ can đảm, dũng cảm rời bến cảng Nhà Rồng để chính thức bắt đầu cuộc hành trình đi tìm đường cứu nước? Nếu không phải là ước mơ về những năm tháng say mê học hỏi trên giảng đường đại học, thì làm sao hàng ngàn sĩ tử có thể quyết tâm ôn luyện, học tập từng ngày như vậy? Nói như thế mới thấy được tầm quan trọng của ước mơ.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Walt Disney - giám đốc hãng phim truyền hình lớn nhất thế giới. Sinh ra trong một gia đình nghèo khó, mê vẽ. Vì không có tiền nên đã dùng than để vẽ lên giấy vệ sinh. Sau này đã trở thành cái tên đình đám trong giới phim và các hãng truyền thông.</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Rút ra bài học:</a:t>
            </a:r>
            <a:endParaRPr kumimoji="0" lang="en-US" sz="2400" b="1" i="0" u="none" strike="noStrike" cap="none" normalizeH="0" baseline="0" smtClean="0">
              <a:ln>
                <a:noFill/>
              </a:ln>
              <a:solidFill>
                <a:srgbClr val="FF0000"/>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0146" y="1471274"/>
            <a:ext cx="9767454" cy="4524315"/>
          </a:xfrm>
          <a:prstGeom prst="rect">
            <a:avLst/>
          </a:prstGeom>
        </p:spPr>
        <p:txBody>
          <a:bodyPr wrap="square">
            <a:spAutoFit/>
          </a:bodyPr>
          <a:lstStyle/>
          <a:p>
            <a:r>
              <a:rPr lang="en-US" sz="3200" b="1" smtClean="0">
                <a:solidFill>
                  <a:srgbClr val="0F0B2B"/>
                </a:solidFill>
                <a:latin typeface="Times New Roman" pitchFamily="18" charset="0"/>
                <a:cs typeface="Times New Roman" pitchFamily="18" charset="0"/>
              </a:rPr>
              <a:t>Bài học</a:t>
            </a:r>
            <a:r>
              <a:rPr lang="en-US" sz="3200" b="1" i="1" smtClean="0">
                <a:solidFill>
                  <a:srgbClr val="0F0B2B"/>
                </a:solidFill>
                <a:latin typeface="Times New Roman" pitchFamily="18" charset="0"/>
                <a:cs typeface="Times New Roman" pitchFamily="18" charset="0"/>
                <a:sym typeface="Wingdings 3"/>
              </a:rPr>
              <a:t></a:t>
            </a:r>
            <a:r>
              <a:rPr lang="en-US" sz="3200" b="1" i="1" smtClean="0">
                <a:solidFill>
                  <a:srgbClr val="0F0B2B"/>
                </a:solidFill>
                <a:latin typeface="Times New Roman" pitchFamily="18" charset="0"/>
                <a:cs typeface="Times New Roman" pitchFamily="18" charset="0"/>
              </a:rPr>
              <a:t> </a:t>
            </a:r>
            <a:r>
              <a:rPr lang="en-US" sz="3200" smtClean="0">
                <a:solidFill>
                  <a:srgbClr val="0F0B2B"/>
                </a:solidFill>
                <a:latin typeface="Times New Roman" pitchFamily="18" charset="0"/>
                <a:cs typeface="Times New Roman" pitchFamily="18" charset="0"/>
              </a:rPr>
              <a:t>  Là một học sinh ngồi trên ghế nhà trường chúng ta cần phải có ước mơ cho riêng mình. Để đạt được ước mơ chúng ta cần ra sức rèn luyện học tập, tu dưỡng đạo đức để chuẩn bị những tư trang cần thiết cho con đường đi tới ước mơ của mình.</a:t>
            </a:r>
          </a:p>
          <a:p>
            <a:r>
              <a:rPr lang="en-US" sz="3200" smtClean="0">
                <a:solidFill>
                  <a:srgbClr val="0F0B2B"/>
                </a:solidFill>
                <a:latin typeface="Times New Roman" pitchFamily="18" charset="0"/>
                <a:cs typeface="Times New Roman" pitchFamily="18" charset="0"/>
              </a:rPr>
              <a:t> </a:t>
            </a:r>
            <a:r>
              <a:rPr lang="en-US" sz="3200" b="1" smtClean="0">
                <a:solidFill>
                  <a:srgbClr val="0F0B2B"/>
                </a:solidFill>
                <a:latin typeface="Times New Roman" pitchFamily="18" charset="0"/>
                <a:cs typeface="Times New Roman" pitchFamily="18" charset="0"/>
              </a:rPr>
              <a:t>Kết đoạn </a:t>
            </a:r>
            <a:r>
              <a:rPr lang="en-US" sz="3200" b="1" i="1" smtClean="0">
                <a:solidFill>
                  <a:srgbClr val="0F0B2B"/>
                </a:solidFill>
                <a:latin typeface="Times New Roman" pitchFamily="18" charset="0"/>
                <a:cs typeface="Times New Roman" pitchFamily="18" charset="0"/>
                <a:sym typeface="Wingdings 3"/>
              </a:rPr>
              <a:t></a:t>
            </a:r>
            <a:r>
              <a:rPr lang="en-US" sz="3200" smtClean="0">
                <a:solidFill>
                  <a:srgbClr val="0F0B2B"/>
                </a:solidFill>
                <a:latin typeface="Times New Roman" pitchFamily="18" charset="0"/>
                <a:cs typeface="Times New Roman" pitchFamily="18" charset="0"/>
              </a:rPr>
              <a:t>Tóm lại, </a:t>
            </a:r>
            <a:r>
              <a:rPr lang="en-US" sz="3200" i="1" smtClean="0">
                <a:solidFill>
                  <a:srgbClr val="0F0B2B"/>
                </a:solidFill>
                <a:latin typeface="Times New Roman" pitchFamily="18" charset="0"/>
                <a:cs typeface="Times New Roman" pitchFamily="18" charset="0"/>
              </a:rPr>
              <a:t>"Hãy tin vào mình và những gì mình làm, bạn sẽ đạt được điều bạn muốn. Hãy theo đuổi những ước mơ của bạn đến cùng, bạn sẽ biến nó thành hiện thực".</a:t>
            </a:r>
            <a:endParaRPr lang="en-US" sz="3200">
              <a:solidFill>
                <a:srgbClr val="0F0B2B"/>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0145" y="1859109"/>
            <a:ext cx="9628910" cy="2677656"/>
          </a:xfrm>
          <a:prstGeom prst="rect">
            <a:avLst/>
          </a:prstGeom>
        </p:spPr>
        <p:txBody>
          <a:bodyPr wrap="square">
            <a:spAutoFit/>
          </a:bodyPr>
          <a:lstStyle/>
          <a:p>
            <a:pPr lvl="0" algn="just" fontAlgn="base">
              <a:spcBef>
                <a:spcPct val="0"/>
              </a:spcBef>
              <a:spcAft>
                <a:spcPct val="0"/>
              </a:spcAft>
            </a:pPr>
            <a:r>
              <a:rPr lang="en-US" sz="2800" b="1" smtClean="0">
                <a:solidFill>
                  <a:srgbClr val="C00000"/>
                </a:solidFill>
                <a:latin typeface="Times New Roman" pitchFamily="18" charset="0"/>
                <a:ea typeface="Times New Roman" pitchFamily="18" charset="0"/>
                <a:cs typeface="Times New Roman" pitchFamily="18" charset="0"/>
              </a:rPr>
              <a:t>1. Khái niệm:</a:t>
            </a:r>
            <a:endParaRPr lang="en-US" sz="2800" smtClean="0">
              <a:solidFill>
                <a:srgbClr val="C00000"/>
              </a:solidFill>
              <a:latin typeface="Times New Roman" pitchFamily="18" charset="0"/>
              <a:cs typeface="Times New Roman" pitchFamily="18" charset="0"/>
            </a:endParaRPr>
          </a:p>
          <a:p>
            <a:pPr lvl="0" algn="just" eaLnBrk="0" fontAlgn="base" hangingPunct="0">
              <a:spcBef>
                <a:spcPct val="0"/>
              </a:spcBef>
              <a:spcAft>
                <a:spcPct val="0"/>
              </a:spcAft>
            </a:pPr>
            <a:r>
              <a:rPr lang="en-US" sz="2800" smtClean="0">
                <a:solidFill>
                  <a:srgbClr val="000000"/>
                </a:solidFill>
                <a:latin typeface="Times New Roman" pitchFamily="18" charset="0"/>
                <a:ea typeface="Times New Roman" pitchFamily="18" charset="0"/>
                <a:cs typeface="Times New Roman" pitchFamily="18" charset="0"/>
              </a:rPr>
              <a:t>- Là bàn về một hiện tượng đang diễn ra trong thực tế đời sống xã hội, mang tính chất thời sự, thu hút sự quan tâm của nhiều người (như ô nhiễm môi trường, tai nạn giao thông, bạo hành gia đình, bệnh vô cảm…). Đó có thể là hiện tượng tốt hoặc xấu, đáng khen hoặc đáng chê.</a:t>
            </a:r>
            <a:endParaRPr lang="en-US" sz="2800" smtClean="0">
              <a:latin typeface="Times New Roman" pitchFamily="18" charset="0"/>
              <a:cs typeface="Times New Roman" pitchFamily="18" charset="0"/>
            </a:endParaRPr>
          </a:p>
        </p:txBody>
      </p:sp>
      <p:sp>
        <p:nvSpPr>
          <p:cNvPr id="5" name="Rectangle 4"/>
          <p:cNvSpPr/>
          <p:nvPr/>
        </p:nvSpPr>
        <p:spPr>
          <a:xfrm>
            <a:off x="1288473" y="778271"/>
            <a:ext cx="9878291" cy="523220"/>
          </a:xfrm>
          <a:prstGeom prst="rect">
            <a:avLst/>
          </a:prstGeom>
          <a:solidFill>
            <a:schemeClr val="accent2">
              <a:lumMod val="60000"/>
              <a:lumOff val="40000"/>
            </a:schemeClr>
          </a:solidFill>
        </p:spPr>
        <p:txBody>
          <a:bodyPr wrap="square">
            <a:spAutoFit/>
          </a:bodyPr>
          <a:lstStyle/>
          <a:p>
            <a:pPr lvl="0" algn="ctr" fontAlgn="base">
              <a:spcBef>
                <a:spcPct val="0"/>
              </a:spcBef>
              <a:spcAft>
                <a:spcPct val="0"/>
              </a:spcAft>
            </a:pPr>
            <a:r>
              <a:rPr lang="en-US" sz="2800" b="1" smtClean="0">
                <a:solidFill>
                  <a:srgbClr val="FF0000"/>
                </a:solidFill>
                <a:latin typeface="Times New Roman" pitchFamily="18" charset="0"/>
                <a:ea typeface="Times New Roman" pitchFamily="18" charset="0"/>
                <a:cs typeface="Times New Roman" pitchFamily="18" charset="0"/>
              </a:rPr>
              <a:t>DẠNG 2: NGHỊ LUẬN VỀ MỘT HIỆN TƯỢNG ĐỜI SỐNG</a:t>
            </a:r>
            <a:endParaRPr lang="en-US"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7455" y="1634836"/>
            <a:ext cx="8451272" cy="2954655"/>
          </a:xfrm>
          <a:prstGeom prst="rect">
            <a:avLst/>
          </a:prstGeom>
          <a:noFill/>
        </p:spPr>
        <p:txBody>
          <a:bodyPr wrap="square" rtlCol="0">
            <a:spAutoFit/>
          </a:bodyPr>
          <a:lstStyle/>
          <a:p>
            <a:pPr algn="ctr"/>
            <a:r>
              <a:rPr lang="en-US" sz="4400" b="1" smtClean="0">
                <a:solidFill>
                  <a:srgbClr val="FF0000"/>
                </a:solidFill>
                <a:latin typeface="Times New Roman" pitchFamily="18" charset="0"/>
                <a:ea typeface="Times New Roman" pitchFamily="18" charset="0"/>
                <a:cs typeface="Times New Roman" pitchFamily="18" charset="0"/>
              </a:rPr>
              <a:t>PHẦN I:</a:t>
            </a:r>
          </a:p>
          <a:p>
            <a:pPr algn="ctr"/>
            <a:r>
              <a:rPr lang="en-US" sz="4400" b="1" smtClean="0">
                <a:solidFill>
                  <a:srgbClr val="FF0000"/>
                </a:solidFill>
                <a:latin typeface="Times New Roman" pitchFamily="18" charset="0"/>
                <a:cs typeface="Times New Roman" pitchFamily="18" charset="0"/>
              </a:rPr>
              <a:t>GIỚI THIỆU ĐỀ THI KHỐI 6,7 NĂM HỌC 2022-2023</a:t>
            </a:r>
          </a:p>
          <a:p>
            <a:pPr lvl="0" algn="ctr"/>
            <a:endParaRPr lang="en-US" b="1" smtClean="0">
              <a:solidFill>
                <a:srgbClr val="FF0000"/>
              </a:solidFill>
              <a:latin typeface="Times New Roman" pitchFamily="18" charset="0"/>
              <a:ea typeface="Times New Roman" pitchFamily="18" charset="0"/>
              <a:cs typeface="Times New Roman" pitchFamily="18" charset="0"/>
            </a:endParaRPr>
          </a:p>
          <a:p>
            <a:pPr lvl="0" algn="ctr"/>
            <a:r>
              <a:rPr lang="en-US" b="1" smtClean="0">
                <a:solidFill>
                  <a:srgbClr val="FF0000"/>
                </a:solidFill>
                <a:latin typeface="Times New Roman" pitchFamily="18" charset="0"/>
                <a:ea typeface="Times New Roman" pitchFamily="18" charset="0"/>
                <a:cs typeface="Times New Roman" pitchFamily="18" charset="0"/>
              </a:rPr>
              <a:t> </a:t>
            </a:r>
            <a:endParaRPr lang="en-US" smtClean="0">
              <a:latin typeface="Times New Roman" pitchFamily="18" charset="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0" y="211455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1302327" y="214583"/>
            <a:ext cx="10016837" cy="6001643"/>
          </a:xfrm>
          <a:prstGeom prst="rect">
            <a:avLst/>
          </a:prstGeom>
        </p:spPr>
        <p:txBody>
          <a:bodyPr wrap="square">
            <a:spAutoFit/>
          </a:bodyPr>
          <a:lstStyle/>
          <a:p>
            <a:pPr lvl="0" algn="just" eaLnBrk="0" fontAlgn="base" hangingPunct="0">
              <a:spcBef>
                <a:spcPct val="0"/>
              </a:spcBef>
              <a:spcAft>
                <a:spcPct val="0"/>
              </a:spcAft>
            </a:pPr>
            <a:r>
              <a:rPr lang="en-US" sz="2400" b="1" smtClean="0">
                <a:solidFill>
                  <a:srgbClr val="C00000"/>
                </a:solidFill>
                <a:latin typeface="Times New Roman" pitchFamily="18" charset="0"/>
                <a:ea typeface="Times New Roman" pitchFamily="18" charset="0"/>
                <a:cs typeface="Times New Roman" pitchFamily="18" charset="0"/>
              </a:rPr>
              <a:t>2. Cách làm:</a:t>
            </a:r>
            <a:endParaRPr lang="en-US" sz="2400" smtClean="0">
              <a:solidFill>
                <a:srgbClr val="C00000"/>
              </a:solidFill>
              <a:latin typeface="Times New Roman" pitchFamily="18" charset="0"/>
              <a:cs typeface="Times New Roman" pitchFamily="18" charset="0"/>
            </a:endParaRPr>
          </a:p>
          <a:p>
            <a:pPr lvl="0" algn="just" eaLnBrk="0" fontAlgn="base" hangingPunct="0">
              <a:spcBef>
                <a:spcPct val="0"/>
              </a:spcBef>
              <a:spcAft>
                <a:spcPct val="0"/>
              </a:spcAft>
            </a:pPr>
            <a:r>
              <a:rPr lang="en-US" sz="2000" b="1" i="1" smtClean="0">
                <a:solidFill>
                  <a:srgbClr val="0000FF"/>
                </a:solidFill>
                <a:latin typeface="Times New Roman" pitchFamily="18" charset="0"/>
                <a:ea typeface="Times New Roman" pitchFamily="18" charset="0"/>
                <a:cs typeface="Times New Roman" pitchFamily="18" charset="0"/>
              </a:rPr>
              <a:t>a. Mở bài: </a:t>
            </a:r>
            <a:endParaRPr lang="en-US" sz="2000" b="1" smtClean="0">
              <a:solidFill>
                <a:srgbClr val="0000FF"/>
              </a:solidFill>
              <a:latin typeface="Times New Roman" pitchFamily="18" charset="0"/>
              <a:cs typeface="Times New Roman" pitchFamily="18" charset="0"/>
            </a:endParaRPr>
          </a:p>
          <a:p>
            <a:pPr lvl="0" algn="just" eaLnBrk="0" fontAlgn="base" hangingPunct="0">
              <a:spcBef>
                <a:spcPct val="0"/>
              </a:spcBef>
              <a:spcAft>
                <a:spcPct val="0"/>
              </a:spcAft>
            </a:pPr>
            <a:r>
              <a:rPr lang="en-US" sz="2000" smtClean="0">
                <a:solidFill>
                  <a:srgbClr val="000000"/>
                </a:solidFill>
                <a:latin typeface="Times New Roman" pitchFamily="18" charset="0"/>
                <a:ea typeface="Times New Roman" pitchFamily="18" charset="0"/>
                <a:cs typeface="Times New Roman" pitchFamily="18" charset="0"/>
              </a:rPr>
              <a:t>- Giới thiệu hiện tượng đời sống cần nghị luận.</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i="1" smtClean="0">
                <a:solidFill>
                  <a:srgbClr val="0000FF"/>
                </a:solidFill>
                <a:latin typeface="Times New Roman" pitchFamily="18" charset="0"/>
                <a:ea typeface="Times New Roman" pitchFamily="18" charset="0"/>
                <a:cs typeface="Times New Roman" pitchFamily="18" charset="0"/>
              </a:rPr>
              <a:t>b. Thân bài:</a:t>
            </a:r>
            <a:endParaRPr lang="en-US" sz="2000" b="1" smtClean="0">
              <a:solidFill>
                <a:srgbClr val="0000FF"/>
              </a:solidFill>
              <a:latin typeface="Times New Roman" pitchFamily="18" charset="0"/>
              <a:cs typeface="Times New Roman" pitchFamily="18" charset="0"/>
            </a:endParaRPr>
          </a:p>
          <a:p>
            <a:pPr lvl="0" algn="just" eaLnBrk="0" fontAlgn="base" hangingPunct="0">
              <a:spcBef>
                <a:spcPct val="0"/>
              </a:spcBef>
              <a:spcAft>
                <a:spcPct val="0"/>
              </a:spcAft>
            </a:pPr>
            <a:r>
              <a:rPr lang="en-US" sz="2000" b="1" smtClean="0">
                <a:solidFill>
                  <a:srgbClr val="FF0000"/>
                </a:solidFill>
                <a:latin typeface="Times New Roman" pitchFamily="18" charset="0"/>
                <a:ea typeface="Times New Roman" pitchFamily="18" charset="0"/>
                <a:cs typeface="Times New Roman" pitchFamily="18" charset="0"/>
              </a:rPr>
              <a:t>+ Luận điểm1: </a:t>
            </a:r>
            <a:r>
              <a:rPr lang="en-US" sz="2000" b="1" smtClean="0">
                <a:solidFill>
                  <a:srgbClr val="0000FF"/>
                </a:solidFill>
                <a:latin typeface="Times New Roman" pitchFamily="18" charset="0"/>
                <a:ea typeface="Times New Roman" pitchFamily="18" charset="0"/>
                <a:cs typeface="Times New Roman" pitchFamily="18" charset="0"/>
              </a:rPr>
              <a:t>Giải thích </a:t>
            </a:r>
            <a:r>
              <a:rPr lang="en-US" sz="2000" smtClean="0">
                <a:solidFill>
                  <a:srgbClr val="000000"/>
                </a:solidFill>
                <a:latin typeface="Times New Roman" pitchFamily="18" charset="0"/>
                <a:ea typeface="Times New Roman" pitchFamily="18" charset="0"/>
                <a:cs typeface="Times New Roman" pitchFamily="18" charset="0"/>
              </a:rPr>
              <a:t>sơ lược hiện tượng đời sống, làm rõ những từ ngữ, hình ảnh, khái niệm có trong đề bài (nếu có).</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smtClean="0">
                <a:solidFill>
                  <a:srgbClr val="FF0000"/>
                </a:solidFill>
                <a:latin typeface="Times New Roman" pitchFamily="18" charset="0"/>
                <a:ea typeface="Times New Roman" pitchFamily="18" charset="0"/>
                <a:cs typeface="Times New Roman" pitchFamily="18" charset="0"/>
              </a:rPr>
              <a:t>+ Luận điểm 2: </a:t>
            </a:r>
            <a:r>
              <a:rPr lang="en-US" sz="2000" smtClean="0">
                <a:solidFill>
                  <a:srgbClr val="000000"/>
                </a:solidFill>
                <a:latin typeface="Times New Roman" pitchFamily="18" charset="0"/>
                <a:ea typeface="Times New Roman" pitchFamily="18" charset="0"/>
                <a:cs typeface="Times New Roman" pitchFamily="18" charset="0"/>
              </a:rPr>
              <a:t>Nêu rõ </a:t>
            </a:r>
            <a:r>
              <a:rPr lang="en-US" sz="2000" b="1" smtClean="0">
                <a:solidFill>
                  <a:srgbClr val="0000FF"/>
                </a:solidFill>
                <a:latin typeface="Times New Roman" pitchFamily="18" charset="0"/>
                <a:ea typeface="Times New Roman" pitchFamily="18" charset="0"/>
                <a:cs typeface="Times New Roman" pitchFamily="18" charset="0"/>
              </a:rPr>
              <a:t>thực trạng, biểu hiện </a:t>
            </a:r>
            <a:r>
              <a:rPr lang="en-US" sz="2000" smtClean="0">
                <a:solidFill>
                  <a:srgbClr val="000000"/>
                </a:solidFill>
                <a:latin typeface="Times New Roman" pitchFamily="18" charset="0"/>
                <a:ea typeface="Times New Roman" pitchFamily="18" charset="0"/>
                <a:cs typeface="Times New Roman" pitchFamily="18" charset="0"/>
              </a:rPr>
              <a:t>và ảnh hưởng của hiện tượng đời sống (thực tế vấn đề đang diễn ra như thế nào? Có ảnh hưởng ra sao đối với đời sống? thái độ của xã hội đối với vấn đề như thế nào?). Chú ý liên hệ thực tế địa phương để đưa ra những dẫn chứng sắc bén, thuyết phục. Từ đó, làm nổi bật tính cấp thiết phải giải quyết vấn đề.</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smtClean="0">
                <a:solidFill>
                  <a:srgbClr val="FF0000"/>
                </a:solidFill>
                <a:latin typeface="Times New Roman" pitchFamily="18" charset="0"/>
                <a:ea typeface="Times New Roman" pitchFamily="18" charset="0"/>
                <a:cs typeface="Times New Roman" pitchFamily="18" charset="0"/>
              </a:rPr>
              <a:t>+ Luận điểm 3: </a:t>
            </a:r>
            <a:r>
              <a:rPr lang="en-US" sz="2000" smtClean="0">
                <a:solidFill>
                  <a:srgbClr val="000000"/>
                </a:solidFill>
                <a:latin typeface="Times New Roman" pitchFamily="18" charset="0"/>
                <a:ea typeface="Times New Roman" pitchFamily="18" charset="0"/>
                <a:cs typeface="Times New Roman" pitchFamily="18" charset="0"/>
              </a:rPr>
              <a:t>Chỉ ra </a:t>
            </a:r>
            <a:r>
              <a:rPr lang="en-US" sz="2000" b="1" smtClean="0">
                <a:solidFill>
                  <a:srgbClr val="0000FF"/>
                </a:solidFill>
                <a:latin typeface="Times New Roman" pitchFamily="18" charset="0"/>
                <a:ea typeface="Times New Roman" pitchFamily="18" charset="0"/>
                <a:cs typeface="Times New Roman" pitchFamily="18" charset="0"/>
              </a:rPr>
              <a:t>nguyên nhân </a:t>
            </a:r>
            <a:r>
              <a:rPr lang="en-US" sz="2000" smtClean="0">
                <a:solidFill>
                  <a:srgbClr val="000000"/>
                </a:solidFill>
                <a:latin typeface="Times New Roman" pitchFamily="18" charset="0"/>
                <a:ea typeface="Times New Roman" pitchFamily="18" charset="0"/>
                <a:cs typeface="Times New Roman" pitchFamily="18" charset="0"/>
              </a:rPr>
              <a:t>dẫn đến hiện tượng (nguyên nhân chủ quan, nguyên nhân khách quan, nguyên nhân do thiên nhiên, do con người…).</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smtClean="0">
                <a:solidFill>
                  <a:srgbClr val="FF0000"/>
                </a:solidFill>
                <a:latin typeface="Times New Roman" pitchFamily="18" charset="0"/>
                <a:ea typeface="Times New Roman" pitchFamily="18" charset="0"/>
                <a:cs typeface="Times New Roman" pitchFamily="18" charset="0"/>
              </a:rPr>
              <a:t>+ Luận điểm 4: </a:t>
            </a:r>
            <a:r>
              <a:rPr lang="en-US" sz="2000" smtClean="0">
                <a:solidFill>
                  <a:srgbClr val="000000"/>
                </a:solidFill>
                <a:latin typeface="Times New Roman" pitchFamily="18" charset="0"/>
                <a:ea typeface="Times New Roman" pitchFamily="18" charset="0"/>
                <a:cs typeface="Times New Roman" pitchFamily="18" charset="0"/>
              </a:rPr>
              <a:t>Đề xuất </a:t>
            </a:r>
            <a:r>
              <a:rPr lang="en-US" sz="2000" b="1" smtClean="0">
                <a:solidFill>
                  <a:srgbClr val="0000FF"/>
                </a:solidFill>
                <a:latin typeface="Times New Roman" pitchFamily="18" charset="0"/>
                <a:ea typeface="Times New Roman" pitchFamily="18" charset="0"/>
                <a:cs typeface="Times New Roman" pitchFamily="18" charset="0"/>
              </a:rPr>
              <a:t>giải pháp </a:t>
            </a:r>
            <a:r>
              <a:rPr lang="en-US" sz="2000" smtClean="0">
                <a:solidFill>
                  <a:srgbClr val="000000"/>
                </a:solidFill>
                <a:latin typeface="Times New Roman" pitchFamily="18" charset="0"/>
                <a:ea typeface="Times New Roman" pitchFamily="18" charset="0"/>
                <a:cs typeface="Times New Roman" pitchFamily="18" charset="0"/>
              </a:rPr>
              <a:t>để giải quyết hiện tượng (chú ý, nguyên nhân nào thì giải pháp đó). Cần chỉ rõ những việc cần làm, cách thức thực hiện, đòi hỏi phải phối hợp với những lực lượng nào?</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smtClean="0">
                <a:solidFill>
                  <a:srgbClr val="FF0000"/>
                </a:solidFill>
                <a:latin typeface="Times New Roman" pitchFamily="18" charset="0"/>
                <a:ea typeface="Times New Roman" pitchFamily="18" charset="0"/>
                <a:cs typeface="Times New Roman" pitchFamily="18" charset="0"/>
              </a:rPr>
              <a:t>+ Luận điểm 5: </a:t>
            </a:r>
            <a:r>
              <a:rPr lang="en-US" sz="2000" smtClean="0">
                <a:solidFill>
                  <a:srgbClr val="000000"/>
                </a:solidFill>
                <a:latin typeface="Times New Roman" pitchFamily="18" charset="0"/>
                <a:ea typeface="Times New Roman" pitchFamily="18" charset="0"/>
                <a:cs typeface="Times New Roman" pitchFamily="18" charset="0"/>
              </a:rPr>
              <a:t>Rút ra 2 </a:t>
            </a:r>
            <a:r>
              <a:rPr lang="en-US" sz="2000" b="1" smtClean="0">
                <a:solidFill>
                  <a:srgbClr val="0000FF"/>
                </a:solidFill>
                <a:latin typeface="Times New Roman" pitchFamily="18" charset="0"/>
                <a:ea typeface="Times New Roman" pitchFamily="18" charset="0"/>
                <a:cs typeface="Times New Roman" pitchFamily="18" charset="0"/>
              </a:rPr>
              <a:t>bài học: nhận thức và hành động </a:t>
            </a:r>
            <a:r>
              <a:rPr lang="en-US" sz="2000" smtClean="0">
                <a:solidFill>
                  <a:srgbClr val="000000"/>
                </a:solidFill>
                <a:latin typeface="Times New Roman" pitchFamily="18" charset="0"/>
                <a:ea typeface="Times New Roman" pitchFamily="18" charset="0"/>
                <a:cs typeface="Times New Roman" pitchFamily="18" charset="0"/>
              </a:rPr>
              <a:t>(Nhận thức về vấn đề như thế nào? Đúng hay sai? Cần phải làm gì?).</a:t>
            </a:r>
            <a:endParaRPr lang="en-US" sz="2000" smtClean="0">
              <a:latin typeface="Times New Roman" pitchFamily="18" charset="0"/>
              <a:cs typeface="Times New Roman" pitchFamily="18" charset="0"/>
            </a:endParaRPr>
          </a:p>
          <a:p>
            <a:pPr lvl="0" algn="just" eaLnBrk="0" fontAlgn="base" hangingPunct="0">
              <a:spcBef>
                <a:spcPct val="0"/>
              </a:spcBef>
              <a:spcAft>
                <a:spcPct val="0"/>
              </a:spcAft>
            </a:pPr>
            <a:r>
              <a:rPr lang="en-US" sz="2000" b="1" i="1" smtClean="0">
                <a:solidFill>
                  <a:srgbClr val="0000FF"/>
                </a:solidFill>
                <a:latin typeface="Times New Roman" pitchFamily="18" charset="0"/>
                <a:ea typeface="Times New Roman" pitchFamily="18" charset="0"/>
                <a:cs typeface="Times New Roman" pitchFamily="18" charset="0"/>
              </a:rPr>
              <a:t>c. Kết bài:</a:t>
            </a:r>
            <a:endParaRPr lang="en-US" sz="2000" b="1" smtClean="0">
              <a:solidFill>
                <a:srgbClr val="0000FF"/>
              </a:solidFill>
              <a:latin typeface="Times New Roman" pitchFamily="18" charset="0"/>
              <a:cs typeface="Times New Roman" pitchFamily="18" charset="0"/>
            </a:endParaRPr>
          </a:p>
          <a:p>
            <a:pPr lvl="0" algn="just" eaLnBrk="0" fontAlgn="base" hangingPunct="0">
              <a:spcBef>
                <a:spcPct val="0"/>
              </a:spcBef>
              <a:spcAft>
                <a:spcPct val="0"/>
              </a:spcAft>
            </a:pPr>
            <a:r>
              <a:rPr lang="en-US" sz="2000" smtClean="0">
                <a:solidFill>
                  <a:srgbClr val="000000"/>
                </a:solidFill>
                <a:latin typeface="Times New Roman" pitchFamily="18" charset="0"/>
                <a:ea typeface="Times New Roman" pitchFamily="18" charset="0"/>
                <a:cs typeface="Times New Roman" pitchFamily="18" charset="0"/>
              </a:rPr>
              <a:t>- Cần khái quát lại vấn đề đang nghị luận, bày tỏ thái độ của bản thân về hiên tượng đời sống.</a:t>
            </a:r>
            <a:endParaRPr lang="en-US" sz="20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
          <p:cNvSpPr>
            <a:spLocks noChangeArrowheads="1"/>
          </p:cNvSpPr>
          <p:nvPr/>
        </p:nvSpPr>
        <p:spPr bwMode="auto">
          <a:xfrm>
            <a:off x="1086715" y="0"/>
            <a:ext cx="657225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C00000"/>
                </a:solidFill>
                <a:effectLst/>
                <a:latin typeface="Times New Roman" pitchFamily="18" charset="0"/>
                <a:ea typeface="Times New Roman" pitchFamily="18" charset="0"/>
                <a:cs typeface="Times New Roman" pitchFamily="18" charset="0"/>
              </a:rPr>
              <a:t>3. Cấu trúc bài làm:</a:t>
            </a:r>
            <a:endParaRPr kumimoji="0" lang="en-US" sz="2800" b="0" i="0" u="none" strike="noStrike" cap="none" normalizeH="0" baseline="0" smtClean="0">
              <a:ln>
                <a:noFill/>
              </a:ln>
              <a:solidFill>
                <a:srgbClr val="C00000"/>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302327" y="748146"/>
          <a:ext cx="10086109" cy="5442155"/>
        </p:xfrm>
        <a:graphic>
          <a:graphicData uri="http://schemas.openxmlformats.org/drawingml/2006/table">
            <a:tbl>
              <a:tblPr/>
              <a:tblGrid>
                <a:gridCol w="5632685"/>
                <a:gridCol w="4453424"/>
              </a:tblGrid>
              <a:tr h="817418">
                <a:tc>
                  <a:txBody>
                    <a:bodyPr/>
                    <a:lstStyle/>
                    <a:p>
                      <a:pPr algn="ctr">
                        <a:lnSpc>
                          <a:spcPct val="107000"/>
                        </a:lnSpc>
                        <a:spcAft>
                          <a:spcPts val="0"/>
                        </a:spcAft>
                        <a:tabLst>
                          <a:tab pos="6572250" algn="l"/>
                        </a:tabLst>
                      </a:pPr>
                      <a:r>
                        <a:rPr lang="vi-VN" sz="2400" b="1" kern="1200">
                          <a:solidFill>
                            <a:srgbClr val="0000FF"/>
                          </a:solidFill>
                          <a:latin typeface="Times New Roman"/>
                          <a:ea typeface="Times New Roman"/>
                          <a:cs typeface="Times New Roman"/>
                        </a:rPr>
                        <a:t>NLXH về một SV, HT đời sống có tính tiêu cực</a:t>
                      </a:r>
                      <a:endParaRPr lang="en-US" sz="2400">
                        <a:solidFill>
                          <a:srgbClr val="0000FF"/>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6572250" algn="l"/>
                        </a:tabLst>
                      </a:pPr>
                      <a:r>
                        <a:rPr lang="vi-VN" sz="2400" b="1" kern="1200">
                          <a:solidFill>
                            <a:srgbClr val="0000FF"/>
                          </a:solidFill>
                          <a:latin typeface="Times New Roman"/>
                          <a:ea typeface="Times New Roman"/>
                          <a:cs typeface="Times New Roman"/>
                        </a:rPr>
                        <a:t>NLXH về một SV, HT đời sống có ý nghĩa tích cực</a:t>
                      </a:r>
                      <a:endParaRPr lang="en-US" sz="2400">
                        <a:solidFill>
                          <a:srgbClr val="0000FF"/>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gridSpan="2">
                  <a:txBody>
                    <a:bodyPr/>
                    <a:lstStyle/>
                    <a:p>
                      <a:pPr>
                        <a:lnSpc>
                          <a:spcPct val="107000"/>
                        </a:lnSpc>
                        <a:spcAft>
                          <a:spcPts val="0"/>
                        </a:spcAft>
                      </a:pPr>
                      <a:r>
                        <a:rPr lang="vi-VN" sz="2400" b="1" kern="1200">
                          <a:solidFill>
                            <a:srgbClr val="FF0000"/>
                          </a:solidFill>
                          <a:latin typeface="Times New Roman"/>
                          <a:ea typeface="Times New Roman"/>
                          <a:cs typeface="Times New Roman"/>
                        </a:rPr>
                        <a:t>1. Mở đoạn:</a:t>
                      </a:r>
                      <a:r>
                        <a:rPr lang="vi-VN" sz="2400" kern="1200">
                          <a:solidFill>
                            <a:srgbClr val="FF0000"/>
                          </a:solidFill>
                          <a:latin typeface="Times New Roman"/>
                          <a:ea typeface="Times New Roman"/>
                          <a:cs typeface="Times New Roman"/>
                        </a:rPr>
                        <a:t> </a:t>
                      </a:r>
                      <a:r>
                        <a:rPr lang="vi-VN" sz="2400" kern="1200">
                          <a:solidFill>
                            <a:srgbClr val="000000"/>
                          </a:solidFill>
                          <a:latin typeface="Times New Roman"/>
                          <a:ea typeface="Times New Roman"/>
                          <a:cs typeface="Times New Roman"/>
                        </a:rPr>
                        <a:t>giới thiệu chung về hiện tượng đời sống, quan điểm của người viết</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733030">
                <a:tc>
                  <a:txBody>
                    <a:bodyPr/>
                    <a:lstStyle/>
                    <a:p>
                      <a:pPr>
                        <a:lnSpc>
                          <a:spcPct val="107000"/>
                        </a:lnSpc>
                        <a:spcAft>
                          <a:spcPts val="0"/>
                        </a:spcAft>
                        <a:tabLst>
                          <a:tab pos="6572250" algn="l"/>
                        </a:tabLst>
                      </a:pPr>
                      <a:r>
                        <a:rPr lang="en-US" sz="2400" b="1" kern="1200">
                          <a:solidFill>
                            <a:srgbClr val="FF0000"/>
                          </a:solidFill>
                          <a:latin typeface="Times New Roman"/>
                          <a:ea typeface="Times New Roman"/>
                          <a:cs typeface="Times New Roman"/>
                        </a:rPr>
                        <a:t>2. Thân đoạn:</a:t>
                      </a:r>
                      <a:endParaRPr lang="en-US" sz="2400">
                        <a:solidFill>
                          <a:srgbClr val="FF0000"/>
                        </a:solidFill>
                        <a:latin typeface="Calibri"/>
                        <a:ea typeface="Calibri"/>
                        <a:cs typeface="Times New Roman"/>
                      </a:endParaRPr>
                    </a:p>
                    <a:p>
                      <a:pPr>
                        <a:lnSpc>
                          <a:spcPct val="107000"/>
                        </a:lnSpc>
                        <a:spcAft>
                          <a:spcPts val="0"/>
                        </a:spcAft>
                      </a:pPr>
                      <a:r>
                        <a:rPr lang="en-US" sz="2400" kern="1200">
                          <a:solidFill>
                            <a:srgbClr val="000000"/>
                          </a:solidFill>
                          <a:latin typeface="Times New Roman"/>
                          <a:ea typeface="Times New Roman"/>
                          <a:cs typeface="Times New Roman"/>
                        </a:rPr>
                        <a:t>* Giải thích</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a:txBody>
                    <a:bodyPr/>
                    <a:lstStyle/>
                    <a:p>
                      <a:pPr>
                        <a:lnSpc>
                          <a:spcPct val="107000"/>
                        </a:lnSpc>
                        <a:spcAft>
                          <a:spcPts val="0"/>
                        </a:spcAft>
                      </a:pPr>
                      <a:r>
                        <a:rPr lang="en-US" sz="2400" kern="1200">
                          <a:solidFill>
                            <a:srgbClr val="000000"/>
                          </a:solidFill>
                          <a:latin typeface="Times New Roman"/>
                          <a:ea typeface="Times New Roman"/>
                          <a:cs typeface="Times New Roman"/>
                        </a:rPr>
                        <a:t>- Nêu </a:t>
                      </a:r>
                      <a:r>
                        <a:rPr lang="en-US" sz="2400" b="1" kern="1200">
                          <a:solidFill>
                            <a:srgbClr val="7030A0"/>
                          </a:solidFill>
                          <a:latin typeface="Times New Roman"/>
                          <a:ea typeface="Times New Roman"/>
                          <a:cs typeface="Times New Roman"/>
                        </a:rPr>
                        <a:t>thực trạng</a:t>
                      </a:r>
                      <a:endParaRPr lang="en-US" sz="2400" b="1">
                        <a:solidFill>
                          <a:srgbClr val="7030A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kern="1200">
                          <a:solidFill>
                            <a:srgbClr val="000000"/>
                          </a:solidFill>
                          <a:latin typeface="Times New Roman"/>
                          <a:ea typeface="Times New Roman"/>
                          <a:cs typeface="Times New Roman"/>
                        </a:rPr>
                        <a:t>- Nêu </a:t>
                      </a:r>
                      <a:r>
                        <a:rPr lang="en-US" sz="2400" b="1" kern="1200">
                          <a:solidFill>
                            <a:srgbClr val="7030A0"/>
                          </a:solidFill>
                          <a:latin typeface="Times New Roman"/>
                          <a:ea typeface="Times New Roman"/>
                          <a:cs typeface="Times New Roman"/>
                        </a:rPr>
                        <a:t>biểu hiện</a:t>
                      </a:r>
                      <a:endParaRPr lang="en-US" sz="2400" b="1">
                        <a:solidFill>
                          <a:srgbClr val="7030A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a:txBody>
                    <a:bodyPr/>
                    <a:lstStyle/>
                    <a:p>
                      <a:pPr>
                        <a:lnSpc>
                          <a:spcPct val="107000"/>
                        </a:lnSpc>
                        <a:spcAft>
                          <a:spcPts val="0"/>
                        </a:spcAft>
                      </a:pPr>
                      <a:r>
                        <a:rPr lang="en-US" sz="2400" kern="1200">
                          <a:solidFill>
                            <a:srgbClr val="000000"/>
                          </a:solidFill>
                          <a:latin typeface="Times New Roman"/>
                          <a:ea typeface="Times New Roman"/>
                          <a:cs typeface="Times New Roman"/>
                        </a:rPr>
                        <a:t>-  Nêu nguyên nhân (chủ quan, khách quan)</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095">
                <a:tc>
                  <a:txBody>
                    <a:bodyPr/>
                    <a:lstStyle/>
                    <a:p>
                      <a:pPr>
                        <a:lnSpc>
                          <a:spcPct val="107000"/>
                        </a:lnSpc>
                        <a:spcAft>
                          <a:spcPts val="0"/>
                        </a:spcAft>
                      </a:pPr>
                      <a:r>
                        <a:rPr lang="en-US" sz="2400" kern="1200">
                          <a:solidFill>
                            <a:srgbClr val="000000"/>
                          </a:solidFill>
                          <a:latin typeface="Times New Roman"/>
                          <a:ea typeface="Times New Roman"/>
                          <a:cs typeface="Times New Roman"/>
                        </a:rPr>
                        <a:t>-  Đánh giá </a:t>
                      </a:r>
                      <a:r>
                        <a:rPr lang="en-US" sz="2400" b="1" kern="1200">
                          <a:solidFill>
                            <a:srgbClr val="7030A0"/>
                          </a:solidFill>
                          <a:latin typeface="Times New Roman"/>
                          <a:ea typeface="Times New Roman"/>
                          <a:cs typeface="Times New Roman"/>
                        </a:rPr>
                        <a:t>hậu quả </a:t>
                      </a:r>
                      <a:r>
                        <a:rPr lang="en-US" sz="2400" kern="1200">
                          <a:solidFill>
                            <a:srgbClr val="000000"/>
                          </a:solidFill>
                          <a:latin typeface="Times New Roman"/>
                          <a:ea typeface="Times New Roman"/>
                          <a:cs typeface="Times New Roman"/>
                        </a:rPr>
                        <a:t>(đối với cá nhân, cộng đồng)</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kern="1200">
                          <a:solidFill>
                            <a:srgbClr val="000000"/>
                          </a:solidFill>
                          <a:latin typeface="Times New Roman"/>
                          <a:ea typeface="Times New Roman"/>
                          <a:cs typeface="Times New Roman"/>
                        </a:rPr>
                        <a:t>- Đánh giá ý nghĩa </a:t>
                      </a:r>
                      <a:r>
                        <a:rPr lang="en-US" sz="2400" b="1" kern="1200">
                          <a:solidFill>
                            <a:srgbClr val="7030A0"/>
                          </a:solidFill>
                          <a:latin typeface="Times New Roman"/>
                          <a:ea typeface="Times New Roman"/>
                          <a:cs typeface="Times New Roman"/>
                        </a:rPr>
                        <a:t>kết quả </a:t>
                      </a:r>
                      <a:r>
                        <a:rPr lang="en-US" sz="2400" kern="1200">
                          <a:solidFill>
                            <a:srgbClr val="000000"/>
                          </a:solidFill>
                          <a:latin typeface="Times New Roman"/>
                          <a:ea typeface="Times New Roman"/>
                          <a:cs typeface="Times New Roman"/>
                        </a:rPr>
                        <a:t>(đối với cá nhân, cộng đồng)</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a:txBody>
                    <a:bodyPr/>
                    <a:lstStyle/>
                    <a:p>
                      <a:pPr>
                        <a:lnSpc>
                          <a:spcPct val="107000"/>
                        </a:lnSpc>
                        <a:spcAft>
                          <a:spcPts val="0"/>
                        </a:spcAft>
                        <a:tabLst>
                          <a:tab pos="6572250" algn="l"/>
                        </a:tabLst>
                      </a:pPr>
                      <a:r>
                        <a:rPr lang="en-US" sz="2400" kern="1200">
                          <a:solidFill>
                            <a:srgbClr val="000000"/>
                          </a:solidFill>
                          <a:latin typeface="Times New Roman"/>
                          <a:ea typeface="Times New Roman"/>
                          <a:cs typeface="Times New Roman"/>
                        </a:rPr>
                        <a:t>- Giải pháp </a:t>
                      </a:r>
                      <a:r>
                        <a:rPr lang="en-US" sz="2400" b="1" kern="1200">
                          <a:solidFill>
                            <a:srgbClr val="7030A0"/>
                          </a:solidFill>
                          <a:latin typeface="Times New Roman"/>
                          <a:ea typeface="Times New Roman"/>
                          <a:cs typeface="Times New Roman"/>
                        </a:rPr>
                        <a:t>khắc phục </a:t>
                      </a:r>
                      <a:endParaRPr lang="en-US" sz="2400" b="1">
                        <a:solidFill>
                          <a:srgbClr val="7030A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6572250" algn="l"/>
                        </a:tabLst>
                      </a:pPr>
                      <a:r>
                        <a:rPr lang="en-US" sz="2400" kern="1200">
                          <a:solidFill>
                            <a:srgbClr val="000000"/>
                          </a:solidFill>
                          <a:latin typeface="Times New Roman"/>
                          <a:ea typeface="Times New Roman"/>
                          <a:cs typeface="Times New Roman"/>
                        </a:rPr>
                        <a:t>- Biện pháp </a:t>
                      </a:r>
                      <a:r>
                        <a:rPr lang="en-US" sz="2400" b="1" kern="1200">
                          <a:solidFill>
                            <a:srgbClr val="7030A0"/>
                          </a:solidFill>
                          <a:latin typeface="Times New Roman"/>
                          <a:ea typeface="Times New Roman"/>
                          <a:cs typeface="Times New Roman"/>
                        </a:rPr>
                        <a:t>phát huy </a:t>
                      </a:r>
                      <a:r>
                        <a:rPr lang="en-US" sz="2400" kern="1200">
                          <a:solidFill>
                            <a:srgbClr val="000000"/>
                          </a:solidFill>
                          <a:latin typeface="Times New Roman"/>
                          <a:ea typeface="Times New Roman"/>
                          <a:cs typeface="Times New Roman"/>
                        </a:rPr>
                        <a:t>mặt </a:t>
                      </a:r>
                      <a:r>
                        <a:rPr lang="en-US" sz="2400" b="0" kern="1200">
                          <a:solidFill>
                            <a:srgbClr val="0F0B2B"/>
                          </a:solidFill>
                          <a:latin typeface="Times New Roman"/>
                          <a:ea typeface="Times New Roman"/>
                          <a:cs typeface="Times New Roman"/>
                        </a:rPr>
                        <a:t>ưu điểm </a:t>
                      </a:r>
                      <a:endParaRPr lang="en-US" sz="2400" b="0">
                        <a:solidFill>
                          <a:srgbClr val="0F0B2B"/>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a:txBody>
                    <a:bodyPr/>
                    <a:lstStyle/>
                    <a:p>
                      <a:pPr>
                        <a:lnSpc>
                          <a:spcPct val="107000"/>
                        </a:lnSpc>
                        <a:spcAft>
                          <a:spcPts val="0"/>
                        </a:spcAft>
                      </a:pPr>
                      <a:r>
                        <a:rPr lang="en-US" sz="2400" kern="1200">
                          <a:solidFill>
                            <a:srgbClr val="000000"/>
                          </a:solidFill>
                          <a:latin typeface="Times New Roman"/>
                          <a:ea typeface="Times New Roman"/>
                          <a:cs typeface="Times New Roman"/>
                        </a:rPr>
                        <a:t>- </a:t>
                      </a:r>
                      <a:r>
                        <a:rPr lang="en-US" sz="2400" b="1" kern="1200">
                          <a:solidFill>
                            <a:srgbClr val="7030A0"/>
                          </a:solidFill>
                          <a:latin typeface="Times New Roman"/>
                          <a:ea typeface="Times New Roman"/>
                          <a:cs typeface="Times New Roman"/>
                        </a:rPr>
                        <a:t>Mở rộng </a:t>
                      </a:r>
                      <a:r>
                        <a:rPr lang="en-US" sz="2400" kern="1200">
                          <a:solidFill>
                            <a:srgbClr val="000000"/>
                          </a:solidFill>
                          <a:latin typeface="Times New Roman"/>
                          <a:ea typeface="Times New Roman"/>
                          <a:cs typeface="Times New Roman"/>
                        </a:rPr>
                        <a:t>vấn đề, bàn luận về vấn đề trái ngược</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048">
                <a:tc gridSpan="2">
                  <a:txBody>
                    <a:bodyPr/>
                    <a:lstStyle/>
                    <a:p>
                      <a:pPr>
                        <a:lnSpc>
                          <a:spcPct val="107000"/>
                        </a:lnSpc>
                        <a:spcAft>
                          <a:spcPts val="0"/>
                        </a:spcAft>
                      </a:pPr>
                      <a:r>
                        <a:rPr lang="en-US" sz="2400" b="1" kern="1200">
                          <a:solidFill>
                            <a:srgbClr val="FF0000"/>
                          </a:solidFill>
                          <a:latin typeface="Times New Roman"/>
                          <a:ea typeface="Times New Roman"/>
                          <a:cs typeface="Times New Roman"/>
                        </a:rPr>
                        <a:t>3. Kết đoạn</a:t>
                      </a:r>
                      <a:r>
                        <a:rPr lang="en-US" sz="2400" kern="1200">
                          <a:solidFill>
                            <a:srgbClr val="FF0000"/>
                          </a:solidFill>
                          <a:latin typeface="Times New Roman"/>
                          <a:ea typeface="Times New Roman"/>
                          <a:cs typeface="Times New Roman"/>
                        </a:rPr>
                        <a:t>: </a:t>
                      </a:r>
                      <a:r>
                        <a:rPr lang="en-US" sz="2400" kern="1200">
                          <a:solidFill>
                            <a:srgbClr val="000000"/>
                          </a:solidFill>
                          <a:latin typeface="Times New Roman"/>
                          <a:ea typeface="Times New Roman"/>
                          <a:cs typeface="Times New Roman"/>
                        </a:rPr>
                        <a:t>Bài học nhận thức và hành động của bản thân</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41534" y="4091567"/>
            <a:ext cx="6436701" cy="928167"/>
          </a:xfrm>
          <a:prstGeom prst="rect">
            <a:avLst/>
          </a:prstGeom>
          <a:noFill/>
          <a:ln>
            <a:noFill/>
          </a:ln>
        </p:spPr>
      </p:pic>
      <p:sp>
        <p:nvSpPr>
          <p:cNvPr id="3" name="Down Arrow 6">
            <a:extLst>
              <a:ext uri="{FF2B5EF4-FFF2-40B4-BE49-F238E27FC236}">
                <a16:creationId xmlns:a16="http://schemas.microsoft.com/office/drawing/2014/main" xmlns="" id="{4C8AA351-49C5-49F2-9715-B7F300B1E7B7}"/>
              </a:ext>
            </a:extLst>
          </p:cNvPr>
          <p:cNvSpPr/>
          <p:nvPr/>
        </p:nvSpPr>
        <p:spPr>
          <a:xfrm>
            <a:off x="6324254" y="1814513"/>
            <a:ext cx="484187"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4" name="Flowchart: Alternate Process 3">
            <a:extLst>
              <a:ext uri="{FF2B5EF4-FFF2-40B4-BE49-F238E27FC236}">
                <a16:creationId xmlns:a16="http://schemas.microsoft.com/office/drawing/2014/main" xmlns="" id="{9CB00A44-8741-4C5A-82B1-62C97302DE1E}"/>
              </a:ext>
            </a:extLst>
          </p:cNvPr>
          <p:cNvSpPr/>
          <p:nvPr/>
        </p:nvSpPr>
        <p:spPr>
          <a:xfrm>
            <a:off x="4106516" y="153988"/>
            <a:ext cx="4824413" cy="647700"/>
          </a:xfrm>
          <a:prstGeom prst="flowChartAlternateProcess">
            <a:avLst/>
          </a:prstGeom>
          <a:solidFill>
            <a:schemeClr val="tx2"/>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Mở</a:t>
            </a:r>
            <a:r>
              <a:rPr kumimoji="0" lang="en-US" sz="22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200" b="1" i="0"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bài: </a:t>
            </a:r>
            <a:r>
              <a:rPr kumimoji="0" lang="en-US" sz="2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NÊU VẤN ĐỀ</a:t>
            </a:r>
            <a:r>
              <a:rPr kumimoji="0" lang="en-US" sz="22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en-US" sz="2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a:t>
            </a:r>
            <a:endParaRPr kumimoji="0" lang="en-US" sz="22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5" name="Down Arrow 4">
            <a:extLst>
              <a:ext uri="{FF2B5EF4-FFF2-40B4-BE49-F238E27FC236}">
                <a16:creationId xmlns:a16="http://schemas.microsoft.com/office/drawing/2014/main" xmlns="" id="{2D879EB9-399C-44D1-A97F-AC84E6242827}"/>
              </a:ext>
            </a:extLst>
          </p:cNvPr>
          <p:cNvSpPr/>
          <p:nvPr/>
        </p:nvSpPr>
        <p:spPr>
          <a:xfrm>
            <a:off x="6302029" y="817563"/>
            <a:ext cx="484187"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6" name="Flowchart: Alternate Process 5">
            <a:extLst>
              <a:ext uri="{FF2B5EF4-FFF2-40B4-BE49-F238E27FC236}">
                <a16:creationId xmlns:a16="http://schemas.microsoft.com/office/drawing/2014/main" xmlns="" id="{5EA83B19-BF25-42BB-A236-4CF18AB6D61B}"/>
              </a:ext>
            </a:extLst>
          </p:cNvPr>
          <p:cNvSpPr/>
          <p:nvPr/>
        </p:nvSpPr>
        <p:spPr>
          <a:xfrm>
            <a:off x="3865418" y="1246188"/>
            <a:ext cx="5361709" cy="647700"/>
          </a:xfrm>
          <a:prstGeom prst="flowChartAlternateProcess">
            <a:avLst/>
          </a:prstGeom>
          <a:solidFill>
            <a:schemeClr val="accent3">
              <a:lumMod val="40000"/>
              <a:lumOff val="60000"/>
            </a:scheme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GIẢI THÍCH </a:t>
            </a:r>
            <a:r>
              <a:rPr kumimoji="0" lang="en-US" sz="2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2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nếu</a:t>
            </a:r>
            <a:r>
              <a:rPr kumimoji="0" lang="en-US" sz="22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2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2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200" b="1"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22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7" name="Flowchart: Alternate Process 6">
            <a:extLst>
              <a:ext uri="{FF2B5EF4-FFF2-40B4-BE49-F238E27FC236}">
                <a16:creationId xmlns:a16="http://schemas.microsoft.com/office/drawing/2014/main" xmlns="" id="{5537FB82-AAD9-4E08-A0CC-5EF17E1F5991}"/>
              </a:ext>
            </a:extLst>
          </p:cNvPr>
          <p:cNvSpPr/>
          <p:nvPr/>
        </p:nvSpPr>
        <p:spPr>
          <a:xfrm>
            <a:off x="3754582" y="2198688"/>
            <a:ext cx="5633547" cy="649287"/>
          </a:xfrm>
          <a:prstGeom prst="flowChartAlternateProcess">
            <a:avLst/>
          </a:prstGeom>
          <a:solidFill>
            <a:schemeClr val="accent2">
              <a:lumMod val="60000"/>
              <a:lumOff val="40000"/>
            </a:scheme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THỰC TRẠNG/BIỂU HIỆN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Diễn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ở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quy</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chất</a:t>
            </a:r>
            <a:r>
              <a:rPr kumimoji="0" lang="en-US" sz="18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18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8" name="Flowchart: Alternate Process 7">
            <a:extLst>
              <a:ext uri="{FF2B5EF4-FFF2-40B4-BE49-F238E27FC236}">
                <a16:creationId xmlns:a16="http://schemas.microsoft.com/office/drawing/2014/main" xmlns="" id="{9AEEB062-204E-4ACD-8FF5-5C11066E1EA7}"/>
              </a:ext>
            </a:extLst>
          </p:cNvPr>
          <p:cNvSpPr/>
          <p:nvPr/>
        </p:nvSpPr>
        <p:spPr>
          <a:xfrm>
            <a:off x="3810000" y="4933950"/>
            <a:ext cx="5694218" cy="647700"/>
          </a:xfrm>
          <a:prstGeom prst="flowChartAlternateProcess">
            <a:avLst/>
          </a:prstGeom>
          <a:solidFill>
            <a:schemeClr val="accent3">
              <a:lumMod val="75000"/>
            </a:scheme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GIẢI PHÁP/PHƯƠNG HƯỚNG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Cộng</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đồng</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xã</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cần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18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20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9" name="Down Arrow 9">
            <a:extLst>
              <a:ext uri="{FF2B5EF4-FFF2-40B4-BE49-F238E27FC236}">
                <a16:creationId xmlns:a16="http://schemas.microsoft.com/office/drawing/2014/main" xmlns="" id="{66630C80-09E3-4CC6-A670-9148163F90AF}"/>
              </a:ext>
            </a:extLst>
          </p:cNvPr>
          <p:cNvSpPr/>
          <p:nvPr/>
        </p:nvSpPr>
        <p:spPr>
          <a:xfrm>
            <a:off x="6324254" y="5611813"/>
            <a:ext cx="484187" cy="431800"/>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10" name="Flowchart: Alternate Process 9">
            <a:extLst>
              <a:ext uri="{FF2B5EF4-FFF2-40B4-BE49-F238E27FC236}">
                <a16:creationId xmlns:a16="http://schemas.microsoft.com/office/drawing/2014/main" xmlns="" id="{BB1E5D5F-7AD2-4F77-954C-9584877E9CA3}"/>
              </a:ext>
            </a:extLst>
          </p:cNvPr>
          <p:cNvSpPr/>
          <p:nvPr/>
        </p:nvSpPr>
        <p:spPr>
          <a:xfrm>
            <a:off x="4047922" y="6073775"/>
            <a:ext cx="4985242" cy="571500"/>
          </a:xfrm>
          <a:prstGeom prst="flowChartAlternateProcess">
            <a:avLst/>
          </a:prstGeom>
          <a:solidFill>
            <a:srgbClr val="FFC000"/>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KẾT </a:t>
            </a:r>
            <a:r>
              <a:rPr kumimoji="0" lang="en-US" sz="1800" b="1" i="0" u="none" strike="noStrike" kern="0" cap="none" spc="0" normalizeH="0" baseline="0" noProof="0" smtClean="0">
                <a:ln>
                  <a:noFill/>
                </a:ln>
                <a:solidFill>
                  <a:prstClr val="black"/>
                </a:solidFill>
                <a:effectLst/>
                <a:uLnTx/>
                <a:uFillTx/>
                <a:latin typeface="Times New Roman" pitchFamily="18" charset="0"/>
                <a:ea typeface="+mn-ea"/>
                <a:cs typeface="Times New Roman" pitchFamily="18" charset="0"/>
              </a:rPr>
              <a:t>BÀI: </a:t>
            </a: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KHẲNG ĐỊNH VĐ</a:t>
            </a:r>
            <a:r>
              <a:rPr kumimoji="0" lang="en-US" sz="1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18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1" name="Flowchart: Alternate Process 10">
            <a:extLst>
              <a:ext uri="{FF2B5EF4-FFF2-40B4-BE49-F238E27FC236}">
                <a16:creationId xmlns:a16="http://schemas.microsoft.com/office/drawing/2014/main" xmlns="" id="{87E96C6A-2BC2-4D71-B745-0C6290D0CDA9}"/>
              </a:ext>
            </a:extLst>
          </p:cNvPr>
          <p:cNvSpPr/>
          <p:nvPr/>
        </p:nvSpPr>
        <p:spPr>
          <a:xfrm>
            <a:off x="3728691" y="3206750"/>
            <a:ext cx="5659438" cy="539750"/>
          </a:xfrm>
          <a:prstGeom prst="flowChartAlternateProcess">
            <a:avLst/>
          </a:prstGeom>
          <a:solidFill>
            <a:schemeClr val="bg2">
              <a:lumMod val="75000"/>
            </a:schemeClr>
          </a:solidFill>
          <a:ln w="12700" cap="flat" cmpd="sng" algn="ctr">
            <a:solidFill>
              <a:sysClr val="windowText" lastClr="000000"/>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NGUYÊN NHÂN</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Nguyên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Chủ</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khách</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18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17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2" name="Rounded Rectangle 22">
            <a:extLst>
              <a:ext uri="{FF2B5EF4-FFF2-40B4-BE49-F238E27FC236}">
                <a16:creationId xmlns:a16="http://schemas.microsoft.com/office/drawing/2014/main" xmlns="" id="{2F106003-DCE9-465A-9CC5-B3E35003F26E}"/>
              </a:ext>
            </a:extLst>
          </p:cNvPr>
          <p:cNvSpPr/>
          <p:nvPr/>
        </p:nvSpPr>
        <p:spPr>
          <a:xfrm>
            <a:off x="1703041" y="1205345"/>
            <a:ext cx="1308100" cy="4115955"/>
          </a:xfrm>
          <a:prstGeom prst="roundRect">
            <a:avLst/>
          </a:prstGeom>
          <a:solidFill>
            <a:srgbClr val="00B050"/>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BỐ </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rPr>
              <a:t>CỤC ĐOẠN VĂN NL SỰ VIỆC HIỆN TƯỢNG</a:t>
            </a:r>
          </a:p>
        </p:txBody>
      </p:sp>
      <p:sp>
        <p:nvSpPr>
          <p:cNvPr id="13" name="Down Arrow 20">
            <a:extLst>
              <a:ext uri="{FF2B5EF4-FFF2-40B4-BE49-F238E27FC236}">
                <a16:creationId xmlns:a16="http://schemas.microsoft.com/office/drawing/2014/main" xmlns="" id="{8570DB13-6DC0-4D1B-8EAE-BE1C08ED3CF8}"/>
              </a:ext>
            </a:extLst>
          </p:cNvPr>
          <p:cNvSpPr/>
          <p:nvPr/>
        </p:nvSpPr>
        <p:spPr>
          <a:xfrm>
            <a:off x="6316316" y="2847975"/>
            <a:ext cx="484188" cy="358775"/>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14" name="Flowchart: Alternate Process 13">
            <a:extLst>
              <a:ext uri="{FF2B5EF4-FFF2-40B4-BE49-F238E27FC236}">
                <a16:creationId xmlns:a16="http://schemas.microsoft.com/office/drawing/2014/main" xmlns="" id="{EFA7386A-BE9A-4B3A-9FE0-D44371038ECA}"/>
              </a:ext>
            </a:extLst>
          </p:cNvPr>
          <p:cNvSpPr/>
          <p:nvPr/>
        </p:nvSpPr>
        <p:spPr>
          <a:xfrm>
            <a:off x="3823855" y="4111625"/>
            <a:ext cx="5564274" cy="539750"/>
          </a:xfrm>
          <a:prstGeom prst="flowChartAlternateProcess">
            <a:avLst/>
          </a:prstGeom>
          <a:solidFill>
            <a:schemeClr val="tx1">
              <a:lumMod val="40000"/>
              <a:lumOff val="60000"/>
            </a:schemeClr>
          </a:solidFill>
          <a:ln w="12700" cap="flat" cmpd="sng" algn="ctr">
            <a:solidFill>
              <a:sysClr val="windowText" lastClr="000000"/>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TÁC HẠI/LỢI ÍCH</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Hậu</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xã</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18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nào</a:t>
            </a:r>
            <a:r>
              <a:rPr kumimoji="0" lang="en-US" sz="18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1"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en-US" sz="1700" b="1" i="0" u="none" strike="noStrike" kern="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5" name="Down Arrow 24">
            <a:extLst>
              <a:ext uri="{FF2B5EF4-FFF2-40B4-BE49-F238E27FC236}">
                <a16:creationId xmlns:a16="http://schemas.microsoft.com/office/drawing/2014/main" xmlns="" id="{419DC3FB-FCDB-4FC9-93CC-91B88490552B}"/>
              </a:ext>
            </a:extLst>
          </p:cNvPr>
          <p:cNvSpPr/>
          <p:nvPr/>
        </p:nvSpPr>
        <p:spPr>
          <a:xfrm>
            <a:off x="6316316" y="3754438"/>
            <a:ext cx="484188" cy="357187"/>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
        <p:nvSpPr>
          <p:cNvPr id="16" name="Down Arrow 25">
            <a:extLst>
              <a:ext uri="{FF2B5EF4-FFF2-40B4-BE49-F238E27FC236}">
                <a16:creationId xmlns:a16="http://schemas.microsoft.com/office/drawing/2014/main" xmlns="" id="{0F4C2B25-2559-4508-846C-E645DB228CA2}"/>
              </a:ext>
            </a:extLst>
          </p:cNvPr>
          <p:cNvSpPr/>
          <p:nvPr/>
        </p:nvSpPr>
        <p:spPr>
          <a:xfrm>
            <a:off x="6302029" y="4592638"/>
            <a:ext cx="484187" cy="358775"/>
          </a:xfrm>
          <a:prstGeom prst="downArrow">
            <a:avLst/>
          </a:prstGeom>
          <a:solidFill>
            <a:srgbClr val="A5A5A5">
              <a:lumMod val="60000"/>
              <a:lumOff val="40000"/>
            </a:srgbClr>
          </a:solidFill>
          <a:ln w="12700" cap="flat" cmpd="sng" algn="ctr">
            <a:solidFill>
              <a:srgbClr val="5B9BD5">
                <a:shade val="50000"/>
              </a:srgbClr>
            </a:solidFill>
            <a:prstDash val="solid"/>
            <a:miter lim="800000"/>
          </a:ln>
          <a:effectLst/>
        </p:spPr>
        <p:txBody>
          <a:bodyPr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41534" y="4091567"/>
            <a:ext cx="6436701" cy="928167"/>
          </a:xfrm>
          <a:prstGeom prst="rect">
            <a:avLst/>
          </a:prstGeom>
          <a:noFill/>
          <a:ln>
            <a:noFill/>
          </a:ln>
        </p:spPr>
      </p:pic>
      <p:sp>
        <p:nvSpPr>
          <p:cNvPr id="5" name="TextBox 4">
            <a:extLst>
              <a:ext uri="{FF2B5EF4-FFF2-40B4-BE49-F238E27FC236}">
                <a16:creationId xmlns:a16="http://schemas.microsoft.com/office/drawing/2014/main" xmlns="" id="{4EE5472D-B81E-4C34-B79A-76E3F7377B7B}"/>
              </a:ext>
            </a:extLst>
          </p:cNvPr>
          <p:cNvSpPr txBox="1"/>
          <p:nvPr/>
        </p:nvSpPr>
        <p:spPr>
          <a:xfrm>
            <a:off x="1151734" y="656214"/>
            <a:ext cx="10349947" cy="5632311"/>
          </a:xfrm>
          <a:prstGeom prst="rect">
            <a:avLst/>
          </a:prstGeom>
          <a:noFill/>
        </p:spPr>
        <p:txBody>
          <a:bodyPr wrap="square">
            <a:spAutoFit/>
          </a:bodyPr>
          <a:lstStyle/>
          <a:p>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a:t>
            </a:r>
            <a:r>
              <a:rPr kumimoji="0" lang="vi-VN"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Có phải chúng ta đang ngày càng ít nói với nhau hơn. Chúng ta gặp nhau qua YM, tin nhắn, chúng ta đọc blog hay những câu status trên Facebook của nhau mỗi ngày, chúng ta những tưởng đã biết hết, hiểu hết về nhau mà không cần thốt nên lời. Có phải vậy chăng? Có phải ta cũng như loài cá heo có thể giao tiếp với nhau bằng sóng siêu âm. Tiếng nói con người dùng để làm gì nếu không phải để thổ lộ, để giãi bày, để xoa dịu. Nếu muốn được hiểu thì phải được lắng nghe. Nếu muốn được lắng nghe thì phải nói trước đã. Vậy thì còn ngần ngừ chi nữa, hãy nói với nhau đi. Nói với ba, với mẹ, với anh chị, với em, với bạn bè... Đừng chat, đừng email, đừng post lên Facebook, hãy chạy đến gặp nhau, hay ít nhất, hãy nhấc điện thoại lên, thậm chí chỉ để gọi nhau một tiếng “...ơi” dịu dàng</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r>
            <a:b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br>
            <a:r>
              <a:rPr kumimoji="0" lang="vi-VN"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Một tiếng người thực sự ân cần, yêu thương, quan tâm, gần gũi. Và chắc chắn, không phải là chiêm bao.</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b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b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t>
            </a:r>
            <a:r>
              <a:rPr kumimoji="0" lang="vi-V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(Trích Nếu biết trăm năm là hữu hạn - Phạm Lữ Ân, NXB Hội Nhà văn 2019) </a:t>
            </a:r>
            <a:r>
              <a:rPr kumimoji="0" lang="vi-V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a:r>
            <a:br>
              <a:rPr kumimoji="0" lang="vi-V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br>
            <a:r>
              <a:rPr kumimoji="0" lang="en-US"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Từ</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đoạn</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ngữ</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liệu</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trên</a:t>
            </a:r>
            <a:r>
              <a:rPr lang="en-US" altLang="en-US" sz="2400" dirty="0">
                <a:solidFill>
                  <a:srgbClr val="C00000"/>
                </a:solidFill>
                <a:latin typeface="Times New Roman" panose="02020603050405020304" pitchFamily="18" charset="0"/>
                <a:ea typeface="+mj-ea"/>
                <a:cs typeface="Times New Roman" panose="02020603050405020304" pitchFamily="18" charset="0"/>
              </a:rPr>
              <a:t>, </a:t>
            </a:r>
            <a:r>
              <a:rPr lang="en-US" altLang="en-US" sz="2400" dirty="0" err="1">
                <a:solidFill>
                  <a:srgbClr val="C00000"/>
                </a:solidFill>
                <a:latin typeface="Times New Roman" panose="02020603050405020304" pitchFamily="18" charset="0"/>
                <a:ea typeface="+mj-ea"/>
                <a:cs typeface="Times New Roman" panose="02020603050405020304" pitchFamily="18" charset="0"/>
              </a:rPr>
              <a:t>em</a:t>
            </a:r>
            <a:r>
              <a:rPr lang="en-US" altLang="en-US" sz="2400" dirty="0">
                <a:solidFill>
                  <a:srgbClr val="C00000"/>
                </a:solidFill>
                <a:latin typeface="Times New Roman" panose="02020603050405020304" pitchFamily="18" charset="0"/>
                <a:ea typeface="+mj-ea"/>
                <a:cs typeface="Times New Roman" panose="02020603050405020304" pitchFamily="18" charset="0"/>
              </a:rPr>
              <a:t> </a:t>
            </a:r>
            <a:r>
              <a:rPr lang="en-US" altLang="en-US" sz="2400" dirty="0" err="1">
                <a:solidFill>
                  <a:srgbClr val="C00000"/>
                </a:solidFill>
                <a:latin typeface="Times New Roman" panose="02020603050405020304" pitchFamily="18" charset="0"/>
                <a:ea typeface="+mj-ea"/>
                <a:cs typeface="Times New Roman" panose="02020603050405020304" pitchFamily="18" charset="0"/>
              </a:rPr>
              <a:t>hãy</a:t>
            </a:r>
            <a:r>
              <a:rPr lang="en-US" altLang="en-US" sz="2400" dirty="0">
                <a:solidFill>
                  <a:srgbClr val="C00000"/>
                </a:solidFill>
                <a:latin typeface="Times New Roman" panose="02020603050405020304" pitchFamily="18" charset="0"/>
                <a:ea typeface="+mj-ea"/>
                <a:cs typeface="Times New Roman" panose="02020603050405020304" pitchFamily="18" charset="0"/>
              </a:rPr>
              <a:t> v</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iết</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đoạn</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văn</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khoảng</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2/3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trang</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giấy</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thi</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trình</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bày</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suy</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nghĩ</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của</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em</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về</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việc</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sử</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dụng</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mạng</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xã</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hội</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của</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giới</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trẻ</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US" sz="2400" i="0" u="none" strike="noStrike" kern="120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ngày</a:t>
            </a:r>
            <a:r>
              <a:rPr kumimoji="0" lang="en-US" altLang="en-US" sz="2400"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nay.</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DF72F31-D7E2-4BAC-AAF4-D547B9338BFD}"/>
              </a:ext>
            </a:extLst>
          </p:cNvPr>
          <p:cNvSpPr txBox="1"/>
          <p:nvPr/>
        </p:nvSpPr>
        <p:spPr>
          <a:xfrm>
            <a:off x="5118480" y="243831"/>
            <a:ext cx="2321469" cy="523220"/>
          </a:xfrm>
          <a:prstGeom prst="rect">
            <a:avLst/>
          </a:prstGeom>
          <a:noFill/>
        </p:spPr>
        <p:txBody>
          <a:bodyPr wrap="non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Đề</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minh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err="1">
                <a:solidFill>
                  <a:srgbClr val="C00000"/>
                </a:solidFill>
                <a:latin typeface="Times New Roman" panose="02020603050405020304" pitchFamily="18" charset="0"/>
                <a:cs typeface="Times New Roman" panose="02020603050405020304" pitchFamily="18" charset="0"/>
              </a:rPr>
              <a:t>họa</a:t>
            </a:r>
            <a:r>
              <a:rPr lang="en-US" sz="2800" b="1">
                <a:solidFill>
                  <a:srgbClr val="C00000"/>
                </a:solidFill>
                <a:latin typeface="Times New Roman" panose="02020603050405020304" pitchFamily="18" charset="0"/>
                <a:cs typeface="Times New Roman" panose="02020603050405020304" pitchFamily="18" charset="0"/>
              </a:rPr>
              <a:t> </a:t>
            </a:r>
            <a:r>
              <a:rPr lang="en-US" sz="2800" b="1" smtClean="0">
                <a:solidFill>
                  <a:srgbClr val="C00000"/>
                </a:solidFill>
                <a:latin typeface="Times New Roman" panose="02020603050405020304" pitchFamily="18" charset="0"/>
                <a:cs typeface="Times New Roman" panose="02020603050405020304" pitchFamily="18" charset="0"/>
              </a:rPr>
              <a:t> </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62" name="Google Shape;462;p23"/>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A6BCC9"/>
                </a:solidFill>
                <a:effectLst/>
                <a:uLnTx/>
                <a:uFillTx/>
                <a:latin typeface="Lato Light"/>
                <a:ea typeface="Lato Light"/>
                <a:cs typeface="Lato Light"/>
                <a:sym typeface="Lato Ligh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34</a:t>
            </a:fld>
            <a:endParaRPr kumimoji="0" sz="1600" b="0" i="0" u="none" strike="noStrike" kern="0" cap="none" spc="0" normalizeH="0" baseline="0" noProof="0">
              <a:ln>
                <a:noFill/>
              </a:ln>
              <a:solidFill>
                <a:srgbClr val="A6BCC9"/>
              </a:solidFill>
              <a:effectLst/>
              <a:uLnTx/>
              <a:uFillTx/>
              <a:latin typeface="Lato Light"/>
              <a:ea typeface="Lato Light"/>
              <a:cs typeface="Lato Light"/>
              <a:sym typeface="Lato Light"/>
            </a:endParaRPr>
          </a:p>
        </p:txBody>
      </p:sp>
      <p:sp>
        <p:nvSpPr>
          <p:cNvPr id="5" name="Rectangle 1">
            <a:extLst>
              <a:ext uri="{FF2B5EF4-FFF2-40B4-BE49-F238E27FC236}">
                <a16:creationId xmlns:a16="http://schemas.microsoft.com/office/drawing/2014/main" xmlns="" id="{50DF5E79-AAC5-4D2D-86F0-70E298B10361}"/>
              </a:ext>
            </a:extLst>
          </p:cNvPr>
          <p:cNvSpPr>
            <a:spLocks noChangeArrowheads="1"/>
          </p:cNvSpPr>
          <p:nvPr/>
        </p:nvSpPr>
        <p:spPr bwMode="auto">
          <a:xfrm>
            <a:off x="214313" y="148471"/>
            <a:ext cx="11772901" cy="6709529"/>
          </a:xfrm>
          <a:prstGeom prst="rect">
            <a:avLst/>
          </a:prstGeom>
          <a:solidFill>
            <a:schemeClr val="accent2">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en-US" sz="1900" b="1" u="sng" smtClean="0">
                <a:solidFill>
                  <a:srgbClr val="C00000"/>
                </a:solidFill>
                <a:latin typeface="Times New Roman" panose="02020603050405020304" pitchFamily="18" charset="0"/>
                <a:cs typeface="Times New Roman" panose="02020603050405020304" pitchFamily="18" charset="0"/>
              </a:rPr>
              <a:t>MỞ BÀI: </a:t>
            </a:r>
            <a:r>
              <a:rPr lang="en-US" altLang="en-US" sz="1900" b="1" u="sng" dirty="0" err="1">
                <a:solidFill>
                  <a:srgbClr val="C00000"/>
                </a:solidFill>
                <a:latin typeface="Times New Roman" panose="02020603050405020304" pitchFamily="18" charset="0"/>
                <a:cs typeface="Times New Roman" panose="02020603050405020304" pitchFamily="18" charset="0"/>
              </a:rPr>
              <a:t>Nêu</a:t>
            </a:r>
            <a:r>
              <a:rPr lang="en-US" altLang="en-US" sz="1900" b="1" u="sng" dirty="0">
                <a:solidFill>
                  <a:srgbClr val="C00000"/>
                </a:solidFill>
                <a:latin typeface="Times New Roman" panose="02020603050405020304" pitchFamily="18" charset="0"/>
                <a:cs typeface="Times New Roman" panose="02020603050405020304" pitchFamily="18" charset="0"/>
              </a:rPr>
              <a:t> </a:t>
            </a:r>
            <a:r>
              <a:rPr lang="en-US" altLang="en-US" sz="1900" b="1" u="sng" dirty="0" err="1">
                <a:solidFill>
                  <a:srgbClr val="C00000"/>
                </a:solidFill>
                <a:latin typeface="Times New Roman" panose="02020603050405020304" pitchFamily="18" charset="0"/>
                <a:cs typeface="Times New Roman" panose="02020603050405020304" pitchFamily="18" charset="0"/>
              </a:rPr>
              <a:t>vấn</a:t>
            </a:r>
            <a:r>
              <a:rPr lang="en-US" altLang="en-US" sz="1900" b="1" u="sng" dirty="0">
                <a:solidFill>
                  <a:srgbClr val="C00000"/>
                </a:solidFill>
                <a:latin typeface="Times New Roman" panose="02020603050405020304" pitchFamily="18" charset="0"/>
                <a:cs typeface="Times New Roman" panose="02020603050405020304" pitchFamily="18" charset="0"/>
              </a:rPr>
              <a:t> </a:t>
            </a:r>
            <a:r>
              <a:rPr lang="en-US" altLang="en-US" sz="1900" b="1" u="sng" dirty="0" err="1">
                <a:solidFill>
                  <a:srgbClr val="C00000"/>
                </a:solidFill>
                <a:latin typeface="Times New Roman" panose="02020603050405020304" pitchFamily="18" charset="0"/>
                <a:cs typeface="Times New Roman" panose="02020603050405020304" pitchFamily="18" charset="0"/>
              </a:rPr>
              <a:t>đề</a:t>
            </a:r>
            <a:r>
              <a:rPr lang="en-US" altLang="en-US" sz="1900" b="1" u="sng" dirty="0">
                <a:solidFill>
                  <a:srgbClr val="C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thiệu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vấn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đề</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cần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nghị</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luận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vai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trò</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của</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trong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cuộc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sống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hôm</a:t>
            </a:r>
            <a:r>
              <a:rPr lang="en-US" altLang="en-US" sz="1900" dirty="0">
                <a:solidFill>
                  <a:srgbClr val="000000"/>
                </a:solidFill>
                <a:latin typeface="Times New Roman" panose="02020603050405020304" pitchFamily="18" charset="0"/>
                <a:cs typeface="Times New Roman" panose="02020603050405020304" pitchFamily="18" charset="0"/>
              </a:rPr>
              <a:t> nay.</a:t>
            </a:r>
          </a:p>
          <a:p>
            <a:pPr algn="just" eaLnBrk="0" fontAlgn="base" hangingPunct="0">
              <a:spcBef>
                <a:spcPct val="0"/>
              </a:spcBef>
              <a:spcAft>
                <a:spcPct val="0"/>
              </a:spcAft>
              <a:buFontTx/>
              <a:buNone/>
            </a:pPr>
            <a:r>
              <a:rPr lang="en-US" altLang="en-US" sz="1900" b="1" u="sng" smtClean="0">
                <a:solidFill>
                  <a:srgbClr val="C00000"/>
                </a:solidFill>
                <a:latin typeface="Times New Roman" panose="02020603050405020304" pitchFamily="18" charset="0"/>
                <a:cs typeface="Times New Roman" panose="02020603050405020304" pitchFamily="18" charset="0"/>
              </a:rPr>
              <a:t>THÂN BÀI: </a:t>
            </a:r>
            <a:r>
              <a:rPr lang="en-US" altLang="en-US" sz="1900" b="1" smtClean="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Thực</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trạng</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ngày</a:t>
            </a:r>
            <a:r>
              <a:rPr lang="en-US" altLang="en-US" sz="1900" dirty="0">
                <a:solidFill>
                  <a:srgbClr val="000000"/>
                </a:solidFill>
                <a:latin typeface="Times New Roman" panose="02020603050405020304" pitchFamily="18" charset="0"/>
                <a:cs typeface="Times New Roman" panose="02020603050405020304" pitchFamily="18" charset="0"/>
              </a:rPr>
              <a:t> nay, internet </a:t>
            </a:r>
            <a:r>
              <a:rPr lang="en-US" altLang="en-US" sz="1900" dirty="0" err="1">
                <a:solidFill>
                  <a:srgbClr val="000000"/>
                </a:solidFill>
                <a:latin typeface="Times New Roman" panose="02020603050405020304" pitchFamily="18" charset="0"/>
                <a:cs typeface="Times New Roman" panose="02020603050405020304" pitchFamily="18" charset="0"/>
              </a:rPr>
              <a:t>vô</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cùng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phổ</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biến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ở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khác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nhau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như</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wifi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mạng</a:t>
            </a:r>
            <a:r>
              <a:rPr lang="en-US" altLang="en-US" sz="1900" dirty="0">
                <a:solidFill>
                  <a:srgbClr val="000000"/>
                </a:solidFill>
                <a:latin typeface="Times New Roman" panose="02020603050405020304" pitchFamily="18" charset="0"/>
                <a:cs typeface="Times New Roman" panose="02020603050405020304" pitchFamily="18" charset="0"/>
              </a:rPr>
              <a:t> di </a:t>
            </a:r>
            <a:r>
              <a:rPr lang="en-US" altLang="en-US" sz="1900" dirty="0" err="1">
                <a:solidFill>
                  <a:srgbClr val="000000"/>
                </a:solidFill>
                <a:latin typeface="Times New Roman" panose="02020603050405020304" pitchFamily="18" charset="0"/>
                <a:cs typeface="Times New Roman" panose="02020603050405020304" pitchFamily="18" charset="0"/>
              </a:rPr>
              <a:t>động</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thuận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tiện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ở </a:t>
            </a:r>
            <a:r>
              <a:rPr lang="en-US" altLang="en-US" sz="1900" dirty="0" err="1">
                <a:solidFill>
                  <a:srgbClr val="000000"/>
                </a:solidFill>
                <a:latin typeface="Times New Roman" panose="02020603050405020304" pitchFamily="18" charset="0"/>
                <a:cs typeface="Times New Roman" panose="02020603050405020304" pitchFamily="18" charset="0"/>
              </a:rPr>
              <a:t>bất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cứ</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đâu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bất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cứ</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nào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hoàn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cảnh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nào</a:t>
            </a:r>
            <a:r>
              <a:rPr lang="en-US" altLang="en-US" sz="1900" dirty="0">
                <a:solidFill>
                  <a:srgbClr val="000000"/>
                </a:solidFill>
                <a:latin typeface="Times New Roman" panose="02020603050405020304" pitchFamily="18" charset="0"/>
                <a:cs typeface="Times New Roman" panose="02020603050405020304" pitchFamily="18" charset="0"/>
              </a:rPr>
              <a:t> bao </a:t>
            </a:r>
            <a:r>
              <a:rPr lang="en-US" altLang="en-US" sz="1900" dirty="0" err="1">
                <a:solidFill>
                  <a:srgbClr val="000000"/>
                </a:solidFill>
                <a:latin typeface="Times New Roman" panose="02020603050405020304" pitchFamily="18" charset="0"/>
                <a:cs typeface="Times New Roman" panose="02020603050405020304" pitchFamily="18" charset="0"/>
              </a:rPr>
              <a:t>gồm</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xã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hội</a:t>
            </a:r>
            <a:r>
              <a:rPr lang="en-US" altLang="en-US" sz="1900" dirty="0">
                <a:solidFill>
                  <a:srgbClr val="000000"/>
                </a:solidFill>
                <a:latin typeface="Times New Roman" panose="02020603050405020304" pitchFamily="18" charset="0"/>
                <a:cs typeface="Times New Roman" panose="02020603050405020304" pitchFamily="18" charset="0"/>
              </a:rPr>
              <a:t> (Facebook, </a:t>
            </a:r>
            <a:r>
              <a:rPr lang="en-US" altLang="en-US" sz="1900" dirty="0" err="1">
                <a:solidFill>
                  <a:srgbClr val="000000"/>
                </a:solidFill>
                <a:latin typeface="Times New Roman" panose="02020603050405020304" pitchFamily="18" charset="0"/>
                <a:cs typeface="Times New Roman" panose="02020603050405020304" pitchFamily="18" charset="0"/>
              </a:rPr>
              <a:t>Zalo</a:t>
            </a:r>
            <a:r>
              <a:rPr lang="en-US" altLang="en-US" sz="1900" dirty="0">
                <a:solidFill>
                  <a:srgbClr val="000000"/>
                </a:solidFill>
                <a:latin typeface="Times New Roman" panose="02020603050405020304" pitchFamily="18" charset="0"/>
                <a:cs typeface="Times New Roman" panose="02020603050405020304" pitchFamily="18" charset="0"/>
              </a:rPr>
              <a:t>, Instagram,…), Google, </a:t>
            </a:r>
            <a:r>
              <a:rPr lang="en-US" altLang="en-US" sz="1900" dirty="0" err="1">
                <a:solidFill>
                  <a:srgbClr val="000000"/>
                </a:solidFill>
                <a:latin typeface="Times New Roman" panose="02020603050405020304" pitchFamily="18" charset="0"/>
                <a:cs typeface="Times New Roman" panose="02020603050405020304" pitchFamily="18" charset="0"/>
              </a:rPr>
              <a:t>Youtube</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phục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vụ</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cầu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học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tập</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giải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việc</a:t>
            </a:r>
            <a:r>
              <a:rPr lang="en-US" altLang="en-US" sz="1900" dirty="0">
                <a:solidFill>
                  <a:srgbClr val="000000"/>
                </a:solidFill>
                <a:latin typeface="Times New Roman" panose="02020603050405020304" pitchFamily="18" charset="0"/>
                <a:cs typeface="Times New Roman" panose="02020603050405020304" pitchFamily="18" charset="0"/>
              </a:rPr>
              <a:t>,…</a:t>
            </a:r>
            <a:r>
              <a:rPr lang="en-US" altLang="en-US" sz="1900" dirty="0" err="1">
                <a:solidFill>
                  <a:srgbClr val="000000"/>
                </a:solidFill>
                <a:latin typeface="Times New Roman" panose="02020603050405020304" pitchFamily="18" charset="0"/>
                <a:cs typeface="Times New Roman" panose="02020603050405020304" pitchFamily="18" charset="0"/>
              </a:rPr>
              <a:t>Trong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đối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tượng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xã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hội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nhất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trẻ</a:t>
            </a:r>
            <a:r>
              <a:rPr lang="en-US" altLang="en-US" sz="1900" dirty="0">
                <a:solidFill>
                  <a:srgbClr val="000000"/>
                </a:solidFill>
                <a:latin typeface="Times New Roman" panose="02020603050405020304" pitchFamily="18" charset="0"/>
                <a:cs typeface="Times New Roman" panose="02020603050405020304" pitchFamily="18" charset="0"/>
              </a:rPr>
              <a:t> </a:t>
            </a:r>
          </a:p>
          <a:p>
            <a:pPr algn="just" eaLnBrk="0" fontAlgn="base" hangingPunct="0">
              <a:spcBef>
                <a:spcPct val="0"/>
              </a:spcBef>
              <a:spcAft>
                <a:spcPct val="0"/>
              </a:spcAft>
              <a:buFontTx/>
              <a:buNone/>
            </a:pP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Nguyên</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nhân</a:t>
            </a:r>
            <a:endParaRPr lang="en-US" altLang="en-US" sz="1900" b="1" dirty="0">
              <a:solidFill>
                <a:srgbClr val="C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sz="1900" dirty="0">
                <a:solidFill>
                  <a:srgbClr val="000000"/>
                </a:solidFill>
                <a:latin typeface="Times New Roman" panose="02020603050405020304" pitchFamily="18" charset="0"/>
                <a:cs typeface="Times New Roman" panose="02020603050405020304" pitchFamily="18" charset="0"/>
              </a:rPr>
              <a:t>       Do </a:t>
            </a:r>
            <a:r>
              <a:rPr lang="en-US" altLang="en-US" sz="1900" dirty="0" err="1">
                <a:solidFill>
                  <a:srgbClr val="000000"/>
                </a:solidFill>
                <a:latin typeface="Times New Roman" panose="02020603050405020304" pitchFamily="18" charset="0"/>
                <a:cs typeface="Times New Roman" panose="02020603050405020304" pitchFamily="18" charset="0"/>
              </a:rPr>
              <a:t>thế</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ngày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càng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phát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triển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hiện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đại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cầu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của</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ngày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càng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tăng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cao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về</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số</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lượng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chất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lượng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trẻ</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thích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chạy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theo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nghệ</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theo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các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trào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lưu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trên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xã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hội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Họ</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cầm</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điện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thoại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ngày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cần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giao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lưu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với</a:t>
            </a:r>
            <a:r>
              <a:rPr lang="en-US" altLang="en-US" sz="1900" dirty="0">
                <a:solidFill>
                  <a:srgbClr val="000000"/>
                </a:solidFill>
                <a:latin typeface="Times New Roman" panose="02020603050405020304" pitchFamily="18" charset="0"/>
                <a:cs typeface="Times New Roman" panose="02020603050405020304" pitchFamily="18" charset="0"/>
              </a:rPr>
              <a:t> ai.</a:t>
            </a:r>
          </a:p>
          <a:p>
            <a:pPr algn="just" eaLnBrk="0" fontAlgn="base" hangingPunct="0">
              <a:spcBef>
                <a:spcPct val="0"/>
              </a:spcBef>
              <a:spcAft>
                <a:spcPct val="0"/>
              </a:spcAft>
              <a:buFontTx/>
              <a:buNone/>
            </a:pP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Hậu</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quả</a:t>
            </a:r>
            <a:endParaRPr lang="en-US" altLang="en-US" sz="1900" b="1" dirty="0">
              <a:solidFill>
                <a:srgbClr val="C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Hậu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quả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của</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việc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hiện</a:t>
            </a:r>
            <a:r>
              <a:rPr lang="en-US" altLang="en-US" sz="1900" dirty="0">
                <a:solidFill>
                  <a:srgbClr val="000000"/>
                </a:solidFill>
                <a:latin typeface="Times New Roman" panose="02020603050405020304" pitchFamily="18" charset="0"/>
                <a:cs typeface="Times New Roman" panose="02020603050405020304" pitchFamily="18" charset="0"/>
              </a:rPr>
              <a:t> nay </a:t>
            </a:r>
            <a:r>
              <a:rPr lang="en-US" altLang="en-US" sz="1900" dirty="0" err="1">
                <a:solidFill>
                  <a:srgbClr val="000000"/>
                </a:solidFill>
                <a:latin typeface="Times New Roman" panose="02020603050405020304" pitchFamily="18" charset="0"/>
                <a:cs typeface="Times New Roman" panose="02020603050405020304" pitchFamily="18" charset="0"/>
              </a:rPr>
              <a:t>phải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chính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là</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lãng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phí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quá</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gian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cho</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mà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còn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quan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tâm</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những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hoạt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động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bên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ngoài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thay</a:t>
            </a:r>
            <a:r>
              <a:rPr lang="en-US" altLang="en-US" sz="1900" dirty="0">
                <a:solidFill>
                  <a:srgbClr val="000000"/>
                </a:solidFill>
                <a:latin typeface="Times New Roman" panose="02020603050405020304" pitchFamily="18" charset="0"/>
                <a:cs typeface="Times New Roman" panose="02020603050405020304" pitchFamily="18" charset="0"/>
              </a:rPr>
              <a:t> ra </a:t>
            </a:r>
            <a:r>
              <a:rPr lang="en-US" altLang="en-US" sz="1900" dirty="0" err="1">
                <a:solidFill>
                  <a:srgbClr val="000000"/>
                </a:solidFill>
                <a:latin typeface="Times New Roman" panose="02020603050405020304" pitchFamily="18" charset="0"/>
                <a:cs typeface="Times New Roman" panose="02020603050405020304" pitchFamily="18" charset="0"/>
              </a:rPr>
              <a:t>ngoài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họ</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lại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chọn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ngồi</a:t>
            </a:r>
            <a:r>
              <a:rPr lang="en-US" altLang="en-US" sz="1900" dirty="0">
                <a:solidFill>
                  <a:srgbClr val="000000"/>
                </a:solidFill>
                <a:latin typeface="Times New Roman" panose="02020603050405020304" pitchFamily="18" charset="0"/>
                <a:cs typeface="Times New Roman" panose="02020603050405020304" pitchFamily="18" charset="0"/>
              </a:rPr>
              <a:t> ở </a:t>
            </a:r>
            <a:r>
              <a:rPr lang="en-US" altLang="en-US" sz="1900" dirty="0" err="1">
                <a:solidFill>
                  <a:srgbClr val="000000"/>
                </a:solidFill>
                <a:latin typeface="Times New Roman" panose="02020603050405020304" pitchFamily="18" charset="0"/>
                <a:cs typeface="Times New Roman" panose="02020603050405020304" pitchFamily="18" charset="0"/>
              </a:rPr>
              <a:t>nhà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chơi</a:t>
            </a:r>
            <a:r>
              <a:rPr lang="en-US" altLang="en-US" sz="1900" dirty="0">
                <a:solidFill>
                  <a:srgbClr val="000000"/>
                </a:solidFill>
                <a:latin typeface="Times New Roman" panose="02020603050405020304" pitchFamily="18" charset="0"/>
                <a:cs typeface="Times New Roman" panose="02020603050405020304" pitchFamily="18" charset="0"/>
              </a:rPr>
              <a:t> game,…</a:t>
            </a:r>
          </a:p>
          <a:p>
            <a:pPr algn="just" eaLnBrk="0" fontAlgn="base" hangingPunct="0">
              <a:spcBef>
                <a:spcPct val="0"/>
              </a:spcBef>
              <a:spcAft>
                <a:spcPct val="0"/>
              </a:spcAft>
              <a:buFontTx/>
              <a:buNone/>
            </a:pP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chỉ</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ảnh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hưởng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gian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lao</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động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học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tập</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cống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hiến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còn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ảnh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hưởng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trực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tiếp</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đến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sức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khỏe</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của</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như</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cận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thị</a:t>
            </a:r>
            <a:r>
              <a:rPr lang="en-US" altLang="en-US" sz="1900" dirty="0">
                <a:solidFill>
                  <a:srgbClr val="000000"/>
                </a:solidFill>
                <a:latin typeface="Times New Roman" panose="02020603050405020304" pitchFamily="18" charset="0"/>
                <a:cs typeface="Times New Roman" panose="02020603050405020304" pitchFamily="18" charset="0"/>
              </a:rPr>
              <a:t> do </a:t>
            </a:r>
            <a:r>
              <a:rPr lang="en-US" altLang="en-US" sz="1900" dirty="0" err="1">
                <a:solidFill>
                  <a:srgbClr val="000000"/>
                </a:solidFill>
                <a:latin typeface="Times New Roman" panose="02020603050405020304" pitchFamily="18" charset="0"/>
                <a:cs typeface="Times New Roman" panose="02020603050405020304" pitchFamily="18" charset="0"/>
              </a:rPr>
              <a:t>ánh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xanh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và</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bệnh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khác</a:t>
            </a:r>
            <a:r>
              <a:rPr lang="en-US" altLang="en-US" sz="19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FontTx/>
              <a:buNone/>
            </a:pP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Việc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sử</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dụng</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quá</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vô</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hình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tạo</a:t>
            </a:r>
            <a:r>
              <a:rPr lang="en-US" altLang="en-US" sz="1900" dirty="0">
                <a:solidFill>
                  <a:srgbClr val="000000"/>
                </a:solidFill>
                <a:latin typeface="Times New Roman" panose="02020603050405020304" pitchFamily="18" charset="0"/>
                <a:cs typeface="Times New Roman" panose="02020603050405020304" pitchFamily="18" charset="0"/>
              </a:rPr>
              <a:t> ra </a:t>
            </a:r>
            <a:r>
              <a:rPr lang="en-US" altLang="en-US" sz="1900" dirty="0" err="1">
                <a:solidFill>
                  <a:srgbClr val="000000"/>
                </a:solidFill>
                <a:latin typeface="Times New Roman" panose="02020603050405020304" pitchFamily="18" charset="0"/>
                <a:cs typeface="Times New Roman" panose="02020603050405020304" pitchFamily="18" charset="0"/>
              </a:rPr>
              <a:t>khoảng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cách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giữa</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ngày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càng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lớn</a:t>
            </a:r>
            <a:r>
              <a:rPr lang="en-US" altLang="en-US" sz="1900" dirty="0">
                <a:solidFill>
                  <a:srgbClr val="000000"/>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buFontTx/>
              <a:buNone/>
            </a:pP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Phản</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biện</a:t>
            </a:r>
            <a:endParaRPr lang="en-US" altLang="en-US" sz="1900" b="1" dirty="0">
              <a:solidFill>
                <a:srgbClr val="C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r>
              <a:rPr lang="en-US" altLang="en-US" sz="1900" dirty="0">
                <a:solidFill>
                  <a:srgbClr val="000000"/>
                </a:solidFill>
                <a:latin typeface="Times New Roman" panose="02020603050405020304" pitchFamily="18" charset="0"/>
                <a:cs typeface="Times New Roman" panose="02020603050405020304" pitchFamily="18" charset="0"/>
              </a:rPr>
              <a:t> - </a:t>
            </a:r>
            <a:r>
              <a:rPr lang="en-US" altLang="en-US" sz="1900" dirty="0" err="1">
                <a:solidFill>
                  <a:srgbClr val="000000"/>
                </a:solidFill>
                <a:latin typeface="Times New Roman" panose="02020603050405020304" pitchFamily="18" charset="0"/>
                <a:cs typeface="Times New Roman" panose="02020603050405020304" pitchFamily="18" charset="0"/>
              </a:rPr>
              <a:t>Tuy</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nhiên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chúng</a:t>
            </a:r>
            <a:r>
              <a:rPr lang="en-US" altLang="en-US" sz="1900" dirty="0">
                <a:solidFill>
                  <a:srgbClr val="000000"/>
                </a:solidFill>
                <a:latin typeface="Times New Roman" panose="02020603050405020304" pitchFamily="18" charset="0"/>
                <a:cs typeface="Times New Roman" panose="02020603050405020304" pitchFamily="18" charset="0"/>
              </a:rPr>
              <a:t> ta </a:t>
            </a:r>
            <a:r>
              <a:rPr lang="en-US" altLang="en-US" sz="1900" dirty="0" err="1">
                <a:solidFill>
                  <a:srgbClr val="000000"/>
                </a:solidFill>
                <a:latin typeface="Times New Roman" panose="02020603050405020304" pitchFamily="18" charset="0"/>
                <a:cs typeface="Times New Roman" panose="02020603050405020304" pitchFamily="18" charset="0"/>
              </a:rPr>
              <a:t>cũng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không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phủ</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định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những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lợi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ích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mà</a:t>
            </a:r>
            <a:r>
              <a:rPr lang="en-US" altLang="en-US" sz="1900" dirty="0">
                <a:solidFill>
                  <a:srgbClr val="000000"/>
                </a:solidFill>
                <a:latin typeface="Times New Roman" panose="02020603050405020304" pitchFamily="18" charset="0"/>
                <a:cs typeface="Times New Roman" panose="02020603050405020304" pitchFamily="18" charset="0"/>
              </a:rPr>
              <a:t> internet </a:t>
            </a:r>
            <a:r>
              <a:rPr lang="en-US" altLang="en-US" sz="1900" dirty="0" err="1">
                <a:solidFill>
                  <a:srgbClr val="000000"/>
                </a:solidFill>
                <a:latin typeface="Times New Roman" panose="02020603050405020304" pitchFamily="18" charset="0"/>
                <a:cs typeface="Times New Roman" panose="02020603050405020304" pitchFamily="18" charset="0"/>
              </a:rPr>
              <a:t>mang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lại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giúp</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chúng</a:t>
            </a:r>
            <a:r>
              <a:rPr lang="en-US" altLang="en-US" sz="1900" dirty="0">
                <a:solidFill>
                  <a:srgbClr val="000000"/>
                </a:solidFill>
                <a:latin typeface="Times New Roman" panose="02020603050405020304" pitchFamily="18" charset="0"/>
                <a:cs typeface="Times New Roman" panose="02020603050405020304" pitchFamily="18" charset="0"/>
              </a:rPr>
              <a:t> ta </a:t>
            </a:r>
            <a:r>
              <a:rPr lang="en-US" altLang="en-US" sz="1900" dirty="0" err="1">
                <a:solidFill>
                  <a:srgbClr val="000000"/>
                </a:solidFill>
                <a:latin typeface="Times New Roman" panose="02020603050405020304" pitchFamily="18" charset="0"/>
                <a:cs typeface="Times New Roman" panose="02020603050405020304" pitchFamily="18" charset="0"/>
              </a:rPr>
              <a:t>liên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lạc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kết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nối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với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những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bạn</a:t>
            </a:r>
            <a:r>
              <a:rPr lang="en-US" altLang="en-US" sz="1900" dirty="0">
                <a:solidFill>
                  <a:srgbClr val="000000"/>
                </a:solidFill>
                <a:latin typeface="Times New Roman" panose="02020603050405020304" pitchFamily="18" charset="0"/>
                <a:cs typeface="Times New Roman" panose="02020603050405020304" pitchFamily="18" charset="0"/>
              </a:rPr>
              <a:t> ở </a:t>
            </a:r>
            <a:r>
              <a:rPr lang="en-US" altLang="en-US" sz="1900" dirty="0" err="1">
                <a:solidFill>
                  <a:srgbClr val="000000"/>
                </a:solidFill>
                <a:latin typeface="Times New Roman" panose="02020603050405020304" pitchFamily="18" charset="0"/>
                <a:cs typeface="Times New Roman" panose="02020603050405020304" pitchFamily="18" charset="0"/>
              </a:rPr>
              <a:t>xa</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một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cách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rõ</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ràng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trên</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mạng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cũng</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rất</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nhiều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thông</a:t>
            </a:r>
            <a:r>
              <a:rPr lang="en-US" altLang="en-US" sz="1900" dirty="0">
                <a:solidFill>
                  <a:srgbClr val="000000"/>
                </a:solidFill>
                <a:latin typeface="Times New Roman" panose="02020603050405020304" pitchFamily="18" charset="0"/>
                <a:cs typeface="Times New Roman" panose="02020603050405020304" pitchFamily="18" charset="0"/>
              </a:rPr>
              <a:t> tin </a:t>
            </a:r>
            <a:r>
              <a:rPr lang="en-US" altLang="en-US" sz="1900" dirty="0" err="1">
                <a:solidFill>
                  <a:srgbClr val="000000"/>
                </a:solidFill>
                <a:latin typeface="Times New Roman" panose="02020603050405020304" pitchFamily="18" charset="0"/>
                <a:cs typeface="Times New Roman" panose="02020603050405020304" pitchFamily="18" charset="0"/>
              </a:rPr>
              <a:t>hữu</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ích</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mà</a:t>
            </a:r>
            <a:r>
              <a:rPr lang="en-US" altLang="en-US" sz="1900" dirty="0">
                <a:solidFill>
                  <a:srgbClr val="000000"/>
                </a:solidFill>
                <a:latin typeface="Times New Roman" panose="02020603050405020304" pitchFamily="18" charset="0"/>
                <a:cs typeface="Times New Roman" panose="02020603050405020304" pitchFamily="18" charset="0"/>
              </a:rPr>
              <a:t> con </a:t>
            </a:r>
            <a:r>
              <a:rPr lang="en-US" altLang="en-US" sz="1900" dirty="0" err="1">
                <a:solidFill>
                  <a:srgbClr val="000000"/>
                </a:solidFill>
                <a:latin typeface="Times New Roman" panose="02020603050405020304" pitchFamily="18" charset="0"/>
                <a:cs typeface="Times New Roman" panose="02020603050405020304" pitchFamily="18" charset="0"/>
              </a:rPr>
              <a:t>người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tra</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cứu</a:t>
            </a:r>
            <a:r>
              <a:rPr lang="en-US" altLang="en-US" sz="1900" dirty="0">
                <a:solidFill>
                  <a:srgbClr val="000000"/>
                </a:solidFill>
                <a:latin typeface="Times New Roman" panose="02020603050405020304" pitchFamily="18" charset="0"/>
                <a:cs typeface="Times New Roman" panose="02020603050405020304" pitchFamily="18" charset="0"/>
              </a:rPr>
              <a:t> ở </a:t>
            </a:r>
            <a:r>
              <a:rPr lang="en-US" altLang="en-US" sz="1900" dirty="0" err="1">
                <a:solidFill>
                  <a:srgbClr val="000000"/>
                </a:solidFill>
                <a:latin typeface="Times New Roman" panose="02020603050405020304" pitchFamily="18" charset="0"/>
                <a:cs typeface="Times New Roman" panose="02020603050405020304" pitchFamily="18" charset="0"/>
              </a:rPr>
              <a:t>mọi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nơi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trẻ</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có</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thể</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học</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hỏi</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cả</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thế</a:t>
            </a:r>
            <a:r>
              <a:rPr lang="en-US" altLang="en-US" sz="1900" dirty="0">
                <a:solidFill>
                  <a:srgbClr val="000000"/>
                </a:solidFill>
                <a:latin typeface="Times New Roman" panose="02020603050405020304" pitchFamily="18" charset="0"/>
                <a:cs typeface="Times New Roman" panose="02020603050405020304" pitchFamily="18" charset="0"/>
              </a:rPr>
              <a:t> </a:t>
            </a:r>
            <a:r>
              <a:rPr lang="en-US" altLang="en-US" sz="1900" dirty="0" err="1">
                <a:solidFill>
                  <a:srgbClr val="000000"/>
                </a:solidFill>
                <a:latin typeface="Times New Roman" panose="02020603050405020304" pitchFamily="18" charset="0"/>
                <a:cs typeface="Times New Roman" panose="02020603050405020304" pitchFamily="18" charset="0"/>
              </a:rPr>
              <a:t>giới</a:t>
            </a:r>
            <a:r>
              <a:rPr lang="en-US" altLang="en-US" sz="19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None/>
            </a:pP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Cách</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hành</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động</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Sử</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dụng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mạng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xã</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hội</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đúng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mục</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đích</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để</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mang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lại</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hiệu</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quả</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không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lạm</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dụng</a:t>
            </a:r>
            <a:r>
              <a:rPr lang="en-US" altLang="en-US" sz="1900" dirty="0">
                <a:solidFill>
                  <a:srgbClr val="00206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Font typeface="Arial" charset="0"/>
              <a:buChar char="•"/>
            </a:pPr>
            <a:r>
              <a:rPr lang="en-US" altLang="en-US" sz="1900" b="1" smtClean="0">
                <a:solidFill>
                  <a:srgbClr val="C00000"/>
                </a:solidFill>
                <a:latin typeface="Times New Roman" panose="02020603050405020304" pitchFamily="18" charset="0"/>
                <a:cs typeface="Times New Roman" panose="02020603050405020304" pitchFamily="18" charset="0"/>
              </a:rPr>
              <a:t>Liên </a:t>
            </a:r>
            <a:r>
              <a:rPr lang="en-US" altLang="en-US" sz="1900" b="1" dirty="0" err="1">
                <a:solidFill>
                  <a:srgbClr val="C00000"/>
                </a:solidFill>
                <a:latin typeface="Times New Roman" panose="02020603050405020304" pitchFamily="18" charset="0"/>
                <a:cs typeface="Times New Roman" panose="02020603050405020304" pitchFamily="18" charset="0"/>
              </a:rPr>
              <a:t>hện</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bản</a:t>
            </a:r>
            <a:r>
              <a:rPr lang="en-US" altLang="en-US" sz="1900" b="1" dirty="0">
                <a:solidFill>
                  <a:srgbClr val="C00000"/>
                </a:solidFill>
                <a:latin typeface="Times New Roman" panose="02020603050405020304" pitchFamily="18" charset="0"/>
                <a:cs typeface="Times New Roman" panose="02020603050405020304" pitchFamily="18" charset="0"/>
              </a:rPr>
              <a:t> </a:t>
            </a:r>
            <a:r>
              <a:rPr lang="en-US" altLang="en-US" sz="1900" b="1" dirty="0" err="1">
                <a:solidFill>
                  <a:srgbClr val="C00000"/>
                </a:solidFill>
                <a:latin typeface="Times New Roman" panose="02020603050405020304" pitchFamily="18" charset="0"/>
                <a:cs typeface="Times New Roman" panose="02020603050405020304" pitchFamily="18" charset="0"/>
              </a:rPr>
              <a:t>thân</a:t>
            </a:r>
            <a:r>
              <a:rPr lang="en-US" altLang="en-US" sz="1900" b="1">
                <a:solidFill>
                  <a:srgbClr val="C00000"/>
                </a:solidFill>
                <a:latin typeface="Times New Roman" panose="02020603050405020304" pitchFamily="18" charset="0"/>
                <a:cs typeface="Times New Roman" panose="02020603050405020304" pitchFamily="18" charset="0"/>
              </a:rPr>
              <a:t>: </a:t>
            </a:r>
            <a:endParaRPr lang="en-US" altLang="en-US" sz="1900" b="1" smtClean="0">
              <a:solidFill>
                <a:srgbClr val="C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r>
              <a:rPr lang="en-US" altLang="en-US" sz="1900" b="1" smtClean="0">
                <a:solidFill>
                  <a:srgbClr val="C00000"/>
                </a:solidFill>
                <a:latin typeface="Times New Roman" panose="02020603050405020304" pitchFamily="18" charset="0"/>
                <a:cs typeface="Times New Roman" panose="02020603050405020304" pitchFamily="18" charset="0"/>
              </a:rPr>
              <a:t>KẾT BÀI: </a:t>
            </a:r>
            <a:endParaRPr lang="en-US" altLang="en-US" sz="1900" b="1" dirty="0">
              <a:solidFill>
                <a:srgbClr val="C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FontTx/>
              <a:buNone/>
            </a:pPr>
            <a:endParaRPr lang="en-US" altLang="en-US"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744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dow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barn(inVertical)">
                                      <p:cBhvr>
                                        <p:cTn id="31" dur="500"/>
                                        <p:tgtEl>
                                          <p:spTgt spid="5">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barn(inVertical)">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barn(inVertical)">
                                      <p:cBhvr>
                                        <p:cTn id="39" dur="500"/>
                                        <p:tgtEl>
                                          <p:spTgt spid="5">
                                            <p:txEl>
                                              <p:pRg st="8" end="8"/>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barn(inVertical)">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wipe(down)">
                                      <p:cBhvr>
                                        <p:cTn id="47" dur="500"/>
                                        <p:tgtEl>
                                          <p:spTgt spid="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11" end="11"/>
                                            </p:txEl>
                                          </p:spTgt>
                                        </p:tgtEl>
                                        <p:attrNameLst>
                                          <p:attrName>style.visibility</p:attrName>
                                        </p:attrNameLst>
                                      </p:cBhvr>
                                      <p:to>
                                        <p:strVal val="visible"/>
                                      </p:to>
                                    </p:set>
                                    <p:animEffect transition="in" filter="barn(inVertical)">
                                      <p:cBhvr>
                                        <p:cTn id="52" dur="500"/>
                                        <p:tgtEl>
                                          <p:spTgt spid="5">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barn(inVertical)">
                                      <p:cBhvr>
                                        <p:cTn id="5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3163" y="207818"/>
            <a:ext cx="9434946" cy="830997"/>
          </a:xfrm>
          <a:prstGeom prst="rect">
            <a:avLst/>
          </a:prstGeom>
          <a:solidFill>
            <a:schemeClr val="accent2">
              <a:lumMod val="60000"/>
              <a:lumOff val="40000"/>
            </a:schemeClr>
          </a:solidFill>
        </p:spPr>
        <p:txBody>
          <a:bodyPr wrap="square">
            <a:spAutoFit/>
          </a:bodyPr>
          <a:lstStyle/>
          <a:p>
            <a:pPr lvl="0" algn="ctr" fontAlgn="base">
              <a:spcBef>
                <a:spcPct val="0"/>
              </a:spcBef>
              <a:spcAft>
                <a:spcPct val="0"/>
              </a:spcAft>
            </a:pPr>
            <a:r>
              <a:rPr lang="vi-VN" sz="2400" b="1" smtClean="0">
                <a:solidFill>
                  <a:srgbClr val="FF0000"/>
                </a:solidFill>
                <a:latin typeface="+mj-lt"/>
                <a:ea typeface="Times New Roman" pitchFamily="18" charset="0"/>
                <a:cs typeface="Times New Roman" pitchFamily="18" charset="0"/>
              </a:rPr>
              <a:t>DẠNG 3: NGHỊ LUẬN VỀ MỘT VẤN ĐỀ ĐẶT RA TRONG TÁC PHẨM HOẶC CÂU CHUYỆN</a:t>
            </a:r>
            <a:endParaRPr lang="vi-VN" sz="2400" smtClean="0">
              <a:latin typeface="+mj-lt"/>
              <a:cs typeface="Arial" pitchFamily="34" charset="0"/>
            </a:endParaRPr>
          </a:p>
        </p:txBody>
      </p:sp>
      <p:sp>
        <p:nvSpPr>
          <p:cNvPr id="569346" name="Rectangle 2"/>
          <p:cNvSpPr>
            <a:spLocks noChangeArrowheads="1"/>
          </p:cNvSpPr>
          <p:nvPr/>
        </p:nvSpPr>
        <p:spPr bwMode="auto">
          <a:xfrm>
            <a:off x="1385455" y="865471"/>
            <a:ext cx="97536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Lst>
            </a:pPr>
            <a:r>
              <a:rPr kumimoji="0" lang="vi-VN" sz="1400" b="1" i="0" u="none" strike="noStrike" cap="none" normalizeH="0" baseline="0" smtClean="0">
                <a:ln>
                  <a:noFill/>
                </a:ln>
                <a:solidFill>
                  <a:srgbClr val="000000"/>
                </a:solidFill>
                <a:effectLst/>
                <a:latin typeface="Calibri" pitchFamily="34" charset="0"/>
                <a:ea typeface="Times New Roman" pitchFamily="18" charset="0"/>
                <a:cs typeface="Times New Roman" pitchFamily="18" charset="0"/>
              </a:rPr>
              <a:t>  </a:t>
            </a: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 Lưu ý:</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 Dạng bài nghị luận về một vấn đề trong tác phẩm văn học là một dạng đề tích hợp giữa làm văn và đọc văn.</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Cần thấy rõ đây là kiểu bài nghị luận xã hội chứ không phải là nghị luận văn học. Tác phẩm văn học chỉ là “ cái cớ” khởi đầu.</a:t>
            </a:r>
            <a:r>
              <a:rPr kumimoji="0" lang="en-US" sz="2400" b="0" i="0" u="none" strike="noStrike" cap="none" normalizeH="0" baseline="0" smtClean="0">
                <a:ln>
                  <a:noFill/>
                </a:ln>
                <a:solidFill>
                  <a:srgbClr val="000000"/>
                </a:solidFill>
                <a:effectLst/>
                <a:latin typeface="+mj-lt"/>
                <a:ea typeface="Times New Roman" pitchFamily="18" charset="0"/>
                <a:cs typeface="Times New Roman" pitchFamily="18" charset="0"/>
              </a:rPr>
              <a:t> </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Mục đích chính của kiểu bài này là yêu cầu người viết bàn bạc nghị luận về một vấn đề xã hội ,tư tưởng,nhân sinh đặt ra trong tác phẩm đó mà bàn luận, kiến giải.</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Đây là dạng đề tổng hợp thường dành cho học sinh giỏi, dạng đề này đòi hỏi người viết phải có kiến thức cả về văn học và đời sống xã hội cũng như kĩ năng phân tích tác phẩm văn học và kĩ năng phân tích, bình luận các vấn đề xã hội. Đề thường xuất phát từ một vấn đề xã hội có ý nghĩa trong một tác phẩm văn học hoặc câu chuyện, yêu cầu học sinh bàn bạc,mở rộng vấn đề, bày tỏ quan điểm và suy nghĩ của bản thân. Vấn đề xã hội được bàn bạc có thể rút ra từ một tác phẩm văn học trong chương trình, cũng có thể người viết phải tự rút ra từ câu chuyện.</a:t>
            </a:r>
            <a:endParaRPr kumimoji="0" lang="vi-VN" sz="2400" b="0" i="0" u="none" strike="noStrike" cap="none" normalizeH="0" baseline="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1673"/>
            <a:ext cx="11443855" cy="6370975"/>
          </a:xfrm>
          <a:prstGeom prst="rect">
            <a:avLst/>
          </a:prstGeom>
          <a:solidFill>
            <a:schemeClr val="accent2">
              <a:lumMod val="20000"/>
              <a:lumOff val="80000"/>
            </a:schemeClr>
          </a:solidFill>
        </p:spPr>
        <p:txBody>
          <a:bodyPr wrap="square">
            <a:spAutoFit/>
          </a:bodyPr>
          <a:lstStyle/>
          <a:p>
            <a:pPr lvl="0" algn="just" fontAlgn="base">
              <a:spcBef>
                <a:spcPct val="0"/>
              </a:spcBef>
              <a:spcAft>
                <a:spcPct val="0"/>
              </a:spcAft>
            </a:pPr>
            <a:r>
              <a:rPr lang="en-US" sz="2400" b="1" smtClean="0">
                <a:solidFill>
                  <a:srgbClr val="FF0000"/>
                </a:solidFill>
                <a:latin typeface="Times New Roman" pitchFamily="18" charset="0"/>
                <a:ea typeface="Times New Roman" pitchFamily="18" charset="0"/>
                <a:cs typeface="Times New Roman" pitchFamily="18" charset="0"/>
              </a:rPr>
              <a:t>DÀN BÀI THAM KHẢO</a:t>
            </a:r>
            <a:endParaRPr lang="en-US" sz="2400" smtClean="0">
              <a:solidFill>
                <a:srgbClr val="FF0000"/>
              </a:solidFill>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FF0000"/>
                </a:solidFill>
                <a:latin typeface="Times New Roman" pitchFamily="18" charset="0"/>
                <a:ea typeface="Times New Roman" pitchFamily="18" charset="0"/>
                <a:cs typeface="Times New Roman" pitchFamily="18" charset="0"/>
              </a:rPr>
              <a:t>a. Mở bài:</a:t>
            </a:r>
            <a:endParaRPr lang="en-US" sz="2400" smtClean="0">
              <a:solidFill>
                <a:srgbClr val="FF0000"/>
              </a:solidFill>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Dẫn dắt vấn đề, giới thiệu câu chuyện trong đề bài</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Nêu vấn đề cần nghị luận</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FF0000"/>
                </a:solidFill>
                <a:latin typeface="Times New Roman" pitchFamily="18" charset="0"/>
                <a:ea typeface="Times New Roman" pitchFamily="18" charset="0"/>
                <a:cs typeface="Times New Roman" pitchFamily="18" charset="0"/>
              </a:rPr>
              <a:t>b. Thân bài:</a:t>
            </a:r>
            <a:r>
              <a:rPr lang="en-US" sz="2400" b="1" smtClean="0">
                <a:solidFill>
                  <a:srgbClr val="FF0000"/>
                </a:solidFill>
                <a:latin typeface="Times New Roman" pitchFamily="18" charset="0"/>
                <a:ea typeface="Times New Roman" pitchFamily="18" charset="0"/>
                <a:cs typeface="Times New Roman" pitchFamily="18" charset="0"/>
              </a:rPr>
              <a:t> </a:t>
            </a:r>
            <a:r>
              <a:rPr lang="en-US" sz="2400" b="1" smtClean="0">
                <a:solidFill>
                  <a:srgbClr val="7030A0"/>
                </a:solidFill>
                <a:latin typeface="Times New Roman" pitchFamily="18" charset="0"/>
                <a:ea typeface="Times New Roman" pitchFamily="18" charset="0"/>
                <a:cs typeface="Times New Roman" pitchFamily="18" charset="0"/>
              </a:rPr>
              <a:t>3 bước</a:t>
            </a:r>
            <a:endParaRPr lang="en-US" sz="2400" smtClean="0">
              <a:solidFill>
                <a:srgbClr val="7030A0"/>
              </a:solidFill>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FF0000"/>
                </a:solidFill>
                <a:latin typeface="Times New Roman" pitchFamily="18" charset="0"/>
                <a:ea typeface="Times New Roman" pitchFamily="18" charset="0"/>
                <a:cs typeface="Times New Roman" pitchFamily="18" charset="0"/>
              </a:rPr>
              <a:t>* Bước 1: </a:t>
            </a:r>
            <a:r>
              <a:rPr lang="vi-VN" sz="2400" smtClean="0">
                <a:solidFill>
                  <a:srgbClr val="000000"/>
                </a:solidFill>
                <a:latin typeface="Times New Roman" pitchFamily="18" charset="0"/>
                <a:ea typeface="Times New Roman" pitchFamily="18" charset="0"/>
                <a:cs typeface="Times New Roman" pitchFamily="18" charset="0"/>
              </a:rPr>
              <a:t>Phân tích,hoặc nêu vắn tắt nội dung câu chuyện để rút ra ý nghĩa vấn đề</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Nhấn mạnh, khẳng định ý nghĩa nội dung từ văn bản văn học đó.</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Từ đó, khái quát chính xác vấn đề xã hội cần nghị luận</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FF0000"/>
                </a:solidFill>
                <a:latin typeface="Times New Roman" pitchFamily="18" charset="0"/>
                <a:ea typeface="Times New Roman" pitchFamily="18" charset="0"/>
                <a:cs typeface="Times New Roman" pitchFamily="18" charset="0"/>
              </a:rPr>
              <a:t>* Bước 2: </a:t>
            </a:r>
            <a:r>
              <a:rPr lang="vi-VN" sz="2400" smtClean="0">
                <a:solidFill>
                  <a:srgbClr val="000000"/>
                </a:solidFill>
                <a:latin typeface="Times New Roman" pitchFamily="18" charset="0"/>
                <a:ea typeface="Times New Roman" pitchFamily="18" charset="0"/>
                <a:cs typeface="Times New Roman" pitchFamily="18" charset="0"/>
              </a:rPr>
              <a:t>Thực hiện các thao tác nghị luận (tùy thuộc vào vấn đề nghị luận là một tư tưởng, đạo lí hay một hiện tượng đời sống HS áp dụng phương pháp làm bài cụ thể).</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0000FF"/>
                </a:solidFill>
                <a:latin typeface="Times New Roman" pitchFamily="18" charset="0"/>
                <a:ea typeface="Times New Roman" pitchFamily="18" charset="0"/>
                <a:cs typeface="Times New Roman" pitchFamily="18" charset="0"/>
              </a:rPr>
              <a:t>-  Giải thích vấn đề</a:t>
            </a:r>
            <a:r>
              <a:rPr lang="vi-VN" sz="2400" smtClean="0">
                <a:solidFill>
                  <a:srgbClr val="000000"/>
                </a:solidFill>
                <a:latin typeface="Times New Roman" pitchFamily="18" charset="0"/>
                <a:ea typeface="Times New Roman" pitchFamily="18" charset="0"/>
                <a:cs typeface="Times New Roman" pitchFamily="18" charset="0"/>
              </a:rPr>
              <a:t> (nếu cần thiết)</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b="1" smtClean="0">
                <a:solidFill>
                  <a:srgbClr val="0000FF"/>
                </a:solidFill>
                <a:latin typeface="Times New Roman" pitchFamily="18" charset="0"/>
                <a:ea typeface="Times New Roman" pitchFamily="18" charset="0"/>
                <a:cs typeface="Times New Roman" pitchFamily="18" charset="0"/>
              </a:rPr>
              <a:t>- Phân tích - chứng minh:</a:t>
            </a:r>
            <a:endParaRPr lang="en-US" sz="2400" b="1" smtClean="0">
              <a:solidFill>
                <a:srgbClr val="0000FF"/>
              </a:solidFill>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Đối với vấn đề xã hội là vấn đề tư tưởng, đạo lí: Làm rõ các biểu hiện của tư tưởng, đạo lí ở những phương diện khác nhau trong đời sống… dùng thực tế xã hội để chứng minh. Đặt câu hỏi để xác định ý: Như thế nào? Ở đâu? Bao giờ? Người thật việc thật nào?….</a:t>
            </a:r>
            <a:endParaRPr lang="en-US" sz="2400" smtClean="0">
              <a:latin typeface="Times New Roman" pitchFamily="18" charset="0"/>
              <a:cs typeface="Times New Roman" pitchFamily="18" charset="0"/>
            </a:endParaRPr>
          </a:p>
          <a:p>
            <a:pPr lvl="0" algn="just" eaLnBrk="0" fontAlgn="base" hangingPunct="0">
              <a:spcBef>
                <a:spcPct val="0"/>
              </a:spcBef>
              <a:spcAft>
                <a:spcPct val="0"/>
              </a:spcAft>
            </a:pPr>
            <a:r>
              <a:rPr lang="vi-VN" sz="2400" smtClean="0">
                <a:solidFill>
                  <a:srgbClr val="000000"/>
                </a:solidFill>
                <a:latin typeface="Times New Roman" pitchFamily="18" charset="0"/>
                <a:ea typeface="Times New Roman" pitchFamily="18" charset="0"/>
                <a:cs typeface="Times New Roman" pitchFamily="18" charset="0"/>
              </a:rPr>
              <a:t>+ Đối với vấn đề xã hội là một hiện tượng đời sống: Xác định đó là hiện tượng tích cực hay tiêu cực, mô tả những biểu hiện của hiện tượng đó….</a:t>
            </a:r>
            <a:endParaRPr lang="vi-VN" sz="24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85453" y="557426"/>
            <a:ext cx="9587345" cy="6001643"/>
          </a:xfrm>
          <a:prstGeom prst="rect">
            <a:avLst/>
          </a:prstGeom>
        </p:spPr>
        <p:txBody>
          <a:bodyPr wrap="square">
            <a:spAutoFit/>
          </a:bodyPr>
          <a:lstStyle/>
          <a:p>
            <a:pPr lvl="0" algn="just" fontAlgn="base">
              <a:spcBef>
                <a:spcPct val="0"/>
              </a:spcBef>
              <a:spcAft>
                <a:spcPct val="0"/>
              </a:spcAft>
            </a:pPr>
            <a:r>
              <a:rPr lang="vi-VN" sz="2400" smtClean="0">
                <a:solidFill>
                  <a:srgbClr val="0000FF"/>
                </a:solidFill>
                <a:latin typeface="+mj-lt"/>
                <a:ea typeface="Times New Roman" pitchFamily="18" charset="0"/>
                <a:cs typeface="Times New Roman" pitchFamily="18" charset="0"/>
              </a:rPr>
              <a:t>- Bình luận: </a:t>
            </a:r>
            <a:r>
              <a:rPr lang="vi-VN" sz="2400" smtClean="0">
                <a:solidFill>
                  <a:srgbClr val="000000"/>
                </a:solidFill>
                <a:latin typeface="+mj-lt"/>
                <a:ea typeface="Times New Roman" pitchFamily="18" charset="0"/>
                <a:cs typeface="Times New Roman" pitchFamily="18" charset="0"/>
              </a:rPr>
              <a:t>Bình luận, chỉ ra tầm quan trọng của vấn đề xã hội hiện nay</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FF0000"/>
                </a:solidFill>
                <a:latin typeface="+mj-lt"/>
                <a:ea typeface="Times New Roman" pitchFamily="18" charset="0"/>
                <a:cs typeface="Times New Roman" pitchFamily="18" charset="0"/>
              </a:rPr>
              <a:t>+ Đánh giá:</a:t>
            </a:r>
            <a:endParaRPr lang="en-US" sz="2400" smtClean="0">
              <a:solidFill>
                <a:srgbClr val="FF0000"/>
              </a:solidFill>
              <a:latin typeface="+mj-lt"/>
              <a:cs typeface="Arial" pitchFamily="34" charset="0"/>
            </a:endParaRPr>
          </a:p>
          <a:p>
            <a:pPr lvl="0" algn="just" eaLnBrk="0" fontAlgn="base" hangingPunct="0">
              <a:spcBef>
                <a:spcPct val="0"/>
              </a:spcBef>
              <a:spcAft>
                <a:spcPct val="0"/>
              </a:spcAft>
            </a:pPr>
            <a:r>
              <a:rPr lang="vi-VN" sz="2400" smtClean="0">
                <a:solidFill>
                  <a:srgbClr val="000000"/>
                </a:solidFill>
                <a:latin typeface="+mj-lt"/>
                <a:ea typeface="Times New Roman" pitchFamily="18" charset="0"/>
                <a:cs typeface="Times New Roman" pitchFamily="18" charset="0"/>
              </a:rPr>
              <a:t>Quan niệm, tư tưởng ấy đúng đắn, sâu sắc như thế nào? Ý nghĩa đối với tâm hồn, nhân cách con người? (tư tưởng, đạo lí)</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000000"/>
                </a:solidFill>
                <a:latin typeface="+mj-lt"/>
                <a:ea typeface="Times New Roman" pitchFamily="18" charset="0"/>
                <a:cs typeface="Times New Roman" pitchFamily="18" charset="0"/>
              </a:rPr>
              <a:t>Hiện tượng ấy có ảnh hưởng như thế nào đối với cuộc sống con người ?</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000000"/>
                </a:solidFill>
                <a:latin typeface="+mj-lt"/>
                <a:ea typeface="Times New Roman" pitchFamily="18" charset="0"/>
                <a:cs typeface="Times New Roman" pitchFamily="18" charset="0"/>
              </a:rPr>
              <a:t>(Cần thể hiện thái độ đồng tình, biểu dương, trân trọng trước vấn đề xã hội có ý nghĩa tích cực; phê phán những biểu hiện sai trái, suy nghĩ, quan niệm lệch lạc so với quan niệm, tư tưởng, hiện tượng được nghị luận)</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FF0000"/>
                </a:solidFill>
                <a:latin typeface="+mj-lt"/>
                <a:ea typeface="Times New Roman" pitchFamily="18" charset="0"/>
                <a:cs typeface="Times New Roman" pitchFamily="18" charset="0"/>
              </a:rPr>
              <a:t>+ Mở rộng: </a:t>
            </a:r>
            <a:r>
              <a:rPr lang="vi-VN" sz="2400" smtClean="0">
                <a:solidFill>
                  <a:srgbClr val="000000"/>
                </a:solidFill>
                <a:latin typeface="+mj-lt"/>
                <a:ea typeface="Times New Roman" pitchFamily="18" charset="0"/>
                <a:cs typeface="Times New Roman" pitchFamily="18" charset="0"/>
              </a:rPr>
              <a:t>Xem xét vấn đề ở những phương diện, góc độ khác nhau (phương pháp, góc nhìn, tính hai mặt của vấn đề nghị luận…)</a:t>
            </a:r>
            <a:endParaRPr lang="en-US" sz="2400" smtClean="0">
              <a:latin typeface="+mj-lt"/>
              <a:cs typeface="Arial" pitchFamily="34" charset="0"/>
            </a:endParaRPr>
          </a:p>
          <a:p>
            <a:pPr lvl="0" algn="just" eaLnBrk="0" fontAlgn="base" hangingPunct="0">
              <a:spcBef>
                <a:spcPct val="0"/>
              </a:spcBef>
              <a:spcAft>
                <a:spcPct val="0"/>
              </a:spcAft>
            </a:pPr>
            <a:r>
              <a:rPr lang="vi-VN" sz="2400" b="1" smtClean="0">
                <a:solidFill>
                  <a:srgbClr val="FF0000"/>
                </a:solidFill>
                <a:latin typeface="+mj-lt"/>
                <a:ea typeface="Times New Roman" pitchFamily="18" charset="0"/>
                <a:cs typeface="Times New Roman" pitchFamily="18" charset="0"/>
              </a:rPr>
              <a:t>* Bước 3: </a:t>
            </a:r>
            <a:r>
              <a:rPr lang="vi-VN" sz="2400" smtClean="0">
                <a:solidFill>
                  <a:srgbClr val="000000"/>
                </a:solidFill>
                <a:latin typeface="+mj-lt"/>
                <a:ea typeface="Times New Roman" pitchFamily="18" charset="0"/>
                <a:cs typeface="Times New Roman" pitchFamily="18" charset="0"/>
              </a:rPr>
              <a:t>Rút ra bài học cho bản thân</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000000"/>
                </a:solidFill>
                <a:latin typeface="+mj-lt"/>
                <a:ea typeface="Times New Roman" pitchFamily="18" charset="0"/>
                <a:cs typeface="Times New Roman" pitchFamily="18" charset="0"/>
              </a:rPr>
              <a:t>- Nhận thức: Vấn đề xã hội đó giúp ta hiểu sâu sắc về điều gì? Rút ra được điều gì có ý nghĩa?</a:t>
            </a:r>
            <a:endParaRPr lang="en-US" sz="2400" smtClean="0">
              <a:latin typeface="+mj-lt"/>
              <a:cs typeface="Arial" pitchFamily="34" charset="0"/>
            </a:endParaRPr>
          </a:p>
          <a:p>
            <a:pPr lvl="0" algn="just" eaLnBrk="0" fontAlgn="base" hangingPunct="0">
              <a:spcBef>
                <a:spcPct val="0"/>
              </a:spcBef>
              <a:spcAft>
                <a:spcPct val="0"/>
              </a:spcAft>
            </a:pPr>
            <a:r>
              <a:rPr lang="vi-VN" sz="2400" smtClean="0">
                <a:solidFill>
                  <a:srgbClr val="000000"/>
                </a:solidFill>
                <a:latin typeface="+mj-lt"/>
                <a:ea typeface="Times New Roman" pitchFamily="18" charset="0"/>
                <a:cs typeface="Times New Roman" pitchFamily="18" charset="0"/>
              </a:rPr>
              <a:t>- Hành động: Xác định hành động bản thân phải làm gì? Việc làm cụ thể, thiết thực.</a:t>
            </a:r>
            <a:endParaRPr lang="en-US" sz="2400" smtClean="0">
              <a:latin typeface="+mj-lt"/>
              <a:cs typeface="Arial" pitchFamily="34" charset="0"/>
            </a:endParaRPr>
          </a:p>
          <a:p>
            <a:pPr lvl="0" algn="just" eaLnBrk="0" fontAlgn="base" hangingPunct="0">
              <a:spcBef>
                <a:spcPct val="0"/>
              </a:spcBef>
              <a:spcAft>
                <a:spcPct val="0"/>
              </a:spcAft>
            </a:pPr>
            <a:r>
              <a:rPr lang="vi-VN" sz="2400" b="1" smtClean="0">
                <a:solidFill>
                  <a:srgbClr val="000000"/>
                </a:solidFill>
                <a:latin typeface="+mj-lt"/>
                <a:ea typeface="Times New Roman" pitchFamily="18" charset="0"/>
                <a:cs typeface="Times New Roman" pitchFamily="18" charset="0"/>
              </a:rPr>
              <a:t>c. Kết bài:</a:t>
            </a:r>
            <a:endParaRPr lang="vi-VN" sz="2400" smtClean="0">
              <a:latin typeface="+mj-lt"/>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41534" y="4091567"/>
            <a:ext cx="6436701" cy="928167"/>
          </a:xfrm>
          <a:prstGeom prst="rect">
            <a:avLst/>
          </a:prstGeom>
          <a:noFill/>
          <a:ln>
            <a:noFill/>
          </a:ln>
        </p:spPr>
      </p:pic>
      <p:sp>
        <p:nvSpPr>
          <p:cNvPr id="7" name="TextBox 6">
            <a:extLst>
              <a:ext uri="{FF2B5EF4-FFF2-40B4-BE49-F238E27FC236}">
                <a16:creationId xmlns:a16="http://schemas.microsoft.com/office/drawing/2014/main" xmlns="" id="{7E0714CA-F1A5-466F-A7F9-BD6FF7E61E76}"/>
              </a:ext>
            </a:extLst>
          </p:cNvPr>
          <p:cNvSpPr txBox="1"/>
          <p:nvPr/>
        </p:nvSpPr>
        <p:spPr>
          <a:xfrm>
            <a:off x="357809" y="358929"/>
            <a:ext cx="11476381" cy="6140142"/>
          </a:xfrm>
          <a:prstGeom prst="rect">
            <a:avLst/>
          </a:prstGeom>
          <a:solidFill>
            <a:schemeClr val="accent3">
              <a:lumMod val="20000"/>
              <a:lumOff val="80000"/>
            </a:schemeClr>
          </a:solidFill>
        </p:spPr>
        <p:txBody>
          <a:bodyPr wrap="square">
            <a:spAutoFit/>
          </a:bodyPr>
          <a:lstStyle/>
          <a:p>
            <a:pPr marL="0" marR="0" algn="ctr">
              <a:spcBef>
                <a:spcPts val="0"/>
              </a:spcBef>
              <a:spcAft>
                <a:spcPts val="0"/>
              </a:spcAft>
            </a:pP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CHUYỆN CỦA HAI HẠT MẦM</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mỡ</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chồi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cứng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dịu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chào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giọt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cành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mọc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rẽ</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tăm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chồi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mọc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côn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trùng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nuốt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nọ</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loanh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vườn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lõng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bèn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mổ</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tức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lgn="just">
              <a:spcBef>
                <a:spcPts val="0"/>
              </a:spcBef>
              <a:spcAft>
                <a:spcPts val="0"/>
              </a:spcAft>
            </a:pP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mạo</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dạn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khuôn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Fisrt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New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NXB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TP HCM) </a:t>
            </a: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4601414-DC32-4042-8F28-AC82C7E1C41C}"/>
              </a:ext>
            </a:extLst>
          </p:cNvPr>
          <p:cNvSpPr txBox="1"/>
          <p:nvPr/>
        </p:nvSpPr>
        <p:spPr>
          <a:xfrm>
            <a:off x="1353046" y="204211"/>
            <a:ext cx="10013676" cy="5799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minh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họa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99629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1"/>
          <p:cNvPicPr preferRelativeResize="0"/>
          <p:nvPr/>
        </p:nvPicPr>
        <p:blipFill>
          <a:blip r:embed="rId3" cstate="print">
            <a:alphaModFix/>
          </a:blip>
          <a:stretch>
            <a:fillRect/>
          </a:stretch>
        </p:blipFill>
        <p:spPr>
          <a:xfrm>
            <a:off x="6598634" y="2964935"/>
            <a:ext cx="2984700" cy="3063999"/>
          </a:xfrm>
          <a:prstGeom prst="rect">
            <a:avLst/>
          </a:prstGeom>
          <a:noFill/>
          <a:ln>
            <a:noFill/>
          </a:ln>
        </p:spPr>
      </p:pic>
      <p:pic>
        <p:nvPicPr>
          <p:cNvPr id="370" name="Google Shape;370;p41"/>
          <p:cNvPicPr preferRelativeResize="0"/>
          <p:nvPr/>
        </p:nvPicPr>
        <p:blipFill>
          <a:blip r:embed="rId4" cstate="print">
            <a:alphaModFix/>
          </a:blip>
          <a:stretch>
            <a:fillRect/>
          </a:stretch>
        </p:blipFill>
        <p:spPr>
          <a:xfrm>
            <a:off x="252139" y="-124033"/>
            <a:ext cx="3304931" cy="3392731"/>
          </a:xfrm>
          <a:prstGeom prst="rect">
            <a:avLst/>
          </a:prstGeom>
          <a:noFill/>
          <a:ln>
            <a:noFill/>
          </a:ln>
        </p:spPr>
      </p:pic>
      <p:pic>
        <p:nvPicPr>
          <p:cNvPr id="371" name="Google Shape;371;p41"/>
          <p:cNvPicPr preferRelativeResize="0"/>
          <p:nvPr/>
        </p:nvPicPr>
        <p:blipFill>
          <a:blip r:embed="rId5" cstate="print">
            <a:alphaModFix/>
          </a:blip>
          <a:stretch>
            <a:fillRect/>
          </a:stretch>
        </p:blipFill>
        <p:spPr>
          <a:xfrm rot="-199558">
            <a:off x="-1194205" y="-1285047"/>
            <a:ext cx="4654739" cy="5118299"/>
          </a:xfrm>
          <a:prstGeom prst="rect">
            <a:avLst/>
          </a:prstGeom>
          <a:noFill/>
          <a:ln>
            <a:noFill/>
          </a:ln>
        </p:spPr>
      </p:pic>
      <p:pic>
        <p:nvPicPr>
          <p:cNvPr id="372" name="Google Shape;372;p41"/>
          <p:cNvPicPr preferRelativeResize="0"/>
          <p:nvPr/>
        </p:nvPicPr>
        <p:blipFill rotWithShape="1">
          <a:blip r:embed="rId6" cstate="print">
            <a:alphaModFix/>
          </a:blip>
          <a:srcRect/>
          <a:stretch/>
        </p:blipFill>
        <p:spPr>
          <a:xfrm rot="-530018">
            <a:off x="7229929" y="1738403"/>
            <a:ext cx="2349107" cy="2411527"/>
          </a:xfrm>
          <a:prstGeom prst="rect">
            <a:avLst/>
          </a:prstGeom>
          <a:noFill/>
          <a:ln>
            <a:noFill/>
          </a:ln>
        </p:spPr>
      </p:pic>
      <p:pic>
        <p:nvPicPr>
          <p:cNvPr id="373" name="Google Shape;373;p41"/>
          <p:cNvPicPr preferRelativeResize="0"/>
          <p:nvPr/>
        </p:nvPicPr>
        <p:blipFill rotWithShape="1">
          <a:blip r:embed="rId7" cstate="print">
            <a:alphaModFix/>
          </a:blip>
          <a:srcRect l="21679" r="39146"/>
          <a:stretch/>
        </p:blipFill>
        <p:spPr>
          <a:xfrm rot="-2937811">
            <a:off x="3503858" y="2863746"/>
            <a:ext cx="1314980" cy="3444341"/>
          </a:xfrm>
          <a:prstGeom prst="rect">
            <a:avLst/>
          </a:prstGeom>
          <a:noFill/>
          <a:ln>
            <a:noFill/>
          </a:ln>
        </p:spPr>
      </p:pic>
      <p:pic>
        <p:nvPicPr>
          <p:cNvPr id="374" name="Google Shape;374;p41"/>
          <p:cNvPicPr preferRelativeResize="0"/>
          <p:nvPr/>
        </p:nvPicPr>
        <p:blipFill>
          <a:blip r:embed="rId8" cstate="print">
            <a:alphaModFix/>
          </a:blip>
          <a:stretch>
            <a:fillRect/>
          </a:stretch>
        </p:blipFill>
        <p:spPr>
          <a:xfrm>
            <a:off x="4771747" y="3626630"/>
            <a:ext cx="909604" cy="933301"/>
          </a:xfrm>
          <a:prstGeom prst="rect">
            <a:avLst/>
          </a:prstGeom>
          <a:noFill/>
          <a:ln>
            <a:noFill/>
          </a:ln>
        </p:spPr>
      </p:pic>
      <p:sp>
        <p:nvSpPr>
          <p:cNvPr id="375" name="Google Shape;375;p41"/>
          <p:cNvSpPr txBox="1">
            <a:spLocks noGrp="1"/>
          </p:cNvSpPr>
          <p:nvPr>
            <p:ph type="title"/>
          </p:nvPr>
        </p:nvSpPr>
        <p:spPr>
          <a:xfrm flipH="1">
            <a:off x="-452390" y="-343898"/>
            <a:ext cx="3369376" cy="1618000"/>
          </a:xfrm>
          <a:prstGeom prst="rect">
            <a:avLst/>
          </a:prstGeom>
        </p:spPr>
        <p:txBody>
          <a:bodyPr spcFirstLastPara="1" wrap="square" lIns="121900" tIns="121900" rIns="121900" bIns="121900" anchor="ctr" anchorCtr="0">
            <a:noAutofit/>
          </a:bodyPr>
          <a:lstStyle/>
          <a:p>
            <a:r>
              <a:rPr lang="en" sz="3200" dirty="0">
                <a:solidFill>
                  <a:srgbClr val="002060"/>
                </a:solidFill>
                <a:latin typeface="Times New Roman" panose="02020603050405020304" pitchFamily="18" charset="0"/>
                <a:cs typeface="Times New Roman" panose="02020603050405020304" pitchFamily="18" charset="0"/>
              </a:rPr>
              <a:t>1.Tìm hiểu đề</a:t>
            </a:r>
            <a:endParaRPr sz="3200"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9BC0BA7E-94E1-4815-BF09-76C1C3EA35FA}"/>
              </a:ext>
            </a:extLst>
          </p:cNvPr>
          <p:cNvGraphicFramePr>
            <a:graphicFrameLocks noGrp="1"/>
          </p:cNvGraphicFramePr>
          <p:nvPr>
            <p:extLst>
              <p:ext uri="{D42A27DB-BD31-4B8C-83A1-F6EECF244321}">
                <p14:modId xmlns:p14="http://schemas.microsoft.com/office/powerpoint/2010/main" val="2757340474"/>
              </p:ext>
            </p:extLst>
          </p:nvPr>
        </p:nvGraphicFramePr>
        <p:xfrm>
          <a:off x="551058" y="882209"/>
          <a:ext cx="10967652" cy="5317493"/>
        </p:xfrm>
        <a:graphic>
          <a:graphicData uri="http://schemas.openxmlformats.org/drawingml/2006/table">
            <a:tbl>
              <a:tblPr/>
              <a:tblGrid>
                <a:gridCol w="10967652">
                  <a:extLst>
                    <a:ext uri="{9D8B030D-6E8A-4147-A177-3AD203B41FA5}">
                      <a16:colId xmlns:a16="http://schemas.microsoft.com/office/drawing/2014/main" xmlns="" val="20001"/>
                    </a:ext>
                  </a:extLst>
                </a:gridCol>
              </a:tblGrid>
              <a:tr h="567063">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ctr" defTabSz="685800" rtl="0" eaLnBrk="1" fontAlgn="base" latinLnBrk="0" hangingPunct="1">
                        <a:lnSpc>
                          <a:spcPct val="100000"/>
                        </a:lnSpc>
                        <a:spcBef>
                          <a:spcPts val="120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Vấn</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đề</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nghị</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luận</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rút</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ra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một</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chuyện</a:t>
                      </a:r>
                      <a:endPar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68059">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1.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chuyện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Cuộc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tranh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giữa</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mầm</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94127">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2.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mầm</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thứ</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nhất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nhiều</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mong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muốn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khát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vọng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thành</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công</a:t>
                      </a:r>
                      <a:endPar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mầm</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thứ</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luôn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lo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lắng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nhút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nhát</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nằm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im</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chờ</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đợi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cơ</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đến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vươn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lên</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cùng</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chú</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gà</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mổ</a:t>
                      </a:r>
                      <a:r>
                        <a:rPr kumimoji="0" lang="en-US" altLang="en-US" sz="28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33871">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algn="just">
                        <a:spcBef>
                          <a:spcPts val="0"/>
                        </a:spcBef>
                        <a:spcAft>
                          <a:spcPts val="0"/>
                        </a:spcAf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3.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điệp</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gợi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chuyện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C00000"/>
                        </a:solidFill>
                        <a:effectLst/>
                        <a:latin typeface=".VnTime"/>
                        <a:ea typeface="Times New Roman" panose="02020603050405020304" pitchFamily="18" charset="0"/>
                        <a:cs typeface="Times New Roman" panose="02020603050405020304" pitchFamily="18" charset="0"/>
                      </a:endParaRP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200908">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4. Sau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khái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vấn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nghị</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gợi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chuyện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triển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khai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ý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bố</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cục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chặt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hợp</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dạng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nghị</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xã</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tưởng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đạo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hoặc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tượng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xã</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976186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642789174"/>
              </p:ext>
            </p:extLst>
          </p:nvPr>
        </p:nvGraphicFramePr>
        <p:xfrm>
          <a:off x="166255" y="138546"/>
          <a:ext cx="11845635" cy="1011381"/>
        </p:xfrm>
        <a:graphic>
          <a:graphicData uri="http://schemas.openxmlformats.org/drawingml/2006/table">
            <a:tbl>
              <a:tblPr firstRow="1" firstCol="1" bandRow="1">
                <a:tableStyleId>{5C22544A-7EE6-4342-B048-85BDC9FD1C3A}</a:tableStyleId>
              </a:tblPr>
              <a:tblGrid>
                <a:gridCol w="3839210">
                  <a:extLst>
                    <a:ext uri="{9D8B030D-6E8A-4147-A177-3AD203B41FA5}">
                      <a16:colId xmlns:a16="http://schemas.microsoft.com/office/drawing/2014/main" xmlns="" val="2529370910"/>
                    </a:ext>
                  </a:extLst>
                </a:gridCol>
                <a:gridCol w="8006425">
                  <a:extLst>
                    <a:ext uri="{9D8B030D-6E8A-4147-A177-3AD203B41FA5}">
                      <a16:colId xmlns:a16="http://schemas.microsoft.com/office/drawing/2014/main" xmlns="" val="1143820269"/>
                    </a:ext>
                  </a:extLst>
                </a:gridCol>
              </a:tblGrid>
              <a:tr h="1011381">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b="1" kern="1200" smtClean="0">
                          <a:solidFill>
                            <a:srgbClr val="0070C0"/>
                          </a:solidFill>
                          <a:latin typeface="+mn-lt"/>
                          <a:ea typeface="+mn-ea"/>
                          <a:cs typeface="+mn-cs"/>
                        </a:rPr>
                        <a:t>PHÒNG GD&amp;ĐT QUỐC OAI</a:t>
                      </a:r>
                    </a:p>
                    <a:p>
                      <a:pPr marL="0" marR="0" algn="just">
                        <a:spcBef>
                          <a:spcPts val="0"/>
                        </a:spcBef>
                        <a:spcAft>
                          <a:spcPts val="0"/>
                        </a:spcAft>
                      </a:pPr>
                      <a:r>
                        <a:rPr lang="en-US" sz="1400" kern="1200" baseline="0" smtClean="0">
                          <a:solidFill>
                            <a:srgbClr val="0070C0"/>
                          </a:solidFill>
                          <a:effectLst/>
                          <a:latin typeface="Times New Roman" pitchFamily="18" charset="0"/>
                          <a:cs typeface="Times New Roman" pitchFamily="18" charset="0"/>
                        </a:rPr>
                        <a:t>                 Đ</a:t>
                      </a:r>
                      <a:r>
                        <a:rPr lang="en-US" sz="1400" kern="1200" smtClean="0">
                          <a:solidFill>
                            <a:srgbClr val="0070C0"/>
                          </a:solidFill>
                          <a:effectLst/>
                          <a:latin typeface="Times New Roman" pitchFamily="18" charset="0"/>
                          <a:cs typeface="Times New Roman" pitchFamily="18" charset="0"/>
                        </a:rPr>
                        <a:t>Ề </a:t>
                      </a:r>
                      <a:r>
                        <a:rPr lang="en-US" sz="1400" kern="1200" dirty="0">
                          <a:solidFill>
                            <a:srgbClr val="0070C0"/>
                          </a:solidFill>
                          <a:effectLst/>
                          <a:latin typeface="Times New Roman" pitchFamily="18" charset="0"/>
                          <a:cs typeface="Times New Roman" pitchFamily="18" charset="0"/>
                        </a:rPr>
                        <a:t>CHÍNH THỨC</a:t>
                      </a:r>
                      <a:endParaRPr lang="en-US" sz="1400" dirty="0">
                        <a:solidFill>
                          <a:srgbClr val="0070C0"/>
                        </a:solidFill>
                        <a:effectLst/>
                        <a:latin typeface="Times New Roman" pitchFamily="18" charset="0"/>
                        <a:ea typeface="Times New Roman" panose="02020603050405020304" pitchFamily="18" charset="0"/>
                        <a:cs typeface="Times New Roman" pitchFamily="18" charset="0"/>
                      </a:endParaRPr>
                    </a:p>
                  </a:txBody>
                  <a:tcPr marL="68580" marR="68580" marT="0" marB="0">
                    <a:solidFill>
                      <a:schemeClr val="accent2">
                        <a:lumMod val="40000"/>
                        <a:lumOff val="60000"/>
                      </a:schemeClr>
                    </a:solidFill>
                  </a:tcPr>
                </a:tc>
                <a:tc>
                  <a:txBody>
                    <a:bodyPr/>
                    <a:lstStyle/>
                    <a:p>
                      <a:pPr algn="ctr"/>
                      <a:r>
                        <a:rPr lang="en-US" sz="1400" kern="1200">
                          <a:solidFill>
                            <a:srgbClr val="0070C0"/>
                          </a:solidFill>
                          <a:effectLst/>
                        </a:rPr>
                        <a:t> </a:t>
                      </a:r>
                      <a:r>
                        <a:rPr lang="en-US" sz="1800" b="1" kern="1200" smtClean="0">
                          <a:solidFill>
                            <a:srgbClr val="0070C0"/>
                          </a:solidFill>
                          <a:latin typeface="+mn-lt"/>
                          <a:ea typeface="+mn-ea"/>
                          <a:cs typeface="+mn-cs"/>
                        </a:rPr>
                        <a:t>ĐỀ OLYMPIC NGỮ VĂN 6</a:t>
                      </a:r>
                    </a:p>
                    <a:p>
                      <a:r>
                        <a:rPr lang="en-US" sz="1800" b="1" kern="1200" smtClean="0">
                          <a:solidFill>
                            <a:srgbClr val="0070C0"/>
                          </a:solidFill>
                          <a:latin typeface="+mn-lt"/>
                          <a:ea typeface="+mn-ea"/>
                          <a:cs typeface="+mn-cs"/>
                        </a:rPr>
                        <a:t>                                                      Năm học 2022- 2023</a:t>
                      </a:r>
                    </a:p>
                    <a:p>
                      <a:r>
                        <a:rPr lang="en-US" sz="1800" b="1" i="1" kern="1200" smtClean="0">
                          <a:solidFill>
                            <a:srgbClr val="0070C0"/>
                          </a:solidFill>
                          <a:latin typeface="+mn-lt"/>
                          <a:ea typeface="+mn-ea"/>
                          <a:cs typeface="+mn-cs"/>
                        </a:rPr>
                        <a:t>                       </a:t>
                      </a:r>
                      <a:r>
                        <a:rPr lang="vi-VN" sz="1800" b="1" i="1" kern="1200" smtClean="0">
                          <a:solidFill>
                            <a:srgbClr val="0070C0"/>
                          </a:solidFill>
                          <a:latin typeface="+mn-lt"/>
                          <a:ea typeface="+mn-ea"/>
                          <a:cs typeface="+mn-cs"/>
                        </a:rPr>
                        <a:t>Thời gian : 120 phút (không kể thời gian giao đề)</a:t>
                      </a:r>
                      <a:r>
                        <a:rPr lang="vi-VN" sz="1800" b="1" kern="1200" smtClean="0">
                          <a:solidFill>
                            <a:srgbClr val="0070C0"/>
                          </a:solidFill>
                          <a:latin typeface="+mn-lt"/>
                          <a:ea typeface="+mn-ea"/>
                          <a:cs typeface="+mn-cs"/>
                        </a:rPr>
                        <a:t>	</a:t>
                      </a:r>
                      <a:endParaRPr lang="en-US" sz="1800" b="1" kern="1200" smtClean="0">
                        <a:solidFill>
                          <a:srgbClr val="0070C0"/>
                        </a:solidFill>
                        <a:latin typeface="+mn-lt"/>
                        <a:ea typeface="+mn-ea"/>
                        <a:cs typeface="+mn-cs"/>
                      </a:endParaRPr>
                    </a:p>
                    <a:p>
                      <a:pPr marL="0" marR="0" algn="just">
                        <a:spcBef>
                          <a:spcPts val="0"/>
                        </a:spcBef>
                        <a:spcAft>
                          <a:spcPts val="0"/>
                        </a:spcAft>
                      </a:pPr>
                      <a:endParaRPr lang="en-US" sz="1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3433867974"/>
                  </a:ext>
                </a:extLst>
              </a:tr>
            </a:tbl>
          </a:graphicData>
        </a:graphic>
      </p:graphicFrame>
      <p:sp>
        <p:nvSpPr>
          <p:cNvPr id="12" name="Rectangle 5"/>
          <p:cNvSpPr>
            <a:spLocks noChangeArrowheads="1"/>
          </p:cNvSpPr>
          <p:nvPr/>
        </p:nvSpPr>
        <p:spPr bwMode="auto">
          <a:xfrm>
            <a:off x="0" y="1133356"/>
            <a:ext cx="12191999" cy="5724644"/>
          </a:xfrm>
          <a:prstGeom prst="rect">
            <a:avLst/>
          </a:prstGeom>
          <a:solidFill>
            <a:schemeClr val="accent3"/>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b-NO" sz="1600" b="1" u="sng" smtClean="0">
                <a:solidFill>
                  <a:srgbClr val="FF0000"/>
                </a:solidFill>
                <a:latin typeface="Times New Roman" pitchFamily="18" charset="0"/>
                <a:cs typeface="Times New Roman" pitchFamily="18" charset="0"/>
              </a:rPr>
              <a:t>PHẦN I (8 điểm)</a:t>
            </a:r>
            <a:endParaRPr lang="en-US" sz="1600" b="1" u="sng" smtClean="0">
              <a:solidFill>
                <a:srgbClr val="FF0000"/>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“Bần thần hương huệ thơm đêm</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khói nhang vẽ nẻo đường lên niết bàn</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chân nhang lấm láp tro tàn</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xăm xăm bóng mẹ trần gian thuở nào</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 </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Mẹ ta không có yếm đào</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nón mê thay nón quai thao đội đầu</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rối ren tay bí, tay bầu</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váy nhuộm bùn áo nhuộm nâu bốn mùa</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 </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Cái cò… sung chát đào chua…</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câu ca mẹ hát gió đưa về trời</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ta đi trọn kiếp con người</a:t>
            </a:r>
            <a:endParaRPr lang="en-US" sz="1600" b="1" smtClean="0">
              <a:solidFill>
                <a:srgbClr val="170E5C"/>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cũng không đi hết mấy lời mẹ ru”</a:t>
            </a:r>
            <a:endParaRPr lang="en-US" sz="1600" b="1" smtClean="0">
              <a:solidFill>
                <a:srgbClr val="170E5C"/>
              </a:solidFill>
              <a:latin typeface="Times New Roman" pitchFamily="18" charset="0"/>
              <a:cs typeface="Times New Roman" pitchFamily="18" charset="0"/>
            </a:endParaRPr>
          </a:p>
          <a:p>
            <a:r>
              <a:rPr lang="en-US" sz="1600" b="1" smtClean="0">
                <a:solidFill>
                  <a:srgbClr val="170E5C"/>
                </a:solidFill>
                <a:latin typeface="Times New Roman" pitchFamily="18" charset="0"/>
                <a:cs typeface="Times New Roman" pitchFamily="18" charset="0"/>
              </a:rPr>
              <a:t>(Trích “Ngồi buồn nhớ mẹ ta xưa” – Theo Thơ Nguyễn Duy, NXB Giáo dục, 1998)</a:t>
            </a:r>
          </a:p>
          <a:p>
            <a:r>
              <a:rPr lang="en-US" sz="1600" b="1" smtClean="0">
                <a:solidFill>
                  <a:srgbClr val="170E5C"/>
                </a:solidFill>
                <a:latin typeface="Times New Roman" pitchFamily="18" charset="0"/>
                <a:cs typeface="Times New Roman" pitchFamily="18" charset="0"/>
              </a:rPr>
              <a:t> </a:t>
            </a:r>
          </a:p>
          <a:p>
            <a:r>
              <a:rPr lang="en-US" sz="1600" b="1" smtClean="0">
                <a:solidFill>
                  <a:srgbClr val="170E5C"/>
                </a:solidFill>
                <a:latin typeface="Times New Roman" pitchFamily="18" charset="0"/>
                <a:cs typeface="Times New Roman" pitchFamily="18" charset="0"/>
              </a:rPr>
              <a:t>Cảm nhận của em về vẻ đẹp của đoạn thơ trên (Viết đoạn văn khoảng 01 trang giấy thi)?</a:t>
            </a:r>
          </a:p>
          <a:p>
            <a:r>
              <a:rPr lang="vi-VN" sz="1600" b="1" u="sng" smtClean="0">
                <a:solidFill>
                  <a:srgbClr val="FF0000"/>
                </a:solidFill>
                <a:latin typeface="Times New Roman" pitchFamily="18" charset="0"/>
                <a:cs typeface="Times New Roman" pitchFamily="18" charset="0"/>
              </a:rPr>
              <a:t>PHẦN II (12 điểm) </a:t>
            </a:r>
            <a:endParaRPr lang="en-US" sz="1600" b="1" u="sng" smtClean="0">
              <a:solidFill>
                <a:srgbClr val="FF0000"/>
              </a:solidFill>
              <a:latin typeface="Times New Roman" pitchFamily="18" charset="0"/>
              <a:cs typeface="Times New Roman" pitchFamily="18" charset="0"/>
            </a:endParaRPr>
          </a:p>
          <a:p>
            <a:r>
              <a:rPr lang="en-US" sz="1600" b="1" i="1" smtClean="0">
                <a:solidFill>
                  <a:srgbClr val="170E5C"/>
                </a:solidFill>
                <a:latin typeface="Times New Roman" pitchFamily="18" charset="0"/>
                <a:cs typeface="Times New Roman" pitchFamily="18" charset="0"/>
              </a:rPr>
              <a:t>“Những người không chuyên ngồi đó và chờ cảm hứng, còn những người còn lại thức dậy và đi làm việc” (Stephen King</a:t>
            </a:r>
            <a:r>
              <a:rPr lang="en-US" sz="1600" b="1" smtClean="0">
                <a:solidFill>
                  <a:srgbClr val="170E5C"/>
                </a:solidFill>
                <a:latin typeface="Times New Roman" pitchFamily="18" charset="0"/>
                <a:cs typeface="Times New Roman" pitchFamily="18" charset="0"/>
              </a:rPr>
              <a:t>).</a:t>
            </a:r>
          </a:p>
          <a:p>
            <a:r>
              <a:rPr lang="en-US" sz="1600" b="1" smtClean="0">
                <a:solidFill>
                  <a:srgbClr val="170E5C"/>
                </a:solidFill>
                <a:latin typeface="Times New Roman" pitchFamily="18" charset="0"/>
                <a:cs typeface="Times New Roman" pitchFamily="18" charset="0"/>
              </a:rPr>
              <a:t>Trình bày suy nghĩ của em về thông điệp được rút ra từ câu nói trên?</a:t>
            </a:r>
          </a:p>
          <a:p>
            <a:r>
              <a:rPr lang="en-US" sz="1600" b="1" smtClean="0">
                <a:solidFill>
                  <a:srgbClr val="170E5C"/>
                </a:solidFill>
                <a:latin typeface="Times New Roman" pitchFamily="18" charset="0"/>
                <a:cs typeface="Times New Roman" pitchFamily="18" charset="0"/>
              </a:rPr>
              <a:t> </a:t>
            </a:r>
          </a:p>
          <a:p>
            <a:pPr marL="0" marR="0" lvl="0" indent="457200" algn="just" defTabSz="914400" rtl="0" eaLnBrk="0" fontAlgn="base" latinLnBrk="0" hangingPunct="0">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88166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1"/>
          <p:cNvPicPr preferRelativeResize="0"/>
          <p:nvPr/>
        </p:nvPicPr>
        <p:blipFill>
          <a:blip r:embed="rId3" cstate="print">
            <a:alphaModFix/>
          </a:blip>
          <a:stretch>
            <a:fillRect/>
          </a:stretch>
        </p:blipFill>
        <p:spPr>
          <a:xfrm>
            <a:off x="6598634" y="2964935"/>
            <a:ext cx="2984700" cy="3063999"/>
          </a:xfrm>
          <a:prstGeom prst="rect">
            <a:avLst/>
          </a:prstGeom>
          <a:noFill/>
          <a:ln>
            <a:noFill/>
          </a:ln>
        </p:spPr>
      </p:pic>
      <p:pic>
        <p:nvPicPr>
          <p:cNvPr id="370" name="Google Shape;370;p41"/>
          <p:cNvPicPr preferRelativeResize="0"/>
          <p:nvPr/>
        </p:nvPicPr>
        <p:blipFill>
          <a:blip r:embed="rId4" cstate="print">
            <a:alphaModFix/>
          </a:blip>
          <a:stretch>
            <a:fillRect/>
          </a:stretch>
        </p:blipFill>
        <p:spPr>
          <a:xfrm>
            <a:off x="252139" y="-124033"/>
            <a:ext cx="3304931" cy="3392731"/>
          </a:xfrm>
          <a:prstGeom prst="rect">
            <a:avLst/>
          </a:prstGeom>
          <a:noFill/>
          <a:ln>
            <a:noFill/>
          </a:ln>
        </p:spPr>
      </p:pic>
      <p:pic>
        <p:nvPicPr>
          <p:cNvPr id="371" name="Google Shape;371;p41"/>
          <p:cNvPicPr preferRelativeResize="0"/>
          <p:nvPr/>
        </p:nvPicPr>
        <p:blipFill>
          <a:blip r:embed="rId5" cstate="print">
            <a:alphaModFix/>
          </a:blip>
          <a:stretch>
            <a:fillRect/>
          </a:stretch>
        </p:blipFill>
        <p:spPr>
          <a:xfrm rot="-199558">
            <a:off x="-1063370" y="-1325991"/>
            <a:ext cx="4654739" cy="5118299"/>
          </a:xfrm>
          <a:prstGeom prst="rect">
            <a:avLst/>
          </a:prstGeom>
          <a:noFill/>
          <a:ln>
            <a:noFill/>
          </a:ln>
        </p:spPr>
      </p:pic>
      <p:pic>
        <p:nvPicPr>
          <p:cNvPr id="372" name="Google Shape;372;p41"/>
          <p:cNvPicPr preferRelativeResize="0"/>
          <p:nvPr/>
        </p:nvPicPr>
        <p:blipFill rotWithShape="1">
          <a:blip r:embed="rId6" cstate="print">
            <a:alphaModFix/>
          </a:blip>
          <a:srcRect/>
          <a:stretch/>
        </p:blipFill>
        <p:spPr>
          <a:xfrm rot="-530018">
            <a:off x="7229929" y="1738403"/>
            <a:ext cx="2349107" cy="2411527"/>
          </a:xfrm>
          <a:prstGeom prst="rect">
            <a:avLst/>
          </a:prstGeom>
          <a:noFill/>
          <a:ln>
            <a:noFill/>
          </a:ln>
        </p:spPr>
      </p:pic>
      <p:pic>
        <p:nvPicPr>
          <p:cNvPr id="373" name="Google Shape;373;p41"/>
          <p:cNvPicPr preferRelativeResize="0"/>
          <p:nvPr/>
        </p:nvPicPr>
        <p:blipFill rotWithShape="1">
          <a:blip r:embed="rId7" cstate="print">
            <a:alphaModFix/>
          </a:blip>
          <a:srcRect l="21679" r="39146"/>
          <a:stretch/>
        </p:blipFill>
        <p:spPr>
          <a:xfrm rot="-2937811">
            <a:off x="3503858" y="2863746"/>
            <a:ext cx="1314980" cy="3444341"/>
          </a:xfrm>
          <a:prstGeom prst="rect">
            <a:avLst/>
          </a:prstGeom>
          <a:noFill/>
          <a:ln>
            <a:noFill/>
          </a:ln>
        </p:spPr>
      </p:pic>
      <p:pic>
        <p:nvPicPr>
          <p:cNvPr id="374" name="Google Shape;374;p41"/>
          <p:cNvPicPr preferRelativeResize="0"/>
          <p:nvPr/>
        </p:nvPicPr>
        <p:blipFill>
          <a:blip r:embed="rId8" cstate="print">
            <a:alphaModFix/>
          </a:blip>
          <a:stretch>
            <a:fillRect/>
          </a:stretch>
        </p:blipFill>
        <p:spPr>
          <a:xfrm>
            <a:off x="4771747" y="3626630"/>
            <a:ext cx="909604" cy="933301"/>
          </a:xfrm>
          <a:prstGeom prst="rect">
            <a:avLst/>
          </a:prstGeom>
          <a:noFill/>
          <a:ln>
            <a:noFill/>
          </a:ln>
        </p:spPr>
      </p:pic>
      <p:sp>
        <p:nvSpPr>
          <p:cNvPr id="375" name="Google Shape;375;p41"/>
          <p:cNvSpPr txBox="1">
            <a:spLocks noGrp="1"/>
          </p:cNvSpPr>
          <p:nvPr>
            <p:ph type="title"/>
          </p:nvPr>
        </p:nvSpPr>
        <p:spPr>
          <a:xfrm flipH="1">
            <a:off x="4194551" y="0"/>
            <a:ext cx="3168597" cy="382117"/>
          </a:xfrm>
          <a:prstGeom prst="rect">
            <a:avLst/>
          </a:prstGeom>
        </p:spPr>
        <p:txBody>
          <a:bodyPr spcFirstLastPara="1" wrap="square" lIns="121900" tIns="121900" rIns="121900" bIns="121900" anchor="ctr" anchorCtr="0">
            <a:noAutofit/>
          </a:bodyPr>
          <a:lstStyle/>
          <a:p>
            <a:r>
              <a:rPr lang="en" sz="2800" dirty="0">
                <a:solidFill>
                  <a:srgbClr val="0000FF"/>
                </a:solidFill>
                <a:latin typeface="Times New Roman" panose="02020603050405020304" pitchFamily="18" charset="0"/>
                <a:cs typeface="Times New Roman" panose="02020603050405020304" pitchFamily="18" charset="0"/>
              </a:rPr>
              <a:t>2. </a:t>
            </a:r>
            <a:r>
              <a:rPr lang="en" sz="2800">
                <a:solidFill>
                  <a:srgbClr val="0000FF"/>
                </a:solidFill>
                <a:latin typeface="Times New Roman" panose="02020603050405020304" pitchFamily="18" charset="0"/>
                <a:cs typeface="Times New Roman" panose="02020603050405020304" pitchFamily="18" charset="0"/>
              </a:rPr>
              <a:t>Tìm </a:t>
            </a:r>
            <a:r>
              <a:rPr lang="en" sz="2800" smtClean="0">
                <a:solidFill>
                  <a:srgbClr val="0000FF"/>
                </a:solidFill>
                <a:latin typeface="Times New Roman" panose="02020603050405020304" pitchFamily="18" charset="0"/>
                <a:cs typeface="Times New Roman" panose="02020603050405020304" pitchFamily="18" charset="0"/>
              </a:rPr>
              <a:t>ý, lập dàn ý  </a:t>
            </a:r>
            <a:endParaRPr sz="2800"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1E89927-0B7D-4AC8-A2E4-C6162158BC06}"/>
              </a:ext>
            </a:extLst>
          </p:cNvPr>
          <p:cNvSpPr txBox="1"/>
          <p:nvPr/>
        </p:nvSpPr>
        <p:spPr>
          <a:xfrm>
            <a:off x="0" y="369952"/>
            <a:ext cx="12192000" cy="6555641"/>
          </a:xfrm>
          <a:prstGeom prst="rect">
            <a:avLst/>
          </a:prstGeom>
          <a:solidFill>
            <a:schemeClr val="accent3">
              <a:lumMod val="20000"/>
              <a:lumOff val="80000"/>
            </a:schemeClr>
          </a:solidFill>
        </p:spPr>
        <p:txBody>
          <a:bodyPr wrap="square">
            <a:spAutoFit/>
          </a:bodyPr>
          <a:lstStyle/>
          <a:p>
            <a:pPr marR="274320" algn="just">
              <a:spcBef>
                <a:spcPts val="0"/>
              </a:spcBef>
              <a:spcAft>
                <a:spcPts val="0"/>
              </a:spcAft>
            </a:pPr>
            <a:r>
              <a:rPr lang="en-US" sz="2000" b="1"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Mở bài:</a:t>
            </a:r>
            <a:r>
              <a:rPr lang="vi-VN" sz="2000" smtClean="0">
                <a:solidFill>
                  <a:srgbClr val="000000"/>
                </a:solidFill>
                <a:ea typeface="Times New Roman" pitchFamily="18" charset="0"/>
                <a:cs typeface="Times New Roman" pitchFamily="18" charset="0"/>
              </a:rPr>
              <a:t> </a:t>
            </a:r>
            <a:r>
              <a:rPr lang="vi-VN" sz="2000" smtClean="0">
                <a:solidFill>
                  <a:srgbClr val="000000"/>
                </a:solidFill>
                <a:latin typeface="+mj-lt"/>
                <a:ea typeface="Times New Roman" pitchFamily="18" charset="0"/>
                <a:cs typeface="Times New Roman" pitchFamily="18" charset="0"/>
              </a:rPr>
              <a:t>Dẫn dắt, giới thiệu vấn đề nghị luận.</a:t>
            </a:r>
            <a:endParaRPr lang="en-US" sz="2000" b="1" i="1" smtClean="0">
              <a:solidFill>
                <a:srgbClr val="FF0000"/>
              </a:solidFill>
              <a:effectLst/>
              <a:latin typeface="+mj-lt"/>
              <a:ea typeface="Times New Roman" panose="02020603050405020304" pitchFamily="18" charset="0"/>
              <a:cs typeface="Times New Roman" panose="02020603050405020304" pitchFamily="18" charset="0"/>
            </a:endParaRPr>
          </a:p>
          <a:p>
            <a:pPr marR="274320" algn="just">
              <a:spcBef>
                <a:spcPts val="0"/>
              </a:spcBef>
              <a:spcAft>
                <a:spcPts val="0"/>
              </a:spcAft>
            </a:pPr>
            <a:r>
              <a:rPr lang="en-US" sz="20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 bài: </a:t>
            </a:r>
            <a:r>
              <a:rPr lang="en-US" sz="2000" b="1"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27432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hức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cẩm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nang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ười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26035" marR="0" indent="-26035" algn="just">
              <a:spcBef>
                <a:spcPts val="0"/>
              </a:spcBef>
              <a:spcAft>
                <a:spcPts val="0"/>
              </a:spcAft>
            </a:pPr>
            <a:r>
              <a:rPr lang="en-US" sz="2000" dirty="0">
                <a:effectLst/>
                <a:latin typeface="Times" panose="02020603050405020304" pitchFamily="18" charset="0"/>
                <a:ea typeface="Times New Roman" panose="02020603050405020304" pitchFamily="18" charset="0"/>
                <a:cs typeface="Times New Roman" panose="02020603050405020304" pitchFamily="18" charset="0"/>
              </a:rPr>
              <a:t> </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2000" b="1" dirty="0">
              <a:solidFill>
                <a:srgbClr val="FF0000"/>
              </a:solidFill>
              <a:effectLst/>
              <a:latin typeface=".VnTime"/>
              <a:ea typeface="Times New Roman" panose="02020603050405020304" pitchFamily="18" charset="0"/>
              <a:cs typeface="Times New Roman" panose="02020603050405020304" pitchFamily="18" charset="0"/>
            </a:endParaRPr>
          </a:p>
          <a:p>
            <a:pPr marL="26035" marR="0" indent="-26035" algn="just">
              <a:spcBef>
                <a:spcPts val="0"/>
              </a:spcBef>
              <a:spcAft>
                <a:spcPts val="0"/>
              </a:spcAft>
            </a:pPr>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nỗ</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latin typeface=".VnTime"/>
              <a:ea typeface="Times New Roman" panose="02020603050405020304" pitchFamily="18" charset="0"/>
              <a:cs typeface="Times New Roman" panose="02020603050405020304" pitchFamily="18" charset="0"/>
            </a:endParaRPr>
          </a:p>
          <a:p>
            <a:pPr marL="26035" marR="0" indent="-26035" algn="just">
              <a:spcBef>
                <a:spcPts val="0"/>
              </a:spcBef>
              <a:spcAft>
                <a:spcPts val="0"/>
              </a:spcAft>
            </a:pPr>
            <a:r>
              <a:rPr lang="en-US" sz="2000" b="1" dirty="0">
                <a:solidFill>
                  <a:srgbClr val="FF0000"/>
                </a:solidFill>
                <a:effectLst/>
                <a:latin typeface="Times New Roman" pitchFamily="18" charset="0"/>
                <a:ea typeface="Cambria" panose="02040503050406030204" pitchFamily="18" charset="0"/>
                <a:cs typeface="Times New Roman" pitchFamily="18" charset="0"/>
              </a:rPr>
              <a:t>* </a:t>
            </a:r>
            <a:r>
              <a:rPr lang="en-US" sz="2000" b="1" dirty="0" err="1">
                <a:solidFill>
                  <a:srgbClr val="FF0000"/>
                </a:solidFill>
                <a:effectLst/>
                <a:latin typeface="Times New Roman" pitchFamily="18" charset="0"/>
                <a:ea typeface="Cambria" panose="02040503050406030204" pitchFamily="18" charset="0"/>
                <a:cs typeface="Times New Roman" pitchFamily="18" charset="0"/>
              </a:rPr>
              <a:t>Cách</a:t>
            </a:r>
            <a:r>
              <a:rPr lang="en-US" sz="2000" b="1" dirty="0">
                <a:solidFill>
                  <a:srgbClr val="FF0000"/>
                </a:solidFill>
                <a:effectLst/>
                <a:latin typeface="Times New Roman" pitchFamily="18" charset="0"/>
                <a:ea typeface="Cambria" panose="02040503050406030204" pitchFamily="18" charset="0"/>
                <a:cs typeface="Times New Roman" pitchFamily="18" charset="0"/>
              </a:rPr>
              <a:t> </a:t>
            </a:r>
            <a:r>
              <a:rPr lang="en-US" sz="2000" b="1" dirty="0" err="1">
                <a:solidFill>
                  <a:srgbClr val="FF0000"/>
                </a:solidFill>
                <a:effectLst/>
                <a:latin typeface="Times New Roman" pitchFamily="18" charset="0"/>
                <a:ea typeface="Cambria" panose="02040503050406030204" pitchFamily="18" charset="0"/>
                <a:cs typeface="Times New Roman" pitchFamily="18" charset="0"/>
              </a:rPr>
              <a:t>hành</a:t>
            </a:r>
            <a:r>
              <a:rPr lang="en-US" sz="2000" b="1" dirty="0">
                <a:solidFill>
                  <a:srgbClr val="FF0000"/>
                </a:solidFill>
                <a:effectLst/>
                <a:latin typeface="Times New Roman" pitchFamily="18" charset="0"/>
                <a:ea typeface="Cambria" panose="02040503050406030204" pitchFamily="18" charset="0"/>
                <a:cs typeface="Times New Roman" pitchFamily="18" charset="0"/>
              </a:rPr>
              <a:t> </a:t>
            </a:r>
            <a:r>
              <a:rPr lang="en-US" sz="2000" b="1" dirty="0" err="1">
                <a:solidFill>
                  <a:srgbClr val="FF0000"/>
                </a:solidFill>
                <a:effectLst/>
                <a:latin typeface="Times New Roman" pitchFamily="18" charset="0"/>
                <a:ea typeface="Cambria" panose="02040503050406030204" pitchFamily="18" charset="0"/>
                <a:cs typeface="Times New Roman" pitchFamily="18" charset="0"/>
              </a:rPr>
              <a:t>động</a:t>
            </a:r>
            <a:r>
              <a:rPr lang="en-US" sz="2000" b="1" dirty="0">
                <a:solidFill>
                  <a:srgbClr val="FF0000"/>
                </a:solidFill>
                <a:latin typeface=".VnTime"/>
                <a:ea typeface="Cambria" panose="02040503050406030204" pitchFamily="18" charset="0"/>
                <a:cs typeface="Times New Roman" panose="02020603050405020304" pitchFamily="18" charset="0"/>
              </a:rPr>
              <a:t>: </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 </a:t>
            </a:r>
            <a:r>
              <a:rPr lang="en-US" sz="20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đường</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chùn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1mà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buFontTx/>
              <a:buChar char="-"/>
            </a:pPr>
            <a:r>
              <a:rPr lang="en-US" sz="20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Liên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buFontTx/>
              <a:buChar char="-"/>
            </a:pPr>
            <a:r>
              <a:rPr lang="en-US" sz="20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bài: </a:t>
            </a:r>
            <a:r>
              <a:rPr lang="en-US" sz="2000" smtClean="0">
                <a:solidFill>
                  <a:srgbClr val="170E5C"/>
                </a:solidFill>
                <a:latin typeface="Times New Roman" panose="02020603050405020304" pitchFamily="18" charset="0"/>
                <a:ea typeface="Times New Roman" panose="02020603050405020304" pitchFamily="18" charset="0"/>
                <a:cs typeface="Times New Roman" panose="02020603050405020304" pitchFamily="18" charset="0"/>
              </a:rPr>
              <a:t>Khái quát tổng kết lại vấn đề nghị luận</a:t>
            </a:r>
            <a:endParaRPr lang="en-US" sz="2000" dirty="0">
              <a:solidFill>
                <a:srgbClr val="170E5C"/>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967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333137"/>
            <a:ext cx="12192000" cy="65248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smtClean="0">
                <a:ln>
                  <a:noFill/>
                </a:ln>
                <a:solidFill>
                  <a:srgbClr val="0000FF"/>
                </a:solidFill>
                <a:effectLst/>
                <a:latin typeface="Times New Roman" pitchFamily="18" charset="0"/>
                <a:ea typeface="Calibri" pitchFamily="34" charset="0"/>
                <a:cs typeface="Times New Roman" pitchFamily="18" charset="0"/>
              </a:rPr>
              <a:t>Mở bài:</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Nhà văn Trung Quốc – Lỗ Tấn đã từng viết: “</a:t>
            </a:r>
            <a:r>
              <a:rPr kumimoji="0" lang="en-US" sz="1900" b="1" i="1" u="none" strike="noStrike" cap="none" normalizeH="0" baseline="0" smtClean="0">
                <a:ln>
                  <a:noFill/>
                </a:ln>
                <a:solidFill>
                  <a:srgbClr val="7030A0"/>
                </a:solidFill>
                <a:effectLst/>
                <a:latin typeface="Times New Roman" pitchFamily="18" charset="0"/>
                <a:ea typeface="Calibri" pitchFamily="34" charset="0"/>
                <a:cs typeface="Times New Roman" pitchFamily="18" charset="0"/>
                <a:sym typeface="Wingdings 3" pitchFamily="18" charset="2"/>
              </a:rPr>
              <a:t>Ước mơ không phải là cái gì sẵn có cũng không phải cái gì không thể có. Ước mơ giống như một con đường tiềm ẩn để con người khai phá và vượt qua”.</a:t>
            </a:r>
            <a:r>
              <a:rPr kumimoji="0" lang="en-US" sz="1900" b="1" i="0" u="none" strike="noStrike" cap="none" normalizeH="0" baseline="0" smtClean="0">
                <a:ln>
                  <a:noFill/>
                </a:ln>
                <a:solidFill>
                  <a:srgbClr val="7030A0"/>
                </a:solidFill>
                <a:effectLst/>
                <a:latin typeface="Times New Roman" pitchFamily="18" charset="0"/>
                <a:ea typeface="Calibri" pitchFamily="34" charset="0"/>
                <a:cs typeface="Times New Roman" pitchFamily="18" charset="0"/>
                <a:sym typeface="Wingdings 3" pitchFamily="18" charset="2"/>
              </a:rPr>
              <a:t> Trong cuộc sống, hẳn mỗi người trong chúng ta đều có những ước mơ nhưng để đạt được ước mơ con người phải nỗ lực không ngừng.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Thân bài</a:t>
            </a:r>
            <a:r>
              <a:rPr kumimoji="0" lang="en-US" sz="1900" b="1" i="1" u="none" strike="noStrike" cap="none" normalizeH="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 </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Vậy ước mơ là gì? Và con đường để đạt được ước mơ là như thế nào? </a:t>
            </a: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Giải thích</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1900" b="1" i="1" u="none" strike="noStrike" cap="none" normalizeH="0" baseline="0" smtClean="0">
                <a:ln>
                  <a:noFill/>
                </a:ln>
                <a:solidFill>
                  <a:srgbClr val="170E5C"/>
                </a:solidFill>
                <a:effectLst/>
                <a:latin typeface="Times New Roman" pitchFamily="18" charset="0"/>
                <a:ea typeface="Calibri" pitchFamily="34" charset="0"/>
                <a:cs typeface="Times New Roman" pitchFamily="18" charset="0"/>
                <a:sym typeface="Wingdings 3" pitchFamily="18" charset="2"/>
              </a:rPr>
              <a:t>Ước mơ là ước mong, khát vọng, là những gì tốt đẹp mà ta luôn hướng tới còn con đường đạt được ước mơ chính là cách thức để ta biến ước mơ thành hiện thực. </a:t>
            </a: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Triển khai vấn đề </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 </a:t>
            </a:r>
            <a:r>
              <a:rPr kumimoji="0" lang="en-US" sz="1900" b="1" i="0" u="none" strike="noStrike" cap="none" normalizeH="0" baseline="0" smtClean="0">
                <a:ln>
                  <a:noFill/>
                </a:ln>
                <a:solidFill>
                  <a:srgbClr val="00B050"/>
                </a:solidFill>
                <a:effectLst/>
                <a:latin typeface="Times New Roman" pitchFamily="18" charset="0"/>
                <a:ea typeface="Calibri" pitchFamily="34" charset="0"/>
                <a:cs typeface="Times New Roman" pitchFamily="18" charset="0"/>
                <a:sym typeface="Wingdings 3" pitchFamily="18" charset="2"/>
              </a:rPr>
              <a:t>Vậy tại sao con người cần có ước mơ?</a:t>
            </a:r>
            <a:r>
              <a:rPr kumimoji="0" lang="en-US" sz="1900" b="1" i="1" u="none" strike="noStrike" cap="none" normalizeH="0" baseline="0" smtClean="0">
                <a:ln>
                  <a:noFill/>
                </a:ln>
                <a:solidFill>
                  <a:srgbClr val="00B050"/>
                </a:solidFill>
                <a:effectLst/>
                <a:latin typeface="Times New Roman" pitchFamily="18" charset="0"/>
                <a:ea typeface="Calibri" pitchFamily="34" charset="0"/>
                <a:cs typeface="Times New Roman" pitchFamily="18" charset="0"/>
                <a:sym typeface="Wingdings 3" pitchFamily="18" charset="2"/>
              </a:rPr>
              <a:t> </a:t>
            </a:r>
            <a:r>
              <a:rPr kumimoji="0" lang="en-US" sz="1900" b="1"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sym typeface="Wingdings 3" pitchFamily="18" charset="2"/>
              </a:rPr>
              <a:t>Vì ước mơ chính là động lực thúc đẩy ta hành động. Người có ước mơ là người sống có lí tưởng riêng và nhất định sẽ thành công với những sự lựa chọn của mình. </a:t>
            </a:r>
            <a:r>
              <a:rPr kumimoji="0" lang="en-US" sz="1900" b="1" i="1" u="none" strike="noStrike" cap="none" normalizeH="0" baseline="0" smtClean="0">
                <a:ln>
                  <a:noFill/>
                </a:ln>
                <a:solidFill>
                  <a:srgbClr val="020416"/>
                </a:solidFill>
                <a:effectLst/>
                <a:latin typeface="Times New Roman" pitchFamily="18" charset="0"/>
                <a:ea typeface="Calibri" pitchFamily="34" charset="0"/>
                <a:cs typeface="Times New Roman" pitchFamily="18" charset="0"/>
                <a:sym typeface="Wingdings 3" pitchFamily="18" charset="2"/>
              </a:rPr>
              <a:t>Cuộc đời thật có quá nhiều ước mơ, có những ước mơ đã trở thành sự thật và cả những ước mơ mãi mãi chỉ là mơ ước mà thôi. Nhưng chúng ta hãy cảm nhận những ước mà trong chính con người mình và học cách để nuôi dưỡng nó. Trước hết, phải tìm cho mình một hoài bão, đam mê và tự đặt câu hỏi cho mình có dám đánh đổi tất cả để hoàn thành được ước nguyện đó hay không, Con đường biến ước mơ thành hiện thực đều phải trải qua ba giai đoạn: </a:t>
            </a:r>
            <a:r>
              <a:rPr kumimoji="0" lang="en-US" sz="1900" b="1"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sym typeface="Wingdings 3" pitchFamily="18" charset="2"/>
              </a:rPr>
              <a:t>Điều đầu tiên và quan trọng nhất là phải nuôi trong mình một ước mơ, lẽ sống để có động lực phấn đấu và vươn lên. Tiếp đó, ta luôn có những kế hoạch và dự định để từng bước cụ thể hoá, hiện thực hóa ước mơ. Muốn làm được điều đó mỗi chúng ta cần tự trang bị cho mình kiến thức và nền tảng giáo dục vững chắc. Cuối cùng, phải biết kiên trì, nhẫn nại và nỗ lực hết mình. Không thành công nào mà chưa từng trải qua thất bại, những bài học từ sai lầm đã qua sẽ tôi luyện cho ý chí thêm mạnh mẽ và vững vàng.</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 </a:t>
            </a: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Bàn luận, mở rộng</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Trong xã hội ngày nay bên cạnh những bạn trẻ sống có ước mơ có lý tưởng rất đáng trân trọng, thì vẫn còn đâu đó những bạn trẻ sống không có ước mơ, sống buông bỏ đời mình theo số phận tới đâu thì tới, thật đáng buồn. </a:t>
            </a: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Bài học</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 </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sym typeface="Wingdings 3" pitchFamily="18" charset="2"/>
              </a:rPr>
              <a:t> </a:t>
            </a:r>
            <a:r>
              <a:rPr kumimoji="0" lang="en-US" sz="1900" b="1" i="1" u="none" strike="noStrike" cap="none" normalizeH="0" baseline="0" smtClean="0">
                <a:ln>
                  <a:noFill/>
                </a:ln>
                <a:solidFill>
                  <a:srgbClr val="FF0000"/>
                </a:solidFill>
                <a:effectLst/>
                <a:latin typeface="Times New Roman" pitchFamily="18" charset="0"/>
                <a:ea typeface="Calibri" pitchFamily="34" charset="0"/>
                <a:cs typeface="Times New Roman" pitchFamily="18" charset="0"/>
                <a:sym typeface="Wingdings 3" pitchFamily="18" charset="2"/>
              </a:rPr>
              <a:t> </a:t>
            </a:r>
            <a:r>
              <a:rPr kumimoji="0" lang="en-US" sz="1900" b="1" i="1" u="none" strike="noStrike" cap="none" normalizeH="0" baseline="0" smtClean="0">
                <a:ln>
                  <a:noFill/>
                </a:ln>
                <a:solidFill>
                  <a:srgbClr val="00B050"/>
                </a:solidFill>
                <a:effectLst/>
                <a:latin typeface="Times New Roman" pitchFamily="18" charset="0"/>
                <a:ea typeface="Calibri" pitchFamily="34" charset="0"/>
                <a:cs typeface="Times New Roman" pitchFamily="18" charset="0"/>
                <a:sym typeface="Wingdings 3" pitchFamily="18" charset="2"/>
              </a:rPr>
              <a:t>Là một học sinh ngồi trên ghế nhà trường chúng ta cần phải có ước mơ cho riêng mình. Để đạt được ước mơ chúng ta cần ra sức rèn luyện học tập, tu dưỡng đạo đức để chuẩn bị những tư trang cần thiết cho con đường đi tới ước mơ của mình.</a:t>
            </a:r>
            <a:r>
              <a:rPr kumimoji="0" lang="en-US" sz="1900" b="1"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sym typeface="Wingdings 3" pitchFamily="18" charset="2"/>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900" b="1" i="1" u="none" strike="noStrike" cap="none" normalizeH="0" baseline="0" smtClean="0">
                <a:ln>
                  <a:noFill/>
                </a:ln>
                <a:solidFill>
                  <a:srgbClr val="0000FF"/>
                </a:solidFill>
                <a:effectLst/>
                <a:latin typeface="Times New Roman" pitchFamily="18" charset="0"/>
                <a:ea typeface="Calibri" pitchFamily="34" charset="0"/>
                <a:cs typeface="Times New Roman" pitchFamily="18" charset="0"/>
                <a:sym typeface="Wingdings 3" pitchFamily="18" charset="2"/>
              </a:rPr>
              <a:t>Kết bài:</a:t>
            </a:r>
            <a:r>
              <a:rPr kumimoji="0" lang="en-US" sz="19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Tóm lại, </a:t>
            </a:r>
            <a:r>
              <a:rPr kumimoji="0" lang="en-US" sz="1900" b="1" i="1" u="none" strike="noStrike" cap="none" normalizeH="0" baseline="0" smtClean="0">
                <a:ln>
                  <a:noFill/>
                </a:ln>
                <a:solidFill>
                  <a:srgbClr val="7030A0"/>
                </a:solidFill>
                <a:effectLst/>
                <a:latin typeface="Times New Roman" pitchFamily="18" charset="0"/>
                <a:ea typeface="Calibri" pitchFamily="34" charset="0"/>
                <a:cs typeface="Times New Roman" pitchFamily="18" charset="0"/>
                <a:sym typeface="Wingdings 3" pitchFamily="18" charset="2"/>
              </a:rPr>
              <a:t>"Hãy tin vào mình và những gì mình làm, bạn sẽ đạt được điều bạn muốn. Hãy theo đuổi những ước mơ của bạn đến cùng, bạn sẽ biến nó thành hiện thực".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
          <p:cNvSpPr>
            <a:spLocks noChangeArrowheads="1"/>
          </p:cNvSpPr>
          <p:nvPr/>
        </p:nvSpPr>
        <p:spPr bwMode="auto">
          <a:xfrm>
            <a:off x="1399308" y="1579418"/>
            <a:ext cx="9656619"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1. Dàn ý gợi ý:</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Phần lớn những đề thuộc dạng này là đề nghị luận về một tư tưởng, đạo lý cũng có thể bàn về hiện tượng đời sống, cũng có khi là từ một câu chuyện. </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Ví dụ:</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a:t>
            </a:r>
            <a:r>
              <a:rPr kumimoji="0" lang="vi-VN" sz="2400" b="0" i="1" u="none" strike="noStrike" cap="none" normalizeH="0" baseline="0" smtClean="0">
                <a:ln>
                  <a:noFill/>
                </a:ln>
                <a:solidFill>
                  <a:srgbClr val="000000"/>
                </a:solidFill>
                <a:effectLst/>
                <a:latin typeface="+mj-lt"/>
                <a:ea typeface="Times New Roman" pitchFamily="18" charset="0"/>
                <a:cs typeface="Times New Roman" pitchFamily="18" charset="0"/>
              </a:rPr>
              <a:t>Ngưỡng một thần tượng là một nét đẹp văn hóa, mê muội thần tượng là một thảm họa</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(bàn về một hiện tượng đời sống)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a:t>
            </a:r>
            <a:r>
              <a:rPr kumimoji="0" lang="vi-VN" sz="2400" b="0" i="1" u="none" strike="noStrike" cap="none" normalizeH="0" baseline="0" smtClean="0">
                <a:ln>
                  <a:noFill/>
                </a:ln>
                <a:solidFill>
                  <a:srgbClr val="000000"/>
                </a:solidFill>
                <a:effectLst/>
                <a:latin typeface="+mj-lt"/>
                <a:ea typeface="Times New Roman" pitchFamily="18" charset="0"/>
                <a:cs typeface="Times New Roman" pitchFamily="18" charset="0"/>
              </a:rPr>
              <a:t>Kẻ cơ hội thì nôn nóng tạo ra thành tích, người chân chính lại kiên nhẫn lập nên thành tựu</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(bàn về một tư tưởng đạo lí).</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Tuy nhiên, vấn đề được cho trong đề thường có một mặt phải và một mặt trái (tốt </a:t>
            </a:r>
            <a:r>
              <a:rPr kumimoji="0" lang="en-US" sz="2400" b="0" i="0" u="none" strike="noStrike" cap="none" normalizeH="0" baseline="0" smtClean="0">
                <a:ln>
                  <a:noFill/>
                </a:ln>
                <a:solidFill>
                  <a:srgbClr val="000000"/>
                </a:solidFill>
                <a:effectLst/>
                <a:latin typeface="+mj-lt"/>
                <a:ea typeface="Times New Roman" pitchFamily="18" charset="0"/>
                <a:cs typeface="Times New Roman" pitchFamily="18" charset="0"/>
              </a:rPr>
              <a:t>-</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xấu). Khi làm bài ta nên bám theo cấu trúc sau:</a:t>
            </a:r>
            <a:endParaRPr kumimoji="0" lang="vi-VN" sz="2400" b="0" i="0" u="none" strike="noStrike" cap="none" normalizeH="0" baseline="0" smtClean="0">
              <a:ln>
                <a:noFill/>
              </a:ln>
              <a:solidFill>
                <a:schemeClr val="tx1"/>
              </a:solidFill>
              <a:effectLst/>
              <a:latin typeface="+mj-lt"/>
              <a:cs typeface="Arial" pitchFamily="34" charset="0"/>
            </a:endParaRPr>
          </a:p>
        </p:txBody>
      </p:sp>
      <p:sp>
        <p:nvSpPr>
          <p:cNvPr id="154625" name="Rectangle 1"/>
          <p:cNvSpPr>
            <a:spLocks noChangeArrowheads="1"/>
          </p:cNvSpPr>
          <p:nvPr/>
        </p:nvSpPr>
        <p:spPr bwMode="auto">
          <a:xfrm>
            <a:off x="1482435" y="568036"/>
            <a:ext cx="8880765"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FF0000"/>
                </a:solidFill>
                <a:effectLst/>
                <a:latin typeface="+mj-lt"/>
                <a:ea typeface="Calibri" pitchFamily="34" charset="0"/>
                <a:cs typeface="Times New Roman" pitchFamily="18" charset="0"/>
              </a:rPr>
              <a:t>Dạng 4 : DẠNG ĐỀ KẾT HỢP HAI MẶT TỐT – XẤU TRONG MỘT VẤN ĐỀ</a:t>
            </a:r>
            <a:endParaRPr kumimoji="0" lang="vi-VN" sz="2400" b="0" i="0" u="none" strike="noStrike" cap="none" normalizeH="0" baseline="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77637" y="653384"/>
          <a:ext cx="10169237" cy="5478780"/>
        </p:xfrm>
        <a:graphic>
          <a:graphicData uri="http://schemas.openxmlformats.org/drawingml/2006/table">
            <a:tbl>
              <a:tblPr/>
              <a:tblGrid>
                <a:gridCol w="2325716"/>
                <a:gridCol w="7843521"/>
              </a:tblGrid>
              <a:tr h="0">
                <a:tc>
                  <a:txBody>
                    <a:bodyPr/>
                    <a:lstStyle/>
                    <a:p>
                      <a:pPr algn="just">
                        <a:lnSpc>
                          <a:spcPct val="107000"/>
                        </a:lnSpc>
                        <a:spcAft>
                          <a:spcPts val="0"/>
                        </a:spcAft>
                      </a:pPr>
                      <a:r>
                        <a:rPr lang="en-US" sz="2800" b="1">
                          <a:solidFill>
                            <a:srgbClr val="FF0000"/>
                          </a:solidFill>
                          <a:latin typeface="Times New Roman"/>
                          <a:ea typeface="Times New Roman"/>
                          <a:cs typeface="Times New Roman"/>
                        </a:rPr>
                        <a:t>Mở bài</a:t>
                      </a:r>
                      <a:endParaRPr lang="en-US" sz="280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2800">
                          <a:solidFill>
                            <a:srgbClr val="000000"/>
                          </a:solidFill>
                          <a:latin typeface="Times New Roman"/>
                          <a:ea typeface="Times New Roman"/>
                          <a:cs typeface="Times New Roman"/>
                        </a:rPr>
                        <a:t>Giới thiệu vấn đề</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rowSpan="3">
                  <a:txBody>
                    <a:bodyPr/>
                    <a:lstStyle/>
                    <a:p>
                      <a:pPr algn="just">
                        <a:lnSpc>
                          <a:spcPct val="107000"/>
                        </a:lnSpc>
                        <a:spcAft>
                          <a:spcPts val="0"/>
                        </a:spcAft>
                      </a:pPr>
                      <a:r>
                        <a:rPr lang="en-US" sz="2800" b="1">
                          <a:solidFill>
                            <a:srgbClr val="FF0000"/>
                          </a:solidFill>
                          <a:latin typeface="Times New Roman"/>
                          <a:ea typeface="Times New Roman"/>
                          <a:cs typeface="Times New Roman"/>
                        </a:rPr>
                        <a:t>Thân bài</a:t>
                      </a:r>
                      <a:endParaRPr lang="en-US" sz="280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2800" b="1">
                          <a:solidFill>
                            <a:srgbClr val="FF0000"/>
                          </a:solidFill>
                          <a:latin typeface="Times New Roman"/>
                          <a:ea typeface="Times New Roman"/>
                          <a:cs typeface="Times New Roman"/>
                        </a:rPr>
                        <a:t>1. Giải thích</a:t>
                      </a:r>
                      <a:r>
                        <a:rPr lang="en-US" sz="2800">
                          <a:solidFill>
                            <a:srgbClr val="000000"/>
                          </a:solidFill>
                          <a:latin typeface="Times New Roman"/>
                          <a:ea typeface="Times New Roman"/>
                          <a:cs typeface="Times New Roman"/>
                        </a:rPr>
                        <a:t>: Giải thích 2 vế, giải thích cả câu</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vMerge="1">
                  <a:txBody>
                    <a:bodyPr/>
                    <a:lstStyle/>
                    <a:p>
                      <a:endParaRPr lang="en-US"/>
                    </a:p>
                  </a:txBody>
                  <a:tcPr/>
                </a:tc>
                <a:tc>
                  <a:txBody>
                    <a:bodyPr/>
                    <a:lstStyle/>
                    <a:p>
                      <a:pPr algn="just">
                        <a:lnSpc>
                          <a:spcPct val="107000"/>
                        </a:lnSpc>
                        <a:spcAft>
                          <a:spcPts val="0"/>
                        </a:spcAft>
                      </a:pPr>
                      <a:r>
                        <a:rPr lang="en-US" sz="2800" b="1">
                          <a:solidFill>
                            <a:srgbClr val="FF0000"/>
                          </a:solidFill>
                          <a:latin typeface="Times New Roman"/>
                          <a:ea typeface="Times New Roman"/>
                          <a:cs typeface="Times New Roman"/>
                        </a:rPr>
                        <a:t>2. Chứng minh, bình luận</a:t>
                      </a:r>
                      <a:r>
                        <a:rPr lang="en-US" sz="2800">
                          <a:solidFill>
                            <a:srgbClr val="FF0000"/>
                          </a:solidFill>
                          <a:latin typeface="Times New Roman"/>
                          <a:ea typeface="Times New Roman"/>
                          <a:cs typeface="Times New Roman"/>
                        </a:rPr>
                        <a:t>:</a:t>
                      </a:r>
                      <a:endParaRPr lang="en-US" sz="2800">
                        <a:solidFill>
                          <a:srgbClr val="FF0000"/>
                        </a:solidFill>
                        <a:latin typeface="Calibri"/>
                        <a:ea typeface="Calibri"/>
                        <a:cs typeface="Times New Roman"/>
                      </a:endParaRPr>
                    </a:p>
                    <a:p>
                      <a:pPr algn="just">
                        <a:lnSpc>
                          <a:spcPct val="107000"/>
                        </a:lnSpc>
                        <a:spcAft>
                          <a:spcPts val="0"/>
                        </a:spcAft>
                      </a:pPr>
                      <a:r>
                        <a:rPr lang="en-US" sz="2800">
                          <a:solidFill>
                            <a:srgbClr val="000000"/>
                          </a:solidFill>
                          <a:latin typeface="Times New Roman"/>
                          <a:ea typeface="Times New Roman"/>
                          <a:cs typeface="Times New Roman"/>
                        </a:rPr>
                        <a:t>a. Trình bày ý nghĩa, tác dụng của mặt tốt (thường là vế 1).</a:t>
                      </a:r>
                      <a:endParaRPr lang="en-US" sz="2800">
                        <a:latin typeface="Calibri"/>
                        <a:ea typeface="Calibri"/>
                        <a:cs typeface="Times New Roman"/>
                      </a:endParaRPr>
                    </a:p>
                    <a:p>
                      <a:pPr algn="just">
                        <a:lnSpc>
                          <a:spcPct val="107000"/>
                        </a:lnSpc>
                        <a:spcAft>
                          <a:spcPts val="0"/>
                        </a:spcAft>
                      </a:pPr>
                      <a:r>
                        <a:rPr lang="en-US" sz="2800">
                          <a:solidFill>
                            <a:srgbClr val="000000"/>
                          </a:solidFill>
                          <a:latin typeface="Times New Roman"/>
                          <a:ea typeface="Times New Roman"/>
                          <a:cs typeface="Times New Roman"/>
                        </a:rPr>
                        <a:t>b. Trình bày tác hại của mặt xấu (thường là vế 2)</a:t>
                      </a:r>
                      <a:endParaRPr lang="en-US" sz="2800">
                        <a:latin typeface="Calibri"/>
                        <a:ea typeface="Calibri"/>
                        <a:cs typeface="Times New Roman"/>
                      </a:endParaRPr>
                    </a:p>
                    <a:p>
                      <a:pPr algn="just">
                        <a:lnSpc>
                          <a:spcPct val="107000"/>
                        </a:lnSpc>
                        <a:spcAft>
                          <a:spcPts val="0"/>
                        </a:spcAft>
                      </a:pPr>
                      <a:r>
                        <a:rPr lang="en-US" sz="2800">
                          <a:solidFill>
                            <a:srgbClr val="000000"/>
                          </a:solidFill>
                          <a:latin typeface="Times New Roman"/>
                          <a:ea typeface="Times New Roman"/>
                          <a:cs typeface="Times New Roman"/>
                        </a:rPr>
                        <a:t>c. Đánh giá, luận bàn vấn đề, đề xuất quan điểm, cách nhìn đúng đắn</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vMerge="1">
                  <a:txBody>
                    <a:bodyPr/>
                    <a:lstStyle/>
                    <a:p>
                      <a:endParaRPr lang="en-US"/>
                    </a:p>
                  </a:txBody>
                  <a:tcPr/>
                </a:tc>
                <a:tc>
                  <a:txBody>
                    <a:bodyPr/>
                    <a:lstStyle/>
                    <a:p>
                      <a:pPr algn="just">
                        <a:lnSpc>
                          <a:spcPct val="107000"/>
                        </a:lnSpc>
                        <a:spcAft>
                          <a:spcPts val="0"/>
                        </a:spcAft>
                      </a:pPr>
                      <a:r>
                        <a:rPr lang="en-US" sz="2800" b="1">
                          <a:solidFill>
                            <a:srgbClr val="FF0000"/>
                          </a:solidFill>
                          <a:latin typeface="Times New Roman"/>
                          <a:ea typeface="Times New Roman"/>
                          <a:cs typeface="Times New Roman"/>
                        </a:rPr>
                        <a:t>3. Rút ra bài học</a:t>
                      </a:r>
                      <a:r>
                        <a:rPr lang="en-US" sz="2800">
                          <a:solidFill>
                            <a:srgbClr val="FF0000"/>
                          </a:solidFill>
                          <a:latin typeface="Times New Roman"/>
                          <a:ea typeface="Times New Roman"/>
                          <a:cs typeface="Times New Roman"/>
                        </a:rPr>
                        <a:t>:</a:t>
                      </a:r>
                      <a:endParaRPr lang="en-US" sz="2800">
                        <a:solidFill>
                          <a:srgbClr val="FF0000"/>
                        </a:solidFill>
                        <a:latin typeface="Calibri"/>
                        <a:ea typeface="Calibri"/>
                        <a:cs typeface="Times New Roman"/>
                      </a:endParaRPr>
                    </a:p>
                    <a:p>
                      <a:pPr algn="just">
                        <a:lnSpc>
                          <a:spcPct val="107000"/>
                        </a:lnSpc>
                        <a:spcAft>
                          <a:spcPts val="0"/>
                        </a:spcAft>
                      </a:pPr>
                      <a:r>
                        <a:rPr lang="en-US" sz="2800">
                          <a:solidFill>
                            <a:srgbClr val="000000"/>
                          </a:solidFill>
                          <a:latin typeface="Times New Roman"/>
                          <a:ea typeface="Times New Roman"/>
                          <a:cs typeface="Times New Roman"/>
                        </a:rPr>
                        <a:t>- Nhận thức</a:t>
                      </a:r>
                      <a:endParaRPr lang="en-US" sz="2800">
                        <a:latin typeface="Calibri"/>
                        <a:ea typeface="Calibri"/>
                        <a:cs typeface="Times New Roman"/>
                      </a:endParaRPr>
                    </a:p>
                    <a:p>
                      <a:pPr algn="just">
                        <a:lnSpc>
                          <a:spcPct val="107000"/>
                        </a:lnSpc>
                        <a:spcAft>
                          <a:spcPts val="0"/>
                        </a:spcAft>
                      </a:pPr>
                      <a:r>
                        <a:rPr lang="en-US" sz="2800">
                          <a:solidFill>
                            <a:srgbClr val="000000"/>
                          </a:solidFill>
                          <a:latin typeface="Times New Roman"/>
                          <a:ea typeface="Times New Roman"/>
                          <a:cs typeface="Times New Roman"/>
                        </a:rPr>
                        <a:t>- Hành động</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lgn="just">
                        <a:lnSpc>
                          <a:spcPct val="107000"/>
                        </a:lnSpc>
                        <a:spcAft>
                          <a:spcPts val="0"/>
                        </a:spcAft>
                      </a:pPr>
                      <a:r>
                        <a:rPr lang="en-US" sz="2800" b="1">
                          <a:solidFill>
                            <a:srgbClr val="FF0000"/>
                          </a:solidFill>
                          <a:latin typeface="Times New Roman"/>
                          <a:ea typeface="Times New Roman"/>
                          <a:cs typeface="Times New Roman"/>
                        </a:rPr>
                        <a:t>Kết bài</a:t>
                      </a:r>
                      <a:endParaRPr lang="en-US" sz="280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2800">
                          <a:solidFill>
                            <a:srgbClr val="000000"/>
                          </a:solidFill>
                          <a:latin typeface="Times New Roman"/>
                          <a:ea typeface="Times New Roman"/>
                          <a:cs typeface="Times New Roman"/>
                        </a:rPr>
                        <a:t>Khẳng định vấn đề</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
          <p:cNvSpPr>
            <a:spLocks noChangeArrowheads="1"/>
          </p:cNvSpPr>
          <p:nvPr/>
        </p:nvSpPr>
        <p:spPr bwMode="auto">
          <a:xfrm>
            <a:off x="1928813" y="1288472"/>
            <a:ext cx="8643937"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Times New Roman" pitchFamily="18" charset="0"/>
              </a:rPr>
              <a:t>VÍ</a:t>
            </a:r>
            <a:r>
              <a:rPr kumimoji="0" lang="en-US" sz="2800" b="1" i="0" u="none" strike="noStrike" cap="none" normalizeH="0" smtClean="0">
                <a:ln>
                  <a:noFill/>
                </a:ln>
                <a:solidFill>
                  <a:srgbClr val="FF0000"/>
                </a:solidFill>
                <a:effectLst/>
                <a:latin typeface="Times New Roman" pitchFamily="18" charset="0"/>
                <a:cs typeface="Times New Roman" pitchFamily="18" charset="0"/>
              </a:rPr>
              <a:t> DỤ:</a:t>
            </a:r>
            <a:endParaRPr kumimoji="0" lang="en-US" sz="28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0" i="1"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"Ngưỡng mộ thần tượng là một nét đẹp văn hóa, nhưng mê muội thần tượng là một thảm họa".</a:t>
            </a:r>
            <a:endParaRPr kumimoji="0" lang="en-US" sz="2800" b="0" i="0" u="none" strike="noStrike" cap="none" normalizeH="0" baseline="0" smtClean="0">
              <a:ln>
                <a:noFill/>
              </a:ln>
              <a:solidFill>
                <a:srgbClr val="040666"/>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smtClean="0">
                <a:ln>
                  <a:noFill/>
                </a:ln>
                <a:solidFill>
                  <a:srgbClr val="040666"/>
                </a:solidFill>
                <a:effectLst/>
                <a:latin typeface="Times New Roman" pitchFamily="18" charset="0"/>
                <a:ea typeface="Times New Roman" pitchFamily="18" charset="0"/>
                <a:cs typeface="Times New Roman" pitchFamily="18" charset="0"/>
              </a:rPr>
              <a:t> Hãy viết một bài văn ngắn trình bày suy nghĩ của anh/chị về ý kiến trên</a:t>
            </a:r>
            <a:r>
              <a:rPr kumimoji="0" lang="vi-VN" sz="1400" b="0" i="0" u="none" strike="noStrike" cap="none" normalizeH="0" baseline="0" smtClean="0">
                <a:ln>
                  <a:noFill/>
                </a:ln>
                <a:solidFill>
                  <a:srgbClr val="040666"/>
                </a:solidFill>
                <a:effectLst/>
                <a:latin typeface="Calibri" pitchFamily="34" charset="0"/>
                <a:ea typeface="Times New Roman" pitchFamily="18" charset="0"/>
                <a:cs typeface="Times New Roman" pitchFamily="18" charset="0"/>
              </a:rPr>
              <a:t>.</a:t>
            </a:r>
            <a:endParaRPr kumimoji="0" lang="vi-VN" sz="1800" b="0" i="0" u="none" strike="noStrike" cap="none" normalizeH="0" baseline="0" smtClean="0">
              <a:ln>
                <a:noFill/>
              </a:ln>
              <a:solidFill>
                <a:srgbClr val="040666"/>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
          <p:cNvSpPr>
            <a:spLocks noChangeArrowheads="1"/>
          </p:cNvSpPr>
          <p:nvPr/>
        </p:nvSpPr>
        <p:spPr bwMode="auto">
          <a:xfrm>
            <a:off x="1428750" y="971549"/>
            <a:ext cx="9686925"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smtClean="0">
                <a:ln>
                  <a:noFill/>
                </a:ln>
                <a:solidFill>
                  <a:srgbClr val="FF0000"/>
                </a:solidFill>
                <a:effectLst/>
                <a:latin typeface="+mj-lt"/>
                <a:ea typeface="Times New Roman" pitchFamily="18" charset="0"/>
                <a:cs typeface="Times New Roman" pitchFamily="18" charset="0"/>
              </a:rPr>
              <a:t>Gợi ý làm bài</a:t>
            </a:r>
            <a:r>
              <a:rPr kumimoji="0" lang="vi-VN" sz="2800" b="0" i="0" u="none" strike="noStrike" cap="none" normalizeH="0" baseline="0" smtClean="0">
                <a:ln>
                  <a:noFill/>
                </a:ln>
                <a:solidFill>
                  <a:srgbClr val="FF0000"/>
                </a:solidFill>
                <a:effectLst/>
                <a:latin typeface="+mj-lt"/>
                <a:ea typeface="Times New Roman" pitchFamily="18" charset="0"/>
                <a:cs typeface="Times New Roman" pitchFamily="18" charset="0"/>
              </a:rPr>
              <a:t>:</a:t>
            </a:r>
            <a:endParaRPr kumimoji="0" lang="en-US" sz="2800" b="0" i="0" u="none" strike="noStrike" cap="none" normalizeH="0" baseline="0" smtClean="0">
              <a:ln>
                <a:noFill/>
              </a:ln>
              <a:solidFill>
                <a:srgbClr val="FF0000"/>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I. Mở bài</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Dẫn dắt, giới thiệu vấn đề nghị luận.</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II. Thân bài:</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1. Giải thích ý kiến:</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“Ngưỡng mộ thần tượng” là sự tôn kính, mến phục nồng nhiệt dành cho những đối tượng được xem là hình mẫu lí tưởng hoặc có quyền năng đặc biệt, có sức cuốn hút mạnh mẽ đối với cá nhân hay cộng đồng.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“Mê muội thần tượng” là sự say mê, tôn sùng một cách mù quáng, thiếu tỉnh táo trước thần tượng.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Về nội dung, ý kiến này đề cập đến tính hai mặt của việc say mê thần tượng: nếu ngưỡng mộ đúng mức là tích cực, thì ngưỡng mộ quá mức là tiêu cực và có thể còn gây ra hậu quả khôn lường.</a:t>
            </a:r>
            <a:endParaRPr kumimoji="0" lang="vi-VN" sz="2400" b="0" i="0" u="none" strike="noStrike" cap="none" normalizeH="0" baseline="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
          <p:cNvSpPr>
            <a:spLocks noChangeArrowheads="1"/>
          </p:cNvSpPr>
          <p:nvPr/>
        </p:nvSpPr>
        <p:spPr bwMode="auto">
          <a:xfrm>
            <a:off x="1410566" y="233364"/>
            <a:ext cx="9756198"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2. Bàn luận ý kiến</a:t>
            </a: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Ngưỡng mộ thần tượng là một nét đẹp văn hóa:</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Ngưỡng mộ thần tượng thể hiện nhu cầu văn hóa cao của con người: nhu cầu được sống trong những tình cảm cao cả, nồng nhiệt; nhu cầu được hướng tới, vươn tới những tầm cao, những đỉnh cao sáng giá của đời sống.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Ngưỡng mộ thần tượng là một ứng xử văn hóa, biểu hiện ở các phương diện: thái độ trân trọng mến phục; hành động tôn vinh cổ vũ; ngôn ngữ ca ngợi tán dương.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Mê muội thần tượng là một thảm họa:</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Mê muội thần tượng là trạng thái mù quáng trong nhận thức, thái quá trong tình cảm, không còn khả năng suy xét, phân biệt đúng sai, lẫn lộn về giá trị; mê muội thần tượng còn dẫn đến hành động sai lầm quá khích, gây ra những hậu quả tệ hại cho bản thân và xã hội.</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Việc mù quáng chạy theo thần tượng hay khuyếch trương thần tượng quá mức đều là biểu hiện của sự mê muội thần tượng, đều là những thái độ và ứng xử thiếu lành mạnh, thậm chí thiếu văn hóa, có thể gây ra những hậu quả khôn lường.</a:t>
            </a:r>
            <a:endParaRPr kumimoji="0" lang="vi-VN" sz="2400" b="0" i="0" u="none" strike="noStrike" cap="none" normalizeH="0" baseline="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1"/>
          <p:cNvSpPr>
            <a:spLocks noChangeArrowheads="1"/>
          </p:cNvSpPr>
          <p:nvPr/>
        </p:nvSpPr>
        <p:spPr bwMode="auto">
          <a:xfrm>
            <a:off x="1372467" y="1035626"/>
            <a:ext cx="987742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3. Bình luận, mở rộng vấn đề:</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Ý kiến trên hoàn toàn đúng.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Cần nhận thức đúng đắn về việc ngưỡng mộ thần tượng và lường được những hậu quả của sự mê muội để có thái độ và cách ứng xử phù hợp, làm cho tâm hồn phong phú hơn, nâng tầm văn hóa cho bản thân, từ đó phấn đấu vươn tới những tầm cao của đời sống.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Biết chế ngự những cảm xúc say mê thái quá trước thần tượng, không chạy theo thần tượng một cách mù quáng; phê phán mọi biểu hiện mê muội thần tượng trong cuộc sống hàng ngày, trước hết là trong học đường.</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1" i="0" u="none" strike="noStrike" cap="none" normalizeH="0" baseline="0" smtClean="0">
                <a:ln>
                  <a:noFill/>
                </a:ln>
                <a:solidFill>
                  <a:srgbClr val="000000"/>
                </a:solidFill>
                <a:effectLst/>
                <a:latin typeface="+mj-lt"/>
                <a:ea typeface="Times New Roman" pitchFamily="18" charset="0"/>
                <a:cs typeface="Times New Roman" pitchFamily="18" charset="0"/>
              </a:rPr>
              <a:t>III. Kết bài:</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Khẳng định lại vấn đề.</a:t>
            </a:r>
            <a:endParaRPr kumimoji="0" lang="en-US" sz="2400" b="0" i="0" u="none" strike="noStrike" cap="none" normalizeH="0" baseline="0" smtClean="0">
              <a:ln>
                <a:noFill/>
              </a:ln>
              <a:solidFill>
                <a:schemeClr val="tx1"/>
              </a:solidFill>
              <a:effectLst/>
              <a:latin typeface="+mj-l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00"/>
                </a:solidFill>
                <a:effectLst/>
                <a:latin typeface="+mj-lt"/>
                <a:ea typeface="Times New Roman" pitchFamily="18" charset="0"/>
                <a:cs typeface="Times New Roman" pitchFamily="18" charset="0"/>
              </a:rPr>
              <a:t>- Bài học nhận thức và hành động của bản thân.</a:t>
            </a:r>
            <a:endParaRPr kumimoji="0" lang="vi-VN" sz="2400" b="0" i="0" u="none" strike="noStrike" cap="none" normalizeH="0" baseline="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t="4036" b="4026"/>
          <a:stretch/>
        </p:blipFill>
        <p:spPr>
          <a:xfrm>
            <a:off x="2305002" y="1672455"/>
            <a:ext cx="7554799" cy="3722135"/>
          </a:xfrm>
          <a:prstGeom prst="rect">
            <a:avLst/>
          </a:prstGeom>
          <a:noFill/>
          <a:ln>
            <a:noFill/>
          </a:ln>
          <a:effectLst>
            <a:outerShdw blurRad="57150" dist="9525" dir="360000" algn="bl" rotWithShape="0">
              <a:schemeClr val="dk1">
                <a:alpha val="18000"/>
              </a:schemeClr>
            </a:outerShdw>
          </a:effectLst>
        </p:spPr>
      </p:pic>
      <p:pic>
        <p:nvPicPr>
          <p:cNvPr id="319" name="Google Shape;319;p37"/>
          <p:cNvPicPr preferRelativeResize="0"/>
          <p:nvPr/>
        </p:nvPicPr>
        <p:blipFill rotWithShape="1">
          <a:blip r:embed="rId4" cstate="print">
            <a:alphaModFix/>
          </a:blip>
          <a:srcRect l="30512" r="21488"/>
          <a:stretch/>
        </p:blipFill>
        <p:spPr>
          <a:xfrm rot="-8455425">
            <a:off x="2686384" y="1494277"/>
            <a:ext cx="835168" cy="1785313"/>
          </a:xfrm>
          <a:prstGeom prst="rect">
            <a:avLst/>
          </a:prstGeom>
          <a:noFill/>
          <a:ln>
            <a:noFill/>
          </a:ln>
        </p:spPr>
      </p:pic>
      <p:pic>
        <p:nvPicPr>
          <p:cNvPr id="320" name="Google Shape;320;p37"/>
          <p:cNvPicPr preferRelativeResize="0"/>
          <p:nvPr/>
        </p:nvPicPr>
        <p:blipFill rotWithShape="1">
          <a:blip r:embed="rId4" cstate="print">
            <a:alphaModFix/>
          </a:blip>
          <a:srcRect l="30512" r="21488"/>
          <a:stretch/>
        </p:blipFill>
        <p:spPr>
          <a:xfrm rot="-7424777" flipH="1">
            <a:off x="8672784" y="3719513"/>
            <a:ext cx="835169" cy="1785313"/>
          </a:xfrm>
          <a:prstGeom prst="rect">
            <a:avLst/>
          </a:prstGeom>
          <a:noFill/>
          <a:ln>
            <a:noFill/>
          </a:ln>
        </p:spPr>
      </p:pic>
      <p:sp>
        <p:nvSpPr>
          <p:cNvPr id="321" name="Google Shape;321;p37"/>
          <p:cNvSpPr/>
          <p:nvPr/>
        </p:nvSpPr>
        <p:spPr>
          <a:xfrm rot="10262010">
            <a:off x="8827098" y="4504202"/>
            <a:ext cx="1561612" cy="1253305"/>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FFFFFF">
              <a:alpha val="227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37"/>
          <p:cNvSpPr/>
          <p:nvPr/>
        </p:nvSpPr>
        <p:spPr>
          <a:xfrm rot="10543424">
            <a:off x="1751086" y="1316781"/>
            <a:ext cx="1521796" cy="1205735"/>
          </a:xfrm>
          <a:custGeom>
            <a:avLst/>
            <a:gdLst/>
            <a:ahLst/>
            <a:cxnLst/>
            <a:rect l="l" t="t" r="r" b="b"/>
            <a:pathLst>
              <a:path w="37083" h="31795" extrusionOk="0">
                <a:moveTo>
                  <a:pt x="29636" y="1"/>
                </a:moveTo>
                <a:lnTo>
                  <a:pt x="0" y="22494"/>
                </a:lnTo>
                <a:cubicBezTo>
                  <a:pt x="61" y="22524"/>
                  <a:pt x="122" y="22554"/>
                  <a:pt x="182" y="22554"/>
                </a:cubicBezTo>
                <a:cubicBezTo>
                  <a:pt x="274" y="22585"/>
                  <a:pt x="334" y="22646"/>
                  <a:pt x="365" y="22706"/>
                </a:cubicBezTo>
                <a:lnTo>
                  <a:pt x="730" y="23162"/>
                </a:lnTo>
                <a:cubicBezTo>
                  <a:pt x="753" y="23198"/>
                  <a:pt x="758" y="23206"/>
                  <a:pt x="756" y="23206"/>
                </a:cubicBezTo>
                <a:cubicBezTo>
                  <a:pt x="754" y="23206"/>
                  <a:pt x="747" y="23200"/>
                  <a:pt x="741" y="23200"/>
                </a:cubicBezTo>
                <a:cubicBezTo>
                  <a:pt x="735" y="23200"/>
                  <a:pt x="730" y="23205"/>
                  <a:pt x="730" y="23223"/>
                </a:cubicBezTo>
                <a:cubicBezTo>
                  <a:pt x="730" y="23254"/>
                  <a:pt x="699" y="23254"/>
                  <a:pt x="669" y="23254"/>
                </a:cubicBezTo>
                <a:lnTo>
                  <a:pt x="638" y="23223"/>
                </a:lnTo>
                <a:lnTo>
                  <a:pt x="638" y="23223"/>
                </a:lnTo>
                <a:cubicBezTo>
                  <a:pt x="851" y="23497"/>
                  <a:pt x="1064" y="23801"/>
                  <a:pt x="1338" y="24135"/>
                </a:cubicBezTo>
                <a:lnTo>
                  <a:pt x="1611" y="24469"/>
                </a:lnTo>
                <a:lnTo>
                  <a:pt x="1763" y="24591"/>
                </a:lnTo>
                <a:cubicBezTo>
                  <a:pt x="1824" y="24621"/>
                  <a:pt x="1885" y="24682"/>
                  <a:pt x="1976" y="24743"/>
                </a:cubicBezTo>
                <a:cubicBezTo>
                  <a:pt x="2006" y="24773"/>
                  <a:pt x="2037" y="24804"/>
                  <a:pt x="2067" y="24865"/>
                </a:cubicBezTo>
                <a:lnTo>
                  <a:pt x="2067" y="24895"/>
                </a:lnTo>
                <a:cubicBezTo>
                  <a:pt x="2219" y="25077"/>
                  <a:pt x="2371" y="25229"/>
                  <a:pt x="2493" y="25412"/>
                </a:cubicBezTo>
                <a:cubicBezTo>
                  <a:pt x="2797" y="25746"/>
                  <a:pt x="3100" y="26050"/>
                  <a:pt x="3374" y="26354"/>
                </a:cubicBezTo>
                <a:cubicBezTo>
                  <a:pt x="3526" y="26475"/>
                  <a:pt x="3617" y="26658"/>
                  <a:pt x="3617" y="26871"/>
                </a:cubicBezTo>
                <a:cubicBezTo>
                  <a:pt x="3678" y="26931"/>
                  <a:pt x="3769" y="27023"/>
                  <a:pt x="3860" y="27083"/>
                </a:cubicBezTo>
                <a:cubicBezTo>
                  <a:pt x="3860" y="27083"/>
                  <a:pt x="3860" y="27070"/>
                  <a:pt x="3869" y="27070"/>
                </a:cubicBezTo>
                <a:cubicBezTo>
                  <a:pt x="3874" y="27070"/>
                  <a:pt x="3881" y="27073"/>
                  <a:pt x="3891" y="27083"/>
                </a:cubicBezTo>
                <a:cubicBezTo>
                  <a:pt x="3921" y="27114"/>
                  <a:pt x="3982" y="27144"/>
                  <a:pt x="4012" y="27175"/>
                </a:cubicBezTo>
                <a:cubicBezTo>
                  <a:pt x="4256" y="27448"/>
                  <a:pt x="4499" y="27631"/>
                  <a:pt x="4742" y="27904"/>
                </a:cubicBezTo>
                <a:cubicBezTo>
                  <a:pt x="4803" y="27965"/>
                  <a:pt x="4894" y="28147"/>
                  <a:pt x="4863" y="28178"/>
                </a:cubicBezTo>
                <a:cubicBezTo>
                  <a:pt x="4863" y="28208"/>
                  <a:pt x="4803" y="28269"/>
                  <a:pt x="4772" y="28330"/>
                </a:cubicBezTo>
                <a:lnTo>
                  <a:pt x="4803" y="28360"/>
                </a:lnTo>
                <a:cubicBezTo>
                  <a:pt x="4863" y="28512"/>
                  <a:pt x="4924" y="28664"/>
                  <a:pt x="4955" y="28816"/>
                </a:cubicBezTo>
                <a:lnTo>
                  <a:pt x="5076" y="28968"/>
                </a:lnTo>
                <a:cubicBezTo>
                  <a:pt x="5471" y="29181"/>
                  <a:pt x="5806" y="29545"/>
                  <a:pt x="5958" y="30001"/>
                </a:cubicBezTo>
                <a:cubicBezTo>
                  <a:pt x="6018" y="30093"/>
                  <a:pt x="6079" y="30214"/>
                  <a:pt x="6140" y="30305"/>
                </a:cubicBezTo>
                <a:cubicBezTo>
                  <a:pt x="6262" y="30397"/>
                  <a:pt x="6414" y="30518"/>
                  <a:pt x="6505" y="30670"/>
                </a:cubicBezTo>
                <a:cubicBezTo>
                  <a:pt x="6535" y="30700"/>
                  <a:pt x="6566" y="30761"/>
                  <a:pt x="6566" y="30792"/>
                </a:cubicBezTo>
                <a:lnTo>
                  <a:pt x="6566" y="30852"/>
                </a:lnTo>
                <a:lnTo>
                  <a:pt x="6474" y="30852"/>
                </a:lnTo>
                <a:cubicBezTo>
                  <a:pt x="6444" y="30852"/>
                  <a:pt x="6414" y="30852"/>
                  <a:pt x="6383" y="30883"/>
                </a:cubicBezTo>
                <a:cubicBezTo>
                  <a:pt x="6383" y="30883"/>
                  <a:pt x="6383" y="30913"/>
                  <a:pt x="6383" y="30944"/>
                </a:cubicBezTo>
                <a:cubicBezTo>
                  <a:pt x="6414" y="31004"/>
                  <a:pt x="6414" y="31035"/>
                  <a:pt x="6444" y="31065"/>
                </a:cubicBezTo>
                <a:cubicBezTo>
                  <a:pt x="6505" y="31126"/>
                  <a:pt x="6596" y="31156"/>
                  <a:pt x="6596" y="31308"/>
                </a:cubicBezTo>
                <a:cubicBezTo>
                  <a:pt x="6596" y="31369"/>
                  <a:pt x="6626" y="31430"/>
                  <a:pt x="6657" y="31521"/>
                </a:cubicBezTo>
                <a:cubicBezTo>
                  <a:pt x="6748" y="31582"/>
                  <a:pt x="6778" y="31673"/>
                  <a:pt x="6809" y="31795"/>
                </a:cubicBezTo>
                <a:lnTo>
                  <a:pt x="37083" y="8876"/>
                </a:lnTo>
                <a:cubicBezTo>
                  <a:pt x="36931" y="8603"/>
                  <a:pt x="36809" y="8360"/>
                  <a:pt x="36627" y="8025"/>
                </a:cubicBezTo>
                <a:cubicBezTo>
                  <a:pt x="36566" y="7904"/>
                  <a:pt x="36505" y="7752"/>
                  <a:pt x="36505" y="7600"/>
                </a:cubicBezTo>
                <a:cubicBezTo>
                  <a:pt x="36445" y="7509"/>
                  <a:pt x="36384" y="7448"/>
                  <a:pt x="36323" y="7357"/>
                </a:cubicBezTo>
                <a:lnTo>
                  <a:pt x="36262" y="7357"/>
                </a:lnTo>
                <a:cubicBezTo>
                  <a:pt x="36262" y="7326"/>
                  <a:pt x="36232" y="7265"/>
                  <a:pt x="36232" y="7235"/>
                </a:cubicBezTo>
                <a:cubicBezTo>
                  <a:pt x="36201" y="7144"/>
                  <a:pt x="36141" y="7083"/>
                  <a:pt x="36110" y="6992"/>
                </a:cubicBezTo>
                <a:lnTo>
                  <a:pt x="35958" y="6810"/>
                </a:lnTo>
                <a:cubicBezTo>
                  <a:pt x="35928" y="6718"/>
                  <a:pt x="35867" y="6627"/>
                  <a:pt x="35806" y="6597"/>
                </a:cubicBezTo>
                <a:cubicBezTo>
                  <a:pt x="35776" y="6566"/>
                  <a:pt x="35776" y="6536"/>
                  <a:pt x="35745" y="6536"/>
                </a:cubicBezTo>
                <a:cubicBezTo>
                  <a:pt x="35593" y="6384"/>
                  <a:pt x="35442" y="6232"/>
                  <a:pt x="35290" y="6110"/>
                </a:cubicBezTo>
                <a:cubicBezTo>
                  <a:pt x="35275" y="6130"/>
                  <a:pt x="35259" y="6139"/>
                  <a:pt x="35243" y="6139"/>
                </a:cubicBezTo>
                <a:cubicBezTo>
                  <a:pt x="35159" y="6139"/>
                  <a:pt x="35057" y="5913"/>
                  <a:pt x="34955" y="5837"/>
                </a:cubicBezTo>
                <a:cubicBezTo>
                  <a:pt x="34925" y="5715"/>
                  <a:pt x="34864" y="5624"/>
                  <a:pt x="34773" y="5563"/>
                </a:cubicBezTo>
                <a:cubicBezTo>
                  <a:pt x="34668" y="5484"/>
                  <a:pt x="34585" y="5405"/>
                  <a:pt x="34506" y="5405"/>
                </a:cubicBezTo>
                <a:cubicBezTo>
                  <a:pt x="34493" y="5405"/>
                  <a:pt x="34481" y="5407"/>
                  <a:pt x="34469" y="5411"/>
                </a:cubicBezTo>
                <a:cubicBezTo>
                  <a:pt x="34410" y="5417"/>
                  <a:pt x="34362" y="5422"/>
                  <a:pt x="34322" y="5422"/>
                </a:cubicBezTo>
                <a:cubicBezTo>
                  <a:pt x="34158" y="5422"/>
                  <a:pt x="34129" y="5341"/>
                  <a:pt x="33983" y="4925"/>
                </a:cubicBezTo>
                <a:cubicBezTo>
                  <a:pt x="33983" y="4895"/>
                  <a:pt x="33952" y="4895"/>
                  <a:pt x="33952" y="4864"/>
                </a:cubicBezTo>
                <a:cubicBezTo>
                  <a:pt x="33922" y="4803"/>
                  <a:pt x="33861" y="4743"/>
                  <a:pt x="33861" y="4743"/>
                </a:cubicBezTo>
                <a:cubicBezTo>
                  <a:pt x="33856" y="4748"/>
                  <a:pt x="33847" y="4751"/>
                  <a:pt x="33837" y="4751"/>
                </a:cubicBezTo>
                <a:cubicBezTo>
                  <a:pt x="33788" y="4751"/>
                  <a:pt x="33693" y="4696"/>
                  <a:pt x="33618" y="4621"/>
                </a:cubicBezTo>
                <a:lnTo>
                  <a:pt x="33679" y="4621"/>
                </a:lnTo>
                <a:cubicBezTo>
                  <a:pt x="33703" y="4621"/>
                  <a:pt x="33722" y="4626"/>
                  <a:pt x="33735" y="4626"/>
                </a:cubicBezTo>
                <a:cubicBezTo>
                  <a:pt x="33754" y="4626"/>
                  <a:pt x="33758" y="4615"/>
                  <a:pt x="33739" y="4560"/>
                </a:cubicBezTo>
                <a:cubicBezTo>
                  <a:pt x="33739" y="4469"/>
                  <a:pt x="33679" y="4408"/>
                  <a:pt x="33618" y="4347"/>
                </a:cubicBezTo>
                <a:cubicBezTo>
                  <a:pt x="33496" y="4256"/>
                  <a:pt x="33344" y="4135"/>
                  <a:pt x="33253" y="4013"/>
                </a:cubicBezTo>
                <a:cubicBezTo>
                  <a:pt x="33242" y="4015"/>
                  <a:pt x="33231" y="4016"/>
                  <a:pt x="33220" y="4016"/>
                </a:cubicBezTo>
                <a:cubicBezTo>
                  <a:pt x="33083" y="4016"/>
                  <a:pt x="32968" y="3848"/>
                  <a:pt x="32827" y="3679"/>
                </a:cubicBezTo>
                <a:cubicBezTo>
                  <a:pt x="32767" y="3588"/>
                  <a:pt x="32706" y="3527"/>
                  <a:pt x="32615" y="3496"/>
                </a:cubicBezTo>
                <a:cubicBezTo>
                  <a:pt x="32524" y="3466"/>
                  <a:pt x="32432" y="3405"/>
                  <a:pt x="32402" y="3344"/>
                </a:cubicBezTo>
                <a:cubicBezTo>
                  <a:pt x="32280" y="3192"/>
                  <a:pt x="32159" y="3010"/>
                  <a:pt x="32007" y="2858"/>
                </a:cubicBezTo>
                <a:cubicBezTo>
                  <a:pt x="31998" y="2845"/>
                  <a:pt x="31992" y="2836"/>
                  <a:pt x="31988" y="2831"/>
                </a:cubicBezTo>
                <a:lnTo>
                  <a:pt x="31988" y="2831"/>
                </a:lnTo>
                <a:cubicBezTo>
                  <a:pt x="31990" y="2832"/>
                  <a:pt x="31992" y="2833"/>
                  <a:pt x="31995" y="2833"/>
                </a:cubicBezTo>
                <a:cubicBezTo>
                  <a:pt x="32001" y="2833"/>
                  <a:pt x="32007" y="2826"/>
                  <a:pt x="32007" y="2797"/>
                </a:cubicBezTo>
                <a:cubicBezTo>
                  <a:pt x="32007" y="2776"/>
                  <a:pt x="32037" y="2754"/>
                  <a:pt x="32055" y="2754"/>
                </a:cubicBezTo>
                <a:cubicBezTo>
                  <a:pt x="32062" y="2754"/>
                  <a:pt x="32068" y="2758"/>
                  <a:pt x="32068" y="2767"/>
                </a:cubicBezTo>
                <a:lnTo>
                  <a:pt x="32098" y="2797"/>
                </a:lnTo>
                <a:cubicBezTo>
                  <a:pt x="31885" y="2493"/>
                  <a:pt x="31672" y="2189"/>
                  <a:pt x="31338" y="1825"/>
                </a:cubicBezTo>
                <a:lnTo>
                  <a:pt x="31065" y="1490"/>
                </a:lnTo>
                <a:lnTo>
                  <a:pt x="30913" y="1338"/>
                </a:lnTo>
                <a:cubicBezTo>
                  <a:pt x="30852" y="1308"/>
                  <a:pt x="30761" y="1247"/>
                  <a:pt x="30669" y="1186"/>
                </a:cubicBezTo>
                <a:cubicBezTo>
                  <a:pt x="30639" y="1156"/>
                  <a:pt x="30609" y="1095"/>
                  <a:pt x="30578" y="1065"/>
                </a:cubicBezTo>
                <a:lnTo>
                  <a:pt x="30578" y="1004"/>
                </a:lnTo>
                <a:cubicBezTo>
                  <a:pt x="30396" y="822"/>
                  <a:pt x="30244" y="639"/>
                  <a:pt x="30092" y="457"/>
                </a:cubicBezTo>
                <a:lnTo>
                  <a:pt x="29636" y="1"/>
                </a:lnTo>
                <a:close/>
              </a:path>
            </a:pathLst>
          </a:custGeom>
          <a:solidFill>
            <a:srgbClr val="FFFFFF">
              <a:alpha val="227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23" name="Google Shape;323;p37"/>
          <p:cNvPicPr preferRelativeResize="0"/>
          <p:nvPr/>
        </p:nvPicPr>
        <p:blipFill rotWithShape="1">
          <a:blip r:embed="rId5" cstate="print">
            <a:alphaModFix/>
          </a:blip>
          <a:srcRect l="-2170" t="3593" r="2170" b="57170"/>
          <a:stretch/>
        </p:blipFill>
        <p:spPr>
          <a:xfrm rot="10799990">
            <a:off x="2318598" y="3973038"/>
            <a:ext cx="4676133" cy="1378591"/>
          </a:xfrm>
          <a:prstGeom prst="rect">
            <a:avLst/>
          </a:prstGeom>
          <a:noFill/>
          <a:ln>
            <a:noFill/>
          </a:ln>
        </p:spPr>
      </p:pic>
      <p:pic>
        <p:nvPicPr>
          <p:cNvPr id="324" name="Google Shape;324;p37"/>
          <p:cNvPicPr preferRelativeResize="0"/>
          <p:nvPr/>
        </p:nvPicPr>
        <p:blipFill rotWithShape="1">
          <a:blip r:embed="rId6" cstate="print">
            <a:alphaModFix/>
          </a:blip>
          <a:srcRect l="-4042" t="48224" r="13610" b="27008"/>
          <a:stretch/>
        </p:blipFill>
        <p:spPr>
          <a:xfrm>
            <a:off x="6062999" y="1623434"/>
            <a:ext cx="3810397" cy="749903"/>
          </a:xfrm>
          <a:prstGeom prst="rect">
            <a:avLst/>
          </a:prstGeom>
          <a:noFill/>
          <a:ln>
            <a:noFill/>
          </a:ln>
        </p:spPr>
      </p:pic>
      <p:pic>
        <p:nvPicPr>
          <p:cNvPr id="327" name="Google Shape;327;p37"/>
          <p:cNvPicPr preferRelativeResize="0"/>
          <p:nvPr/>
        </p:nvPicPr>
        <p:blipFill>
          <a:blip r:embed="rId7" cstate="print">
            <a:alphaModFix/>
          </a:blip>
          <a:stretch>
            <a:fillRect/>
          </a:stretch>
        </p:blipFill>
        <p:spPr>
          <a:xfrm rot="-3026640">
            <a:off x="8191082" y="1619819"/>
            <a:ext cx="1798573" cy="1846364"/>
          </a:xfrm>
          <a:prstGeom prst="rect">
            <a:avLst/>
          </a:prstGeom>
          <a:noFill/>
          <a:ln>
            <a:noFill/>
          </a:ln>
        </p:spPr>
      </p:pic>
      <p:pic>
        <p:nvPicPr>
          <p:cNvPr id="328" name="Google Shape;328;p37"/>
          <p:cNvPicPr preferRelativeResize="0"/>
          <p:nvPr/>
        </p:nvPicPr>
        <p:blipFill>
          <a:blip r:embed="rId8" cstate="print">
            <a:alphaModFix/>
          </a:blip>
          <a:stretch>
            <a:fillRect/>
          </a:stretch>
        </p:blipFill>
        <p:spPr>
          <a:xfrm>
            <a:off x="2332199" y="3502902"/>
            <a:ext cx="1902800" cy="1952365"/>
          </a:xfrm>
          <a:prstGeom prst="rect">
            <a:avLst/>
          </a:prstGeom>
          <a:noFill/>
          <a:ln>
            <a:noFill/>
          </a:ln>
        </p:spPr>
      </p:pic>
      <p:sp>
        <p:nvSpPr>
          <p:cNvPr id="2" name="TextBox 1">
            <a:extLst>
              <a:ext uri="{FF2B5EF4-FFF2-40B4-BE49-F238E27FC236}">
                <a16:creationId xmlns:a16="http://schemas.microsoft.com/office/drawing/2014/main" xmlns="" id="{9EF398AF-8ADC-4399-98B0-D3FA94D5FB96}"/>
              </a:ext>
            </a:extLst>
          </p:cNvPr>
          <p:cNvSpPr txBox="1"/>
          <p:nvPr/>
        </p:nvSpPr>
        <p:spPr>
          <a:xfrm>
            <a:off x="2499914" y="1599398"/>
            <a:ext cx="71649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Dạng</a:t>
            </a: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err="1">
                <a:ln>
                  <a:noFill/>
                </a:ln>
                <a:solidFill>
                  <a:srgbClr val="C00000"/>
                </a:solidFill>
                <a:effectLst/>
                <a:uLnTx/>
                <a:uFillTx/>
                <a:latin typeface="Times New Roman" panose="02020603050405020304" pitchFamily="18" charset="0"/>
                <a:ea typeface="+mn-ea"/>
                <a:cs typeface="Times New Roman" panose="02020603050405020304" pitchFamily="18" charset="0"/>
              </a:rPr>
              <a:t>đề</a:t>
            </a:r>
            <a:r>
              <a:rPr kumimoji="0" lang="en-US"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sz="6000" b="1" smtClean="0">
                <a:solidFill>
                  <a:srgbClr val="C00000"/>
                </a:solidFill>
                <a:latin typeface="Times New Roman" panose="02020603050405020304" pitchFamily="18" charset="0"/>
                <a:cs typeface="Times New Roman" panose="02020603050405020304" pitchFamily="18" charset="0"/>
              </a:rPr>
              <a:t>5</a:t>
            </a:r>
            <a:endPar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B40F5631-E281-4815-BB86-0C7D7B974064}"/>
              </a:ext>
            </a:extLst>
          </p:cNvPr>
          <p:cNvSpPr txBox="1"/>
          <p:nvPr/>
        </p:nvSpPr>
        <p:spPr>
          <a:xfrm>
            <a:off x="2632095" y="2567210"/>
            <a:ext cx="6978483"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6000" b="1" kern="0" dirty="0" err="1">
                <a:solidFill>
                  <a:srgbClr val="000000"/>
                </a:solidFill>
                <a:latin typeface="Times New Roman" panose="02020603050405020304" pitchFamily="18" charset="0"/>
                <a:cs typeface="Times New Roman" panose="02020603050405020304" pitchFamily="18" charset="0"/>
                <a:sym typeface="Arial"/>
              </a:rPr>
              <a:t>N</a:t>
            </a:r>
            <a:r>
              <a:rPr kumimoji="0" lang="en-US" sz="6000" b="1" i="0" u="none" strike="noStrike" kern="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ghị </a:t>
            </a:r>
            <a:r>
              <a:rPr kumimoji="0" lang="en-US" sz="60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6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xuất</a:t>
            </a: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6000" b="1"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 </a:t>
            </a:r>
            <a:r>
              <a:rPr kumimoji="0" lang="en-US" sz="6000" b="1" i="0" u="none" strike="noStrike" kern="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bức </a:t>
            </a:r>
            <a:r>
              <a:rPr kumimoji="0" lang="en-US" sz="60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60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1600" b="0" i="1" u="none" strike="noStrike" kern="0" cap="none" spc="0" normalizeH="0" baseline="0" noProof="0" dirty="0">
              <a:ln>
                <a:noFill/>
              </a:ln>
              <a:solidFill>
                <a:srgbClr val="002060"/>
              </a:solidFill>
              <a:effectLst/>
              <a:uLnTx/>
              <a:uFillTx/>
              <a:latin typeface="Arial"/>
              <a:ea typeface="+mn-ea"/>
              <a:cs typeface="Arial"/>
              <a:sym typeface="Arial"/>
            </a:endParaRPr>
          </a:p>
        </p:txBody>
      </p:sp>
    </p:spTree>
    <p:extLst>
      <p:ext uri="{BB962C8B-B14F-4D97-AF65-F5344CB8AC3E}">
        <p14:creationId xmlns:p14="http://schemas.microsoft.com/office/powerpoint/2010/main" val="1165399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1"/>
          <p:cNvPicPr preferRelativeResize="0"/>
          <p:nvPr/>
        </p:nvPicPr>
        <p:blipFill>
          <a:blip r:embed="rId3" cstate="print">
            <a:alphaModFix/>
          </a:blip>
          <a:stretch>
            <a:fillRect/>
          </a:stretch>
        </p:blipFill>
        <p:spPr>
          <a:xfrm>
            <a:off x="6598634" y="2964935"/>
            <a:ext cx="2984700" cy="3063999"/>
          </a:xfrm>
          <a:prstGeom prst="rect">
            <a:avLst/>
          </a:prstGeom>
          <a:noFill/>
          <a:ln>
            <a:noFill/>
          </a:ln>
        </p:spPr>
      </p:pic>
      <p:pic>
        <p:nvPicPr>
          <p:cNvPr id="370" name="Google Shape;370;p41"/>
          <p:cNvPicPr preferRelativeResize="0"/>
          <p:nvPr/>
        </p:nvPicPr>
        <p:blipFill>
          <a:blip r:embed="rId4" cstate="print">
            <a:alphaModFix/>
          </a:blip>
          <a:stretch>
            <a:fillRect/>
          </a:stretch>
        </p:blipFill>
        <p:spPr>
          <a:xfrm>
            <a:off x="252139" y="-124033"/>
            <a:ext cx="3304931" cy="3392731"/>
          </a:xfrm>
          <a:prstGeom prst="rect">
            <a:avLst/>
          </a:prstGeom>
          <a:noFill/>
          <a:ln>
            <a:noFill/>
          </a:ln>
        </p:spPr>
      </p:pic>
      <p:pic>
        <p:nvPicPr>
          <p:cNvPr id="371" name="Google Shape;371;p41"/>
          <p:cNvPicPr preferRelativeResize="0"/>
          <p:nvPr/>
        </p:nvPicPr>
        <p:blipFill>
          <a:blip r:embed="rId5" cstate="print">
            <a:alphaModFix/>
          </a:blip>
          <a:stretch>
            <a:fillRect/>
          </a:stretch>
        </p:blipFill>
        <p:spPr>
          <a:xfrm rot="-199558">
            <a:off x="-950761" y="-1104117"/>
            <a:ext cx="4654739" cy="5118299"/>
          </a:xfrm>
          <a:prstGeom prst="rect">
            <a:avLst/>
          </a:prstGeom>
          <a:noFill/>
          <a:ln>
            <a:noFill/>
          </a:ln>
        </p:spPr>
      </p:pic>
      <p:pic>
        <p:nvPicPr>
          <p:cNvPr id="372" name="Google Shape;372;p41"/>
          <p:cNvPicPr preferRelativeResize="0"/>
          <p:nvPr/>
        </p:nvPicPr>
        <p:blipFill rotWithShape="1">
          <a:blip r:embed="rId6" cstate="print">
            <a:alphaModFix/>
          </a:blip>
          <a:srcRect/>
          <a:stretch/>
        </p:blipFill>
        <p:spPr>
          <a:xfrm rot="-530018">
            <a:off x="7229929" y="1738403"/>
            <a:ext cx="2349107" cy="2411527"/>
          </a:xfrm>
          <a:prstGeom prst="rect">
            <a:avLst/>
          </a:prstGeom>
          <a:noFill/>
          <a:ln>
            <a:noFill/>
          </a:ln>
        </p:spPr>
      </p:pic>
      <p:pic>
        <p:nvPicPr>
          <p:cNvPr id="373" name="Google Shape;373;p41"/>
          <p:cNvPicPr preferRelativeResize="0"/>
          <p:nvPr/>
        </p:nvPicPr>
        <p:blipFill rotWithShape="1">
          <a:blip r:embed="rId7" cstate="print">
            <a:alphaModFix/>
          </a:blip>
          <a:srcRect l="21679" r="39146"/>
          <a:stretch/>
        </p:blipFill>
        <p:spPr>
          <a:xfrm rot="-2937811">
            <a:off x="3503858" y="2863746"/>
            <a:ext cx="1314980" cy="3444341"/>
          </a:xfrm>
          <a:prstGeom prst="rect">
            <a:avLst/>
          </a:prstGeom>
          <a:noFill/>
          <a:ln>
            <a:noFill/>
          </a:ln>
        </p:spPr>
      </p:pic>
      <p:pic>
        <p:nvPicPr>
          <p:cNvPr id="374" name="Google Shape;374;p41"/>
          <p:cNvPicPr preferRelativeResize="0"/>
          <p:nvPr/>
        </p:nvPicPr>
        <p:blipFill>
          <a:blip r:embed="rId8" cstate="print">
            <a:alphaModFix/>
          </a:blip>
          <a:stretch>
            <a:fillRect/>
          </a:stretch>
        </p:blipFill>
        <p:spPr>
          <a:xfrm>
            <a:off x="4771747" y="3626630"/>
            <a:ext cx="909604" cy="933301"/>
          </a:xfrm>
          <a:prstGeom prst="rect">
            <a:avLst/>
          </a:prstGeom>
          <a:noFill/>
          <a:ln>
            <a:noFill/>
          </a:ln>
        </p:spPr>
      </p:pic>
      <p:sp>
        <p:nvSpPr>
          <p:cNvPr id="375" name="Google Shape;375;p41"/>
          <p:cNvSpPr txBox="1">
            <a:spLocks noGrp="1"/>
          </p:cNvSpPr>
          <p:nvPr>
            <p:ph type="title"/>
          </p:nvPr>
        </p:nvSpPr>
        <p:spPr>
          <a:xfrm flipH="1">
            <a:off x="-475563" y="465104"/>
            <a:ext cx="3805617" cy="1618000"/>
          </a:xfrm>
          <a:prstGeom prst="rect">
            <a:avLst/>
          </a:prstGeom>
        </p:spPr>
        <p:txBody>
          <a:bodyPr spcFirstLastPara="1" wrap="square" lIns="121900" tIns="121900" rIns="121900" bIns="121900" anchor="ctr" anchorCtr="0">
            <a:noAutofit/>
          </a:bodyPr>
          <a:lstStyle/>
          <a:p>
            <a:r>
              <a:rPr lang="en" sz="4000" dirty="0">
                <a:solidFill>
                  <a:srgbClr val="002060"/>
                </a:solidFill>
                <a:latin typeface="Times New Roman" panose="02020603050405020304" pitchFamily="18" charset="0"/>
                <a:cs typeface="Times New Roman" panose="02020603050405020304" pitchFamily="18" charset="0"/>
              </a:rPr>
              <a:t>Hướng</a:t>
            </a:r>
            <a:br>
              <a:rPr lang="en" sz="4000" dirty="0">
                <a:solidFill>
                  <a:srgbClr val="002060"/>
                </a:solidFill>
                <a:latin typeface="Times New Roman" panose="02020603050405020304" pitchFamily="18" charset="0"/>
                <a:cs typeface="Times New Roman" panose="02020603050405020304" pitchFamily="18" charset="0"/>
              </a:rPr>
            </a:br>
            <a:r>
              <a:rPr lang="en" sz="4000" dirty="0">
                <a:solidFill>
                  <a:srgbClr val="002060"/>
                </a:solidFill>
                <a:latin typeface="Times New Roman" panose="02020603050405020304" pitchFamily="18" charset="0"/>
                <a:cs typeface="Times New Roman" panose="02020603050405020304" pitchFamily="18" charset="0"/>
              </a:rPr>
              <a:t> làm bài </a:t>
            </a:r>
            <a:br>
              <a:rPr lang="en" sz="4000" dirty="0">
                <a:solidFill>
                  <a:srgbClr val="002060"/>
                </a:solidFill>
                <a:latin typeface="Times New Roman" panose="02020603050405020304" pitchFamily="18" charset="0"/>
                <a:cs typeface="Times New Roman" panose="02020603050405020304" pitchFamily="18" charset="0"/>
              </a:rPr>
            </a:br>
            <a:r>
              <a:rPr lang="en" sz="4000" dirty="0">
                <a:solidFill>
                  <a:srgbClr val="002060"/>
                </a:solidFill>
                <a:latin typeface="Times New Roman" panose="02020603050405020304" pitchFamily="18" charset="0"/>
                <a:cs typeface="Times New Roman" panose="02020603050405020304" pitchFamily="18" charset="0"/>
              </a:rPr>
              <a:t>chung</a:t>
            </a:r>
            <a:endParaRPr sz="4000" dirty="0">
              <a:solidFill>
                <a:srgbClr val="002060"/>
              </a:solidFill>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xmlns="" id="{DFC1CBDA-9C86-4345-8241-0C84592FFD0A}"/>
              </a:ext>
            </a:extLst>
          </p:cNvPr>
          <p:cNvGraphicFramePr>
            <a:graphicFrameLocks noGrp="1"/>
          </p:cNvGraphicFramePr>
          <p:nvPr>
            <p:extLst>
              <p:ext uri="{D42A27DB-BD31-4B8C-83A1-F6EECF244321}">
                <p14:modId xmlns:p14="http://schemas.microsoft.com/office/powerpoint/2010/main" val="945462618"/>
              </p:ext>
            </p:extLst>
          </p:nvPr>
        </p:nvGraphicFramePr>
        <p:xfrm>
          <a:off x="2951248" y="569172"/>
          <a:ext cx="7809560" cy="5399051"/>
        </p:xfrm>
        <a:graphic>
          <a:graphicData uri="http://schemas.openxmlformats.org/drawingml/2006/table">
            <a:tbl>
              <a:tblPr/>
              <a:tblGrid>
                <a:gridCol w="7809560">
                  <a:extLst>
                    <a:ext uri="{9D8B030D-6E8A-4147-A177-3AD203B41FA5}">
                      <a16:colId xmlns:a16="http://schemas.microsoft.com/office/drawing/2014/main" xmlns="" val="20001"/>
                    </a:ext>
                  </a:extLst>
                </a:gridCol>
              </a:tblGrid>
              <a:tr h="874915">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ctr" defTabSz="685800" rtl="0" eaLnBrk="1" fontAlgn="base" latinLnBrk="0" hangingPunct="1">
                        <a:lnSpc>
                          <a:spcPct val="100000"/>
                        </a:lnSpc>
                        <a:spcBef>
                          <a:spcPts val="120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Vấn</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đề</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nghị</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luận</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một</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bức</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tranh</a:t>
                      </a:r>
                      <a:r>
                        <a:rPr kumimoji="0" lang="en-US" alt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68059">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1. Quan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bức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tranh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điểm</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đặc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biệt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94127">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2.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Giải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thích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bức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tranh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khái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thành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vấn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xã</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hoặc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tưởng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đạo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34297">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3.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điệp</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gợi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bức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tranh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200908">
                <a:tc>
                  <a:txBody>
                    <a:bodyPr/>
                    <a:lstStyle>
                      <a:lvl1pPr marR="0" algn="l" defTabSz="685800" rtl="0">
                        <a:lnSpc>
                          <a:spcPct val="90000"/>
                        </a:lnSpc>
                        <a:spcBef>
                          <a:spcPts val="750"/>
                        </a:spcBef>
                        <a:spcAft>
                          <a:spcPts val="0"/>
                        </a:spcAft>
                        <a:buClr>
                          <a:srgbClr val="000000"/>
                        </a:buClr>
                        <a:buFont typeface="Arial" panose="020B0604020202020204" pitchFamily="34" charset="0"/>
                        <a:defRPr sz="1900" b="0" i="0" u="none" strike="noStrike" cap="none">
                          <a:solidFill>
                            <a:schemeClr val="tx1"/>
                          </a:solidFill>
                          <a:latin typeface="Calibri" panose="020F0502020204030204" pitchFamily="34" charset="0"/>
                          <a:sym typeface="Arial"/>
                        </a:defRPr>
                      </a:lvl1pPr>
                      <a:lvl2pPr marL="742950" marR="0" indent="-285750" algn="l" defTabSz="685800" rtl="0">
                        <a:lnSpc>
                          <a:spcPct val="90000"/>
                        </a:lnSpc>
                        <a:spcBef>
                          <a:spcPts val="375"/>
                        </a:spcBef>
                        <a:spcAft>
                          <a:spcPts val="0"/>
                        </a:spcAft>
                        <a:buClr>
                          <a:srgbClr val="000000"/>
                        </a:buClr>
                        <a:buFont typeface="Arial" panose="020B0604020202020204" pitchFamily="34" charset="0"/>
                        <a:defRPr sz="1600" b="0" i="0" u="none" strike="noStrike" cap="none">
                          <a:solidFill>
                            <a:schemeClr val="tx1"/>
                          </a:solidFill>
                          <a:latin typeface="Calibri" panose="020F0502020204030204" pitchFamily="34" charset="0"/>
                          <a:sym typeface="Arial"/>
                        </a:defRPr>
                      </a:lvl2pPr>
                      <a:lvl3pPr marL="1143000" marR="0" indent="-228600" algn="l" defTabSz="685800" rtl="0">
                        <a:lnSpc>
                          <a:spcPct val="90000"/>
                        </a:lnSpc>
                        <a:spcBef>
                          <a:spcPts val="375"/>
                        </a:spcBef>
                        <a:spcAft>
                          <a:spcPts val="0"/>
                        </a:spcAft>
                        <a:buClr>
                          <a:srgbClr val="000000"/>
                        </a:buClr>
                        <a:buFont typeface="Arial" panose="020B0604020202020204" pitchFamily="34" charset="0"/>
                        <a:defRPr sz="1300" b="0" i="0" u="none" strike="noStrike" cap="none">
                          <a:solidFill>
                            <a:schemeClr val="tx1"/>
                          </a:solidFill>
                          <a:latin typeface="Calibri" panose="020F0502020204030204" pitchFamily="34" charset="0"/>
                          <a:sym typeface="Arial"/>
                        </a:defRPr>
                      </a:lvl3pPr>
                      <a:lvl4pPr marL="16002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4pPr>
                      <a:lvl5pPr marL="2057400" marR="0" indent="-228600" algn="l" defTabSz="685800" rtl="0">
                        <a:lnSpc>
                          <a:spcPct val="90000"/>
                        </a:lnSpc>
                        <a:spcBef>
                          <a:spcPts val="375"/>
                        </a:spcBef>
                        <a:spcAft>
                          <a:spcPts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5pPr>
                      <a:lvl6pPr marL="25146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6pPr>
                      <a:lvl7pPr marL="29718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7pPr>
                      <a:lvl8pPr marL="34290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8pPr>
                      <a:lvl9pPr marL="3886200" marR="0" indent="-228600" algn="l" defTabSz="685800" rtl="0" fontAlgn="base">
                        <a:lnSpc>
                          <a:spcPct val="90000"/>
                        </a:lnSpc>
                        <a:spcBef>
                          <a:spcPts val="375"/>
                        </a:spcBef>
                        <a:spcAft>
                          <a:spcPct val="0"/>
                        </a:spcAft>
                        <a:buClr>
                          <a:srgbClr val="000000"/>
                        </a:buClr>
                        <a:buFont typeface="Arial" panose="020B0604020202020204" pitchFamily="34" charset="0"/>
                        <a:defRPr sz="1100" b="0" i="0" u="none" strike="noStrike" cap="none">
                          <a:solidFill>
                            <a:schemeClr val="tx1"/>
                          </a:solidFill>
                          <a:latin typeface="Calibri" panose="020F0502020204030204" pitchFamily="34" charset="0"/>
                          <a:sym typeface="Arial"/>
                        </a:defRPr>
                      </a:lvl9pPr>
                    </a:lstStyle>
                    <a:p>
                      <a:pPr marL="0" marR="0" lvl="0" indent="0" algn="just" defTabSz="6858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4. Sau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khái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quát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vấn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nghị</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gợi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ra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bức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tranh</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triển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khai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ý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bố</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cục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chặt</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hợp</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theo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dạng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nghị</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luận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xã</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tưởng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đạo</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hoặc</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tượng</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xã</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hội</a:t>
                      </a:r>
                      <a:r>
                        <a:rPr kumimoji="0" lang="en-US" alt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p>
                  </a:txBody>
                  <a:tcPr marL="33721" marR="33721" marT="33716" marB="33716"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43701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7302314"/>
              </p:ext>
            </p:extLst>
          </p:nvPr>
        </p:nvGraphicFramePr>
        <p:xfrm>
          <a:off x="69272" y="0"/>
          <a:ext cx="12122728" cy="1097280"/>
        </p:xfrm>
        <a:graphic>
          <a:graphicData uri="http://schemas.openxmlformats.org/drawingml/2006/table">
            <a:tbl>
              <a:tblPr firstRow="1" firstCol="1" bandRow="1">
                <a:tableStyleId>{5C22544A-7EE6-4342-B048-85BDC9FD1C3A}</a:tableStyleId>
              </a:tblPr>
              <a:tblGrid>
                <a:gridCol w="5125225">
                  <a:extLst>
                    <a:ext uri="{9D8B030D-6E8A-4147-A177-3AD203B41FA5}">
                      <a16:colId xmlns:a16="http://schemas.microsoft.com/office/drawing/2014/main" xmlns="" val="3739952092"/>
                    </a:ext>
                  </a:extLst>
                </a:gridCol>
                <a:gridCol w="6997503">
                  <a:extLst>
                    <a:ext uri="{9D8B030D-6E8A-4147-A177-3AD203B41FA5}">
                      <a16:colId xmlns:a16="http://schemas.microsoft.com/office/drawing/2014/main" xmlns="" val="1253020050"/>
                    </a:ext>
                  </a:extLst>
                </a:gridCol>
              </a:tblGrid>
              <a:tr h="736978">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b="1" kern="1200" smtClean="0">
                          <a:solidFill>
                            <a:srgbClr val="0070C0"/>
                          </a:solidFill>
                          <a:latin typeface="+mn-lt"/>
                          <a:ea typeface="+mn-ea"/>
                          <a:cs typeface="+mn-cs"/>
                        </a:rPr>
                        <a:t>PHÒNG GD&amp;ĐT QUỐC OAI</a:t>
                      </a:r>
                    </a:p>
                    <a:p>
                      <a:pPr marL="0" marR="0" algn="just">
                        <a:spcBef>
                          <a:spcPts val="0"/>
                        </a:spcBef>
                        <a:spcAft>
                          <a:spcPts val="0"/>
                        </a:spcAft>
                      </a:pPr>
                      <a:r>
                        <a:rPr lang="en-US" sz="1400" kern="1200" baseline="0" smtClean="0">
                          <a:solidFill>
                            <a:srgbClr val="0070C0"/>
                          </a:solidFill>
                          <a:effectLst/>
                          <a:latin typeface="Times New Roman" pitchFamily="18" charset="0"/>
                          <a:cs typeface="Times New Roman" pitchFamily="18" charset="0"/>
                        </a:rPr>
                        <a:t>                 Đ</a:t>
                      </a:r>
                      <a:r>
                        <a:rPr lang="en-US" sz="1400" kern="1200" smtClean="0">
                          <a:solidFill>
                            <a:srgbClr val="0070C0"/>
                          </a:solidFill>
                          <a:effectLst/>
                          <a:latin typeface="Times New Roman" pitchFamily="18" charset="0"/>
                          <a:cs typeface="Times New Roman" pitchFamily="18" charset="0"/>
                        </a:rPr>
                        <a:t>Ề </a:t>
                      </a:r>
                      <a:r>
                        <a:rPr lang="en-US" sz="1400" kern="1200" dirty="0">
                          <a:solidFill>
                            <a:srgbClr val="0070C0"/>
                          </a:solidFill>
                          <a:effectLst/>
                          <a:latin typeface="Times New Roman" pitchFamily="18" charset="0"/>
                          <a:cs typeface="Times New Roman" pitchFamily="18" charset="0"/>
                        </a:rPr>
                        <a:t>CHÍNH THỨC</a:t>
                      </a:r>
                      <a:endParaRPr lang="en-US" sz="1400" dirty="0">
                        <a:solidFill>
                          <a:srgbClr val="0070C0"/>
                        </a:solidFill>
                        <a:effectLst/>
                        <a:latin typeface="Times New Roman" pitchFamily="18" charset="0"/>
                        <a:ea typeface="Times New Roman" panose="02020603050405020304" pitchFamily="18" charset="0"/>
                        <a:cs typeface="Times New Roman" pitchFamily="18" charset="0"/>
                      </a:endParaRPr>
                    </a:p>
                  </a:txBody>
                  <a:tcPr marL="68580" marR="68580" marT="0" marB="0">
                    <a:solidFill>
                      <a:schemeClr val="accent2">
                        <a:lumMod val="20000"/>
                        <a:lumOff val="80000"/>
                      </a:schemeClr>
                    </a:solidFill>
                  </a:tcPr>
                </a:tc>
                <a:tc>
                  <a:txBody>
                    <a:bodyPr/>
                    <a:lstStyle/>
                    <a:p>
                      <a:pPr algn="ctr"/>
                      <a:r>
                        <a:rPr lang="en-US" sz="1400" kern="1200">
                          <a:solidFill>
                            <a:srgbClr val="0070C0"/>
                          </a:solidFill>
                          <a:effectLst/>
                        </a:rPr>
                        <a:t> </a:t>
                      </a:r>
                      <a:r>
                        <a:rPr lang="en-US" sz="1800" b="1" kern="1200" smtClean="0">
                          <a:solidFill>
                            <a:srgbClr val="0070C0"/>
                          </a:solidFill>
                          <a:latin typeface="+mn-lt"/>
                          <a:ea typeface="+mn-ea"/>
                          <a:cs typeface="+mn-cs"/>
                        </a:rPr>
                        <a:t>ĐỀ OLYMPIC NGỮ VĂN 7</a:t>
                      </a:r>
                    </a:p>
                    <a:p>
                      <a:r>
                        <a:rPr lang="en-US" sz="1800" b="1" kern="1200" smtClean="0">
                          <a:solidFill>
                            <a:srgbClr val="0070C0"/>
                          </a:solidFill>
                          <a:latin typeface="+mn-lt"/>
                          <a:ea typeface="+mn-ea"/>
                          <a:cs typeface="+mn-cs"/>
                        </a:rPr>
                        <a:t>                                                      Năm học 2022- 2023</a:t>
                      </a:r>
                    </a:p>
                    <a:p>
                      <a:r>
                        <a:rPr lang="en-US" sz="1800" b="1" i="1" kern="1200" smtClean="0">
                          <a:solidFill>
                            <a:srgbClr val="0070C0"/>
                          </a:solidFill>
                          <a:latin typeface="+mn-lt"/>
                          <a:ea typeface="+mn-ea"/>
                          <a:cs typeface="+mn-cs"/>
                        </a:rPr>
                        <a:t>                      </a:t>
                      </a:r>
                      <a:r>
                        <a:rPr lang="vi-VN" sz="1800" b="1" i="1" kern="1200" smtClean="0">
                          <a:solidFill>
                            <a:srgbClr val="0070C0"/>
                          </a:solidFill>
                          <a:latin typeface="+mn-lt"/>
                          <a:ea typeface="+mn-ea"/>
                          <a:cs typeface="+mn-cs"/>
                        </a:rPr>
                        <a:t>Thời gian : 120 phút (không kể thời gian giao đề)</a:t>
                      </a:r>
                      <a:r>
                        <a:rPr lang="vi-VN" sz="1800" b="1" kern="1200" smtClean="0">
                          <a:solidFill>
                            <a:srgbClr val="0070C0"/>
                          </a:solidFill>
                          <a:latin typeface="+mn-lt"/>
                          <a:ea typeface="+mn-ea"/>
                          <a:cs typeface="+mn-cs"/>
                        </a:rPr>
                        <a:t>	</a:t>
                      </a:r>
                      <a:endParaRPr lang="en-US" sz="1800" b="1" kern="1200" smtClean="0">
                        <a:solidFill>
                          <a:srgbClr val="0070C0"/>
                        </a:solidFill>
                        <a:latin typeface="+mn-lt"/>
                        <a:ea typeface="+mn-ea"/>
                        <a:cs typeface="+mn-cs"/>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3420378426"/>
                  </a:ext>
                </a:extLst>
              </a:tr>
            </a:tbl>
          </a:graphicData>
        </a:graphic>
      </p:graphicFrame>
      <p:sp>
        <p:nvSpPr>
          <p:cNvPr id="5" name="Rectangle 1"/>
          <p:cNvSpPr>
            <a:spLocks noChangeArrowheads="1"/>
          </p:cNvSpPr>
          <p:nvPr/>
        </p:nvSpPr>
        <p:spPr bwMode="auto">
          <a:xfrm rot="10800000" flipV="1">
            <a:off x="0" y="1044027"/>
            <a:ext cx="12191999" cy="5909310"/>
          </a:xfrm>
          <a:prstGeom prst="rect">
            <a:avLst/>
          </a:prstGeom>
          <a:solidFill>
            <a:schemeClr val="tx2"/>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b-NO" sz="1400" b="1" u="sng" smtClean="0">
                <a:solidFill>
                  <a:srgbClr val="FF0000"/>
                </a:solidFill>
              </a:rPr>
              <a:t>PHẦN I (8 điểm) </a:t>
            </a:r>
            <a:endParaRPr lang="en-US" sz="1400" b="1" u="sng" smtClean="0">
              <a:solidFill>
                <a:srgbClr val="FF0000"/>
              </a:solidFill>
            </a:endParaRPr>
          </a:p>
          <a:p>
            <a:r>
              <a:rPr lang="en-US" sz="1400" b="1" smtClean="0">
                <a:solidFill>
                  <a:srgbClr val="170E5C"/>
                </a:solidFill>
              </a:rPr>
              <a:t>Xin làm hạt phù sa</a:t>
            </a:r>
          </a:p>
          <a:p>
            <a:r>
              <a:rPr lang="en-US" sz="1400" b="1" smtClean="0">
                <a:solidFill>
                  <a:srgbClr val="170E5C"/>
                </a:solidFill>
              </a:rPr>
              <a:t>1.</a:t>
            </a:r>
            <a:r>
              <a:rPr lang="en-US" sz="1400" b="1" i="1" smtClean="0">
                <a:solidFill>
                  <a:srgbClr val="170E5C"/>
                </a:solidFill>
              </a:rPr>
              <a:t> Xin dâng lời của nắng                                  </a:t>
            </a:r>
            <a:r>
              <a:rPr lang="en-US" sz="1400" b="1" smtClean="0">
                <a:solidFill>
                  <a:srgbClr val="170E5C"/>
                </a:solidFill>
              </a:rPr>
              <a:t>  2</a:t>
            </a:r>
            <a:r>
              <a:rPr lang="en-US" sz="1400" b="1" i="1" smtClean="0">
                <a:solidFill>
                  <a:srgbClr val="170E5C"/>
                </a:solidFill>
              </a:rPr>
              <a:t>. Chiến tranh đã qua rồi</a:t>
            </a:r>
            <a:r>
              <a:rPr lang="en-US" sz="1400" b="1" smtClean="0">
                <a:solidFill>
                  <a:srgbClr val="170E5C"/>
                </a:solidFill>
              </a:rPr>
              <a:t/>
            </a:r>
            <a:br>
              <a:rPr lang="en-US" sz="1400" b="1" smtClean="0">
                <a:solidFill>
                  <a:srgbClr val="170E5C"/>
                </a:solidFill>
              </a:rPr>
            </a:br>
            <a:r>
              <a:rPr lang="en-US" sz="1400" b="1" smtClean="0">
                <a:solidFill>
                  <a:srgbClr val="170E5C"/>
                </a:solidFill>
              </a:rPr>
              <a:t>         </a:t>
            </a:r>
            <a:r>
              <a:rPr lang="en-US" sz="1400" b="1" i="1" smtClean="0">
                <a:solidFill>
                  <a:srgbClr val="170E5C"/>
                </a:solidFill>
              </a:rPr>
              <a:t>Mang lửa ấm mặt trời                                           Bão tố đã qua rồi</a:t>
            </a:r>
            <a:r>
              <a:rPr lang="en-US" sz="1400" b="1" smtClean="0">
                <a:solidFill>
                  <a:srgbClr val="170E5C"/>
                </a:solidFill>
              </a:rPr>
              <a:t/>
            </a:r>
            <a:br>
              <a:rPr lang="en-US" sz="1400" b="1" smtClean="0">
                <a:solidFill>
                  <a:srgbClr val="170E5C"/>
                </a:solidFill>
              </a:rPr>
            </a:br>
            <a:r>
              <a:rPr lang="en-US" sz="1400" b="1" smtClean="0">
                <a:solidFill>
                  <a:srgbClr val="170E5C"/>
                </a:solidFill>
              </a:rPr>
              <a:t>        </a:t>
            </a:r>
            <a:r>
              <a:rPr lang="en-US" sz="1400" b="1" i="1" smtClean="0">
                <a:solidFill>
                  <a:srgbClr val="170E5C"/>
                </a:solidFill>
              </a:rPr>
              <a:t>Xin dâng lời biển cả                                             Vết thương còn rỉ máu</a:t>
            </a:r>
            <a:r>
              <a:rPr lang="en-US" sz="1400" b="1" smtClean="0">
                <a:solidFill>
                  <a:srgbClr val="170E5C"/>
                </a:solidFill>
              </a:rPr>
              <a:t/>
            </a:r>
            <a:br>
              <a:rPr lang="en-US" sz="1400" b="1" smtClean="0">
                <a:solidFill>
                  <a:srgbClr val="170E5C"/>
                </a:solidFill>
              </a:rPr>
            </a:br>
            <a:r>
              <a:rPr lang="en-US" sz="1400" b="1" smtClean="0">
                <a:solidFill>
                  <a:srgbClr val="170E5C"/>
                </a:solidFill>
              </a:rPr>
              <a:t>         </a:t>
            </a:r>
            <a:r>
              <a:rPr lang="en-US" sz="1400" b="1" i="1" smtClean="0">
                <a:solidFill>
                  <a:srgbClr val="170E5C"/>
                </a:solidFill>
              </a:rPr>
              <a:t>Mang bao dung tình người.                                 Mầm non không đâm chồi.</a:t>
            </a:r>
            <a:r>
              <a:rPr lang="en-US" sz="1400" b="1" smtClean="0">
                <a:solidFill>
                  <a:srgbClr val="170E5C"/>
                </a:solidFill>
              </a:rPr>
              <a:t/>
            </a:r>
            <a:br>
              <a:rPr lang="en-US" sz="1400" b="1" smtClean="0">
                <a:solidFill>
                  <a:srgbClr val="170E5C"/>
                </a:solidFill>
              </a:rPr>
            </a:br>
            <a:r>
              <a:rPr lang="en-US" sz="1400" b="1" smtClean="0">
                <a:solidFill>
                  <a:srgbClr val="170E5C"/>
                </a:solidFill>
              </a:rPr>
              <a:t> </a:t>
            </a:r>
            <a:br>
              <a:rPr lang="en-US" sz="1400" b="1" smtClean="0">
                <a:solidFill>
                  <a:srgbClr val="170E5C"/>
                </a:solidFill>
              </a:rPr>
            </a:br>
            <a:r>
              <a:rPr lang="en-US" sz="1400" b="1" smtClean="0">
                <a:solidFill>
                  <a:srgbClr val="170E5C"/>
                </a:solidFill>
              </a:rPr>
              <a:t>       3.</a:t>
            </a:r>
            <a:r>
              <a:rPr lang="en-US" sz="1400" b="1" i="1" smtClean="0">
                <a:solidFill>
                  <a:srgbClr val="170E5C"/>
                </a:solidFill>
              </a:rPr>
              <a:t> Ánh mắt cho em thơ                                      </a:t>
            </a:r>
            <a:r>
              <a:rPr lang="en-US" sz="1400" b="1" smtClean="0">
                <a:solidFill>
                  <a:srgbClr val="170E5C"/>
                </a:solidFill>
              </a:rPr>
              <a:t>4.</a:t>
            </a:r>
            <a:r>
              <a:rPr lang="en-US" sz="1400" b="1" i="1" smtClean="0">
                <a:solidFill>
                  <a:srgbClr val="170E5C"/>
                </a:solidFill>
              </a:rPr>
              <a:t> Bắt đầu từ giọt nắng</a:t>
            </a:r>
            <a:r>
              <a:rPr lang="en-US" sz="1400" b="1" smtClean="0">
                <a:solidFill>
                  <a:srgbClr val="170E5C"/>
                </a:solidFill>
              </a:rPr>
              <a:t/>
            </a:r>
            <a:br>
              <a:rPr lang="en-US" sz="1400" b="1" smtClean="0">
                <a:solidFill>
                  <a:srgbClr val="170E5C"/>
                </a:solidFill>
              </a:rPr>
            </a:br>
            <a:r>
              <a:rPr lang="en-US" sz="1400" b="1" i="1" smtClean="0">
                <a:solidFill>
                  <a:srgbClr val="170E5C"/>
                </a:solidFill>
              </a:rPr>
              <a:t>          Thắp lửa từ ngàn nắng                                     Góp nên lửa mặt trời</a:t>
            </a:r>
            <a:r>
              <a:rPr lang="en-US" sz="1400" b="1" smtClean="0">
                <a:solidFill>
                  <a:srgbClr val="170E5C"/>
                </a:solidFill>
              </a:rPr>
              <a:t/>
            </a:r>
            <a:br>
              <a:rPr lang="en-US" sz="1400" b="1" smtClean="0">
                <a:solidFill>
                  <a:srgbClr val="170E5C"/>
                </a:solidFill>
              </a:rPr>
            </a:br>
            <a:r>
              <a:rPr lang="en-US" sz="1400" b="1" i="1" smtClean="0">
                <a:solidFill>
                  <a:srgbClr val="170E5C"/>
                </a:solidFill>
              </a:rPr>
              <a:t>          Nụ cười cho em thơ                                          Bắt đầu từ hạt muối</a:t>
            </a:r>
            <a:r>
              <a:rPr lang="en-US" sz="1400" b="1" smtClean="0">
                <a:solidFill>
                  <a:srgbClr val="170E5C"/>
                </a:solidFill>
              </a:rPr>
              <a:t/>
            </a:r>
            <a:br>
              <a:rPr lang="en-US" sz="1400" b="1" smtClean="0">
                <a:solidFill>
                  <a:srgbClr val="170E5C"/>
                </a:solidFill>
              </a:rPr>
            </a:br>
            <a:r>
              <a:rPr lang="en-US" sz="1400" b="1" i="1" smtClean="0">
                <a:solidFill>
                  <a:srgbClr val="170E5C"/>
                </a:solidFill>
              </a:rPr>
              <a:t>          Kết tình yêu biển rộng.                                     Kết vị mặn biển đời.</a:t>
            </a:r>
            <a:r>
              <a:rPr lang="en-US" sz="1400" b="1" smtClean="0">
                <a:solidFill>
                  <a:srgbClr val="170E5C"/>
                </a:solidFill>
              </a:rPr>
              <a:t/>
            </a:r>
            <a:br>
              <a:rPr lang="en-US" sz="1400" b="1" smtClean="0">
                <a:solidFill>
                  <a:srgbClr val="170E5C"/>
                </a:solidFill>
              </a:rPr>
            </a:br>
            <a:r>
              <a:rPr lang="en-US" sz="1400" b="1" smtClean="0">
                <a:solidFill>
                  <a:srgbClr val="170E5C"/>
                </a:solidFill>
              </a:rPr>
              <a:t/>
            </a:r>
            <a:br>
              <a:rPr lang="en-US" sz="1400" b="1" smtClean="0">
                <a:solidFill>
                  <a:srgbClr val="170E5C"/>
                </a:solidFill>
              </a:rPr>
            </a:br>
            <a:r>
              <a:rPr lang="en-US" sz="1400" b="1" smtClean="0">
                <a:solidFill>
                  <a:srgbClr val="170E5C"/>
                </a:solidFill>
              </a:rPr>
              <a:t>                                     5.</a:t>
            </a:r>
            <a:r>
              <a:rPr lang="en-US" sz="1400" b="1" i="1" smtClean="0">
                <a:solidFill>
                  <a:srgbClr val="170E5C"/>
                </a:solidFill>
              </a:rPr>
              <a:t> Ước làm một hạt phù sa</a:t>
            </a:r>
            <a:r>
              <a:rPr lang="en-US" sz="1400" b="1" smtClean="0">
                <a:solidFill>
                  <a:srgbClr val="170E5C"/>
                </a:solidFill>
              </a:rPr>
              <a:t/>
            </a:r>
            <a:br>
              <a:rPr lang="en-US" sz="1400" b="1" smtClean="0">
                <a:solidFill>
                  <a:srgbClr val="170E5C"/>
                </a:solidFill>
              </a:rPr>
            </a:br>
            <a:r>
              <a:rPr lang="en-US" sz="1400" b="1" i="1" smtClean="0">
                <a:solidFill>
                  <a:srgbClr val="170E5C"/>
                </a:solidFill>
              </a:rPr>
              <a:t>                                     Ước làm một tiếng chim ca xanh trời</a:t>
            </a:r>
            <a:r>
              <a:rPr lang="en-US" sz="1400" b="1" smtClean="0">
                <a:solidFill>
                  <a:srgbClr val="170E5C"/>
                </a:solidFill>
              </a:rPr>
              <a:t/>
            </a:r>
            <a:br>
              <a:rPr lang="en-US" sz="1400" b="1" smtClean="0">
                <a:solidFill>
                  <a:srgbClr val="170E5C"/>
                </a:solidFill>
              </a:rPr>
            </a:br>
            <a:r>
              <a:rPr lang="en-US" sz="1400" b="1" i="1" smtClean="0">
                <a:solidFill>
                  <a:srgbClr val="170E5C"/>
                </a:solidFill>
              </a:rPr>
              <a:t>                                    Ước làm tia nắng vàng tươi</a:t>
            </a:r>
            <a:r>
              <a:rPr lang="en-US" sz="1400" b="1" smtClean="0">
                <a:solidFill>
                  <a:srgbClr val="170E5C"/>
                </a:solidFill>
              </a:rPr>
              <a:t/>
            </a:r>
            <a:br>
              <a:rPr lang="en-US" sz="1400" b="1" smtClean="0">
                <a:solidFill>
                  <a:srgbClr val="170E5C"/>
                </a:solidFill>
              </a:rPr>
            </a:br>
            <a:r>
              <a:rPr lang="en-US" sz="1400" b="1" i="1" smtClean="0">
                <a:solidFill>
                  <a:srgbClr val="170E5C"/>
                </a:solidFill>
              </a:rPr>
              <a:t>                                    Ước làm một hạt mưa rơi ấm chồi.</a:t>
            </a:r>
            <a:endParaRPr lang="en-US" sz="1400" b="1" smtClean="0">
              <a:solidFill>
                <a:srgbClr val="170E5C"/>
              </a:solidFill>
            </a:endParaRPr>
          </a:p>
          <a:p>
            <a:r>
              <a:rPr lang="en-US" sz="1400" b="1" smtClean="0">
                <a:solidFill>
                  <a:srgbClr val="170E5C"/>
                </a:solidFill>
              </a:rPr>
              <a:t>                                                                                          (Lê Cảnh Nhạc)</a:t>
            </a:r>
          </a:p>
          <a:p>
            <a:r>
              <a:rPr lang="nb-NO" sz="1400" b="1" smtClean="0">
                <a:solidFill>
                  <a:srgbClr val="170E5C"/>
                </a:solidFill>
              </a:rPr>
              <a:t>Viết đoạn văn trình bày cảm nhận của em về khổ thơ số 4,5? (khoảng 01 trang giấy thi).</a:t>
            </a:r>
            <a:endParaRPr lang="en-US" sz="1400" b="1" smtClean="0">
              <a:solidFill>
                <a:srgbClr val="170E5C"/>
              </a:solidFill>
            </a:endParaRPr>
          </a:p>
          <a:p>
            <a:r>
              <a:rPr lang="vi-VN" sz="1400" b="1" u="sng" smtClean="0">
                <a:solidFill>
                  <a:srgbClr val="FF0000"/>
                </a:solidFill>
              </a:rPr>
              <a:t>PHẦN II (12 điểm) </a:t>
            </a:r>
            <a:endParaRPr lang="en-US" sz="1400" b="1" u="sng" smtClean="0">
              <a:solidFill>
                <a:srgbClr val="FF0000"/>
              </a:solidFill>
            </a:endParaRPr>
          </a:p>
          <a:p>
            <a:r>
              <a:rPr lang="nb-NO" sz="1400" b="1" i="1" smtClean="0">
                <a:solidFill>
                  <a:srgbClr val="170E5C"/>
                </a:solidFill>
              </a:rPr>
              <a:t>          Hỡi người sắp đi xa, người có muốn đem gì theo không?</a:t>
            </a:r>
            <a:endParaRPr lang="en-US" sz="1400" b="1" smtClean="0">
              <a:solidFill>
                <a:srgbClr val="170E5C"/>
              </a:solidFill>
            </a:endParaRPr>
          </a:p>
          <a:p>
            <a:r>
              <a:rPr lang="nb-NO" sz="1400" b="1" i="1" smtClean="0">
                <a:solidFill>
                  <a:srgbClr val="170E5C"/>
                </a:solidFill>
              </a:rPr>
              <a:t>	Tôi chỉ mong được một vài ánh mắt nhìn quyến luyến</a:t>
            </a:r>
            <a:endParaRPr lang="en-US" sz="1400" b="1" smtClean="0">
              <a:solidFill>
                <a:srgbClr val="170E5C"/>
              </a:solidFill>
            </a:endParaRPr>
          </a:p>
          <a:p>
            <a:r>
              <a:rPr lang="nb-NO" sz="1400" b="1" i="1" smtClean="0">
                <a:solidFill>
                  <a:srgbClr val="170E5C"/>
                </a:solidFill>
              </a:rPr>
              <a:t>	Người có muốn gửi lại gì không?</a:t>
            </a:r>
            <a:endParaRPr lang="en-US" sz="1400" b="1" smtClean="0">
              <a:solidFill>
                <a:srgbClr val="170E5C"/>
              </a:solidFill>
            </a:endParaRPr>
          </a:p>
          <a:p>
            <a:r>
              <a:rPr lang="nb-NO" sz="1400" b="1" i="1" smtClean="0">
                <a:solidFill>
                  <a:srgbClr val="170E5C"/>
                </a:solidFill>
              </a:rPr>
              <a:t>	Chút nắng ấm cho người tôi yêu thương.</a:t>
            </a:r>
            <a:endParaRPr lang="en-US" sz="1400" b="1" smtClean="0">
              <a:solidFill>
                <a:srgbClr val="170E5C"/>
              </a:solidFill>
            </a:endParaRPr>
          </a:p>
          <a:p>
            <a:r>
              <a:rPr lang="nb-NO" sz="1400" b="1" i="1" smtClean="0">
                <a:solidFill>
                  <a:srgbClr val="170E5C"/>
                </a:solidFill>
              </a:rPr>
              <a:t>                                                           (</a:t>
            </a:r>
            <a:r>
              <a:rPr lang="nb-NO" sz="1400" b="1" smtClean="0">
                <a:solidFill>
                  <a:srgbClr val="170E5C"/>
                </a:solidFill>
              </a:rPr>
              <a:t>Niềm nhỏ</a:t>
            </a:r>
            <a:r>
              <a:rPr lang="nb-NO" sz="1400" b="1" i="1" smtClean="0">
                <a:solidFill>
                  <a:srgbClr val="170E5C"/>
                </a:solidFill>
              </a:rPr>
              <a:t>- </a:t>
            </a:r>
            <a:r>
              <a:rPr lang="nb-NO" sz="1400" b="1" smtClean="0">
                <a:solidFill>
                  <a:srgbClr val="170E5C"/>
                </a:solidFill>
              </a:rPr>
              <a:t>Nguyễn Đình Thi</a:t>
            </a:r>
            <a:r>
              <a:rPr lang="nb-NO" sz="1400" b="1" i="1" smtClean="0">
                <a:solidFill>
                  <a:srgbClr val="170E5C"/>
                </a:solidFill>
              </a:rPr>
              <a:t>)</a:t>
            </a:r>
            <a:endParaRPr lang="en-US" sz="1400" b="1" smtClean="0">
              <a:solidFill>
                <a:srgbClr val="170E5C"/>
              </a:solidFill>
            </a:endParaRPr>
          </a:p>
          <a:p>
            <a:r>
              <a:rPr lang="nb-NO" sz="1400" b="1" smtClean="0">
                <a:solidFill>
                  <a:srgbClr val="170E5C"/>
                </a:solidFill>
              </a:rPr>
              <a:t>Từ đoạn thơ, hãy trình bày suy nghĩ về điều quý giá nhất với em?</a:t>
            </a:r>
            <a:endParaRPr lang="en-US" sz="1400" b="1" smtClean="0">
              <a:solidFill>
                <a:srgbClr val="170E5C"/>
              </a:solidFill>
            </a:endParaRPr>
          </a:p>
          <a:p>
            <a:r>
              <a:rPr lang="nb-NO" sz="1400" b="1" i="1" smtClean="0">
                <a:solidFill>
                  <a:srgbClr val="170E5C"/>
                </a:solidFill>
              </a:rPr>
              <a:t> </a:t>
            </a:r>
            <a:endParaRPr lang="en-US" sz="1400" b="1" smtClean="0">
              <a:solidFill>
                <a:srgbClr val="170E5C"/>
              </a:solidFill>
            </a:endParaRPr>
          </a:p>
          <a:p>
            <a:pPr marL="0" marR="0" lvl="0" indent="457200" algn="l" defTabSz="914400" rtl="0" eaLnBrk="0" fontAlgn="base" latinLnBrk="0" hangingPunct="0">
              <a:spcBef>
                <a:spcPts val="0"/>
              </a:spcBef>
              <a:spcAft>
                <a:spcPts val="0"/>
              </a:spcAft>
              <a:buClrTx/>
              <a:buSzTx/>
              <a:buFontTx/>
              <a:buNone/>
              <a:tabLst/>
            </a:pPr>
            <a:endParaRPr kumimoji="0" lang="en-US" sz="1400" b="0" i="0" u="none" strike="noStrike" kern="1200" cap="none" spc="0" normalizeH="0" baseline="0" noProof="0" dirty="0">
              <a:ln>
                <a:noFill/>
              </a:ln>
              <a:solidFill>
                <a:srgbClr val="333333"/>
              </a:solidFill>
              <a:effectLst/>
              <a:uLnTx/>
              <a:uFillTx/>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93879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75823" y="4067113"/>
            <a:ext cx="6436701" cy="928167"/>
          </a:xfrm>
          <a:prstGeom prst="rect">
            <a:avLst/>
          </a:prstGeom>
          <a:noFill/>
          <a:ln>
            <a:noFill/>
          </a:ln>
        </p:spPr>
      </p:pic>
      <p:sp>
        <p:nvSpPr>
          <p:cNvPr id="3" name="Subtitle 2">
            <a:extLst>
              <a:ext uri="{FF2B5EF4-FFF2-40B4-BE49-F238E27FC236}">
                <a16:creationId xmlns:a16="http://schemas.microsoft.com/office/drawing/2014/main" xmlns="" id="{3281329C-78FD-49FF-896D-31061155FB30}"/>
              </a:ext>
            </a:extLst>
          </p:cNvPr>
          <p:cNvSpPr>
            <a:spLocks noGrp="1"/>
          </p:cNvSpPr>
          <p:nvPr>
            <p:ph type="subTitle" idx="1"/>
          </p:nvPr>
        </p:nvSpPr>
        <p:spPr>
          <a:xfrm>
            <a:off x="1072824" y="540612"/>
            <a:ext cx="10371031" cy="673166"/>
          </a:xfrm>
        </p:spPr>
        <p:txBody>
          <a:bodyPr/>
          <a:lstStyle/>
          <a:p>
            <a:r>
              <a:rPr lang="en-US" sz="3200" dirty="0" err="1">
                <a:solidFill>
                  <a:srgbClr val="FF0000"/>
                </a:solidFill>
                <a:latin typeface="Times New Roman" panose="02020603050405020304" pitchFamily="18" charset="0"/>
                <a:cs typeface="Times New Roman" panose="02020603050405020304" pitchFamily="18" charset="0"/>
              </a:rPr>
              <a:t>Suy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vấn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luận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gợi</a:t>
            </a:r>
            <a:r>
              <a:rPr lang="en-US" sz="3200" dirty="0">
                <a:solidFill>
                  <a:srgbClr val="FF0000"/>
                </a:solidFill>
                <a:latin typeface="Times New Roman" panose="02020603050405020304" pitchFamily="18" charset="0"/>
                <a:cs typeface="Times New Roman" panose="02020603050405020304" pitchFamily="18" charset="0"/>
              </a:rPr>
              <a:t> ra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2403EF5-99B9-45EB-BAFB-F183C315D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8103" y="1329785"/>
            <a:ext cx="3290643" cy="1882534"/>
          </a:xfrm>
          <a:prstGeom prst="rect">
            <a:avLst/>
          </a:prstGeom>
          <a:noFill/>
          <a:ln>
            <a:noFill/>
          </a:ln>
        </p:spPr>
      </p:pic>
      <p:sp>
        <p:nvSpPr>
          <p:cNvPr id="6" name="TextBox 5">
            <a:extLst>
              <a:ext uri="{FF2B5EF4-FFF2-40B4-BE49-F238E27FC236}">
                <a16:creationId xmlns:a16="http://schemas.microsoft.com/office/drawing/2014/main" xmlns="" id="{79993605-D81A-4F81-8F19-8698CC05E42E}"/>
              </a:ext>
            </a:extLst>
          </p:cNvPr>
          <p:cNvSpPr txBox="1"/>
          <p:nvPr/>
        </p:nvSpPr>
        <p:spPr>
          <a:xfrm>
            <a:off x="1086679" y="3313043"/>
            <a:ext cx="3489425" cy="3416320"/>
          </a:xfrm>
          <a:prstGeom prst="rect">
            <a:avLst/>
          </a:prstGeom>
          <a:noFill/>
        </p:spPr>
        <p:txBody>
          <a:bodyPr wrap="square">
            <a:spAutoFit/>
          </a:bodyPr>
          <a:lstStyle/>
          <a:p>
            <a:pPr marL="0" marR="0" algn="just">
              <a:lnSpc>
                <a:spcPct val="150000"/>
              </a:lnSpc>
              <a:spcBef>
                <a:spcPts val="0"/>
              </a:spcBef>
              <a:spcAft>
                <a:spcPts val="1200"/>
              </a:spcAft>
            </a:pPr>
            <a:r>
              <a:rPr lang="en-US" sz="2400" dirty="0" err="1">
                <a:solidFill>
                  <a:srgbClr val="0000FF"/>
                </a:solidFill>
                <a:latin typeface="Times New Roman" panose="02020603050405020304" pitchFamily="18" charset="0"/>
                <a:ea typeface="Times New Roman" panose="02020603050405020304" pitchFamily="18" charset="0"/>
              </a:rPr>
              <a:t>T</a:t>
            </a:r>
            <a:r>
              <a:rPr lang="en-US" sz="2400" dirty="0" err="1">
                <a:solidFill>
                  <a:srgbClr val="0000FF"/>
                </a:solidFill>
                <a:effectLst/>
                <a:latin typeface="Times New Roman" panose="02020603050405020304" pitchFamily="18" charset="0"/>
                <a:ea typeface="Times New Roman" panose="02020603050405020304" pitchFamily="18" charset="0"/>
              </a:rPr>
              <a:t>hông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điệp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cuộc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cuộc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sẽ</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hạnh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phúc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tròn</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đầy</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biết</a:t>
            </a:r>
            <a:r>
              <a:rPr lang="en-US" sz="2400" dirty="0">
                <a:solidFill>
                  <a:srgbClr val="0000FF"/>
                </a:solidFill>
                <a:effectLst/>
                <a:latin typeface="Times New Roman" panose="02020603050405020304" pitchFamily="18" charset="0"/>
                <a:ea typeface="Times New Roman" panose="02020603050405020304" pitchFamily="18" charset="0"/>
              </a:rPr>
              <a:t> bao </a:t>
            </a:r>
            <a:r>
              <a:rPr lang="en-US" sz="2400" dirty="0" err="1">
                <a:solidFill>
                  <a:srgbClr val="0000FF"/>
                </a:solidFill>
                <a:effectLst/>
                <a:latin typeface="Times New Roman" panose="02020603050405020304" pitchFamily="18" charset="0"/>
                <a:ea typeface="Times New Roman" panose="02020603050405020304" pitchFamily="18" charset="0"/>
              </a:rPr>
              <a:t>nếu</a:t>
            </a:r>
            <a:r>
              <a:rPr lang="en-US" sz="2400" dirty="0">
                <a:solidFill>
                  <a:srgbClr val="0000FF"/>
                </a:solidFill>
                <a:effectLst/>
                <a:latin typeface="Times New Roman" panose="02020603050405020304" pitchFamily="18" charset="0"/>
                <a:ea typeface="Times New Roman" panose="02020603050405020304" pitchFamily="18" charset="0"/>
              </a:rPr>
              <a:t> ai </a:t>
            </a:r>
            <a:r>
              <a:rPr lang="en-US" sz="2400" dirty="0" err="1">
                <a:solidFill>
                  <a:srgbClr val="0000FF"/>
                </a:solidFill>
                <a:effectLst/>
                <a:latin typeface="Times New Roman" panose="02020603050405020304" pitchFamily="18" charset="0"/>
                <a:ea typeface="Times New Roman" panose="02020603050405020304" pitchFamily="18" charset="0"/>
              </a:rPr>
              <a:t>cũng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biết</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mang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yêu</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thương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ấm</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áp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mình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cho</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đi</a:t>
            </a:r>
            <a:r>
              <a:rPr lang="en-US" sz="2400" dirty="0">
                <a:solidFill>
                  <a:srgbClr val="0000FF"/>
                </a:solidFill>
                <a:effectLst/>
                <a:latin typeface="Times New Roman" panose="02020603050405020304" pitchFamily="18" charset="0"/>
                <a:ea typeface="Times New Roman" panose="02020603050405020304" pitchFamily="18" charset="0"/>
              </a:rPr>
              <a:t>.</a:t>
            </a:r>
          </a:p>
        </p:txBody>
      </p:sp>
      <p:pic>
        <p:nvPicPr>
          <p:cNvPr id="7" name="Picture 6">
            <a:extLst>
              <a:ext uri="{FF2B5EF4-FFF2-40B4-BE49-F238E27FC236}">
                <a16:creationId xmlns:a16="http://schemas.microsoft.com/office/drawing/2014/main" xmlns="" id="{588D6048-0E58-4C0E-B2C0-524B52A634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72" y="1329785"/>
            <a:ext cx="3003550" cy="2531745"/>
          </a:xfrm>
          <a:prstGeom prst="rect">
            <a:avLst/>
          </a:prstGeom>
          <a:noFill/>
          <a:ln>
            <a:noFill/>
          </a:ln>
        </p:spPr>
      </p:pic>
      <p:sp>
        <p:nvSpPr>
          <p:cNvPr id="8" name="TextBox 7">
            <a:extLst>
              <a:ext uri="{FF2B5EF4-FFF2-40B4-BE49-F238E27FC236}">
                <a16:creationId xmlns:a16="http://schemas.microsoft.com/office/drawing/2014/main" xmlns="" id="{24C163D9-93DA-4B95-93F3-2A98E3B4B698}"/>
              </a:ext>
            </a:extLst>
          </p:cNvPr>
          <p:cNvSpPr txBox="1"/>
          <p:nvPr/>
        </p:nvSpPr>
        <p:spPr>
          <a:xfrm>
            <a:off x="5304848" y="4157646"/>
            <a:ext cx="3003551" cy="1133965"/>
          </a:xfrm>
          <a:prstGeom prst="rect">
            <a:avLst/>
          </a:prstGeom>
          <a:noFill/>
        </p:spPr>
        <p:txBody>
          <a:bodyPr wrap="square">
            <a:spAutoFit/>
          </a:bodyPr>
          <a:lstStyle/>
          <a:p>
            <a:pPr marL="0" marR="0" algn="just">
              <a:lnSpc>
                <a:spcPct val="150000"/>
              </a:lnSpc>
              <a:spcBef>
                <a:spcPts val="0"/>
              </a:spcBef>
              <a:spcAft>
                <a:spcPts val="1200"/>
              </a:spcAft>
            </a:pPr>
            <a:r>
              <a:rPr lang="en-US" sz="2400" dirty="0" err="1">
                <a:solidFill>
                  <a:srgbClr val="0000FF"/>
                </a:solidFill>
                <a:latin typeface="Times New Roman" panose="02020603050405020304" pitchFamily="18" charset="0"/>
                <a:ea typeface="Times New Roman" panose="02020603050405020304" pitchFamily="18" charset="0"/>
              </a:rPr>
              <a:t>Hãy</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sống</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có</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hoài</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bão</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và</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ước</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err="1">
                <a:solidFill>
                  <a:srgbClr val="0000FF"/>
                </a:solidFill>
                <a:latin typeface="Times New Roman" panose="02020603050405020304" pitchFamily="18" charset="0"/>
                <a:ea typeface="Times New Roman" panose="02020603050405020304" pitchFamily="18" charset="0"/>
              </a:rPr>
              <a:t>mơ</a:t>
            </a:r>
            <a:r>
              <a:rPr lang="en-US" sz="2400" dirty="0">
                <a:solidFill>
                  <a:srgbClr val="0000FF"/>
                </a:solidFill>
                <a:latin typeface="Times New Roman" panose="02020603050405020304" pitchFamily="18" charset="0"/>
                <a:ea typeface="Times New Roman" panose="02020603050405020304" pitchFamily="18" charset="0"/>
              </a:rPr>
              <a:t> </a:t>
            </a:r>
            <a:r>
              <a:rPr lang="en-US" sz="2400" dirty="0">
                <a:solidFill>
                  <a:srgbClr val="0000FF"/>
                </a:solidFill>
                <a:effectLst/>
                <a:latin typeface="Times New Roman" panose="02020603050405020304" pitchFamily="18" charset="0"/>
                <a:ea typeface="Times New Roman" panose="02020603050405020304" pitchFamily="18" charset="0"/>
              </a:rPr>
              <a:t>.</a:t>
            </a:r>
          </a:p>
        </p:txBody>
      </p:sp>
      <p:pic>
        <p:nvPicPr>
          <p:cNvPr id="9" name="Picture 8">
            <a:extLst>
              <a:ext uri="{FF2B5EF4-FFF2-40B4-BE49-F238E27FC236}">
                <a16:creationId xmlns:a16="http://schemas.microsoft.com/office/drawing/2014/main" xmlns="" id="{E7233586-F852-49BD-BC2F-A0F2D9D7E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556" y="1329785"/>
            <a:ext cx="2829340" cy="1983258"/>
          </a:xfrm>
          <a:prstGeom prst="rect">
            <a:avLst/>
          </a:prstGeom>
        </p:spPr>
      </p:pic>
      <p:sp>
        <p:nvSpPr>
          <p:cNvPr id="11" name="TextBox 10">
            <a:extLst>
              <a:ext uri="{FF2B5EF4-FFF2-40B4-BE49-F238E27FC236}">
                <a16:creationId xmlns:a16="http://schemas.microsoft.com/office/drawing/2014/main" xmlns="" id="{82C9D823-22F1-4EBE-B2DA-1BEEA2DAB374}"/>
              </a:ext>
            </a:extLst>
          </p:cNvPr>
          <p:cNvSpPr txBox="1"/>
          <p:nvPr/>
        </p:nvSpPr>
        <p:spPr>
          <a:xfrm>
            <a:off x="8808590" y="3743630"/>
            <a:ext cx="2829340" cy="2241960"/>
          </a:xfrm>
          <a:prstGeom prst="rect">
            <a:avLst/>
          </a:prstGeom>
          <a:noFill/>
        </p:spPr>
        <p:txBody>
          <a:bodyPr wrap="square">
            <a:spAutoFit/>
          </a:bodyPr>
          <a:lstStyle/>
          <a:p>
            <a:pPr marL="0" marR="0" algn="just">
              <a:lnSpc>
                <a:spcPct val="150000"/>
              </a:lnSpc>
              <a:spcBef>
                <a:spcPts val="0"/>
              </a:spcBef>
              <a:spcAft>
                <a:spcPts val="1200"/>
              </a:spcAft>
            </a:pPr>
            <a:r>
              <a:rPr lang="en-US" sz="2400" dirty="0" err="1">
                <a:solidFill>
                  <a:srgbClr val="0000FF"/>
                </a:solidFill>
                <a:latin typeface="Times New Roman" panose="02020603050405020304" pitchFamily="18" charset="0"/>
                <a:ea typeface="Times New Roman" panose="02020603050405020304" pitchFamily="18" charset="0"/>
              </a:rPr>
              <a:t>T</a:t>
            </a:r>
            <a:r>
              <a:rPr lang="en-US" sz="2400" dirty="0" err="1">
                <a:solidFill>
                  <a:srgbClr val="0000FF"/>
                </a:solidFill>
                <a:effectLst/>
                <a:latin typeface="Times New Roman" panose="02020603050405020304" pitchFamily="18" charset="0"/>
                <a:ea typeface="Times New Roman" panose="02020603050405020304" pitchFamily="18" charset="0"/>
              </a:rPr>
              <a:t>hông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điệp</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cuộc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sống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gia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đình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điểm</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tựa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vững</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chắc</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mỗi</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rPr>
              <a:t>người</a:t>
            </a:r>
            <a:r>
              <a:rPr lang="en-US" sz="2400" dirty="0">
                <a:solidFill>
                  <a:srgbClr val="0000FF"/>
                </a:solidFill>
                <a:effectLst/>
                <a:latin typeface="Times New Roman" panose="02020603050405020304" pitchFamily="18" charset="0"/>
                <a:ea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0"/>
          <p:cNvPicPr preferRelativeResize="0"/>
          <p:nvPr/>
        </p:nvPicPr>
        <p:blipFill rotWithShape="1">
          <a:blip r:embed="rId3" cstate="print">
            <a:alphaModFix/>
          </a:blip>
          <a:srcRect l="-1692" t="37770" r="5529" b="32658"/>
          <a:stretch/>
        </p:blipFill>
        <p:spPr>
          <a:xfrm>
            <a:off x="3141534" y="4091567"/>
            <a:ext cx="6436701" cy="928167"/>
          </a:xfrm>
          <a:prstGeom prst="rect">
            <a:avLst/>
          </a:prstGeom>
          <a:noFill/>
          <a:ln>
            <a:noFill/>
          </a:ln>
        </p:spPr>
      </p:pic>
      <p:pic>
        <p:nvPicPr>
          <p:cNvPr id="4" name="Picture 3">
            <a:extLst>
              <a:ext uri="{FF2B5EF4-FFF2-40B4-BE49-F238E27FC236}">
                <a16:creationId xmlns:a16="http://schemas.microsoft.com/office/drawing/2014/main" xmlns="" id="{28BE4981-6774-4786-B521-CC2B67349A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0035" y="2315269"/>
            <a:ext cx="6082748" cy="3144627"/>
          </a:xfrm>
          <a:prstGeom prst="rect">
            <a:avLst/>
          </a:prstGeom>
          <a:noFill/>
          <a:ln>
            <a:noFill/>
          </a:ln>
        </p:spPr>
      </p:pic>
      <p:sp>
        <p:nvSpPr>
          <p:cNvPr id="6" name="TextBox 5">
            <a:extLst>
              <a:ext uri="{FF2B5EF4-FFF2-40B4-BE49-F238E27FC236}">
                <a16:creationId xmlns:a16="http://schemas.microsoft.com/office/drawing/2014/main" xmlns="" id="{980CC7F0-9A42-481E-9843-CA0039A0A515}"/>
              </a:ext>
            </a:extLst>
          </p:cNvPr>
          <p:cNvSpPr txBox="1"/>
          <p:nvPr/>
        </p:nvSpPr>
        <p:spPr>
          <a:xfrm>
            <a:off x="1316933" y="502385"/>
            <a:ext cx="10013676" cy="1687963"/>
          </a:xfrm>
          <a:prstGeom prst="rect">
            <a:avLst/>
          </a:prstGeom>
          <a:noFill/>
        </p:spPr>
        <p:txBody>
          <a:bodyPr wrap="square">
            <a:spAutoFit/>
          </a:bodyPr>
          <a:lstStyle/>
          <a:p>
            <a:pPr marL="0" marR="0" algn="just">
              <a:lnSpc>
                <a:spcPct val="150000"/>
              </a:lnSpc>
              <a:spcBef>
                <a:spcPts val="0"/>
              </a:spcBef>
              <a:spcAft>
                <a:spcPts val="1200"/>
              </a:spcAft>
            </a:pP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Đề</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minh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họa</a:t>
            </a:r>
            <a:r>
              <a:rPr lang="en-US" sz="2400" b="1" dirty="0">
                <a:solidFill>
                  <a:srgbClr val="FF0000"/>
                </a:solidFill>
                <a:effectLst/>
                <a:latin typeface="Times New Roman" panose="02020603050405020304" pitchFamily="18" charset="0"/>
                <a:ea typeface="Times New Roman" panose="02020603050405020304" pitchFamily="18" charset="0"/>
              </a:rPr>
              <a:t> : </a:t>
            </a:r>
            <a:r>
              <a:rPr lang="en-US" sz="2400" b="1" dirty="0" err="1">
                <a:solidFill>
                  <a:srgbClr val="002060"/>
                </a:solidFill>
                <a:effectLst/>
                <a:latin typeface="Times New Roman" panose="02020603050405020304" pitchFamily="18" charset="0"/>
                <a:ea typeface="Times New Roman" panose="02020603050405020304" pitchFamily="18" charset="0"/>
              </a:rPr>
              <a:t>Em</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quan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sát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kỹ</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bức</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hình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và</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trình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bày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suy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nghĩ</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về</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vấn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đề</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đặt</a:t>
            </a:r>
            <a:r>
              <a:rPr lang="en-US" sz="2400" b="1" dirty="0">
                <a:solidFill>
                  <a:srgbClr val="002060"/>
                </a:solidFill>
                <a:effectLst/>
                <a:latin typeface="Times New Roman" panose="02020603050405020304" pitchFamily="18" charset="0"/>
                <a:ea typeface="Times New Roman" panose="02020603050405020304" pitchFamily="18" charset="0"/>
              </a:rPr>
              <a:t> ra </a:t>
            </a:r>
            <a:r>
              <a:rPr lang="en-US" sz="2400" b="1" dirty="0" err="1">
                <a:solidFill>
                  <a:srgbClr val="002060"/>
                </a:solidFill>
                <a:effectLst/>
                <a:latin typeface="Times New Roman" panose="02020603050405020304" pitchFamily="18" charset="0"/>
                <a:ea typeface="Times New Roman" panose="02020603050405020304" pitchFamily="18" charset="0"/>
              </a:rPr>
              <a:t>từ</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bức</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hình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này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bằng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một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đoạn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văn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nghị</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luận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khoảng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một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trang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giấy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thi</a:t>
            </a:r>
            <a:r>
              <a:rPr lang="en-US" sz="2400" b="1" dirty="0">
                <a:solidFill>
                  <a:srgbClr val="002060"/>
                </a:solidFill>
                <a:effectLst/>
                <a:latin typeface="Times New Roman" panose="02020603050405020304" pitchFamily="18" charset="0"/>
                <a:ea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1"/>
          <p:cNvPicPr preferRelativeResize="0"/>
          <p:nvPr/>
        </p:nvPicPr>
        <p:blipFill>
          <a:blip r:embed="rId3" cstate="print">
            <a:alphaModFix/>
          </a:blip>
          <a:stretch>
            <a:fillRect/>
          </a:stretch>
        </p:blipFill>
        <p:spPr>
          <a:xfrm>
            <a:off x="6598634" y="2964935"/>
            <a:ext cx="2984700" cy="3063999"/>
          </a:xfrm>
          <a:prstGeom prst="rect">
            <a:avLst/>
          </a:prstGeom>
          <a:noFill/>
          <a:ln>
            <a:noFill/>
          </a:ln>
        </p:spPr>
      </p:pic>
      <p:pic>
        <p:nvPicPr>
          <p:cNvPr id="370" name="Google Shape;370;p41"/>
          <p:cNvPicPr preferRelativeResize="0"/>
          <p:nvPr/>
        </p:nvPicPr>
        <p:blipFill>
          <a:blip r:embed="rId4" cstate="print">
            <a:alphaModFix/>
          </a:blip>
          <a:stretch>
            <a:fillRect/>
          </a:stretch>
        </p:blipFill>
        <p:spPr>
          <a:xfrm>
            <a:off x="252139" y="-124033"/>
            <a:ext cx="3304931" cy="3392731"/>
          </a:xfrm>
          <a:prstGeom prst="rect">
            <a:avLst/>
          </a:prstGeom>
          <a:noFill/>
          <a:ln>
            <a:noFill/>
          </a:ln>
        </p:spPr>
      </p:pic>
      <p:pic>
        <p:nvPicPr>
          <p:cNvPr id="371" name="Google Shape;371;p41"/>
          <p:cNvPicPr preferRelativeResize="0"/>
          <p:nvPr/>
        </p:nvPicPr>
        <p:blipFill>
          <a:blip r:embed="rId5" cstate="print">
            <a:alphaModFix/>
          </a:blip>
          <a:stretch>
            <a:fillRect/>
          </a:stretch>
        </p:blipFill>
        <p:spPr>
          <a:xfrm rot="-199558">
            <a:off x="-950761" y="-1104117"/>
            <a:ext cx="4654739" cy="5118299"/>
          </a:xfrm>
          <a:prstGeom prst="rect">
            <a:avLst/>
          </a:prstGeom>
          <a:noFill/>
          <a:ln>
            <a:noFill/>
          </a:ln>
        </p:spPr>
      </p:pic>
      <p:pic>
        <p:nvPicPr>
          <p:cNvPr id="372" name="Google Shape;372;p41"/>
          <p:cNvPicPr preferRelativeResize="0"/>
          <p:nvPr/>
        </p:nvPicPr>
        <p:blipFill rotWithShape="1">
          <a:blip r:embed="rId6" cstate="print">
            <a:alphaModFix/>
          </a:blip>
          <a:srcRect/>
          <a:stretch/>
        </p:blipFill>
        <p:spPr>
          <a:xfrm rot="-530018">
            <a:off x="7229929" y="1738403"/>
            <a:ext cx="2349107" cy="2411527"/>
          </a:xfrm>
          <a:prstGeom prst="rect">
            <a:avLst/>
          </a:prstGeom>
          <a:noFill/>
          <a:ln>
            <a:noFill/>
          </a:ln>
        </p:spPr>
      </p:pic>
      <p:pic>
        <p:nvPicPr>
          <p:cNvPr id="373" name="Google Shape;373;p41"/>
          <p:cNvPicPr preferRelativeResize="0"/>
          <p:nvPr/>
        </p:nvPicPr>
        <p:blipFill rotWithShape="1">
          <a:blip r:embed="rId7" cstate="print">
            <a:alphaModFix/>
          </a:blip>
          <a:srcRect l="21679" r="39146"/>
          <a:stretch/>
        </p:blipFill>
        <p:spPr>
          <a:xfrm rot="-2937811">
            <a:off x="3503858" y="2863746"/>
            <a:ext cx="1314980" cy="3444341"/>
          </a:xfrm>
          <a:prstGeom prst="rect">
            <a:avLst/>
          </a:prstGeom>
          <a:noFill/>
          <a:ln>
            <a:noFill/>
          </a:ln>
        </p:spPr>
      </p:pic>
      <p:pic>
        <p:nvPicPr>
          <p:cNvPr id="374" name="Google Shape;374;p41"/>
          <p:cNvPicPr preferRelativeResize="0"/>
          <p:nvPr/>
        </p:nvPicPr>
        <p:blipFill>
          <a:blip r:embed="rId8" cstate="print">
            <a:alphaModFix/>
          </a:blip>
          <a:stretch>
            <a:fillRect/>
          </a:stretch>
        </p:blipFill>
        <p:spPr>
          <a:xfrm>
            <a:off x="4771747" y="3626630"/>
            <a:ext cx="909604" cy="933301"/>
          </a:xfrm>
          <a:prstGeom prst="rect">
            <a:avLst/>
          </a:prstGeom>
          <a:noFill/>
          <a:ln>
            <a:noFill/>
          </a:ln>
        </p:spPr>
      </p:pic>
      <p:sp>
        <p:nvSpPr>
          <p:cNvPr id="375" name="Google Shape;375;p41"/>
          <p:cNvSpPr txBox="1">
            <a:spLocks noGrp="1"/>
          </p:cNvSpPr>
          <p:nvPr>
            <p:ph type="title"/>
          </p:nvPr>
        </p:nvSpPr>
        <p:spPr>
          <a:xfrm flipH="1">
            <a:off x="-39323" y="465104"/>
            <a:ext cx="3369376" cy="1618000"/>
          </a:xfrm>
          <a:prstGeom prst="rect">
            <a:avLst/>
          </a:prstGeom>
        </p:spPr>
        <p:txBody>
          <a:bodyPr spcFirstLastPara="1" wrap="square" lIns="121900" tIns="121900" rIns="121900" bIns="121900" anchor="ctr" anchorCtr="0">
            <a:noAutofit/>
          </a:bodyPr>
          <a:lstStyle/>
          <a:p>
            <a:r>
              <a:rPr lang="en" sz="4000" dirty="0">
                <a:solidFill>
                  <a:srgbClr val="002060"/>
                </a:solidFill>
                <a:latin typeface="Times New Roman" panose="02020603050405020304" pitchFamily="18" charset="0"/>
                <a:cs typeface="Times New Roman" panose="02020603050405020304" pitchFamily="18" charset="0"/>
              </a:rPr>
              <a:t>1. Tìm hiểu đề </a:t>
            </a:r>
            <a:endParaRPr sz="4000"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2697887-8D79-40B2-B0C1-3781D6C46517}"/>
              </a:ext>
            </a:extLst>
          </p:cNvPr>
          <p:cNvSpPr txBox="1"/>
          <p:nvPr/>
        </p:nvSpPr>
        <p:spPr>
          <a:xfrm>
            <a:off x="3315766" y="192259"/>
            <a:ext cx="8000555" cy="1687963"/>
          </a:xfrm>
          <a:prstGeom prst="rect">
            <a:avLst/>
          </a:prstGeom>
          <a:noFill/>
        </p:spPr>
        <p:txBody>
          <a:bodyPr wrap="square">
            <a:spAutoFit/>
          </a:bodyPr>
          <a:lstStyle/>
          <a:p>
            <a:pPr marL="0" marR="0" algn="just">
              <a:lnSpc>
                <a:spcPct val="150000"/>
              </a:lnSpc>
              <a:spcBef>
                <a:spcPts val="0"/>
              </a:spcBef>
              <a:spcAft>
                <a:spcPts val="1200"/>
              </a:spcAft>
            </a:pP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Em</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quan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sát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kỹ</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bức</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hình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và</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trình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bày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suy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nghĩ</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về</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vấn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đề</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đặt</a:t>
            </a:r>
            <a:r>
              <a:rPr lang="en-US" sz="2400" b="1" dirty="0">
                <a:solidFill>
                  <a:srgbClr val="002060"/>
                </a:solidFill>
                <a:effectLst/>
                <a:latin typeface="Times New Roman" panose="02020603050405020304" pitchFamily="18" charset="0"/>
                <a:ea typeface="Times New Roman" panose="02020603050405020304" pitchFamily="18" charset="0"/>
              </a:rPr>
              <a:t> ra </a:t>
            </a:r>
            <a:r>
              <a:rPr lang="en-US" sz="2400" b="1" dirty="0" err="1">
                <a:solidFill>
                  <a:srgbClr val="002060"/>
                </a:solidFill>
                <a:effectLst/>
                <a:latin typeface="Times New Roman" panose="02020603050405020304" pitchFamily="18" charset="0"/>
                <a:ea typeface="Times New Roman" panose="02020603050405020304" pitchFamily="18" charset="0"/>
              </a:rPr>
              <a:t>từ</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bức</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hình</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này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bằng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một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đoạn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văn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nghị</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luận</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khoảng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một</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trang</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giấy</a:t>
            </a:r>
            <a:r>
              <a:rPr lang="en-US" sz="2400" b="1" dirty="0">
                <a:solidFill>
                  <a:srgbClr val="002060"/>
                </a:solidFill>
                <a:effectLst/>
                <a:latin typeface="Times New Roman" panose="02020603050405020304" pitchFamily="18" charset="0"/>
                <a:ea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rPr>
              <a:t>thi</a:t>
            </a:r>
            <a:r>
              <a:rPr lang="en-US" sz="2400" b="1" dirty="0">
                <a:solidFill>
                  <a:srgbClr val="002060"/>
                </a:solidFill>
                <a:effectLst/>
                <a:latin typeface="Times New Roman" panose="02020603050405020304" pitchFamily="18" charset="0"/>
                <a:ea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xmlns="" id="{80FE4913-B1CC-4EBF-82A9-F74BFCBAAE0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21215" y="1907308"/>
            <a:ext cx="3509521" cy="2021755"/>
          </a:xfrm>
          <a:prstGeom prst="rect">
            <a:avLst/>
          </a:prstGeom>
          <a:noFill/>
          <a:ln>
            <a:noFill/>
          </a:ln>
        </p:spPr>
      </p:pic>
      <p:sp>
        <p:nvSpPr>
          <p:cNvPr id="12" name="TextBox 11">
            <a:extLst>
              <a:ext uri="{FF2B5EF4-FFF2-40B4-BE49-F238E27FC236}">
                <a16:creationId xmlns:a16="http://schemas.microsoft.com/office/drawing/2014/main" xmlns="" id="{7B2D466B-5E50-4677-8FB1-3029E48494D1}"/>
              </a:ext>
            </a:extLst>
          </p:cNvPr>
          <p:cNvSpPr txBox="1"/>
          <p:nvPr/>
        </p:nvSpPr>
        <p:spPr>
          <a:xfrm>
            <a:off x="1433016" y="3944645"/>
            <a:ext cx="9897594" cy="3016210"/>
          </a:xfrm>
          <a:prstGeom prst="rect">
            <a:avLst/>
          </a:prstGeom>
          <a:noFill/>
        </p:spPr>
        <p:txBody>
          <a:bodyPr wrap="square">
            <a:spAutoFit/>
          </a:bodyPr>
          <a:lstStyle/>
          <a:p>
            <a:pPr marL="0" marR="0" algn="just">
              <a:lnSpc>
                <a:spcPct val="150000"/>
              </a:lnSpc>
              <a:spcBef>
                <a:spcPts val="0"/>
              </a:spcBef>
              <a:spcAft>
                <a:spcPts val="120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Nhìn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dễ</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nằm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nghiêng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ổn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giữa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ngổn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nghiêng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ấy</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1200"/>
              </a:spcAft>
            </a:pPr>
            <a:r>
              <a:rPr lang="en-US" sz="2400" b="1" dirty="0">
                <a:solidFill>
                  <a:srgbClr val="C00000"/>
                </a:solidFill>
                <a:effectLst/>
                <a:latin typeface="Times New Roman" panose="02020603050405020304" pitchFamily="18" charset="0"/>
                <a:ea typeface="Times New Roman" panose="02020603050405020304" pitchFamily="18" charset="0"/>
              </a:rPr>
              <a:t>=&gt; </a:t>
            </a:r>
            <a:r>
              <a:rPr lang="en-US" sz="2400" b="1" dirty="0" err="1">
                <a:solidFill>
                  <a:srgbClr val="C00000"/>
                </a:solidFill>
                <a:effectLst/>
                <a:latin typeface="Times New Roman" panose="02020603050405020304" pitchFamily="18" charset="0"/>
                <a:ea typeface="Times New Roman" panose="02020603050405020304" pitchFamily="18" charset="0"/>
              </a:rPr>
              <a:t>Phải</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chăng</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cần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có</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sự</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khác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biệt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trong</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cuộc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sống</a:t>
            </a:r>
            <a:r>
              <a:rPr lang="en-US" sz="2400" b="1" dirty="0">
                <a:solidFill>
                  <a:srgbClr val="C00000"/>
                </a:solidFill>
                <a:effectLst/>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70" name="Google Shape;370;p41"/>
          <p:cNvPicPr preferRelativeResize="0"/>
          <p:nvPr/>
        </p:nvPicPr>
        <p:blipFill>
          <a:blip r:embed="rId3" cstate="print">
            <a:alphaModFix/>
          </a:blip>
          <a:stretch>
            <a:fillRect/>
          </a:stretch>
        </p:blipFill>
        <p:spPr>
          <a:xfrm>
            <a:off x="1713105" y="764226"/>
            <a:ext cx="2478698" cy="2544548"/>
          </a:xfrm>
          <a:prstGeom prst="rect">
            <a:avLst/>
          </a:prstGeom>
          <a:noFill/>
          <a:ln>
            <a:noFill/>
          </a:ln>
        </p:spPr>
      </p:pic>
      <p:pic>
        <p:nvPicPr>
          <p:cNvPr id="371" name="Google Shape;371;p41"/>
          <p:cNvPicPr preferRelativeResize="0"/>
          <p:nvPr/>
        </p:nvPicPr>
        <p:blipFill>
          <a:blip r:embed="rId4" cstate="print">
            <a:alphaModFix/>
          </a:blip>
          <a:stretch>
            <a:fillRect/>
          </a:stretch>
        </p:blipFill>
        <p:spPr>
          <a:xfrm rot="-199558">
            <a:off x="-469919" y="-860032"/>
            <a:ext cx="3491054" cy="3838724"/>
          </a:xfrm>
          <a:prstGeom prst="rect">
            <a:avLst/>
          </a:prstGeom>
          <a:noFill/>
          <a:ln>
            <a:noFill/>
          </a:ln>
        </p:spPr>
      </p:pic>
      <p:pic>
        <p:nvPicPr>
          <p:cNvPr id="372" name="Google Shape;372;p41"/>
          <p:cNvPicPr preferRelativeResize="0"/>
          <p:nvPr/>
        </p:nvPicPr>
        <p:blipFill rotWithShape="1">
          <a:blip r:embed="rId5" cstate="print">
            <a:alphaModFix/>
          </a:blip>
          <a:srcRect/>
          <a:stretch/>
        </p:blipFill>
        <p:spPr>
          <a:xfrm rot="-530018">
            <a:off x="6946447" y="2161054"/>
            <a:ext cx="1761830" cy="1808645"/>
          </a:xfrm>
          <a:prstGeom prst="rect">
            <a:avLst/>
          </a:prstGeom>
          <a:noFill/>
          <a:ln>
            <a:noFill/>
          </a:ln>
        </p:spPr>
      </p:pic>
      <p:pic>
        <p:nvPicPr>
          <p:cNvPr id="373" name="Google Shape;373;p41"/>
          <p:cNvPicPr preferRelativeResize="0"/>
          <p:nvPr/>
        </p:nvPicPr>
        <p:blipFill rotWithShape="1">
          <a:blip r:embed="rId6" cstate="print">
            <a:alphaModFix/>
          </a:blip>
          <a:srcRect l="21679" r="39146"/>
          <a:stretch/>
        </p:blipFill>
        <p:spPr>
          <a:xfrm rot="-2937811">
            <a:off x="4151895" y="3005060"/>
            <a:ext cx="986235" cy="2583256"/>
          </a:xfrm>
          <a:prstGeom prst="rect">
            <a:avLst/>
          </a:prstGeom>
          <a:noFill/>
          <a:ln>
            <a:noFill/>
          </a:ln>
        </p:spPr>
      </p:pic>
      <p:pic>
        <p:nvPicPr>
          <p:cNvPr id="374" name="Google Shape;374;p41"/>
          <p:cNvPicPr preferRelativeResize="0"/>
          <p:nvPr/>
        </p:nvPicPr>
        <p:blipFill>
          <a:blip r:embed="rId7" cstate="print">
            <a:alphaModFix/>
          </a:blip>
          <a:stretch>
            <a:fillRect/>
          </a:stretch>
        </p:blipFill>
        <p:spPr>
          <a:xfrm>
            <a:off x="5102811" y="3577223"/>
            <a:ext cx="682203" cy="699976"/>
          </a:xfrm>
          <a:prstGeom prst="rect">
            <a:avLst/>
          </a:prstGeom>
          <a:noFill/>
          <a:ln>
            <a:noFill/>
          </a:ln>
        </p:spPr>
      </p:pic>
      <p:sp>
        <p:nvSpPr>
          <p:cNvPr id="375" name="Google Shape;375;p41"/>
          <p:cNvSpPr txBox="1">
            <a:spLocks noGrp="1"/>
          </p:cNvSpPr>
          <p:nvPr>
            <p:ph type="title"/>
          </p:nvPr>
        </p:nvSpPr>
        <p:spPr>
          <a:xfrm flipH="1">
            <a:off x="4306102" y="0"/>
            <a:ext cx="4131925" cy="557213"/>
          </a:xfrm>
          <a:prstGeom prst="rect">
            <a:avLst/>
          </a:prstGeom>
          <a:solidFill>
            <a:schemeClr val="accent3">
              <a:lumMod val="20000"/>
              <a:lumOff val="80000"/>
            </a:schemeClr>
          </a:solidFill>
        </p:spPr>
        <p:txBody>
          <a:bodyPr spcFirstLastPara="1" wrap="square" lIns="91425" tIns="91425" rIns="91425" bIns="91425" anchor="ctr" anchorCtr="0">
            <a:noAutofit/>
          </a:bodyPr>
          <a:lstStyle/>
          <a:p>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Roboto Slab Regular"/>
              </a:rPr>
              <a:t>2.Tìm ý</a:t>
            </a:r>
            <a:r>
              <a:rPr kumimoji="0" lang="pt-BR"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Roboto Slab Regular"/>
              </a:rPr>
              <a:t>, </a:t>
            </a:r>
            <a:r>
              <a:rPr kumimoji="0" lang="pt-BR" sz="2800" b="1"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sym typeface="Roboto Slab Regular"/>
              </a:rPr>
              <a:t>lập dàn  </a:t>
            </a: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Roboto Slab Regular"/>
              </a:rPr>
              <a:t>ý</a:t>
            </a:r>
            <a:endParaRPr sz="2800" dirty="0">
              <a:solidFill>
                <a:srgbClr val="002060"/>
              </a:solidFill>
            </a:endParaRPr>
          </a:p>
        </p:txBody>
      </p:sp>
      <p:graphicFrame>
        <p:nvGraphicFramePr>
          <p:cNvPr id="13" name="Table 12">
            <a:extLst>
              <a:ext uri="{FF2B5EF4-FFF2-40B4-BE49-F238E27FC236}">
                <a16:creationId xmlns:a16="http://schemas.microsoft.com/office/drawing/2014/main" xmlns="" id="{A3AFFF7D-F6BA-4CBC-9E10-A834C81959FA}"/>
              </a:ext>
            </a:extLst>
          </p:cNvPr>
          <p:cNvGraphicFramePr>
            <a:graphicFrameLocks noGrp="1"/>
          </p:cNvGraphicFramePr>
          <p:nvPr>
            <p:extLst>
              <p:ext uri="{D42A27DB-BD31-4B8C-83A1-F6EECF244321}">
                <p14:modId xmlns:p14="http://schemas.microsoft.com/office/powerpoint/2010/main" val="2866721097"/>
              </p:ext>
            </p:extLst>
          </p:nvPr>
        </p:nvGraphicFramePr>
        <p:xfrm>
          <a:off x="14288" y="453449"/>
          <a:ext cx="12177712" cy="6581384"/>
        </p:xfrm>
        <a:graphic>
          <a:graphicData uri="http://schemas.openxmlformats.org/drawingml/2006/table">
            <a:tbl>
              <a:tblPr/>
              <a:tblGrid>
                <a:gridCol w="1264273">
                  <a:extLst>
                    <a:ext uri="{9D8B030D-6E8A-4147-A177-3AD203B41FA5}">
                      <a16:colId xmlns:a16="http://schemas.microsoft.com/office/drawing/2014/main" xmlns="" val="20000"/>
                    </a:ext>
                  </a:extLst>
                </a:gridCol>
                <a:gridCol w="10913439">
                  <a:extLst>
                    <a:ext uri="{9D8B030D-6E8A-4147-A177-3AD203B41FA5}">
                      <a16:colId xmlns:a16="http://schemas.microsoft.com/office/drawing/2014/main" xmlns="" val="20001"/>
                    </a:ext>
                  </a:extLst>
                </a:gridCol>
              </a:tblGrid>
              <a:tr h="24476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800" b="1" smtClean="0">
                          <a:solidFill>
                            <a:srgbClr val="FF0000"/>
                          </a:solidFill>
                          <a:latin typeface=".VnTime"/>
                          <a:ea typeface="Times New Roman"/>
                          <a:cs typeface=".VnTime"/>
                        </a:rPr>
                        <a:t>Mở</a:t>
                      </a:r>
                      <a:r>
                        <a:rPr lang="en-US" sz="1800" b="1" baseline="0" smtClean="0">
                          <a:solidFill>
                            <a:srgbClr val="FF0000"/>
                          </a:solidFill>
                          <a:latin typeface=".VnTime"/>
                          <a:ea typeface="Times New Roman"/>
                          <a:cs typeface=".VnTime"/>
                        </a:rPr>
                        <a:t> bài</a:t>
                      </a:r>
                      <a:endParaRPr lang="en-US" sz="1800" b="1" dirty="0">
                        <a:solidFill>
                          <a:srgbClr val="FF000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smtClean="0">
                          <a:solidFill>
                            <a:srgbClr val="002060"/>
                          </a:solidFill>
                          <a:latin typeface="Times New Roman"/>
                          <a:ea typeface="Times New Roman"/>
                          <a:cs typeface=".VnTime"/>
                        </a:rPr>
                        <a:t>1.Giới thiệu vấn đề</a:t>
                      </a:r>
                      <a:endParaRPr lang="en-US" sz="1800" b="1" smtClean="0">
                        <a:solidFill>
                          <a:srgbClr val="00206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77507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800" b="1" smtClean="0">
                          <a:solidFill>
                            <a:srgbClr val="FF0000"/>
                          </a:solidFill>
                          <a:latin typeface="Times New Roman"/>
                          <a:ea typeface="Times New Roman"/>
                          <a:cs typeface=".VnTime"/>
                        </a:rPr>
                        <a:t> Thân</a:t>
                      </a:r>
                      <a:r>
                        <a:rPr lang="en-US" sz="1800" b="1" baseline="0" smtClean="0">
                          <a:solidFill>
                            <a:srgbClr val="FF0000"/>
                          </a:solidFill>
                          <a:latin typeface="Times New Roman"/>
                          <a:ea typeface="Times New Roman"/>
                          <a:cs typeface=".VnTime"/>
                        </a:rPr>
                        <a:t> bài</a:t>
                      </a:r>
                      <a:r>
                        <a:rPr lang="en-US" sz="1800" b="1" baseline="0" smtClean="0">
                          <a:solidFill>
                            <a:srgbClr val="002060"/>
                          </a:solidFill>
                          <a:latin typeface="Times New Roman"/>
                          <a:ea typeface="Times New Roman"/>
                          <a:cs typeface=".VnTime"/>
                        </a:rPr>
                        <a:t>: </a:t>
                      </a:r>
                    </a:p>
                    <a:p>
                      <a:pPr marL="0" marR="0">
                        <a:lnSpc>
                          <a:spcPct val="100000"/>
                        </a:lnSpc>
                        <a:spcBef>
                          <a:spcPts val="0"/>
                        </a:spcBef>
                        <a:spcAft>
                          <a:spcPts val="0"/>
                        </a:spcAft>
                      </a:pPr>
                      <a:r>
                        <a:rPr lang="en-US" sz="1800" b="1" smtClean="0">
                          <a:solidFill>
                            <a:srgbClr val="002060"/>
                          </a:solidFill>
                          <a:latin typeface="Times New Roman"/>
                          <a:ea typeface="Times New Roman"/>
                          <a:cs typeface=".VnTime"/>
                        </a:rPr>
                        <a:t>2</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Giải</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thích</a:t>
                      </a:r>
                      <a:endParaRPr lang="en-US" sz="1800" b="1" dirty="0">
                        <a:solidFill>
                          <a:srgbClr val="00206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gn="just">
                        <a:lnSpc>
                          <a:spcPct val="100000"/>
                        </a:lnSpc>
                        <a:spcBef>
                          <a:spcPts val="0"/>
                        </a:spcBef>
                        <a:spcAft>
                          <a:spcPts val="1200"/>
                        </a:spcAft>
                      </a:pP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nét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khẳng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định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cao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gắn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xã</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hội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điểm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hành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ứng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xử</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4"/>
                  </a:ext>
                </a:extLst>
              </a:tr>
              <a:tr h="284193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800" b="1" dirty="0">
                          <a:solidFill>
                            <a:srgbClr val="002060"/>
                          </a:solidFill>
                          <a:latin typeface="Times New Roman"/>
                          <a:ea typeface="Times New Roman"/>
                          <a:cs typeface=".VnTime"/>
                        </a:rPr>
                        <a:t>3. </a:t>
                      </a:r>
                      <a:r>
                        <a:rPr lang="en-US" sz="1800" b="1" dirty="0" err="1">
                          <a:solidFill>
                            <a:srgbClr val="002060"/>
                          </a:solidFill>
                          <a:latin typeface="Times New Roman"/>
                          <a:ea typeface="Times New Roman"/>
                          <a:cs typeface=".VnTime"/>
                        </a:rPr>
                        <a:t>Biểu</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hiện</a:t>
                      </a:r>
                      <a:endParaRPr lang="en-US" sz="1800" b="1" dirty="0">
                        <a:solidFill>
                          <a:srgbClr val="002060"/>
                        </a:solidFill>
                        <a:latin typeface="Times New Roman"/>
                        <a:ea typeface="Times New Roman"/>
                        <a:cs typeface=".VnTime"/>
                      </a:endParaRPr>
                    </a:p>
                    <a:p>
                      <a:pPr marL="0" marR="0">
                        <a:lnSpc>
                          <a:spcPct val="100000"/>
                        </a:lnSpc>
                        <a:spcBef>
                          <a:spcPts val="0"/>
                        </a:spcBef>
                        <a:spcAft>
                          <a:spcPts val="0"/>
                        </a:spcAft>
                      </a:pPr>
                      <a:endParaRPr lang="en-US" sz="1800" b="1" dirty="0">
                        <a:solidFill>
                          <a:srgbClr val="002060"/>
                        </a:solidFill>
                        <a:latin typeface="Times New Roman"/>
                        <a:ea typeface="Times New Roman"/>
                        <a:cs typeface=".VnTime"/>
                      </a:endParaRPr>
                    </a:p>
                    <a:p>
                      <a:pPr marL="0" marR="0">
                        <a:lnSpc>
                          <a:spcPct val="100000"/>
                        </a:lnSpc>
                        <a:spcBef>
                          <a:spcPts val="0"/>
                        </a:spcBef>
                        <a:spcAft>
                          <a:spcPts val="0"/>
                        </a:spcAft>
                      </a:pPr>
                      <a:endParaRPr lang="en-US" sz="1800" b="1" dirty="0">
                        <a:solidFill>
                          <a:srgbClr val="002060"/>
                        </a:solidFill>
                        <a:latin typeface="Times New Roman"/>
                        <a:ea typeface="Times New Roman"/>
                        <a:cs typeface=".VnTime"/>
                      </a:endParaRPr>
                    </a:p>
                    <a:p>
                      <a:pPr marL="0" marR="0">
                        <a:lnSpc>
                          <a:spcPct val="100000"/>
                        </a:lnSpc>
                        <a:spcBef>
                          <a:spcPts val="0"/>
                        </a:spcBef>
                        <a:spcAft>
                          <a:spcPts val="0"/>
                        </a:spcAft>
                      </a:pPr>
                      <a:endParaRPr lang="en-US" sz="1800" b="1" dirty="0">
                        <a:solidFill>
                          <a:srgbClr val="002060"/>
                        </a:solidFill>
                        <a:latin typeface=".VnTime"/>
                        <a:ea typeface="Times New Roman"/>
                        <a:cs typeface=".VnTime"/>
                      </a:endParaRPr>
                    </a:p>
                    <a:p>
                      <a:pPr marL="0" marR="0">
                        <a:lnSpc>
                          <a:spcPct val="100000"/>
                        </a:lnSpc>
                        <a:spcBef>
                          <a:spcPts val="0"/>
                        </a:spcBef>
                        <a:spcAft>
                          <a:spcPts val="0"/>
                        </a:spcAft>
                      </a:pPr>
                      <a:r>
                        <a:rPr lang="en-US" sz="1800" b="1" dirty="0">
                          <a:solidFill>
                            <a:srgbClr val="002060"/>
                          </a:solidFill>
                          <a:latin typeface="Times New Roman"/>
                          <a:ea typeface="Times New Roman"/>
                          <a:cs typeface=".VnTime"/>
                        </a:rPr>
                        <a:t>Ý </a:t>
                      </a:r>
                      <a:r>
                        <a:rPr lang="en-US" sz="1800" b="1" dirty="0" err="1">
                          <a:solidFill>
                            <a:srgbClr val="002060"/>
                          </a:solidFill>
                          <a:latin typeface="Times New Roman"/>
                          <a:ea typeface="Times New Roman"/>
                          <a:cs typeface=".VnTime"/>
                        </a:rPr>
                        <a:t>nghĩa</a:t>
                      </a:r>
                      <a:r>
                        <a:rPr lang="en-US" sz="1800" b="1" dirty="0">
                          <a:solidFill>
                            <a:srgbClr val="002060"/>
                          </a:solidFill>
                          <a:latin typeface="Times New Roman"/>
                          <a:ea typeface="Times New Roman"/>
                          <a:cs typeface=".VnTime"/>
                        </a:rPr>
                        <a:t> </a:t>
                      </a:r>
                      <a:endParaRPr lang="en-US" sz="1800" b="1" dirty="0">
                        <a:solidFill>
                          <a:srgbClr val="00206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gn="l">
                        <a:lnSpc>
                          <a:spcPct val="100000"/>
                        </a:lnSpc>
                        <a:spcBef>
                          <a:spcPts val="0"/>
                        </a:spcBef>
                        <a:spcAft>
                          <a:spcPts val="1200"/>
                        </a:spcAft>
                      </a:pP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khiến</a:t>
                      </a:r>
                      <a:r>
                        <a:rPr lang="en-US" sz="1900" dirty="0">
                          <a:solidFill>
                            <a:srgbClr val="000000"/>
                          </a:solidFill>
                          <a:effectLst/>
                          <a:latin typeface="Times New Roman" panose="02020603050405020304" pitchFamily="18" charset="0"/>
                          <a:ea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sắc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hòa</a:t>
                      </a:r>
                      <a:r>
                        <a:rPr lang="en-US" sz="1900" dirty="0">
                          <a:solidFill>
                            <a:srgbClr val="000000"/>
                          </a:solidFill>
                          <a:effectLst/>
                          <a:latin typeface="Times New Roman" panose="02020603050405020304" pitchFamily="18" charset="0"/>
                          <a:ea typeface="Times New Roman" panose="02020603050405020304" pitchFamily="18" charset="0"/>
                        </a:rPr>
                        <a:t> tan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đồng</a:t>
                      </a:r>
                      <a:r>
                        <a:rPr lang="en-US" sz="1900" i="0" dirty="0">
                          <a:solidFill>
                            <a:schemeClr val="tx1"/>
                          </a:solidFill>
                          <a:effectLst/>
                          <a:latin typeface="Times New Roman" panose="02020603050405020304" pitchFamily="18" charset="0"/>
                          <a:ea typeface="Times New Roman" panose="02020603050405020304" pitchFamily="18" charset="0"/>
                        </a:rPr>
                        <a:t/>
                      </a:r>
                      <a:br>
                        <a:rPr lang="en-US" sz="1900" i="0" dirty="0">
                          <a:solidFill>
                            <a:schemeClr val="tx1"/>
                          </a:solidFill>
                          <a:effectLst/>
                          <a:latin typeface="Times New Roman" panose="02020603050405020304" pitchFamily="18" charset="0"/>
                          <a:ea typeface="Times New Roman" panose="02020603050405020304" pitchFamily="18" charset="0"/>
                        </a:rPr>
                      </a:br>
                      <a:r>
                        <a:rPr lang="en-US" sz="1900" i="1" dirty="0" err="1">
                          <a:solidFill>
                            <a:srgbClr val="000000"/>
                          </a:solidFill>
                          <a:effectLst/>
                          <a:latin typeface="Times New Roman" panose="02020603050405020304" pitchFamily="18" charset="0"/>
                          <a:ea typeface="Times New Roman" panose="02020603050405020304" pitchFamily="18" charset="0"/>
                        </a:rPr>
                        <a:t>Dẫn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chứng</a:t>
                      </a:r>
                      <a:r>
                        <a:rPr lang="en-US" sz="1900" i="1" dirty="0">
                          <a:solidFill>
                            <a:srgbClr val="000000"/>
                          </a:solidFill>
                          <a:effectLst/>
                          <a:latin typeface="Times New Roman" panose="02020603050405020304" pitchFamily="18" charset="0"/>
                          <a:ea typeface="Times New Roman" panose="02020603050405020304" pitchFamily="18" charset="0"/>
                        </a:rPr>
                        <a:t>: Edison </a:t>
                      </a:r>
                      <a:r>
                        <a:rPr lang="en-US" sz="1900" i="1" dirty="0" err="1">
                          <a:solidFill>
                            <a:srgbClr val="000000"/>
                          </a:solidFill>
                          <a:effectLst/>
                          <a:latin typeface="Times New Roman" panose="02020603050405020304" pitchFamily="18" charset="0"/>
                          <a:ea typeface="Times New Roman" panose="02020603050405020304" pitchFamily="18" charset="0"/>
                        </a:rPr>
                        <a:t>sẽ</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tài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nào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chế</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tạo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được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đèn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điện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nếu</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mãi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làm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theo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những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chỉ</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dẫn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hiện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có</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Sự</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thật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dám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phá</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vỡ</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nguyên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tắc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thử</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một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lần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biệt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và</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thành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công</a:t>
                      </a:r>
                      <a:r>
                        <a:rPr lang="en-US" sz="1900" i="1" dirty="0">
                          <a:solidFill>
                            <a:srgbClr val="000000"/>
                          </a:solidFill>
                          <a:effectLst/>
                          <a:latin typeface="Times New Roman" panose="02020603050405020304" pitchFamily="18" charset="0"/>
                          <a:ea typeface="Times New Roman" panose="02020603050405020304" pitchFamily="18" charset="0"/>
                        </a:rPr>
                        <a:t>.</a:t>
                      </a:r>
                      <a:r>
                        <a:rPr lang="en-US" sz="1900" i="1" dirty="0">
                          <a:solidFill>
                            <a:schemeClr val="tx1"/>
                          </a:solidFill>
                          <a:effectLst/>
                          <a:latin typeface="Times New Roman" panose="02020603050405020304" pitchFamily="18" charset="0"/>
                          <a:ea typeface="Times New Roman" panose="02020603050405020304" pitchFamily="18" charset="0"/>
                        </a:rPr>
                        <a:t/>
                      </a:r>
                      <a:br>
                        <a:rPr lang="en-US" sz="1900" i="1"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giúp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chúng</a:t>
                      </a:r>
                      <a:r>
                        <a:rPr lang="en-US" sz="1900" dirty="0">
                          <a:solidFill>
                            <a:srgbClr val="000000"/>
                          </a:solidFill>
                          <a:effectLst/>
                          <a:latin typeface="Times New Roman" panose="02020603050405020304" pitchFamily="18" charset="0"/>
                          <a:ea typeface="Times New Roman" panose="02020603050405020304" pitchFamily="18" charset="0"/>
                        </a:rPr>
                        <a:t> ta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Mỗi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màu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sắc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dạng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a:solidFill>
                            <a:schemeClr val="tx1"/>
                          </a:solidFill>
                          <a:effectLst/>
                          <a:latin typeface="Times New Roman" panose="02020603050405020304" pitchFamily="18" charset="0"/>
                          <a:ea typeface="Times New Roman" panose="02020603050405020304" pitchFamily="18" charset="0"/>
                        </a:rPr>
                        <a:t/>
                      </a:r>
                      <a:br>
                        <a:rPr lang="en-US" sz="1900"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tránh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màu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rỗng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góc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nhìn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thế</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mọi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xung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sẽ</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điều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kiện</a:t>
                      </a:r>
                      <a:r>
                        <a:rPr lang="en-US" sz="1900" dirty="0">
                          <a:solidFill>
                            <a:srgbClr val="000000"/>
                          </a:solidFill>
                          <a:effectLst/>
                          <a:latin typeface="Times New Roman" panose="02020603050405020304" pitchFamily="18" charset="0"/>
                          <a:ea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tìm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kiếm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hội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vươn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lên</a:t>
                      </a:r>
                      <a:r>
                        <a:rPr lang="en-US" sz="1900" dirty="0">
                          <a:solidFill>
                            <a:srgbClr val="000000"/>
                          </a:solidFill>
                          <a:effectLst/>
                          <a:latin typeface="Times New Roman" panose="02020603050405020304" pitchFamily="18" charset="0"/>
                          <a:ea typeface="Times New Roman" panose="02020603050405020304" pitchFamily="18" charset="0"/>
                        </a:rPr>
                        <a:t>.</a:t>
                      </a:r>
                      <a:r>
                        <a:rPr lang="en-US" sz="1900" dirty="0">
                          <a:solidFill>
                            <a:schemeClr val="tx1"/>
                          </a:solidFill>
                          <a:effectLst/>
                          <a:latin typeface="Times New Roman" panose="02020603050405020304" pitchFamily="18" charset="0"/>
                          <a:ea typeface="Times New Roman" panose="02020603050405020304" pitchFamily="18" charset="0"/>
                        </a:rPr>
                        <a:t/>
                      </a:r>
                      <a:br>
                        <a:rPr lang="en-US" sz="1900"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nhờ</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thế</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xung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khiến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tâm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trọng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nhiều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tìm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thấy</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mẻ</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cần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sát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hỏi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a:solidFill>
                            <a:schemeClr val="tx1"/>
                          </a:solidFill>
                          <a:effectLst/>
                          <a:latin typeface="Times New Roman" panose="02020603050405020304" pitchFamily="18" charset="0"/>
                          <a:ea typeface="Times New Roman" panose="02020603050405020304" pitchFamily="18" charset="0"/>
                        </a:rPr>
                        <a:t/>
                      </a:r>
                      <a:br>
                        <a:rPr lang="en-US" sz="1900"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ta </a:t>
                      </a:r>
                      <a:r>
                        <a:rPr lang="en-US" sz="1900" dirty="0" err="1">
                          <a:solidFill>
                            <a:srgbClr val="000000"/>
                          </a:solidFill>
                          <a:effectLst/>
                          <a:latin typeface="Times New Roman" panose="02020603050405020304" pitchFamily="18" charset="0"/>
                          <a:ea typeface="Times New Roman" panose="02020603050405020304" pitchFamily="18" charset="0"/>
                        </a:rPr>
                        <a:t>động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ngừng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vươn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lên</a:t>
                      </a:r>
                      <a:r>
                        <a:rPr lang="en-US" sz="1900" dirty="0">
                          <a:solidFill>
                            <a:srgbClr val="000000"/>
                          </a:solidFill>
                          <a:effectLst/>
                          <a:latin typeface="Times New Roman" panose="02020603050405020304" pitchFamily="18" charset="0"/>
                          <a:ea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73428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800" b="1" dirty="0">
                          <a:solidFill>
                            <a:srgbClr val="002060"/>
                          </a:solidFill>
                          <a:latin typeface="Times New Roman"/>
                          <a:ea typeface="Times New Roman"/>
                          <a:cs typeface=".VnTime"/>
                        </a:rPr>
                        <a:t>4. </a:t>
                      </a:r>
                      <a:r>
                        <a:rPr lang="en-US" sz="1800" b="1" dirty="0" err="1">
                          <a:solidFill>
                            <a:srgbClr val="002060"/>
                          </a:solidFill>
                          <a:latin typeface="Times New Roman"/>
                          <a:ea typeface="Times New Roman"/>
                          <a:cs typeface=".VnTime"/>
                        </a:rPr>
                        <a:t>Bàn</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luận</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mở</a:t>
                      </a:r>
                      <a:r>
                        <a:rPr lang="en-US" sz="1800" b="1" dirty="0">
                          <a:solidFill>
                            <a:srgbClr val="002060"/>
                          </a:solidFill>
                          <a:latin typeface="Times New Roman"/>
                          <a:ea typeface="Times New Roman"/>
                          <a:cs typeface=".VnTime"/>
                        </a:rPr>
                        <a:t>  </a:t>
                      </a:r>
                      <a:r>
                        <a:rPr lang="en-US" sz="1800" b="1" dirty="0" err="1">
                          <a:solidFill>
                            <a:srgbClr val="002060"/>
                          </a:solidFill>
                          <a:latin typeface="Times New Roman"/>
                          <a:ea typeface="Times New Roman"/>
                          <a:cs typeface=".VnTime"/>
                        </a:rPr>
                        <a:t>rộng</a:t>
                      </a:r>
                      <a:endParaRPr lang="en-US" sz="1800" b="1" dirty="0">
                        <a:solidFill>
                          <a:srgbClr val="00206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nhiên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ý </a:t>
                      </a:r>
                      <a:r>
                        <a:rPr lang="en-US" sz="1900" dirty="0" err="1">
                          <a:solidFill>
                            <a:srgbClr val="000000"/>
                          </a:solidFill>
                          <a:effectLst/>
                          <a:latin typeface="Times New Roman" panose="02020603050405020304" pitchFamily="18" charset="0"/>
                          <a:ea typeface="Times New Roman" panose="02020603050405020304" pitchFamily="18" charset="0"/>
                        </a:rPr>
                        <a:t>nghĩa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nhưng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cũng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ý </a:t>
                      </a:r>
                      <a:r>
                        <a:rPr lang="en-US" sz="1900" dirty="0" err="1">
                          <a:solidFill>
                            <a:srgbClr val="000000"/>
                          </a:solidFill>
                          <a:effectLst/>
                          <a:latin typeface="Times New Roman" panose="02020603050405020304" pitchFamily="18" charset="0"/>
                          <a:ea typeface="Times New Roman" panose="02020603050405020304" pitchFamily="18" charset="0"/>
                        </a:rPr>
                        <a:t>nghĩa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tiêu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tiêu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kì</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quái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gở</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nét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đẹp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văn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hóa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truyền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thống</a:t>
                      </a:r>
                      <a:endParaRPr lang="en-US" sz="1900" dirty="0">
                        <a:solidFill>
                          <a:srgbClr val="0000FF"/>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6"/>
                  </a:ext>
                </a:extLst>
              </a:tr>
              <a:tr h="180850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nSpc>
                          <a:spcPct val="100000"/>
                        </a:lnSpc>
                        <a:spcBef>
                          <a:spcPts val="0"/>
                        </a:spcBef>
                        <a:spcAft>
                          <a:spcPts val="0"/>
                        </a:spcAft>
                      </a:pPr>
                      <a:r>
                        <a:rPr lang="en-US" sz="1800" b="1" dirty="0">
                          <a:solidFill>
                            <a:srgbClr val="002060"/>
                          </a:solidFill>
                          <a:latin typeface="Times New Roman"/>
                          <a:ea typeface="Times New Roman"/>
                          <a:cs typeface=".VnTime"/>
                        </a:rPr>
                        <a:t>5. Bài</a:t>
                      </a:r>
                      <a:r>
                        <a:rPr lang="en-US" sz="1800" b="1" baseline="0" dirty="0">
                          <a:solidFill>
                            <a:srgbClr val="002060"/>
                          </a:solidFill>
                          <a:latin typeface="Times New Roman"/>
                          <a:ea typeface="Times New Roman"/>
                          <a:cs typeface=".VnTime"/>
                        </a:rPr>
                        <a:t> học</a:t>
                      </a:r>
                      <a:r>
                        <a:rPr lang="en-US" sz="1800" b="1" baseline="0">
                          <a:solidFill>
                            <a:srgbClr val="002060"/>
                          </a:solidFill>
                          <a:latin typeface="Times New Roman"/>
                          <a:ea typeface="Times New Roman"/>
                          <a:cs typeface=".VnTime"/>
                        </a:rPr>
                        <a:t>, </a:t>
                      </a:r>
                      <a:r>
                        <a:rPr lang="en-US" sz="1800" b="1" baseline="0" smtClean="0">
                          <a:solidFill>
                            <a:srgbClr val="002060"/>
                          </a:solidFill>
                          <a:latin typeface="Times New Roman"/>
                          <a:ea typeface="Times New Roman"/>
                          <a:cs typeface=".VnTime"/>
                        </a:rPr>
                        <a:t>liên hệ      </a:t>
                      </a:r>
                    </a:p>
                    <a:p>
                      <a:pPr marL="0" marR="0">
                        <a:lnSpc>
                          <a:spcPct val="100000"/>
                        </a:lnSpc>
                        <a:spcBef>
                          <a:spcPts val="0"/>
                        </a:spcBef>
                        <a:spcAft>
                          <a:spcPts val="0"/>
                        </a:spcAft>
                      </a:pPr>
                      <a:endParaRPr lang="en-US" sz="1800" b="1" baseline="0" smtClean="0">
                        <a:solidFill>
                          <a:srgbClr val="002060"/>
                        </a:solidFill>
                        <a:latin typeface="Times New Roman"/>
                        <a:ea typeface="Times New Roman"/>
                        <a:cs typeface=".VnTime"/>
                      </a:endParaRPr>
                    </a:p>
                    <a:p>
                      <a:pPr marL="0" marR="0">
                        <a:lnSpc>
                          <a:spcPct val="100000"/>
                        </a:lnSpc>
                        <a:spcBef>
                          <a:spcPts val="0"/>
                        </a:spcBef>
                        <a:spcAft>
                          <a:spcPts val="0"/>
                        </a:spcAft>
                      </a:pPr>
                      <a:endParaRPr lang="en-US" sz="1800" b="1" baseline="0" smtClean="0">
                        <a:solidFill>
                          <a:srgbClr val="002060"/>
                        </a:solidFill>
                        <a:latin typeface="Times New Roman"/>
                        <a:ea typeface="Times New Roman"/>
                        <a:cs typeface=".VnTime"/>
                      </a:endParaRPr>
                    </a:p>
                    <a:p>
                      <a:pPr marL="0" marR="0">
                        <a:lnSpc>
                          <a:spcPct val="100000"/>
                        </a:lnSpc>
                        <a:spcBef>
                          <a:spcPts val="0"/>
                        </a:spcBef>
                        <a:spcAft>
                          <a:spcPts val="0"/>
                        </a:spcAft>
                      </a:pPr>
                      <a:endParaRPr lang="en-US" sz="1800" b="1" baseline="0" smtClean="0">
                        <a:solidFill>
                          <a:srgbClr val="002060"/>
                        </a:solidFill>
                        <a:latin typeface="Times New Roman"/>
                        <a:ea typeface="Times New Roman"/>
                        <a:cs typeface=".VnTime"/>
                      </a:endParaRPr>
                    </a:p>
                    <a:p>
                      <a:pPr marL="0" marR="0">
                        <a:lnSpc>
                          <a:spcPct val="100000"/>
                        </a:lnSpc>
                        <a:spcBef>
                          <a:spcPts val="0"/>
                        </a:spcBef>
                        <a:spcAft>
                          <a:spcPts val="0"/>
                        </a:spcAft>
                      </a:pPr>
                      <a:r>
                        <a:rPr lang="en-US" sz="1800" b="1" baseline="0" smtClean="0">
                          <a:solidFill>
                            <a:srgbClr val="FF0000"/>
                          </a:solidFill>
                          <a:latin typeface="Times New Roman"/>
                          <a:ea typeface="Times New Roman"/>
                          <a:cs typeface=".VnTime"/>
                        </a:rPr>
                        <a:t>Kết bài</a:t>
                      </a:r>
                      <a:endParaRPr lang="en-US" sz="1800" b="1" dirty="0">
                        <a:solidFill>
                          <a:srgbClr val="FF0000"/>
                        </a:solidFill>
                        <a:latin typeface=".VnTime"/>
                        <a:ea typeface="Times New Roman"/>
                        <a:cs typeface=".VnTime"/>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a:sym typeface="Arial"/>
                        </a:defRPr>
                      </a:lvl9pPr>
                    </a:lstStyle>
                    <a:p>
                      <a:pPr marL="0" marR="0" algn="l">
                        <a:lnSpc>
                          <a:spcPct val="100000"/>
                        </a:lnSpc>
                        <a:spcBef>
                          <a:spcPts val="0"/>
                        </a:spcBef>
                        <a:spcAft>
                          <a:spcPts val="1200"/>
                        </a:spcAft>
                      </a:pP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trước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hết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phải</a:t>
                      </a:r>
                      <a:r>
                        <a:rPr lang="en-US" sz="1900" dirty="0">
                          <a:solidFill>
                            <a:srgbClr val="000000"/>
                          </a:solidFill>
                          <a:effectLst/>
                          <a:latin typeface="Times New Roman" panose="02020603050405020304" pitchFamily="18" charset="0"/>
                          <a:ea typeface="Times New Roman" panose="02020603050405020304" pitchFamily="18" charset="0"/>
                        </a:rPr>
                        <a:t> tin </a:t>
                      </a:r>
                      <a:r>
                        <a:rPr lang="en-US" sz="1900" dirty="0" err="1">
                          <a:solidFill>
                            <a:srgbClr val="000000"/>
                          </a:solidFill>
                          <a:effectLst/>
                          <a:latin typeface="Times New Roman" panose="02020603050405020304" pitchFamily="18" charset="0"/>
                          <a:ea typeface="Times New Roman" panose="02020603050405020304" pitchFamily="18" charset="0"/>
                        </a:rPr>
                        <a:t>tưởng</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phát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cao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nhất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chớ</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đua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đòi</a:t>
                      </a:r>
                      <a:r>
                        <a:rPr lang="en-US" sz="1900" dirty="0">
                          <a:solidFill>
                            <a:srgbClr val="000000"/>
                          </a:solidFill>
                          <a:effectLst/>
                          <a:latin typeface="Times New Roman" panose="02020603050405020304" pitchFamily="18" charset="0"/>
                          <a:ea typeface="Times New Roman" panose="02020603050405020304" pitchFamily="18" charset="0"/>
                        </a:rPr>
                        <a:t> hay </a:t>
                      </a:r>
                      <a:r>
                        <a:rPr lang="en-US" sz="1900" dirty="0" err="1">
                          <a:solidFill>
                            <a:srgbClr val="000000"/>
                          </a:solidFill>
                          <a:effectLst/>
                          <a:latin typeface="Times New Roman" panose="02020603050405020304" pitchFamily="18" charset="0"/>
                          <a:ea typeface="Times New Roman" panose="02020603050405020304" pitchFamily="18" charset="0"/>
                        </a:rPr>
                        <a:t>bắt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chước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a:t>
                      </a:r>
                      <a:r>
                        <a:rPr lang="en-US" sz="1900" dirty="0">
                          <a:solidFill>
                            <a:schemeClr val="tx1"/>
                          </a:solidFill>
                          <a:effectLst/>
                          <a:latin typeface="Times New Roman" panose="02020603050405020304" pitchFamily="18" charset="0"/>
                          <a:ea typeface="Times New Roman" panose="02020603050405020304" pitchFamily="18" charset="0"/>
                        </a:rPr>
                        <a:t/>
                      </a:r>
                      <a:br>
                        <a:rPr lang="en-US" sz="1900"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thay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đổi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tư</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vấn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tiếp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nhìn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mẻ</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tượng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Mỗi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cần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nỗ</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rèn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luyện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đóng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góp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đồng</a:t>
                      </a:r>
                      <a:r>
                        <a:rPr lang="en-US" sz="1900" dirty="0">
                          <a:solidFill>
                            <a:srgbClr val="000000"/>
                          </a:solidFill>
                          <a:effectLst/>
                          <a:latin typeface="Times New Roman" panose="02020603050405020304" pitchFamily="18" charset="0"/>
                          <a:ea typeface="Times New Roman" panose="02020603050405020304" pitchFamily="18" charset="0"/>
                        </a:rPr>
                        <a:t>, XH</a:t>
                      </a:r>
                      <a:r>
                        <a:rPr lang="en-US" sz="1900" dirty="0">
                          <a:solidFill>
                            <a:schemeClr val="tx1"/>
                          </a:solidFill>
                          <a:effectLst/>
                          <a:latin typeface="Times New Roman" panose="02020603050405020304" pitchFamily="18" charset="0"/>
                          <a:ea typeface="Times New Roman" panose="02020603050405020304" pitchFamily="18" charset="0"/>
                        </a:rPr>
                        <a:t/>
                      </a:r>
                      <a:br>
                        <a:rPr lang="en-US" sz="1900" dirty="0">
                          <a:solidFill>
                            <a:schemeClr val="tx1"/>
                          </a:solidFill>
                          <a:effectLst/>
                          <a:latin typeface="Times New Roman" panose="02020603050405020304" pitchFamily="18" charset="0"/>
                          <a:ea typeface="Times New Roman" panose="02020603050405020304" pitchFamily="18" charset="0"/>
                        </a:rPr>
                      </a:b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Cần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phải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lĩnh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tự</a:t>
                      </a:r>
                      <a:r>
                        <a:rPr lang="en-US" sz="1900" dirty="0">
                          <a:solidFill>
                            <a:srgbClr val="000000"/>
                          </a:solidFill>
                          <a:effectLst/>
                          <a:latin typeface="Times New Roman" panose="02020603050405020304" pitchFamily="18" charset="0"/>
                          <a:ea typeface="Times New Roman" panose="02020603050405020304" pitchFamily="18" charset="0"/>
                        </a:rPr>
                        <a:t> tin, </a:t>
                      </a:r>
                      <a:r>
                        <a:rPr lang="en-US" sz="1900" dirty="0" err="1">
                          <a:solidFill>
                            <a:srgbClr val="000000"/>
                          </a:solidFill>
                          <a:effectLst/>
                          <a:latin typeface="Times New Roman" panose="02020603050405020304" pitchFamily="18" charset="0"/>
                          <a:ea typeface="Times New Roman" panose="02020603050405020304" pitchFamily="18" charset="0"/>
                        </a:rPr>
                        <a:t>dám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chấp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đông</a:t>
                      </a:r>
                      <a:r>
                        <a:rPr lang="en-US" sz="1900" dirty="0">
                          <a:solidFill>
                            <a:srgbClr val="000000"/>
                          </a:solidFill>
                          <a:effectLst/>
                          <a:latin typeface="Times New Roman" panose="02020603050405020304" pitchFamily="18" charset="0"/>
                          <a:ea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endParaRPr>
                    </a:p>
                  </a:txBody>
                  <a:tcPr marL="28852" marR="28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5290253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1"/>
          <p:cNvPicPr preferRelativeResize="0"/>
          <p:nvPr/>
        </p:nvPicPr>
        <p:blipFill>
          <a:blip r:embed="rId3" cstate="print">
            <a:alphaModFix/>
          </a:blip>
          <a:stretch>
            <a:fillRect/>
          </a:stretch>
        </p:blipFill>
        <p:spPr>
          <a:xfrm>
            <a:off x="6598634" y="2964935"/>
            <a:ext cx="2984700" cy="3063999"/>
          </a:xfrm>
          <a:prstGeom prst="rect">
            <a:avLst/>
          </a:prstGeom>
          <a:noFill/>
          <a:ln>
            <a:noFill/>
          </a:ln>
        </p:spPr>
      </p:pic>
      <p:pic>
        <p:nvPicPr>
          <p:cNvPr id="371" name="Google Shape;371;p41"/>
          <p:cNvPicPr preferRelativeResize="0"/>
          <p:nvPr/>
        </p:nvPicPr>
        <p:blipFill>
          <a:blip r:embed="rId4" cstate="print">
            <a:alphaModFix/>
          </a:blip>
          <a:stretch>
            <a:fillRect/>
          </a:stretch>
        </p:blipFill>
        <p:spPr>
          <a:xfrm rot="-199558">
            <a:off x="-1197929" y="-1226019"/>
            <a:ext cx="4012669" cy="4542445"/>
          </a:xfrm>
          <a:prstGeom prst="rect">
            <a:avLst/>
          </a:prstGeom>
          <a:noFill/>
          <a:ln>
            <a:noFill/>
          </a:ln>
        </p:spPr>
      </p:pic>
      <p:pic>
        <p:nvPicPr>
          <p:cNvPr id="372" name="Google Shape;372;p41"/>
          <p:cNvPicPr preferRelativeResize="0"/>
          <p:nvPr/>
        </p:nvPicPr>
        <p:blipFill rotWithShape="1">
          <a:blip r:embed="rId5" cstate="print">
            <a:alphaModFix/>
          </a:blip>
          <a:srcRect/>
          <a:stretch/>
        </p:blipFill>
        <p:spPr>
          <a:xfrm rot="-530018">
            <a:off x="7229929" y="1738403"/>
            <a:ext cx="2349107" cy="2411527"/>
          </a:xfrm>
          <a:prstGeom prst="rect">
            <a:avLst/>
          </a:prstGeom>
          <a:noFill/>
          <a:ln>
            <a:noFill/>
          </a:ln>
        </p:spPr>
      </p:pic>
      <p:pic>
        <p:nvPicPr>
          <p:cNvPr id="373" name="Google Shape;373;p41"/>
          <p:cNvPicPr preferRelativeResize="0"/>
          <p:nvPr/>
        </p:nvPicPr>
        <p:blipFill rotWithShape="1">
          <a:blip r:embed="rId6" cstate="print">
            <a:alphaModFix/>
          </a:blip>
          <a:srcRect l="21679" r="39146"/>
          <a:stretch/>
        </p:blipFill>
        <p:spPr>
          <a:xfrm rot="-2937811">
            <a:off x="3503858" y="2863746"/>
            <a:ext cx="1314980" cy="3444341"/>
          </a:xfrm>
          <a:prstGeom prst="rect">
            <a:avLst/>
          </a:prstGeom>
          <a:noFill/>
          <a:ln>
            <a:noFill/>
          </a:ln>
        </p:spPr>
      </p:pic>
      <p:pic>
        <p:nvPicPr>
          <p:cNvPr id="374" name="Google Shape;374;p41"/>
          <p:cNvPicPr preferRelativeResize="0"/>
          <p:nvPr/>
        </p:nvPicPr>
        <p:blipFill>
          <a:blip r:embed="rId7" cstate="print">
            <a:alphaModFix/>
          </a:blip>
          <a:stretch>
            <a:fillRect/>
          </a:stretch>
        </p:blipFill>
        <p:spPr>
          <a:xfrm>
            <a:off x="4771747" y="3626630"/>
            <a:ext cx="909604" cy="933301"/>
          </a:xfrm>
          <a:prstGeom prst="rect">
            <a:avLst/>
          </a:prstGeom>
          <a:noFill/>
          <a:ln>
            <a:noFill/>
          </a:ln>
        </p:spPr>
      </p:pic>
      <p:sp>
        <p:nvSpPr>
          <p:cNvPr id="10" name="TextBox 9">
            <a:extLst>
              <a:ext uri="{FF2B5EF4-FFF2-40B4-BE49-F238E27FC236}">
                <a16:creationId xmlns:a16="http://schemas.microsoft.com/office/drawing/2014/main" xmlns="" id="{79D41A55-AE5B-4876-9AF5-0227522623EE}"/>
              </a:ext>
            </a:extLst>
          </p:cNvPr>
          <p:cNvSpPr txBox="1"/>
          <p:nvPr/>
        </p:nvSpPr>
        <p:spPr>
          <a:xfrm>
            <a:off x="0" y="0"/>
            <a:ext cx="12192000" cy="6848029"/>
          </a:xfrm>
          <a:prstGeom prst="rect">
            <a:avLst/>
          </a:prstGeom>
          <a:solidFill>
            <a:schemeClr val="accent2">
              <a:lumMod val="20000"/>
              <a:lumOff val="80000"/>
            </a:schemeClr>
          </a:solidFill>
        </p:spPr>
        <p:txBody>
          <a:bodyPr wrap="square">
            <a:spAutoFit/>
          </a:bodyPr>
          <a:lstStyle/>
          <a:p>
            <a:pPr marL="0" marR="0" algn="just">
              <a:spcBef>
                <a:spcPts val="0"/>
              </a:spcBef>
              <a:spcAft>
                <a:spcPts val="12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MB:</a:t>
            </a:r>
            <a:r>
              <a:rPr lang="en-US" sz="20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chước</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ngưỡng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900">
                <a:solidFill>
                  <a:srgbClr val="000000"/>
                </a:solidFill>
                <a:effectLst/>
                <a:latin typeface="Times New Roman" panose="02020603050405020304" pitchFamily="18" charset="0"/>
                <a:ea typeface="Times New Roman" panose="02020603050405020304" pitchFamily="18" charset="0"/>
              </a:rPr>
              <a:t> </a:t>
            </a:r>
            <a:endParaRPr lang="en-US" sz="1900" smtClean="0">
              <a:solidFill>
                <a:srgbClr val="000000"/>
              </a:solidFill>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900" b="1" u="sng" smtClean="0">
                <a:solidFill>
                  <a:srgbClr val="FF0000"/>
                </a:solidFill>
                <a:effectLst/>
                <a:latin typeface="Times New Roman" panose="02020603050405020304" pitchFamily="18" charset="0"/>
                <a:ea typeface="Times New Roman" panose="02020603050405020304" pitchFamily="18" charset="0"/>
              </a:rPr>
              <a:t>TB: </a:t>
            </a:r>
            <a:r>
              <a:rPr lang="en-US" sz="1900" smtClean="0">
                <a:solidFill>
                  <a:srgbClr val="000000"/>
                </a:solidFill>
                <a:effectLst/>
                <a:latin typeface="Times New Roman" panose="02020603050405020304" pitchFamily="18" charset="0"/>
                <a:ea typeface="Times New Roman" panose="02020603050405020304" pitchFamily="18" charset="0"/>
              </a:rPr>
              <a:t>Sự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nét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khẳng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định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cao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gắn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xã</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hội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điểm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hành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ứng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xử</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khiến</a:t>
            </a:r>
            <a:r>
              <a:rPr lang="en-US" sz="1900" dirty="0">
                <a:solidFill>
                  <a:srgbClr val="000000"/>
                </a:solidFill>
                <a:effectLst/>
                <a:latin typeface="Times New Roman" panose="02020603050405020304" pitchFamily="18" charset="0"/>
                <a:ea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sắc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hòa</a:t>
            </a:r>
            <a:r>
              <a:rPr lang="en-US" sz="1900" dirty="0">
                <a:solidFill>
                  <a:srgbClr val="000000"/>
                </a:solidFill>
                <a:effectLst/>
                <a:latin typeface="Times New Roman" panose="02020603050405020304" pitchFamily="18" charset="0"/>
                <a:ea typeface="Times New Roman" panose="02020603050405020304" pitchFamily="18" charset="0"/>
              </a:rPr>
              <a:t> tan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trong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đồng</a:t>
            </a:r>
            <a:r>
              <a:rPr lang="en-US" sz="1900" dirty="0">
                <a:solidFill>
                  <a:srgbClr val="000000"/>
                </a:solidFill>
                <a:effectLst/>
                <a:latin typeface="Times New Roman" panose="02020603050405020304" pitchFamily="18" charset="0"/>
                <a:ea typeface="Times New Roman" panose="02020603050405020304" pitchFamily="18" charset="0"/>
              </a:rPr>
              <a:t>.</a:t>
            </a:r>
            <a:r>
              <a:rPr lang="en-US" sz="1900" i="1" dirty="0">
                <a:solidFill>
                  <a:srgbClr val="000000"/>
                </a:solidFill>
                <a:effectLst/>
                <a:latin typeface="Times New Roman" panose="02020603050405020304" pitchFamily="18" charset="0"/>
                <a:ea typeface="Times New Roman" panose="02020603050405020304" pitchFamily="18" charset="0"/>
              </a:rPr>
              <a:t> Edison </a:t>
            </a:r>
            <a:r>
              <a:rPr lang="en-US" sz="1900" i="1" dirty="0" err="1">
                <a:solidFill>
                  <a:srgbClr val="000000"/>
                </a:solidFill>
                <a:effectLst/>
                <a:latin typeface="Times New Roman" panose="02020603050405020304" pitchFamily="18" charset="0"/>
                <a:ea typeface="Times New Roman" panose="02020603050405020304" pitchFamily="18" charset="0"/>
              </a:rPr>
              <a:t>sẽ</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tài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nào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chế</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tạo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được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đèn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điện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nếu</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mãi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làm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theo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những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chỉ</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dẫn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hiện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có</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Sự</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thật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dám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phá</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vỡ</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nguyên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tắc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thử</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một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lần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biệt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và</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ông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thành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công</a:t>
            </a:r>
            <a:r>
              <a:rPr lang="en-US" sz="1900" i="1" dirty="0">
                <a:solidFill>
                  <a:srgbClr val="000000"/>
                </a:solidFill>
                <a:effectLst/>
                <a:latin typeface="Times New Roman" panose="02020603050405020304" pitchFamily="18" charset="0"/>
                <a:ea typeface="Times New Roman" panose="02020603050405020304" pitchFamily="18" charset="0"/>
              </a:rPr>
              <a:t>.</a:t>
            </a:r>
            <a:r>
              <a:rPr lang="en-US" sz="1900" i="1" dirty="0">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giúp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chúng</a:t>
            </a:r>
            <a:r>
              <a:rPr lang="en-US" sz="1900" dirty="0">
                <a:solidFill>
                  <a:srgbClr val="000000"/>
                </a:solidFill>
                <a:effectLst/>
                <a:latin typeface="Times New Roman" panose="02020603050405020304" pitchFamily="18" charset="0"/>
                <a:ea typeface="Times New Roman" panose="02020603050405020304" pitchFamily="18" charset="0"/>
              </a:rPr>
              <a:t> ta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độc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được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Mỗi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màu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sắc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dạng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tránh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màu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rỗng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góc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nhìn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thế</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mọi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xung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sẽ</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điều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kiện</a:t>
            </a:r>
            <a:r>
              <a:rPr lang="en-US" sz="1900" dirty="0">
                <a:solidFill>
                  <a:srgbClr val="000000"/>
                </a:solidFill>
                <a:effectLst/>
                <a:latin typeface="Times New Roman" panose="02020603050405020304" pitchFamily="18" charset="0"/>
                <a:ea typeface="Times New Roman" panose="02020603050405020304" pitchFamily="18" charset="0"/>
              </a:rPr>
              <a:t> con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tìm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kiếm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hội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vươn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lên</a:t>
            </a:r>
            <a:r>
              <a:rPr lang="en-US" sz="1900" dirty="0">
                <a:solidFill>
                  <a:srgbClr val="000000"/>
                </a:solidFill>
                <a:effectLst/>
                <a:latin typeface="Times New Roman" panose="02020603050405020304" pitchFamily="18" charset="0"/>
                <a:ea typeface="Times New Roman" panose="02020603050405020304" pitchFamily="18" charset="0"/>
              </a:rPr>
              <a:t>.</a:t>
            </a:r>
            <a:r>
              <a:rPr lang="en-US" sz="1900" dirty="0">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nhờ</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thế</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xung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khiến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tâm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trọng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nhiều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tìm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thấy</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mẻ</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cần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quan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sát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hỏi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ta </a:t>
            </a:r>
            <a:r>
              <a:rPr lang="en-US" sz="1900" dirty="0" err="1">
                <a:solidFill>
                  <a:srgbClr val="000000"/>
                </a:solidFill>
                <a:effectLst/>
                <a:latin typeface="Times New Roman" panose="02020603050405020304" pitchFamily="18" charset="0"/>
                <a:ea typeface="Times New Roman" panose="02020603050405020304" pitchFamily="18" charset="0"/>
              </a:rPr>
              <a:t>động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ngừng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vươn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nhiên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phải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nào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cũng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ý </a:t>
            </a:r>
            <a:r>
              <a:rPr lang="en-US" sz="1900" dirty="0" err="1">
                <a:solidFill>
                  <a:srgbClr val="000000"/>
                </a:solidFill>
                <a:effectLst/>
                <a:latin typeface="Times New Roman" panose="02020603050405020304" pitchFamily="18" charset="0"/>
                <a:ea typeface="Times New Roman" panose="02020603050405020304" pitchFamily="18" charset="0"/>
              </a:rPr>
              <a:t>nghĩa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ý </a:t>
            </a:r>
            <a:r>
              <a:rPr lang="en-US" sz="1900" dirty="0" err="1">
                <a:solidFill>
                  <a:srgbClr val="000000"/>
                </a:solidFill>
                <a:effectLst/>
                <a:latin typeface="Times New Roman" panose="02020603050405020304" pitchFamily="18" charset="0"/>
                <a:ea typeface="Times New Roman" panose="02020603050405020304" pitchFamily="18" charset="0"/>
              </a:rPr>
              <a:t>nghĩa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tích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nhưng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cũng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ý </a:t>
            </a:r>
            <a:r>
              <a:rPr lang="en-US" sz="1900" dirty="0" err="1">
                <a:solidFill>
                  <a:srgbClr val="000000"/>
                </a:solidFill>
                <a:effectLst/>
                <a:latin typeface="Times New Roman" panose="02020603050405020304" pitchFamily="18" charset="0"/>
                <a:ea typeface="Times New Roman" panose="02020603050405020304" pitchFamily="18" charset="0"/>
              </a:rPr>
              <a:t>nghĩa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tiêu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tiêu</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chính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kì</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quái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gở</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nét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đẹp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văn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hóa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truyền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thống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chỉ</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một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mục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đích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làm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nổi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giữa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đông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i="1" dirty="0">
                <a:solidFill>
                  <a:srgbClr val="000000"/>
                </a:solidFill>
                <a:effectLst/>
                <a:latin typeface="Times New Roman" panose="02020603050405020304" pitchFamily="18" charset="0"/>
                <a:ea typeface="Times New Roman" panose="02020603050405020304" pitchFamily="18" charset="0"/>
              </a:rPr>
              <a:t>Ta </a:t>
            </a:r>
            <a:r>
              <a:rPr lang="en-US" sz="1900" i="1" dirty="0" err="1">
                <a:solidFill>
                  <a:srgbClr val="000000"/>
                </a:solidFill>
                <a:effectLst/>
                <a:latin typeface="Times New Roman" panose="02020603050405020304" pitchFamily="18" charset="0"/>
                <a:ea typeface="Times New Roman" panose="02020603050405020304" pitchFamily="18" charset="0"/>
              </a:rPr>
              <a:t>chẳng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xa</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lạ</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gì</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với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cái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kiểu</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tạo</a:t>
            </a:r>
            <a:r>
              <a:rPr lang="en-US" sz="1900" i="1" dirty="0">
                <a:solidFill>
                  <a:srgbClr val="000000"/>
                </a:solidFill>
                <a:effectLst/>
                <a:latin typeface="Times New Roman" panose="02020603050405020304" pitchFamily="18" charset="0"/>
                <a:ea typeface="Times New Roman" panose="02020603050405020304" pitchFamily="18" charset="0"/>
              </a:rPr>
              <a:t> ra </a:t>
            </a:r>
            <a:r>
              <a:rPr lang="en-US" sz="1900" i="1" dirty="0" err="1">
                <a:solidFill>
                  <a:srgbClr val="000000"/>
                </a:solidFill>
                <a:effectLst/>
                <a:latin typeface="Times New Roman" panose="02020603050405020304" pitchFamily="18" charset="0"/>
                <a:ea typeface="Times New Roman" panose="02020603050405020304" pitchFamily="18" charset="0"/>
              </a:rPr>
              <a:t>sự</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biệt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một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cách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kịch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cỡm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trong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trang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phục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của</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một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số</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bạn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trẻ</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hiện</a:t>
            </a:r>
            <a:r>
              <a:rPr lang="en-US" sz="1900" i="1" dirty="0">
                <a:solidFill>
                  <a:srgbClr val="000000"/>
                </a:solidFill>
                <a:effectLst/>
                <a:latin typeface="Times New Roman" panose="02020603050405020304" pitchFamily="18" charset="0"/>
                <a:ea typeface="Times New Roman" panose="02020603050405020304" pitchFamily="18" charset="0"/>
              </a:rPr>
              <a:t> nay. Hay </a:t>
            </a:r>
            <a:r>
              <a:rPr lang="en-US" sz="1900" i="1" dirty="0" err="1">
                <a:solidFill>
                  <a:srgbClr val="000000"/>
                </a:solidFill>
                <a:effectLst/>
                <a:latin typeface="Times New Roman" panose="02020603050405020304" pitchFamily="18" charset="0"/>
                <a:ea typeface="Times New Roman" panose="02020603050405020304" pitchFamily="18" charset="0"/>
              </a:rPr>
              <a:t>lối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sống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biệt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theo</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kiểu</a:t>
            </a:r>
            <a:r>
              <a:rPr lang="en-US" sz="1900" i="1" dirty="0">
                <a:solidFill>
                  <a:srgbClr val="000000"/>
                </a:solidFill>
                <a:effectLst/>
                <a:latin typeface="Times New Roman" panose="02020603050405020304" pitchFamily="18" charset="0"/>
                <a:ea typeface="Times New Roman" panose="02020603050405020304" pitchFamily="18" charset="0"/>
              </a:rPr>
              <a:t> ta </a:t>
            </a:r>
            <a:r>
              <a:rPr lang="en-US" sz="1900" i="1" dirty="0" err="1">
                <a:solidFill>
                  <a:srgbClr val="000000"/>
                </a:solidFill>
                <a:effectLst/>
                <a:latin typeface="Times New Roman" panose="02020603050405020304" pitchFamily="18" charset="0"/>
                <a:ea typeface="Times New Roman" panose="02020603050405020304" pitchFamily="18" charset="0"/>
              </a:rPr>
              <a:t>đây</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của</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một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vài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người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trong</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xã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hội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Họ</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cố</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tạo</a:t>
            </a:r>
            <a:r>
              <a:rPr lang="en-US" sz="1900" i="1" dirty="0">
                <a:solidFill>
                  <a:srgbClr val="000000"/>
                </a:solidFill>
                <a:effectLst/>
                <a:latin typeface="Times New Roman" panose="02020603050405020304" pitchFamily="18" charset="0"/>
                <a:ea typeface="Times New Roman" panose="02020603050405020304" pitchFamily="18" charset="0"/>
              </a:rPr>
              <a:t> ra </a:t>
            </a:r>
            <a:r>
              <a:rPr lang="en-US" sz="1900" i="1" dirty="0" err="1">
                <a:solidFill>
                  <a:srgbClr val="000000"/>
                </a:solidFill>
                <a:effectLst/>
                <a:latin typeface="Times New Roman" panose="02020603050405020304" pitchFamily="18" charset="0"/>
                <a:ea typeface="Times New Roman" panose="02020603050405020304" pitchFamily="18" charset="0"/>
              </a:rPr>
              <a:t>sự</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khác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biệt</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tức</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thời</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chỉ</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để</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khoe</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mẽ</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bản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thân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tiếp</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thị</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hình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ảnh</a:t>
            </a:r>
            <a:r>
              <a:rPr lang="en-US" sz="1900" i="1" dirty="0">
                <a:solidFill>
                  <a:srgbClr val="000000"/>
                </a:solidFill>
                <a:effectLst/>
                <a:latin typeface="Times New Roman" panose="02020603050405020304" pitchFamily="18" charset="0"/>
                <a:ea typeface="Times New Roman" panose="02020603050405020304" pitchFamily="18" charset="0"/>
              </a:rPr>
              <a:t> hay </a:t>
            </a:r>
            <a:r>
              <a:rPr lang="en-US" sz="1900" i="1" dirty="0" err="1">
                <a:solidFill>
                  <a:srgbClr val="000000"/>
                </a:solidFill>
                <a:effectLst/>
                <a:latin typeface="Times New Roman" panose="02020603050405020304" pitchFamily="18" charset="0"/>
                <a:ea typeface="Times New Roman" panose="02020603050405020304" pitchFamily="18" charset="0"/>
              </a:rPr>
              <a:t>thậm</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tệ</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hơn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là</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chỉ</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để</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thoả</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mãn</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sở</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thích</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lập</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dị</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của</a:t>
            </a:r>
            <a:r>
              <a:rPr lang="en-US" sz="1900" i="1" dirty="0">
                <a:solidFill>
                  <a:srgbClr val="000000"/>
                </a:solidFill>
                <a:effectLst/>
                <a:latin typeface="Times New Roman" panose="02020603050405020304" pitchFamily="18" charset="0"/>
                <a:ea typeface="Times New Roman" panose="02020603050405020304" pitchFamily="18" charset="0"/>
              </a:rPr>
              <a:t> </a:t>
            </a:r>
            <a:r>
              <a:rPr lang="en-US" sz="1900" i="1" dirty="0" err="1">
                <a:solidFill>
                  <a:srgbClr val="000000"/>
                </a:solidFill>
                <a:effectLst/>
                <a:latin typeface="Times New Roman" panose="02020603050405020304" pitchFamily="18" charset="0"/>
                <a:ea typeface="Times New Roman" panose="02020603050405020304" pitchFamily="18" charset="0"/>
              </a:rPr>
              <a:t>mình</a:t>
            </a:r>
            <a:r>
              <a:rPr lang="en-US" sz="1900" i="1" dirty="0">
                <a:solidFill>
                  <a:srgbClr val="000000"/>
                </a:solidFill>
                <a:effectLst/>
                <a:latin typeface="Times New Roman" panose="02020603050405020304" pitchFamily="18" charset="0"/>
                <a:ea typeface="Times New Roman" panose="02020603050405020304" pitchFamily="18" charset="0"/>
              </a:rPr>
              <a: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Để</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trước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hết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bạn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phải</a:t>
            </a:r>
            <a:r>
              <a:rPr lang="en-US" sz="1900" dirty="0">
                <a:solidFill>
                  <a:srgbClr val="000000"/>
                </a:solidFill>
                <a:effectLst/>
                <a:latin typeface="Times New Roman" panose="02020603050405020304" pitchFamily="18" charset="0"/>
                <a:ea typeface="Times New Roman" panose="02020603050405020304" pitchFamily="18" charset="0"/>
              </a:rPr>
              <a:t> tin </a:t>
            </a:r>
            <a:r>
              <a:rPr lang="en-US" sz="1900" dirty="0" err="1">
                <a:solidFill>
                  <a:srgbClr val="000000"/>
                </a:solidFill>
                <a:effectLst/>
                <a:latin typeface="Times New Roman" panose="02020603050405020304" pitchFamily="18" charset="0"/>
                <a:ea typeface="Times New Roman" panose="02020603050405020304" pitchFamily="18" charset="0"/>
              </a:rPr>
              <a:t>tưởng</a:t>
            </a:r>
            <a:r>
              <a:rPr lang="en-US" sz="1900" dirty="0">
                <a:solidFill>
                  <a:srgbClr val="000000"/>
                </a:solidFill>
                <a:effectLst/>
                <a:latin typeface="Times New Roman" panose="02020603050405020304" pitchFamily="18" charset="0"/>
                <a:ea typeface="Times New Roman" panose="02020603050405020304" pitchFamily="18" charset="0"/>
              </a:rPr>
              <a:t> ở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và</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phát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cao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nhất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chớ</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đua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đòi</a:t>
            </a:r>
            <a:r>
              <a:rPr lang="en-US" sz="1900" dirty="0">
                <a:solidFill>
                  <a:srgbClr val="000000"/>
                </a:solidFill>
                <a:effectLst/>
                <a:latin typeface="Times New Roman" panose="02020603050405020304" pitchFamily="18" charset="0"/>
                <a:ea typeface="Times New Roman" panose="02020603050405020304" pitchFamily="18" charset="0"/>
              </a:rPr>
              <a:t> hay </a:t>
            </a:r>
            <a:r>
              <a:rPr lang="en-US" sz="1900" dirty="0" err="1">
                <a:solidFill>
                  <a:srgbClr val="000000"/>
                </a:solidFill>
                <a:effectLst/>
                <a:latin typeface="Times New Roman" panose="02020603050405020304" pitchFamily="18" charset="0"/>
                <a:ea typeface="Times New Roman" panose="02020603050405020304" pitchFamily="18" charset="0"/>
              </a:rPr>
              <a:t>bắt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chước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a:t>
            </a:r>
            <a:r>
              <a:rPr lang="en-US" sz="1900" dirty="0">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Luôn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thay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đổi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tư</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duy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suy</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nghĩ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vấn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cũ</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cách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tiếp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nhìn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mẻ</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về</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vật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hiện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tượng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Mỗi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nhân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cần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nỗ</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lực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học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tập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rèn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luyện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tạo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nên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trị</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riêng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đóng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góp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cho</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cộng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đồng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xã</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hội</a:t>
            </a:r>
            <a:r>
              <a:rPr lang="en-US" sz="1900">
                <a:solidFill>
                  <a:srgbClr val="000000"/>
                </a:solidFill>
                <a:effectLst/>
                <a:latin typeface="Times New Roman" panose="02020603050405020304" pitchFamily="18" charset="0"/>
                <a:ea typeface="Times New Roman" panose="02020603050405020304" pitchFamily="18" charset="0"/>
              </a:rPr>
              <a:t>.</a:t>
            </a:r>
            <a:r>
              <a:rPr lang="en-US" sz="1900">
                <a:latin typeface="Times New Roman" panose="02020603050405020304" pitchFamily="18" charset="0"/>
                <a:ea typeface="Times New Roman" panose="02020603050405020304" pitchFamily="18" charset="0"/>
              </a:rPr>
              <a:t> </a:t>
            </a:r>
            <a:endParaRPr lang="en-US" sz="1900" smtClean="0">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900" b="1" smtClean="0">
                <a:solidFill>
                  <a:srgbClr val="FF0000"/>
                </a:solidFill>
                <a:latin typeface="Times New Roman" panose="02020603050405020304" pitchFamily="18" charset="0"/>
                <a:ea typeface="Times New Roman" panose="02020603050405020304" pitchFamily="18" charset="0"/>
              </a:rPr>
              <a:t>KB: </a:t>
            </a:r>
            <a:r>
              <a:rPr lang="en-US" sz="1900" smtClean="0">
                <a:solidFill>
                  <a:srgbClr val="000000"/>
                </a:solidFill>
                <a:effectLst/>
                <a:latin typeface="Times New Roman" panose="02020603050405020304" pitchFamily="18" charset="0"/>
                <a:ea typeface="Times New Roman" panose="02020603050405020304" pitchFamily="18" charset="0"/>
              </a:rPr>
              <a:t>Cần </a:t>
            </a:r>
            <a:r>
              <a:rPr lang="en-US" sz="1900" dirty="0" err="1">
                <a:solidFill>
                  <a:srgbClr val="000000"/>
                </a:solidFill>
                <a:effectLst/>
                <a:latin typeface="Times New Roman" panose="02020603050405020304" pitchFamily="18" charset="0"/>
                <a:ea typeface="Times New Roman" panose="02020603050405020304" pitchFamily="18" charset="0"/>
              </a:rPr>
              <a:t>phải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có</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bản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lĩnh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tự</a:t>
            </a:r>
            <a:r>
              <a:rPr lang="en-US" sz="1900" dirty="0">
                <a:solidFill>
                  <a:srgbClr val="000000"/>
                </a:solidFill>
                <a:effectLst/>
                <a:latin typeface="Times New Roman" panose="02020603050405020304" pitchFamily="18" charset="0"/>
                <a:ea typeface="Times New Roman" panose="02020603050405020304" pitchFamily="18" charset="0"/>
              </a:rPr>
              <a:t> tin, </a:t>
            </a:r>
            <a:r>
              <a:rPr lang="en-US" sz="1900" dirty="0" err="1">
                <a:solidFill>
                  <a:srgbClr val="000000"/>
                </a:solidFill>
                <a:effectLst/>
                <a:latin typeface="Times New Roman" panose="02020603050405020304" pitchFamily="18" charset="0"/>
                <a:ea typeface="Times New Roman" panose="02020603050405020304" pitchFamily="18" charset="0"/>
              </a:rPr>
              <a:t>dám</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chấp</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nhận</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sự</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đánh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giá</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người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đối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những</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khác</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biệt</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của</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mình</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với</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số</a:t>
            </a:r>
            <a:r>
              <a:rPr lang="en-US" sz="1900" dirty="0">
                <a:solidFill>
                  <a:srgbClr val="000000"/>
                </a:solidFill>
                <a:effectLst/>
                <a:latin typeface="Times New Roman" panose="02020603050405020304" pitchFamily="18" charset="0"/>
                <a:ea typeface="Times New Roman" panose="02020603050405020304" pitchFamily="18" charset="0"/>
              </a:rPr>
              <a:t> </a:t>
            </a:r>
            <a:r>
              <a:rPr lang="en-US" sz="1900" dirty="0" err="1">
                <a:solidFill>
                  <a:srgbClr val="000000"/>
                </a:solidFill>
                <a:effectLst/>
                <a:latin typeface="Times New Roman" panose="02020603050405020304" pitchFamily="18" charset="0"/>
                <a:ea typeface="Times New Roman" panose="02020603050405020304" pitchFamily="18" charset="0"/>
              </a:rPr>
              <a:t>đông</a:t>
            </a:r>
            <a:r>
              <a:rPr lang="en-US" sz="1900" dirty="0">
                <a:solidFill>
                  <a:srgbClr val="000000"/>
                </a:solidFill>
                <a:effectLst/>
                <a:latin typeface="Times New Roman" panose="02020603050405020304" pitchFamily="18" charset="0"/>
                <a:ea typeface="Times New Roman" panose="02020603050405020304" pitchFamily="18" charset="0"/>
              </a:rPr>
              <a:t>.</a:t>
            </a:r>
            <a:endParaRPr lang="en-US" sz="1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443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3"/>
          <p:cNvPicPr preferRelativeResize="0"/>
          <p:nvPr/>
        </p:nvPicPr>
        <p:blipFill>
          <a:blip r:embed="rId3">
            <a:alphaModFix/>
          </a:blip>
          <a:stretch>
            <a:fillRect/>
          </a:stretch>
        </p:blipFill>
        <p:spPr>
          <a:xfrm>
            <a:off x="2651052" y="4728067"/>
            <a:ext cx="5819848" cy="2542071"/>
          </a:xfrm>
          <a:prstGeom prst="rect">
            <a:avLst/>
          </a:prstGeom>
          <a:noFill/>
          <a:ln>
            <a:noFill/>
          </a:ln>
        </p:spPr>
      </p:pic>
      <p:pic>
        <p:nvPicPr>
          <p:cNvPr id="332" name="Google Shape;332;p33"/>
          <p:cNvPicPr preferRelativeResize="0"/>
          <p:nvPr/>
        </p:nvPicPr>
        <p:blipFill>
          <a:blip r:embed="rId4">
            <a:alphaModFix/>
          </a:blip>
          <a:stretch>
            <a:fillRect/>
          </a:stretch>
        </p:blipFill>
        <p:spPr>
          <a:xfrm>
            <a:off x="4395367" y="4041618"/>
            <a:ext cx="379733" cy="401233"/>
          </a:xfrm>
          <a:prstGeom prst="rect">
            <a:avLst/>
          </a:prstGeom>
          <a:noFill/>
          <a:ln>
            <a:noFill/>
          </a:ln>
        </p:spPr>
      </p:pic>
      <p:pic>
        <p:nvPicPr>
          <p:cNvPr id="333" name="Google Shape;333;p33"/>
          <p:cNvPicPr preferRelativeResize="0"/>
          <p:nvPr/>
        </p:nvPicPr>
        <p:blipFill>
          <a:blip r:embed="rId5">
            <a:alphaModFix/>
          </a:blip>
          <a:stretch>
            <a:fillRect/>
          </a:stretch>
        </p:blipFill>
        <p:spPr>
          <a:xfrm>
            <a:off x="7855701" y="4324267"/>
            <a:ext cx="670020" cy="659300"/>
          </a:xfrm>
          <a:prstGeom prst="rect">
            <a:avLst/>
          </a:prstGeom>
          <a:noFill/>
          <a:ln>
            <a:noFill/>
          </a:ln>
        </p:spPr>
      </p:pic>
      <p:pic>
        <p:nvPicPr>
          <p:cNvPr id="334" name="Google Shape;334;p33"/>
          <p:cNvPicPr preferRelativeResize="0"/>
          <p:nvPr/>
        </p:nvPicPr>
        <p:blipFill>
          <a:blip r:embed="rId6">
            <a:alphaModFix/>
          </a:blip>
          <a:stretch>
            <a:fillRect/>
          </a:stretch>
        </p:blipFill>
        <p:spPr>
          <a:xfrm rot="1139797" flipH="1">
            <a:off x="9430501" y="3470567"/>
            <a:ext cx="958100" cy="2366700"/>
          </a:xfrm>
          <a:prstGeom prst="rect">
            <a:avLst/>
          </a:prstGeom>
          <a:noFill/>
          <a:ln>
            <a:noFill/>
          </a:ln>
        </p:spPr>
      </p:pic>
      <p:pic>
        <p:nvPicPr>
          <p:cNvPr id="335" name="Google Shape;335;p33"/>
          <p:cNvPicPr preferRelativeResize="0"/>
          <p:nvPr/>
        </p:nvPicPr>
        <p:blipFill>
          <a:blip r:embed="rId7">
            <a:alphaModFix/>
          </a:blip>
          <a:stretch>
            <a:fillRect/>
          </a:stretch>
        </p:blipFill>
        <p:spPr>
          <a:xfrm>
            <a:off x="1631960" y="-67040"/>
            <a:ext cx="1369275" cy="2588000"/>
          </a:xfrm>
          <a:prstGeom prst="rect">
            <a:avLst/>
          </a:prstGeom>
          <a:noFill/>
          <a:ln>
            <a:noFill/>
          </a:ln>
        </p:spPr>
      </p:pic>
      <p:pic>
        <p:nvPicPr>
          <p:cNvPr id="336" name="Google Shape;336;p33"/>
          <p:cNvPicPr preferRelativeResize="0"/>
          <p:nvPr/>
        </p:nvPicPr>
        <p:blipFill>
          <a:blip r:embed="rId5">
            <a:alphaModFix/>
          </a:blip>
          <a:stretch>
            <a:fillRect/>
          </a:stretch>
        </p:blipFill>
        <p:spPr>
          <a:xfrm>
            <a:off x="2763001" y="1574798"/>
            <a:ext cx="536700" cy="528133"/>
          </a:xfrm>
          <a:prstGeom prst="rect">
            <a:avLst/>
          </a:prstGeom>
          <a:noFill/>
          <a:ln>
            <a:noFill/>
          </a:ln>
        </p:spPr>
      </p:pic>
      <p:pic>
        <p:nvPicPr>
          <p:cNvPr id="337" name="Google Shape;337;p33"/>
          <p:cNvPicPr preferRelativeResize="0"/>
          <p:nvPr/>
        </p:nvPicPr>
        <p:blipFill>
          <a:blip r:embed="rId8">
            <a:alphaModFix/>
          </a:blip>
          <a:stretch>
            <a:fillRect/>
          </a:stretch>
        </p:blipFill>
        <p:spPr>
          <a:xfrm>
            <a:off x="8978900" y="-520877"/>
            <a:ext cx="3556000" cy="2362377"/>
          </a:xfrm>
          <a:prstGeom prst="rect">
            <a:avLst/>
          </a:prstGeom>
          <a:noFill/>
          <a:ln>
            <a:noFill/>
          </a:ln>
        </p:spPr>
      </p:pic>
      <p:pic>
        <p:nvPicPr>
          <p:cNvPr id="338" name="Google Shape;338;p33"/>
          <p:cNvPicPr preferRelativeResize="0"/>
          <p:nvPr/>
        </p:nvPicPr>
        <p:blipFill>
          <a:blip r:embed="rId4">
            <a:alphaModFix/>
          </a:blip>
          <a:stretch>
            <a:fillRect/>
          </a:stretch>
        </p:blipFill>
        <p:spPr>
          <a:xfrm>
            <a:off x="9386467" y="2520978"/>
            <a:ext cx="624024" cy="659300"/>
          </a:xfrm>
          <a:prstGeom prst="rect">
            <a:avLst/>
          </a:prstGeom>
          <a:noFill/>
          <a:ln>
            <a:noFill/>
          </a:ln>
        </p:spPr>
      </p:pic>
      <p:grpSp>
        <p:nvGrpSpPr>
          <p:cNvPr id="339" name="Google Shape;339;p33"/>
          <p:cNvGrpSpPr/>
          <p:nvPr/>
        </p:nvGrpSpPr>
        <p:grpSpPr>
          <a:xfrm rot="-1443514">
            <a:off x="8747717" y="3665813"/>
            <a:ext cx="865959" cy="718907"/>
            <a:chOff x="5543550" y="5098075"/>
            <a:chExt cx="531025" cy="440850"/>
          </a:xfrm>
        </p:grpSpPr>
        <p:sp>
          <p:nvSpPr>
            <p:cNvPr id="340" name="Google Shape;340;p33"/>
            <p:cNvSpPr/>
            <p:nvPr/>
          </p:nvSpPr>
          <p:spPr>
            <a:xfrm>
              <a:off x="5980200" y="5300550"/>
              <a:ext cx="94375" cy="104425"/>
            </a:xfrm>
            <a:custGeom>
              <a:avLst/>
              <a:gdLst/>
              <a:ahLst/>
              <a:cxnLst/>
              <a:rect l="l" t="t" r="r" b="b"/>
              <a:pathLst>
                <a:path w="3775" h="4177" extrusionOk="0">
                  <a:moveTo>
                    <a:pt x="1905" y="1"/>
                  </a:moveTo>
                  <a:cubicBezTo>
                    <a:pt x="1849" y="1"/>
                    <a:pt x="1792" y="40"/>
                    <a:pt x="1775" y="117"/>
                  </a:cubicBezTo>
                  <a:lnTo>
                    <a:pt x="1655" y="605"/>
                  </a:lnTo>
                  <a:cubicBezTo>
                    <a:pt x="1524" y="1200"/>
                    <a:pt x="1084" y="1677"/>
                    <a:pt x="548" y="1843"/>
                  </a:cubicBezTo>
                  <a:lnTo>
                    <a:pt x="131" y="1962"/>
                  </a:lnTo>
                  <a:cubicBezTo>
                    <a:pt x="0" y="1998"/>
                    <a:pt x="0" y="2212"/>
                    <a:pt x="131" y="2260"/>
                  </a:cubicBezTo>
                  <a:lnTo>
                    <a:pt x="548" y="2379"/>
                  </a:lnTo>
                  <a:cubicBezTo>
                    <a:pt x="1096" y="2522"/>
                    <a:pt x="1513" y="2998"/>
                    <a:pt x="1655" y="3605"/>
                  </a:cubicBezTo>
                  <a:lnTo>
                    <a:pt x="1763" y="4070"/>
                  </a:lnTo>
                  <a:cubicBezTo>
                    <a:pt x="1786" y="4141"/>
                    <a:pt x="1846" y="4177"/>
                    <a:pt x="1903" y="4177"/>
                  </a:cubicBezTo>
                  <a:cubicBezTo>
                    <a:pt x="1959" y="4177"/>
                    <a:pt x="2013" y="4141"/>
                    <a:pt x="2025" y="4070"/>
                  </a:cubicBezTo>
                  <a:lnTo>
                    <a:pt x="2132" y="3605"/>
                  </a:lnTo>
                  <a:cubicBezTo>
                    <a:pt x="2263" y="3010"/>
                    <a:pt x="2703" y="2534"/>
                    <a:pt x="3239" y="2379"/>
                  </a:cubicBezTo>
                  <a:lnTo>
                    <a:pt x="3632" y="2260"/>
                  </a:lnTo>
                  <a:cubicBezTo>
                    <a:pt x="3775" y="2224"/>
                    <a:pt x="3775" y="1998"/>
                    <a:pt x="3644" y="1974"/>
                  </a:cubicBezTo>
                  <a:lnTo>
                    <a:pt x="3310" y="1879"/>
                  </a:lnTo>
                  <a:cubicBezTo>
                    <a:pt x="2775" y="1736"/>
                    <a:pt x="2334" y="1272"/>
                    <a:pt x="2191" y="677"/>
                  </a:cubicBezTo>
                  <a:lnTo>
                    <a:pt x="2036" y="117"/>
                  </a:lnTo>
                  <a:cubicBezTo>
                    <a:pt x="2019" y="40"/>
                    <a:pt x="1962" y="1"/>
                    <a:pt x="19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33"/>
            <p:cNvSpPr/>
            <p:nvPr/>
          </p:nvSpPr>
          <p:spPr>
            <a:xfrm>
              <a:off x="5543550" y="5192000"/>
              <a:ext cx="69950" cy="78600"/>
            </a:xfrm>
            <a:custGeom>
              <a:avLst/>
              <a:gdLst/>
              <a:ahLst/>
              <a:cxnLst/>
              <a:rect l="l" t="t" r="r" b="b"/>
              <a:pathLst>
                <a:path w="2798" h="3144" extrusionOk="0">
                  <a:moveTo>
                    <a:pt x="1421" y="0"/>
                  </a:moveTo>
                  <a:cubicBezTo>
                    <a:pt x="1381" y="0"/>
                    <a:pt x="1339" y="30"/>
                    <a:pt x="1322" y="89"/>
                  </a:cubicBezTo>
                  <a:lnTo>
                    <a:pt x="1238" y="470"/>
                  </a:lnTo>
                  <a:cubicBezTo>
                    <a:pt x="1131" y="911"/>
                    <a:pt x="822" y="1268"/>
                    <a:pt x="417" y="1387"/>
                  </a:cubicBezTo>
                  <a:lnTo>
                    <a:pt x="107" y="1482"/>
                  </a:lnTo>
                  <a:cubicBezTo>
                    <a:pt x="0" y="1506"/>
                    <a:pt x="0" y="1673"/>
                    <a:pt x="107" y="1697"/>
                  </a:cubicBezTo>
                  <a:lnTo>
                    <a:pt x="417" y="1792"/>
                  </a:lnTo>
                  <a:cubicBezTo>
                    <a:pt x="822" y="1911"/>
                    <a:pt x="1131" y="2268"/>
                    <a:pt x="1238" y="2709"/>
                  </a:cubicBezTo>
                  <a:lnTo>
                    <a:pt x="1310" y="3054"/>
                  </a:lnTo>
                  <a:cubicBezTo>
                    <a:pt x="1322" y="3114"/>
                    <a:pt x="1363" y="3143"/>
                    <a:pt x="1405" y="3143"/>
                  </a:cubicBezTo>
                  <a:cubicBezTo>
                    <a:pt x="1447" y="3143"/>
                    <a:pt x="1488" y="3114"/>
                    <a:pt x="1500" y="3054"/>
                  </a:cubicBezTo>
                  <a:lnTo>
                    <a:pt x="1572" y="2709"/>
                  </a:lnTo>
                  <a:cubicBezTo>
                    <a:pt x="1679" y="2268"/>
                    <a:pt x="1988" y="1911"/>
                    <a:pt x="2393" y="1792"/>
                  </a:cubicBezTo>
                  <a:lnTo>
                    <a:pt x="2691" y="1697"/>
                  </a:lnTo>
                  <a:cubicBezTo>
                    <a:pt x="2798" y="1673"/>
                    <a:pt x="2798" y="1506"/>
                    <a:pt x="2703" y="1482"/>
                  </a:cubicBezTo>
                  <a:lnTo>
                    <a:pt x="2453" y="1399"/>
                  </a:lnTo>
                  <a:cubicBezTo>
                    <a:pt x="2048" y="1292"/>
                    <a:pt x="1738" y="958"/>
                    <a:pt x="1619" y="506"/>
                  </a:cubicBezTo>
                  <a:lnTo>
                    <a:pt x="1512" y="89"/>
                  </a:lnTo>
                  <a:cubicBezTo>
                    <a:pt x="1500" y="30"/>
                    <a:pt x="1462" y="0"/>
                    <a:pt x="14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33"/>
            <p:cNvSpPr/>
            <p:nvPr/>
          </p:nvSpPr>
          <p:spPr>
            <a:xfrm>
              <a:off x="5652175" y="5434500"/>
              <a:ext cx="94100" cy="104425"/>
            </a:xfrm>
            <a:custGeom>
              <a:avLst/>
              <a:gdLst/>
              <a:ahLst/>
              <a:cxnLst/>
              <a:rect l="l" t="t" r="r" b="b"/>
              <a:pathLst>
                <a:path w="3764" h="4177" extrusionOk="0">
                  <a:moveTo>
                    <a:pt x="1895" y="1"/>
                  </a:moveTo>
                  <a:cubicBezTo>
                    <a:pt x="1837" y="1"/>
                    <a:pt x="1781" y="39"/>
                    <a:pt x="1763" y="117"/>
                  </a:cubicBezTo>
                  <a:lnTo>
                    <a:pt x="1644" y="605"/>
                  </a:lnTo>
                  <a:cubicBezTo>
                    <a:pt x="1513" y="1200"/>
                    <a:pt x="1084" y="1676"/>
                    <a:pt x="548" y="1843"/>
                  </a:cubicBezTo>
                  <a:lnTo>
                    <a:pt x="132" y="1962"/>
                  </a:lnTo>
                  <a:cubicBezTo>
                    <a:pt x="1" y="1998"/>
                    <a:pt x="1" y="2212"/>
                    <a:pt x="132" y="2260"/>
                  </a:cubicBezTo>
                  <a:lnTo>
                    <a:pt x="548" y="2379"/>
                  </a:lnTo>
                  <a:cubicBezTo>
                    <a:pt x="1084" y="2522"/>
                    <a:pt x="1501" y="2998"/>
                    <a:pt x="1644" y="3605"/>
                  </a:cubicBezTo>
                  <a:lnTo>
                    <a:pt x="1751" y="4070"/>
                  </a:lnTo>
                  <a:cubicBezTo>
                    <a:pt x="1775" y="4141"/>
                    <a:pt x="1834" y="4177"/>
                    <a:pt x="1892" y="4177"/>
                  </a:cubicBezTo>
                  <a:cubicBezTo>
                    <a:pt x="1950" y="4177"/>
                    <a:pt x="2007" y="4141"/>
                    <a:pt x="2025" y="4070"/>
                  </a:cubicBezTo>
                  <a:lnTo>
                    <a:pt x="2132" y="3605"/>
                  </a:lnTo>
                  <a:cubicBezTo>
                    <a:pt x="2263" y="3010"/>
                    <a:pt x="2692" y="2534"/>
                    <a:pt x="3227" y="2379"/>
                  </a:cubicBezTo>
                  <a:lnTo>
                    <a:pt x="3632" y="2260"/>
                  </a:lnTo>
                  <a:cubicBezTo>
                    <a:pt x="3763" y="2212"/>
                    <a:pt x="3763" y="1986"/>
                    <a:pt x="3644" y="1974"/>
                  </a:cubicBezTo>
                  <a:lnTo>
                    <a:pt x="3299" y="1879"/>
                  </a:lnTo>
                  <a:cubicBezTo>
                    <a:pt x="2763" y="1736"/>
                    <a:pt x="2334" y="1272"/>
                    <a:pt x="2180" y="676"/>
                  </a:cubicBezTo>
                  <a:lnTo>
                    <a:pt x="2037" y="117"/>
                  </a:lnTo>
                  <a:cubicBezTo>
                    <a:pt x="2013" y="39"/>
                    <a:pt x="1953" y="1"/>
                    <a:pt x="189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33"/>
            <p:cNvSpPr/>
            <p:nvPr/>
          </p:nvSpPr>
          <p:spPr>
            <a:xfrm>
              <a:off x="5829875" y="5098075"/>
              <a:ext cx="117300" cy="131225"/>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33"/>
            <p:cNvSpPr/>
            <p:nvPr/>
          </p:nvSpPr>
          <p:spPr>
            <a:xfrm>
              <a:off x="5593850" y="5260300"/>
              <a:ext cx="14000" cy="18775"/>
            </a:xfrm>
            <a:custGeom>
              <a:avLst/>
              <a:gdLst/>
              <a:ahLst/>
              <a:cxnLst/>
              <a:rect l="l" t="t" r="r" b="b"/>
              <a:pathLst>
                <a:path w="560" h="751" extrusionOk="0">
                  <a:moveTo>
                    <a:pt x="500" y="334"/>
                  </a:moveTo>
                  <a:cubicBezTo>
                    <a:pt x="500" y="338"/>
                    <a:pt x="504" y="339"/>
                    <a:pt x="508" y="339"/>
                  </a:cubicBezTo>
                  <a:cubicBezTo>
                    <a:pt x="516" y="339"/>
                    <a:pt x="524" y="334"/>
                    <a:pt x="500" y="334"/>
                  </a:cubicBezTo>
                  <a:close/>
                  <a:moveTo>
                    <a:pt x="357" y="1"/>
                  </a:moveTo>
                  <a:cubicBezTo>
                    <a:pt x="357" y="1"/>
                    <a:pt x="334" y="1"/>
                    <a:pt x="310" y="12"/>
                  </a:cubicBezTo>
                  <a:cubicBezTo>
                    <a:pt x="262" y="24"/>
                    <a:pt x="214" y="36"/>
                    <a:pt x="203" y="60"/>
                  </a:cubicBezTo>
                  <a:lnTo>
                    <a:pt x="191" y="72"/>
                  </a:lnTo>
                  <a:lnTo>
                    <a:pt x="179" y="72"/>
                  </a:lnTo>
                  <a:cubicBezTo>
                    <a:pt x="155" y="72"/>
                    <a:pt x="155" y="72"/>
                    <a:pt x="119" y="84"/>
                  </a:cubicBezTo>
                  <a:cubicBezTo>
                    <a:pt x="84" y="96"/>
                    <a:pt x="60" y="96"/>
                    <a:pt x="36" y="120"/>
                  </a:cubicBezTo>
                  <a:cubicBezTo>
                    <a:pt x="24" y="120"/>
                    <a:pt x="24" y="120"/>
                    <a:pt x="24" y="131"/>
                  </a:cubicBezTo>
                  <a:lnTo>
                    <a:pt x="12" y="143"/>
                  </a:lnTo>
                  <a:cubicBezTo>
                    <a:pt x="0" y="143"/>
                    <a:pt x="0" y="143"/>
                    <a:pt x="12" y="155"/>
                  </a:cubicBezTo>
                  <a:cubicBezTo>
                    <a:pt x="24" y="155"/>
                    <a:pt x="24" y="167"/>
                    <a:pt x="24" y="167"/>
                  </a:cubicBezTo>
                  <a:cubicBezTo>
                    <a:pt x="24" y="191"/>
                    <a:pt x="60" y="203"/>
                    <a:pt x="60" y="215"/>
                  </a:cubicBezTo>
                  <a:cubicBezTo>
                    <a:pt x="60" y="227"/>
                    <a:pt x="72" y="227"/>
                    <a:pt x="72" y="251"/>
                  </a:cubicBezTo>
                  <a:cubicBezTo>
                    <a:pt x="72" y="262"/>
                    <a:pt x="84" y="262"/>
                    <a:pt x="84" y="274"/>
                  </a:cubicBezTo>
                  <a:cubicBezTo>
                    <a:pt x="84" y="274"/>
                    <a:pt x="84" y="286"/>
                    <a:pt x="95" y="286"/>
                  </a:cubicBezTo>
                  <a:cubicBezTo>
                    <a:pt x="72" y="310"/>
                    <a:pt x="95" y="310"/>
                    <a:pt x="95" y="322"/>
                  </a:cubicBezTo>
                  <a:cubicBezTo>
                    <a:pt x="84" y="334"/>
                    <a:pt x="131" y="334"/>
                    <a:pt x="119" y="346"/>
                  </a:cubicBezTo>
                  <a:cubicBezTo>
                    <a:pt x="95" y="370"/>
                    <a:pt x="131" y="370"/>
                    <a:pt x="131" y="382"/>
                  </a:cubicBezTo>
                  <a:cubicBezTo>
                    <a:pt x="131" y="393"/>
                    <a:pt x="155" y="405"/>
                    <a:pt x="155" y="429"/>
                  </a:cubicBezTo>
                  <a:cubicBezTo>
                    <a:pt x="155" y="441"/>
                    <a:pt x="179" y="453"/>
                    <a:pt x="155" y="465"/>
                  </a:cubicBezTo>
                  <a:lnTo>
                    <a:pt x="155" y="524"/>
                  </a:lnTo>
                  <a:lnTo>
                    <a:pt x="155" y="620"/>
                  </a:lnTo>
                  <a:cubicBezTo>
                    <a:pt x="155" y="632"/>
                    <a:pt x="179" y="667"/>
                    <a:pt x="155" y="679"/>
                  </a:cubicBezTo>
                  <a:cubicBezTo>
                    <a:pt x="155" y="691"/>
                    <a:pt x="179" y="703"/>
                    <a:pt x="179" y="727"/>
                  </a:cubicBezTo>
                  <a:cubicBezTo>
                    <a:pt x="179" y="739"/>
                    <a:pt x="191" y="739"/>
                    <a:pt x="191" y="751"/>
                  </a:cubicBezTo>
                  <a:cubicBezTo>
                    <a:pt x="191" y="751"/>
                    <a:pt x="203" y="751"/>
                    <a:pt x="250" y="739"/>
                  </a:cubicBezTo>
                  <a:lnTo>
                    <a:pt x="274" y="739"/>
                  </a:lnTo>
                  <a:cubicBezTo>
                    <a:pt x="298" y="739"/>
                    <a:pt x="322" y="739"/>
                    <a:pt x="381" y="703"/>
                  </a:cubicBezTo>
                  <a:cubicBezTo>
                    <a:pt x="417" y="691"/>
                    <a:pt x="441" y="691"/>
                    <a:pt x="476" y="679"/>
                  </a:cubicBezTo>
                  <a:cubicBezTo>
                    <a:pt x="536" y="667"/>
                    <a:pt x="560" y="643"/>
                    <a:pt x="560" y="643"/>
                  </a:cubicBezTo>
                  <a:cubicBezTo>
                    <a:pt x="548" y="643"/>
                    <a:pt x="548" y="632"/>
                    <a:pt x="524" y="620"/>
                  </a:cubicBezTo>
                  <a:cubicBezTo>
                    <a:pt x="512" y="608"/>
                    <a:pt x="512" y="608"/>
                    <a:pt x="512" y="572"/>
                  </a:cubicBezTo>
                  <a:lnTo>
                    <a:pt x="512" y="548"/>
                  </a:lnTo>
                  <a:cubicBezTo>
                    <a:pt x="512" y="548"/>
                    <a:pt x="512" y="524"/>
                    <a:pt x="500" y="524"/>
                  </a:cubicBezTo>
                  <a:cubicBezTo>
                    <a:pt x="500" y="524"/>
                    <a:pt x="488" y="524"/>
                    <a:pt x="500" y="512"/>
                  </a:cubicBezTo>
                  <a:lnTo>
                    <a:pt x="488" y="512"/>
                  </a:lnTo>
                  <a:cubicBezTo>
                    <a:pt x="500" y="501"/>
                    <a:pt x="500" y="501"/>
                    <a:pt x="488" y="501"/>
                  </a:cubicBezTo>
                  <a:cubicBezTo>
                    <a:pt x="488" y="501"/>
                    <a:pt x="512" y="489"/>
                    <a:pt x="476" y="489"/>
                  </a:cubicBezTo>
                  <a:cubicBezTo>
                    <a:pt x="476" y="489"/>
                    <a:pt x="497" y="469"/>
                    <a:pt x="481" y="469"/>
                  </a:cubicBezTo>
                  <a:cubicBezTo>
                    <a:pt x="476" y="469"/>
                    <a:pt x="467" y="471"/>
                    <a:pt x="453" y="477"/>
                  </a:cubicBezTo>
                  <a:lnTo>
                    <a:pt x="476" y="453"/>
                  </a:lnTo>
                  <a:cubicBezTo>
                    <a:pt x="453" y="453"/>
                    <a:pt x="453" y="441"/>
                    <a:pt x="453" y="441"/>
                  </a:cubicBezTo>
                  <a:cubicBezTo>
                    <a:pt x="453" y="441"/>
                    <a:pt x="476" y="429"/>
                    <a:pt x="453" y="429"/>
                  </a:cubicBezTo>
                  <a:cubicBezTo>
                    <a:pt x="441" y="429"/>
                    <a:pt x="429" y="429"/>
                    <a:pt x="453" y="417"/>
                  </a:cubicBezTo>
                  <a:lnTo>
                    <a:pt x="441" y="417"/>
                  </a:lnTo>
                  <a:cubicBezTo>
                    <a:pt x="500" y="346"/>
                    <a:pt x="500" y="346"/>
                    <a:pt x="500" y="334"/>
                  </a:cubicBezTo>
                  <a:cubicBezTo>
                    <a:pt x="536" y="322"/>
                    <a:pt x="488" y="322"/>
                    <a:pt x="500" y="310"/>
                  </a:cubicBezTo>
                  <a:cubicBezTo>
                    <a:pt x="512" y="298"/>
                    <a:pt x="500" y="298"/>
                    <a:pt x="488" y="298"/>
                  </a:cubicBezTo>
                  <a:lnTo>
                    <a:pt x="453" y="262"/>
                  </a:lnTo>
                  <a:cubicBezTo>
                    <a:pt x="453" y="251"/>
                    <a:pt x="429" y="239"/>
                    <a:pt x="429" y="203"/>
                  </a:cubicBezTo>
                  <a:cubicBezTo>
                    <a:pt x="429" y="191"/>
                    <a:pt x="417" y="191"/>
                    <a:pt x="417" y="167"/>
                  </a:cubicBezTo>
                  <a:cubicBezTo>
                    <a:pt x="417" y="155"/>
                    <a:pt x="393" y="143"/>
                    <a:pt x="393" y="131"/>
                  </a:cubicBezTo>
                  <a:cubicBezTo>
                    <a:pt x="393" y="120"/>
                    <a:pt x="381" y="120"/>
                    <a:pt x="381" y="96"/>
                  </a:cubicBezTo>
                  <a:cubicBezTo>
                    <a:pt x="369" y="84"/>
                    <a:pt x="381" y="72"/>
                    <a:pt x="357" y="48"/>
                  </a:cubicBezTo>
                  <a:cubicBezTo>
                    <a:pt x="357" y="48"/>
                    <a:pt x="322" y="48"/>
                    <a:pt x="334" y="36"/>
                  </a:cubicBezTo>
                  <a:cubicBezTo>
                    <a:pt x="357" y="24"/>
                    <a:pt x="357" y="24"/>
                    <a:pt x="334" y="24"/>
                  </a:cubicBezTo>
                  <a:cubicBezTo>
                    <a:pt x="334" y="24"/>
                    <a:pt x="334" y="12"/>
                    <a:pt x="357" y="12"/>
                  </a:cubicBezTo>
                  <a:cubicBezTo>
                    <a:pt x="369" y="1"/>
                    <a:pt x="369" y="1"/>
                    <a:pt x="3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33"/>
            <p:cNvSpPr/>
            <p:nvPr/>
          </p:nvSpPr>
          <p:spPr>
            <a:xfrm>
              <a:off x="5609325" y="5307325"/>
              <a:ext cx="19075" cy="34175"/>
            </a:xfrm>
            <a:custGeom>
              <a:avLst/>
              <a:gdLst/>
              <a:ahLst/>
              <a:cxnLst/>
              <a:rect l="l" t="t" r="r" b="b"/>
              <a:pathLst>
                <a:path w="763" h="1367" extrusionOk="0">
                  <a:moveTo>
                    <a:pt x="298" y="1"/>
                  </a:moveTo>
                  <a:cubicBezTo>
                    <a:pt x="250" y="25"/>
                    <a:pt x="215" y="36"/>
                    <a:pt x="215" y="48"/>
                  </a:cubicBezTo>
                  <a:cubicBezTo>
                    <a:pt x="215" y="48"/>
                    <a:pt x="215" y="60"/>
                    <a:pt x="191" y="60"/>
                  </a:cubicBezTo>
                  <a:lnTo>
                    <a:pt x="119" y="60"/>
                  </a:lnTo>
                  <a:cubicBezTo>
                    <a:pt x="96" y="72"/>
                    <a:pt x="60" y="72"/>
                    <a:pt x="48" y="96"/>
                  </a:cubicBezTo>
                  <a:cubicBezTo>
                    <a:pt x="36" y="96"/>
                    <a:pt x="36" y="108"/>
                    <a:pt x="36" y="108"/>
                  </a:cubicBezTo>
                  <a:cubicBezTo>
                    <a:pt x="36" y="108"/>
                    <a:pt x="36" y="120"/>
                    <a:pt x="12" y="144"/>
                  </a:cubicBezTo>
                  <a:cubicBezTo>
                    <a:pt x="0" y="155"/>
                    <a:pt x="12" y="155"/>
                    <a:pt x="12" y="155"/>
                  </a:cubicBezTo>
                  <a:cubicBezTo>
                    <a:pt x="36" y="167"/>
                    <a:pt x="36" y="179"/>
                    <a:pt x="36" y="191"/>
                  </a:cubicBezTo>
                  <a:cubicBezTo>
                    <a:pt x="36" y="227"/>
                    <a:pt x="60" y="251"/>
                    <a:pt x="72" y="286"/>
                  </a:cubicBezTo>
                  <a:cubicBezTo>
                    <a:pt x="72" y="298"/>
                    <a:pt x="96" y="310"/>
                    <a:pt x="107" y="346"/>
                  </a:cubicBezTo>
                  <a:cubicBezTo>
                    <a:pt x="107" y="358"/>
                    <a:pt x="119" y="394"/>
                    <a:pt x="131" y="406"/>
                  </a:cubicBezTo>
                  <a:cubicBezTo>
                    <a:pt x="131" y="417"/>
                    <a:pt x="131" y="417"/>
                    <a:pt x="167" y="441"/>
                  </a:cubicBezTo>
                  <a:cubicBezTo>
                    <a:pt x="131" y="465"/>
                    <a:pt x="179" y="465"/>
                    <a:pt x="167" y="501"/>
                  </a:cubicBezTo>
                  <a:cubicBezTo>
                    <a:pt x="167" y="525"/>
                    <a:pt x="191" y="536"/>
                    <a:pt x="191" y="572"/>
                  </a:cubicBezTo>
                  <a:cubicBezTo>
                    <a:pt x="191" y="584"/>
                    <a:pt x="215" y="596"/>
                    <a:pt x="215" y="632"/>
                  </a:cubicBezTo>
                  <a:cubicBezTo>
                    <a:pt x="215" y="656"/>
                    <a:pt x="238" y="691"/>
                    <a:pt x="250" y="739"/>
                  </a:cubicBezTo>
                  <a:cubicBezTo>
                    <a:pt x="250" y="763"/>
                    <a:pt x="274" y="798"/>
                    <a:pt x="274" y="822"/>
                  </a:cubicBezTo>
                  <a:cubicBezTo>
                    <a:pt x="274" y="858"/>
                    <a:pt x="286" y="882"/>
                    <a:pt x="286" y="929"/>
                  </a:cubicBezTo>
                  <a:cubicBezTo>
                    <a:pt x="286" y="989"/>
                    <a:pt x="298" y="1048"/>
                    <a:pt x="310" y="1108"/>
                  </a:cubicBezTo>
                  <a:cubicBezTo>
                    <a:pt x="310" y="1156"/>
                    <a:pt x="334" y="1179"/>
                    <a:pt x="346" y="1227"/>
                  </a:cubicBezTo>
                  <a:cubicBezTo>
                    <a:pt x="346" y="1251"/>
                    <a:pt x="357" y="1287"/>
                    <a:pt x="369" y="1310"/>
                  </a:cubicBezTo>
                  <a:cubicBezTo>
                    <a:pt x="369" y="1334"/>
                    <a:pt x="393" y="1346"/>
                    <a:pt x="405" y="1358"/>
                  </a:cubicBezTo>
                  <a:cubicBezTo>
                    <a:pt x="405" y="1364"/>
                    <a:pt x="408" y="1367"/>
                    <a:pt x="417" y="1367"/>
                  </a:cubicBezTo>
                  <a:cubicBezTo>
                    <a:pt x="426" y="1367"/>
                    <a:pt x="441" y="1364"/>
                    <a:pt x="465" y="1358"/>
                  </a:cubicBezTo>
                  <a:lnTo>
                    <a:pt x="488" y="1358"/>
                  </a:lnTo>
                  <a:cubicBezTo>
                    <a:pt x="524" y="1358"/>
                    <a:pt x="536" y="1358"/>
                    <a:pt x="596" y="1346"/>
                  </a:cubicBezTo>
                  <a:cubicBezTo>
                    <a:pt x="631" y="1334"/>
                    <a:pt x="655" y="1334"/>
                    <a:pt x="667" y="1310"/>
                  </a:cubicBezTo>
                  <a:cubicBezTo>
                    <a:pt x="727" y="1298"/>
                    <a:pt x="762" y="1287"/>
                    <a:pt x="750" y="1275"/>
                  </a:cubicBezTo>
                  <a:cubicBezTo>
                    <a:pt x="727" y="1251"/>
                    <a:pt x="715" y="1227"/>
                    <a:pt x="715" y="1215"/>
                  </a:cubicBezTo>
                  <a:cubicBezTo>
                    <a:pt x="703" y="1179"/>
                    <a:pt x="691" y="1167"/>
                    <a:pt x="691" y="1132"/>
                  </a:cubicBezTo>
                  <a:cubicBezTo>
                    <a:pt x="691" y="1120"/>
                    <a:pt x="691" y="1108"/>
                    <a:pt x="667" y="1072"/>
                  </a:cubicBezTo>
                  <a:cubicBezTo>
                    <a:pt x="667" y="1060"/>
                    <a:pt x="667" y="1048"/>
                    <a:pt x="655" y="1037"/>
                  </a:cubicBezTo>
                  <a:cubicBezTo>
                    <a:pt x="655" y="1013"/>
                    <a:pt x="643" y="1013"/>
                    <a:pt x="655" y="1001"/>
                  </a:cubicBezTo>
                  <a:cubicBezTo>
                    <a:pt x="661" y="995"/>
                    <a:pt x="658" y="995"/>
                    <a:pt x="654" y="995"/>
                  </a:cubicBezTo>
                  <a:cubicBezTo>
                    <a:pt x="649" y="995"/>
                    <a:pt x="643" y="995"/>
                    <a:pt x="643" y="989"/>
                  </a:cubicBezTo>
                  <a:cubicBezTo>
                    <a:pt x="655" y="977"/>
                    <a:pt x="643" y="953"/>
                    <a:pt x="643" y="953"/>
                  </a:cubicBezTo>
                  <a:cubicBezTo>
                    <a:pt x="643" y="941"/>
                    <a:pt x="667" y="929"/>
                    <a:pt x="631" y="929"/>
                  </a:cubicBezTo>
                  <a:cubicBezTo>
                    <a:pt x="631" y="917"/>
                    <a:pt x="655" y="882"/>
                    <a:pt x="608" y="882"/>
                  </a:cubicBezTo>
                  <a:lnTo>
                    <a:pt x="608" y="870"/>
                  </a:lnTo>
                  <a:cubicBezTo>
                    <a:pt x="608" y="870"/>
                    <a:pt x="631" y="858"/>
                    <a:pt x="608" y="858"/>
                  </a:cubicBezTo>
                  <a:cubicBezTo>
                    <a:pt x="631" y="858"/>
                    <a:pt x="631" y="834"/>
                    <a:pt x="608" y="834"/>
                  </a:cubicBezTo>
                  <a:cubicBezTo>
                    <a:pt x="596" y="822"/>
                    <a:pt x="596" y="810"/>
                    <a:pt x="596" y="810"/>
                  </a:cubicBezTo>
                  <a:cubicBezTo>
                    <a:pt x="596" y="810"/>
                    <a:pt x="608" y="798"/>
                    <a:pt x="596" y="798"/>
                  </a:cubicBezTo>
                  <a:cubicBezTo>
                    <a:pt x="584" y="798"/>
                    <a:pt x="548" y="798"/>
                    <a:pt x="584" y="763"/>
                  </a:cubicBezTo>
                  <a:cubicBezTo>
                    <a:pt x="596" y="763"/>
                    <a:pt x="584" y="751"/>
                    <a:pt x="572" y="751"/>
                  </a:cubicBezTo>
                  <a:lnTo>
                    <a:pt x="584" y="739"/>
                  </a:lnTo>
                  <a:cubicBezTo>
                    <a:pt x="584" y="691"/>
                    <a:pt x="596" y="679"/>
                    <a:pt x="572" y="679"/>
                  </a:cubicBezTo>
                  <a:cubicBezTo>
                    <a:pt x="584" y="644"/>
                    <a:pt x="548" y="644"/>
                    <a:pt x="572" y="632"/>
                  </a:cubicBezTo>
                  <a:cubicBezTo>
                    <a:pt x="572" y="620"/>
                    <a:pt x="572" y="596"/>
                    <a:pt x="548" y="584"/>
                  </a:cubicBezTo>
                  <a:cubicBezTo>
                    <a:pt x="536" y="572"/>
                    <a:pt x="524" y="536"/>
                    <a:pt x="512" y="513"/>
                  </a:cubicBezTo>
                  <a:cubicBezTo>
                    <a:pt x="488" y="465"/>
                    <a:pt x="477" y="441"/>
                    <a:pt x="465" y="394"/>
                  </a:cubicBezTo>
                  <a:cubicBezTo>
                    <a:pt x="465" y="382"/>
                    <a:pt x="453" y="346"/>
                    <a:pt x="453" y="334"/>
                  </a:cubicBezTo>
                  <a:cubicBezTo>
                    <a:pt x="453" y="298"/>
                    <a:pt x="417" y="286"/>
                    <a:pt x="417" y="263"/>
                  </a:cubicBezTo>
                  <a:cubicBezTo>
                    <a:pt x="417" y="239"/>
                    <a:pt x="405" y="227"/>
                    <a:pt x="393" y="215"/>
                  </a:cubicBezTo>
                  <a:cubicBezTo>
                    <a:pt x="369" y="179"/>
                    <a:pt x="369" y="155"/>
                    <a:pt x="357" y="144"/>
                  </a:cubicBezTo>
                  <a:cubicBezTo>
                    <a:pt x="357" y="144"/>
                    <a:pt x="334" y="120"/>
                    <a:pt x="346" y="108"/>
                  </a:cubicBezTo>
                  <a:cubicBezTo>
                    <a:pt x="357" y="96"/>
                    <a:pt x="357" y="96"/>
                    <a:pt x="346" y="84"/>
                  </a:cubicBezTo>
                  <a:cubicBezTo>
                    <a:pt x="334" y="60"/>
                    <a:pt x="346" y="48"/>
                    <a:pt x="346" y="48"/>
                  </a:cubicBezTo>
                  <a:cubicBezTo>
                    <a:pt x="357" y="36"/>
                    <a:pt x="346" y="25"/>
                    <a:pt x="3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33"/>
            <p:cNvSpPr/>
            <p:nvPr/>
          </p:nvSpPr>
          <p:spPr>
            <a:xfrm>
              <a:off x="5628675" y="5369550"/>
              <a:ext cx="19075" cy="34175"/>
            </a:xfrm>
            <a:custGeom>
              <a:avLst/>
              <a:gdLst/>
              <a:ahLst/>
              <a:cxnLst/>
              <a:rect l="l" t="t" r="r" b="b"/>
              <a:pathLst>
                <a:path w="763" h="1367" extrusionOk="0">
                  <a:moveTo>
                    <a:pt x="298" y="0"/>
                  </a:moveTo>
                  <a:cubicBezTo>
                    <a:pt x="250" y="12"/>
                    <a:pt x="215" y="36"/>
                    <a:pt x="215" y="48"/>
                  </a:cubicBezTo>
                  <a:cubicBezTo>
                    <a:pt x="215" y="48"/>
                    <a:pt x="215" y="60"/>
                    <a:pt x="191" y="60"/>
                  </a:cubicBezTo>
                  <a:lnTo>
                    <a:pt x="119" y="60"/>
                  </a:lnTo>
                  <a:cubicBezTo>
                    <a:pt x="95" y="72"/>
                    <a:pt x="60" y="72"/>
                    <a:pt x="48" y="83"/>
                  </a:cubicBezTo>
                  <a:cubicBezTo>
                    <a:pt x="36" y="83"/>
                    <a:pt x="36" y="107"/>
                    <a:pt x="36" y="107"/>
                  </a:cubicBezTo>
                  <a:cubicBezTo>
                    <a:pt x="36" y="107"/>
                    <a:pt x="36" y="119"/>
                    <a:pt x="12" y="131"/>
                  </a:cubicBezTo>
                  <a:cubicBezTo>
                    <a:pt x="0" y="143"/>
                    <a:pt x="12" y="143"/>
                    <a:pt x="12" y="143"/>
                  </a:cubicBezTo>
                  <a:cubicBezTo>
                    <a:pt x="36" y="167"/>
                    <a:pt x="36" y="179"/>
                    <a:pt x="36" y="191"/>
                  </a:cubicBezTo>
                  <a:cubicBezTo>
                    <a:pt x="36" y="226"/>
                    <a:pt x="60" y="250"/>
                    <a:pt x="72" y="286"/>
                  </a:cubicBezTo>
                  <a:cubicBezTo>
                    <a:pt x="72" y="298"/>
                    <a:pt x="95" y="310"/>
                    <a:pt x="107" y="345"/>
                  </a:cubicBezTo>
                  <a:cubicBezTo>
                    <a:pt x="107" y="357"/>
                    <a:pt x="119" y="381"/>
                    <a:pt x="131" y="405"/>
                  </a:cubicBezTo>
                  <a:cubicBezTo>
                    <a:pt x="131" y="417"/>
                    <a:pt x="131" y="417"/>
                    <a:pt x="167" y="429"/>
                  </a:cubicBezTo>
                  <a:cubicBezTo>
                    <a:pt x="131" y="464"/>
                    <a:pt x="179" y="464"/>
                    <a:pt x="167" y="488"/>
                  </a:cubicBezTo>
                  <a:cubicBezTo>
                    <a:pt x="167" y="524"/>
                    <a:pt x="191" y="536"/>
                    <a:pt x="191" y="560"/>
                  </a:cubicBezTo>
                  <a:cubicBezTo>
                    <a:pt x="191" y="583"/>
                    <a:pt x="215" y="595"/>
                    <a:pt x="215" y="631"/>
                  </a:cubicBezTo>
                  <a:cubicBezTo>
                    <a:pt x="215" y="655"/>
                    <a:pt x="238" y="691"/>
                    <a:pt x="250" y="726"/>
                  </a:cubicBezTo>
                  <a:cubicBezTo>
                    <a:pt x="250" y="762"/>
                    <a:pt x="274" y="786"/>
                    <a:pt x="274" y="822"/>
                  </a:cubicBezTo>
                  <a:cubicBezTo>
                    <a:pt x="274" y="845"/>
                    <a:pt x="286" y="881"/>
                    <a:pt x="286" y="929"/>
                  </a:cubicBezTo>
                  <a:cubicBezTo>
                    <a:pt x="286" y="988"/>
                    <a:pt x="298" y="1036"/>
                    <a:pt x="310" y="1107"/>
                  </a:cubicBezTo>
                  <a:cubicBezTo>
                    <a:pt x="310" y="1143"/>
                    <a:pt x="334" y="1179"/>
                    <a:pt x="345" y="1226"/>
                  </a:cubicBezTo>
                  <a:cubicBezTo>
                    <a:pt x="345" y="1250"/>
                    <a:pt x="357" y="1286"/>
                    <a:pt x="369" y="1310"/>
                  </a:cubicBezTo>
                  <a:cubicBezTo>
                    <a:pt x="369" y="1322"/>
                    <a:pt x="393" y="1334"/>
                    <a:pt x="405" y="1357"/>
                  </a:cubicBezTo>
                  <a:cubicBezTo>
                    <a:pt x="405" y="1363"/>
                    <a:pt x="408" y="1366"/>
                    <a:pt x="417" y="1366"/>
                  </a:cubicBezTo>
                  <a:cubicBezTo>
                    <a:pt x="426" y="1366"/>
                    <a:pt x="441" y="1363"/>
                    <a:pt x="465" y="1357"/>
                  </a:cubicBezTo>
                  <a:lnTo>
                    <a:pt x="488" y="1357"/>
                  </a:lnTo>
                  <a:cubicBezTo>
                    <a:pt x="524" y="1357"/>
                    <a:pt x="536" y="1357"/>
                    <a:pt x="596" y="1334"/>
                  </a:cubicBezTo>
                  <a:cubicBezTo>
                    <a:pt x="631" y="1322"/>
                    <a:pt x="655" y="1322"/>
                    <a:pt x="667" y="1310"/>
                  </a:cubicBezTo>
                  <a:cubicBezTo>
                    <a:pt x="726" y="1298"/>
                    <a:pt x="762" y="1274"/>
                    <a:pt x="750" y="1262"/>
                  </a:cubicBezTo>
                  <a:cubicBezTo>
                    <a:pt x="726" y="1250"/>
                    <a:pt x="715" y="1226"/>
                    <a:pt x="715" y="1203"/>
                  </a:cubicBezTo>
                  <a:cubicBezTo>
                    <a:pt x="703" y="1179"/>
                    <a:pt x="691" y="1155"/>
                    <a:pt x="691" y="1131"/>
                  </a:cubicBezTo>
                  <a:cubicBezTo>
                    <a:pt x="691" y="1119"/>
                    <a:pt x="691" y="1095"/>
                    <a:pt x="667" y="1072"/>
                  </a:cubicBezTo>
                  <a:cubicBezTo>
                    <a:pt x="667" y="1060"/>
                    <a:pt x="667" y="1036"/>
                    <a:pt x="655" y="1024"/>
                  </a:cubicBezTo>
                  <a:cubicBezTo>
                    <a:pt x="655" y="1012"/>
                    <a:pt x="643" y="1012"/>
                    <a:pt x="655" y="1000"/>
                  </a:cubicBezTo>
                  <a:cubicBezTo>
                    <a:pt x="661" y="988"/>
                    <a:pt x="658" y="988"/>
                    <a:pt x="654" y="988"/>
                  </a:cubicBezTo>
                  <a:cubicBezTo>
                    <a:pt x="649" y="988"/>
                    <a:pt x="643" y="988"/>
                    <a:pt x="643" y="976"/>
                  </a:cubicBezTo>
                  <a:cubicBezTo>
                    <a:pt x="655" y="964"/>
                    <a:pt x="643" y="953"/>
                    <a:pt x="643" y="953"/>
                  </a:cubicBezTo>
                  <a:cubicBezTo>
                    <a:pt x="643" y="941"/>
                    <a:pt x="667" y="917"/>
                    <a:pt x="631" y="917"/>
                  </a:cubicBezTo>
                  <a:cubicBezTo>
                    <a:pt x="631" y="905"/>
                    <a:pt x="655" y="881"/>
                    <a:pt x="607" y="881"/>
                  </a:cubicBezTo>
                  <a:lnTo>
                    <a:pt x="607" y="857"/>
                  </a:lnTo>
                  <a:cubicBezTo>
                    <a:pt x="607" y="857"/>
                    <a:pt x="631" y="845"/>
                    <a:pt x="607" y="845"/>
                  </a:cubicBezTo>
                  <a:cubicBezTo>
                    <a:pt x="631" y="845"/>
                    <a:pt x="631" y="834"/>
                    <a:pt x="607" y="834"/>
                  </a:cubicBezTo>
                  <a:cubicBezTo>
                    <a:pt x="596" y="822"/>
                    <a:pt x="596" y="810"/>
                    <a:pt x="596" y="810"/>
                  </a:cubicBezTo>
                  <a:cubicBezTo>
                    <a:pt x="596" y="810"/>
                    <a:pt x="607" y="786"/>
                    <a:pt x="596" y="786"/>
                  </a:cubicBezTo>
                  <a:cubicBezTo>
                    <a:pt x="584" y="786"/>
                    <a:pt x="548" y="786"/>
                    <a:pt x="584" y="762"/>
                  </a:cubicBezTo>
                  <a:cubicBezTo>
                    <a:pt x="596" y="762"/>
                    <a:pt x="584" y="750"/>
                    <a:pt x="572" y="750"/>
                  </a:cubicBezTo>
                  <a:lnTo>
                    <a:pt x="584" y="726"/>
                  </a:lnTo>
                  <a:cubicBezTo>
                    <a:pt x="584" y="691"/>
                    <a:pt x="607" y="667"/>
                    <a:pt x="572" y="667"/>
                  </a:cubicBezTo>
                  <a:cubicBezTo>
                    <a:pt x="584" y="643"/>
                    <a:pt x="548" y="643"/>
                    <a:pt x="572" y="631"/>
                  </a:cubicBezTo>
                  <a:cubicBezTo>
                    <a:pt x="572" y="607"/>
                    <a:pt x="572" y="595"/>
                    <a:pt x="548" y="583"/>
                  </a:cubicBezTo>
                  <a:cubicBezTo>
                    <a:pt x="536" y="572"/>
                    <a:pt x="524" y="536"/>
                    <a:pt x="512" y="512"/>
                  </a:cubicBezTo>
                  <a:cubicBezTo>
                    <a:pt x="488" y="464"/>
                    <a:pt x="476" y="429"/>
                    <a:pt x="465" y="393"/>
                  </a:cubicBezTo>
                  <a:cubicBezTo>
                    <a:pt x="465" y="369"/>
                    <a:pt x="453" y="345"/>
                    <a:pt x="453" y="333"/>
                  </a:cubicBezTo>
                  <a:cubicBezTo>
                    <a:pt x="453" y="298"/>
                    <a:pt x="417" y="286"/>
                    <a:pt x="417" y="250"/>
                  </a:cubicBezTo>
                  <a:cubicBezTo>
                    <a:pt x="417" y="238"/>
                    <a:pt x="405" y="226"/>
                    <a:pt x="393" y="214"/>
                  </a:cubicBezTo>
                  <a:cubicBezTo>
                    <a:pt x="369" y="179"/>
                    <a:pt x="369" y="143"/>
                    <a:pt x="357" y="131"/>
                  </a:cubicBezTo>
                  <a:cubicBezTo>
                    <a:pt x="357" y="131"/>
                    <a:pt x="334" y="119"/>
                    <a:pt x="345" y="107"/>
                  </a:cubicBezTo>
                  <a:cubicBezTo>
                    <a:pt x="357" y="95"/>
                    <a:pt x="357" y="95"/>
                    <a:pt x="345" y="72"/>
                  </a:cubicBezTo>
                  <a:cubicBezTo>
                    <a:pt x="334" y="60"/>
                    <a:pt x="345" y="48"/>
                    <a:pt x="345" y="48"/>
                  </a:cubicBezTo>
                  <a:cubicBezTo>
                    <a:pt x="357" y="36"/>
                    <a:pt x="345" y="12"/>
                    <a:pt x="3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33"/>
            <p:cNvSpPr/>
            <p:nvPr/>
          </p:nvSpPr>
          <p:spPr>
            <a:xfrm>
              <a:off x="5646825" y="5431450"/>
              <a:ext cx="14300" cy="18775"/>
            </a:xfrm>
            <a:custGeom>
              <a:avLst/>
              <a:gdLst/>
              <a:ahLst/>
              <a:cxnLst/>
              <a:rect l="l" t="t" r="r" b="b"/>
              <a:pathLst>
                <a:path w="572" h="751" extrusionOk="0">
                  <a:moveTo>
                    <a:pt x="358" y="1"/>
                  </a:moveTo>
                  <a:cubicBezTo>
                    <a:pt x="358" y="1"/>
                    <a:pt x="346" y="1"/>
                    <a:pt x="322" y="12"/>
                  </a:cubicBezTo>
                  <a:cubicBezTo>
                    <a:pt x="274" y="24"/>
                    <a:pt x="227" y="36"/>
                    <a:pt x="215" y="60"/>
                  </a:cubicBezTo>
                  <a:lnTo>
                    <a:pt x="203" y="72"/>
                  </a:lnTo>
                  <a:lnTo>
                    <a:pt x="179" y="72"/>
                  </a:lnTo>
                  <a:cubicBezTo>
                    <a:pt x="167" y="72"/>
                    <a:pt x="167" y="72"/>
                    <a:pt x="120" y="84"/>
                  </a:cubicBezTo>
                  <a:cubicBezTo>
                    <a:pt x="96" y="96"/>
                    <a:pt x="60" y="96"/>
                    <a:pt x="48" y="120"/>
                  </a:cubicBezTo>
                  <a:cubicBezTo>
                    <a:pt x="36" y="120"/>
                    <a:pt x="36" y="120"/>
                    <a:pt x="36" y="132"/>
                  </a:cubicBezTo>
                  <a:lnTo>
                    <a:pt x="24" y="143"/>
                  </a:lnTo>
                  <a:cubicBezTo>
                    <a:pt x="0" y="143"/>
                    <a:pt x="0" y="143"/>
                    <a:pt x="24" y="155"/>
                  </a:cubicBezTo>
                  <a:cubicBezTo>
                    <a:pt x="36" y="155"/>
                    <a:pt x="36" y="167"/>
                    <a:pt x="36" y="167"/>
                  </a:cubicBezTo>
                  <a:cubicBezTo>
                    <a:pt x="36" y="191"/>
                    <a:pt x="60" y="203"/>
                    <a:pt x="60" y="215"/>
                  </a:cubicBezTo>
                  <a:cubicBezTo>
                    <a:pt x="60" y="227"/>
                    <a:pt x="84" y="227"/>
                    <a:pt x="84" y="251"/>
                  </a:cubicBezTo>
                  <a:cubicBezTo>
                    <a:pt x="84" y="263"/>
                    <a:pt x="96" y="263"/>
                    <a:pt x="96" y="274"/>
                  </a:cubicBezTo>
                  <a:cubicBezTo>
                    <a:pt x="96" y="274"/>
                    <a:pt x="96" y="286"/>
                    <a:pt x="108" y="286"/>
                  </a:cubicBezTo>
                  <a:cubicBezTo>
                    <a:pt x="84" y="310"/>
                    <a:pt x="108" y="310"/>
                    <a:pt x="108" y="322"/>
                  </a:cubicBezTo>
                  <a:cubicBezTo>
                    <a:pt x="96" y="334"/>
                    <a:pt x="143" y="334"/>
                    <a:pt x="120" y="346"/>
                  </a:cubicBezTo>
                  <a:cubicBezTo>
                    <a:pt x="108" y="370"/>
                    <a:pt x="143" y="370"/>
                    <a:pt x="143" y="382"/>
                  </a:cubicBezTo>
                  <a:cubicBezTo>
                    <a:pt x="143" y="393"/>
                    <a:pt x="167" y="405"/>
                    <a:pt x="167" y="429"/>
                  </a:cubicBezTo>
                  <a:cubicBezTo>
                    <a:pt x="167" y="441"/>
                    <a:pt x="179" y="453"/>
                    <a:pt x="167" y="465"/>
                  </a:cubicBezTo>
                  <a:lnTo>
                    <a:pt x="167" y="524"/>
                  </a:lnTo>
                  <a:lnTo>
                    <a:pt x="167" y="620"/>
                  </a:lnTo>
                  <a:cubicBezTo>
                    <a:pt x="167" y="632"/>
                    <a:pt x="179" y="667"/>
                    <a:pt x="167" y="679"/>
                  </a:cubicBezTo>
                  <a:cubicBezTo>
                    <a:pt x="167" y="691"/>
                    <a:pt x="179" y="703"/>
                    <a:pt x="179" y="727"/>
                  </a:cubicBezTo>
                  <a:cubicBezTo>
                    <a:pt x="179" y="739"/>
                    <a:pt x="191" y="739"/>
                    <a:pt x="191" y="751"/>
                  </a:cubicBezTo>
                  <a:cubicBezTo>
                    <a:pt x="191" y="751"/>
                    <a:pt x="215" y="751"/>
                    <a:pt x="262" y="739"/>
                  </a:cubicBezTo>
                  <a:lnTo>
                    <a:pt x="286" y="739"/>
                  </a:lnTo>
                  <a:cubicBezTo>
                    <a:pt x="298" y="739"/>
                    <a:pt x="334" y="739"/>
                    <a:pt x="393" y="703"/>
                  </a:cubicBezTo>
                  <a:cubicBezTo>
                    <a:pt x="417" y="691"/>
                    <a:pt x="453" y="691"/>
                    <a:pt x="477" y="679"/>
                  </a:cubicBezTo>
                  <a:cubicBezTo>
                    <a:pt x="536" y="667"/>
                    <a:pt x="572" y="644"/>
                    <a:pt x="572" y="644"/>
                  </a:cubicBezTo>
                  <a:cubicBezTo>
                    <a:pt x="560" y="644"/>
                    <a:pt x="560" y="632"/>
                    <a:pt x="536" y="620"/>
                  </a:cubicBezTo>
                  <a:cubicBezTo>
                    <a:pt x="524" y="608"/>
                    <a:pt x="524" y="608"/>
                    <a:pt x="524" y="572"/>
                  </a:cubicBezTo>
                  <a:lnTo>
                    <a:pt x="524" y="548"/>
                  </a:lnTo>
                  <a:cubicBezTo>
                    <a:pt x="524" y="548"/>
                    <a:pt x="524" y="524"/>
                    <a:pt x="512" y="524"/>
                  </a:cubicBezTo>
                  <a:cubicBezTo>
                    <a:pt x="512" y="524"/>
                    <a:pt x="501" y="524"/>
                    <a:pt x="512" y="513"/>
                  </a:cubicBezTo>
                  <a:lnTo>
                    <a:pt x="501" y="513"/>
                  </a:lnTo>
                  <a:cubicBezTo>
                    <a:pt x="512" y="501"/>
                    <a:pt x="512" y="501"/>
                    <a:pt x="501" y="501"/>
                  </a:cubicBezTo>
                  <a:cubicBezTo>
                    <a:pt x="501" y="501"/>
                    <a:pt x="524" y="489"/>
                    <a:pt x="477" y="489"/>
                  </a:cubicBezTo>
                  <a:cubicBezTo>
                    <a:pt x="477" y="489"/>
                    <a:pt x="504" y="469"/>
                    <a:pt x="492" y="469"/>
                  </a:cubicBezTo>
                  <a:cubicBezTo>
                    <a:pt x="488" y="469"/>
                    <a:pt x="480" y="471"/>
                    <a:pt x="465" y="477"/>
                  </a:cubicBezTo>
                  <a:lnTo>
                    <a:pt x="477" y="453"/>
                  </a:lnTo>
                  <a:cubicBezTo>
                    <a:pt x="465" y="453"/>
                    <a:pt x="465" y="441"/>
                    <a:pt x="465" y="441"/>
                  </a:cubicBezTo>
                  <a:cubicBezTo>
                    <a:pt x="465" y="441"/>
                    <a:pt x="477" y="429"/>
                    <a:pt x="465" y="429"/>
                  </a:cubicBezTo>
                  <a:cubicBezTo>
                    <a:pt x="453" y="429"/>
                    <a:pt x="441" y="429"/>
                    <a:pt x="465" y="417"/>
                  </a:cubicBezTo>
                  <a:lnTo>
                    <a:pt x="453" y="417"/>
                  </a:lnTo>
                  <a:cubicBezTo>
                    <a:pt x="512" y="346"/>
                    <a:pt x="512" y="346"/>
                    <a:pt x="512" y="334"/>
                  </a:cubicBezTo>
                  <a:cubicBezTo>
                    <a:pt x="536" y="322"/>
                    <a:pt x="501" y="322"/>
                    <a:pt x="512" y="310"/>
                  </a:cubicBezTo>
                  <a:cubicBezTo>
                    <a:pt x="524" y="298"/>
                    <a:pt x="512" y="298"/>
                    <a:pt x="501" y="298"/>
                  </a:cubicBezTo>
                  <a:lnTo>
                    <a:pt x="465" y="263"/>
                  </a:lnTo>
                  <a:cubicBezTo>
                    <a:pt x="465" y="251"/>
                    <a:pt x="441" y="239"/>
                    <a:pt x="441" y="203"/>
                  </a:cubicBezTo>
                  <a:cubicBezTo>
                    <a:pt x="441" y="191"/>
                    <a:pt x="417" y="191"/>
                    <a:pt x="417" y="167"/>
                  </a:cubicBezTo>
                  <a:cubicBezTo>
                    <a:pt x="417" y="155"/>
                    <a:pt x="405" y="143"/>
                    <a:pt x="405" y="132"/>
                  </a:cubicBezTo>
                  <a:cubicBezTo>
                    <a:pt x="405" y="120"/>
                    <a:pt x="393" y="120"/>
                    <a:pt x="393" y="96"/>
                  </a:cubicBezTo>
                  <a:cubicBezTo>
                    <a:pt x="381" y="84"/>
                    <a:pt x="393" y="72"/>
                    <a:pt x="358" y="48"/>
                  </a:cubicBezTo>
                  <a:cubicBezTo>
                    <a:pt x="358" y="48"/>
                    <a:pt x="334" y="48"/>
                    <a:pt x="346" y="36"/>
                  </a:cubicBezTo>
                  <a:cubicBezTo>
                    <a:pt x="358" y="24"/>
                    <a:pt x="358" y="24"/>
                    <a:pt x="346" y="24"/>
                  </a:cubicBezTo>
                  <a:cubicBezTo>
                    <a:pt x="346" y="24"/>
                    <a:pt x="346" y="12"/>
                    <a:pt x="358" y="12"/>
                  </a:cubicBezTo>
                  <a:cubicBezTo>
                    <a:pt x="381" y="1"/>
                    <a:pt x="381" y="1"/>
                    <a:pt x="3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33"/>
            <p:cNvSpPr/>
            <p:nvPr/>
          </p:nvSpPr>
          <p:spPr>
            <a:xfrm>
              <a:off x="5733150" y="5432050"/>
              <a:ext cx="14000" cy="17575"/>
            </a:xfrm>
            <a:custGeom>
              <a:avLst/>
              <a:gdLst/>
              <a:ahLst/>
              <a:cxnLst/>
              <a:rect l="l" t="t" r="r" b="b"/>
              <a:pathLst>
                <a:path w="560" h="703" extrusionOk="0">
                  <a:moveTo>
                    <a:pt x="227" y="0"/>
                  </a:moveTo>
                  <a:lnTo>
                    <a:pt x="227" y="48"/>
                  </a:lnTo>
                  <a:cubicBezTo>
                    <a:pt x="227" y="60"/>
                    <a:pt x="227" y="72"/>
                    <a:pt x="215" y="84"/>
                  </a:cubicBezTo>
                  <a:cubicBezTo>
                    <a:pt x="203" y="84"/>
                    <a:pt x="203" y="108"/>
                    <a:pt x="203" y="119"/>
                  </a:cubicBezTo>
                  <a:cubicBezTo>
                    <a:pt x="203" y="131"/>
                    <a:pt x="179" y="131"/>
                    <a:pt x="203" y="131"/>
                  </a:cubicBezTo>
                  <a:cubicBezTo>
                    <a:pt x="203" y="131"/>
                    <a:pt x="203" y="143"/>
                    <a:pt x="179" y="143"/>
                  </a:cubicBezTo>
                  <a:cubicBezTo>
                    <a:pt x="167" y="143"/>
                    <a:pt x="203" y="167"/>
                    <a:pt x="179" y="167"/>
                  </a:cubicBezTo>
                  <a:cubicBezTo>
                    <a:pt x="167" y="167"/>
                    <a:pt x="167" y="167"/>
                    <a:pt x="167" y="179"/>
                  </a:cubicBezTo>
                  <a:cubicBezTo>
                    <a:pt x="167" y="179"/>
                    <a:pt x="119" y="179"/>
                    <a:pt x="167" y="191"/>
                  </a:cubicBezTo>
                  <a:cubicBezTo>
                    <a:pt x="167" y="191"/>
                    <a:pt x="119" y="191"/>
                    <a:pt x="167" y="203"/>
                  </a:cubicBezTo>
                  <a:lnTo>
                    <a:pt x="143" y="203"/>
                  </a:lnTo>
                  <a:cubicBezTo>
                    <a:pt x="155" y="227"/>
                    <a:pt x="143" y="227"/>
                    <a:pt x="143" y="239"/>
                  </a:cubicBezTo>
                  <a:cubicBezTo>
                    <a:pt x="155" y="250"/>
                    <a:pt x="167" y="250"/>
                    <a:pt x="143" y="250"/>
                  </a:cubicBezTo>
                  <a:cubicBezTo>
                    <a:pt x="125" y="233"/>
                    <a:pt x="116" y="227"/>
                    <a:pt x="112" y="227"/>
                  </a:cubicBezTo>
                  <a:cubicBezTo>
                    <a:pt x="107" y="227"/>
                    <a:pt x="107" y="233"/>
                    <a:pt x="107" y="239"/>
                  </a:cubicBezTo>
                  <a:cubicBezTo>
                    <a:pt x="111" y="235"/>
                    <a:pt x="114" y="233"/>
                    <a:pt x="115" y="233"/>
                  </a:cubicBezTo>
                  <a:lnTo>
                    <a:pt x="115" y="233"/>
                  </a:lnTo>
                  <a:cubicBezTo>
                    <a:pt x="118" y="233"/>
                    <a:pt x="115" y="239"/>
                    <a:pt x="107" y="239"/>
                  </a:cubicBezTo>
                  <a:cubicBezTo>
                    <a:pt x="84" y="239"/>
                    <a:pt x="107" y="250"/>
                    <a:pt x="96" y="250"/>
                  </a:cubicBezTo>
                  <a:cubicBezTo>
                    <a:pt x="84" y="250"/>
                    <a:pt x="84" y="262"/>
                    <a:pt x="96" y="262"/>
                  </a:cubicBezTo>
                  <a:cubicBezTo>
                    <a:pt x="107" y="286"/>
                    <a:pt x="96" y="298"/>
                    <a:pt x="96" y="310"/>
                  </a:cubicBezTo>
                  <a:cubicBezTo>
                    <a:pt x="84" y="322"/>
                    <a:pt x="96" y="358"/>
                    <a:pt x="84" y="369"/>
                  </a:cubicBezTo>
                  <a:cubicBezTo>
                    <a:pt x="84" y="381"/>
                    <a:pt x="84" y="405"/>
                    <a:pt x="60" y="405"/>
                  </a:cubicBezTo>
                  <a:cubicBezTo>
                    <a:pt x="48" y="417"/>
                    <a:pt x="60" y="429"/>
                    <a:pt x="48" y="441"/>
                  </a:cubicBezTo>
                  <a:cubicBezTo>
                    <a:pt x="36" y="441"/>
                    <a:pt x="48" y="465"/>
                    <a:pt x="48" y="477"/>
                  </a:cubicBezTo>
                  <a:cubicBezTo>
                    <a:pt x="48" y="489"/>
                    <a:pt x="36" y="512"/>
                    <a:pt x="48" y="524"/>
                  </a:cubicBezTo>
                  <a:cubicBezTo>
                    <a:pt x="48" y="524"/>
                    <a:pt x="60" y="536"/>
                    <a:pt x="48" y="536"/>
                  </a:cubicBezTo>
                  <a:cubicBezTo>
                    <a:pt x="36" y="536"/>
                    <a:pt x="36" y="536"/>
                    <a:pt x="36" y="548"/>
                  </a:cubicBezTo>
                  <a:cubicBezTo>
                    <a:pt x="36" y="548"/>
                    <a:pt x="36" y="560"/>
                    <a:pt x="24" y="560"/>
                  </a:cubicBezTo>
                  <a:cubicBezTo>
                    <a:pt x="0" y="560"/>
                    <a:pt x="0" y="560"/>
                    <a:pt x="0" y="584"/>
                  </a:cubicBezTo>
                  <a:cubicBezTo>
                    <a:pt x="0" y="584"/>
                    <a:pt x="24" y="596"/>
                    <a:pt x="36" y="596"/>
                  </a:cubicBezTo>
                  <a:cubicBezTo>
                    <a:pt x="84" y="608"/>
                    <a:pt x="119" y="620"/>
                    <a:pt x="143" y="620"/>
                  </a:cubicBezTo>
                  <a:lnTo>
                    <a:pt x="155" y="620"/>
                  </a:lnTo>
                  <a:lnTo>
                    <a:pt x="167" y="643"/>
                  </a:lnTo>
                  <a:cubicBezTo>
                    <a:pt x="167" y="643"/>
                    <a:pt x="179" y="655"/>
                    <a:pt x="215" y="667"/>
                  </a:cubicBezTo>
                  <a:cubicBezTo>
                    <a:pt x="238" y="679"/>
                    <a:pt x="274" y="679"/>
                    <a:pt x="286" y="703"/>
                  </a:cubicBezTo>
                  <a:lnTo>
                    <a:pt x="334" y="703"/>
                  </a:lnTo>
                  <a:lnTo>
                    <a:pt x="334" y="679"/>
                  </a:lnTo>
                  <a:cubicBezTo>
                    <a:pt x="346" y="667"/>
                    <a:pt x="334" y="655"/>
                    <a:pt x="346" y="643"/>
                  </a:cubicBezTo>
                  <a:lnTo>
                    <a:pt x="346" y="608"/>
                  </a:lnTo>
                  <a:lnTo>
                    <a:pt x="346" y="584"/>
                  </a:lnTo>
                  <a:cubicBezTo>
                    <a:pt x="346" y="584"/>
                    <a:pt x="357" y="584"/>
                    <a:pt x="334" y="560"/>
                  </a:cubicBezTo>
                  <a:cubicBezTo>
                    <a:pt x="381" y="560"/>
                    <a:pt x="346" y="548"/>
                    <a:pt x="346" y="548"/>
                  </a:cubicBezTo>
                  <a:cubicBezTo>
                    <a:pt x="357" y="548"/>
                    <a:pt x="334" y="524"/>
                    <a:pt x="357" y="500"/>
                  </a:cubicBezTo>
                  <a:cubicBezTo>
                    <a:pt x="381" y="500"/>
                    <a:pt x="357" y="489"/>
                    <a:pt x="381" y="477"/>
                  </a:cubicBezTo>
                  <a:cubicBezTo>
                    <a:pt x="393" y="465"/>
                    <a:pt x="381" y="429"/>
                    <a:pt x="393" y="429"/>
                  </a:cubicBezTo>
                  <a:cubicBezTo>
                    <a:pt x="405" y="417"/>
                    <a:pt x="405" y="405"/>
                    <a:pt x="417" y="381"/>
                  </a:cubicBezTo>
                  <a:cubicBezTo>
                    <a:pt x="429" y="369"/>
                    <a:pt x="429" y="358"/>
                    <a:pt x="453" y="346"/>
                  </a:cubicBezTo>
                  <a:cubicBezTo>
                    <a:pt x="477" y="322"/>
                    <a:pt x="488" y="298"/>
                    <a:pt x="512" y="262"/>
                  </a:cubicBezTo>
                  <a:cubicBezTo>
                    <a:pt x="524" y="250"/>
                    <a:pt x="524" y="239"/>
                    <a:pt x="536" y="227"/>
                  </a:cubicBezTo>
                  <a:cubicBezTo>
                    <a:pt x="560" y="215"/>
                    <a:pt x="560" y="191"/>
                    <a:pt x="560" y="179"/>
                  </a:cubicBezTo>
                  <a:lnTo>
                    <a:pt x="560" y="143"/>
                  </a:lnTo>
                  <a:cubicBezTo>
                    <a:pt x="560" y="143"/>
                    <a:pt x="560" y="131"/>
                    <a:pt x="488" y="119"/>
                  </a:cubicBezTo>
                  <a:lnTo>
                    <a:pt x="477" y="108"/>
                  </a:lnTo>
                  <a:cubicBezTo>
                    <a:pt x="465" y="96"/>
                    <a:pt x="441" y="72"/>
                    <a:pt x="393" y="60"/>
                  </a:cubicBezTo>
                  <a:cubicBezTo>
                    <a:pt x="357" y="48"/>
                    <a:pt x="346" y="48"/>
                    <a:pt x="322" y="24"/>
                  </a:cubicBezTo>
                  <a:cubicBezTo>
                    <a:pt x="262" y="0"/>
                    <a:pt x="227" y="0"/>
                    <a:pt x="2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33"/>
            <p:cNvSpPr/>
            <p:nvPr/>
          </p:nvSpPr>
          <p:spPr>
            <a:xfrm>
              <a:off x="5751900" y="5372325"/>
              <a:ext cx="20250" cy="32950"/>
            </a:xfrm>
            <a:custGeom>
              <a:avLst/>
              <a:gdLst/>
              <a:ahLst/>
              <a:cxnLst/>
              <a:rect l="l" t="t" r="r" b="b"/>
              <a:pathLst>
                <a:path w="810" h="1318" extrusionOk="0">
                  <a:moveTo>
                    <a:pt x="298" y="401"/>
                  </a:moveTo>
                  <a:cubicBezTo>
                    <a:pt x="298" y="401"/>
                    <a:pt x="310" y="401"/>
                    <a:pt x="310" y="413"/>
                  </a:cubicBezTo>
                  <a:cubicBezTo>
                    <a:pt x="298" y="413"/>
                    <a:pt x="298" y="413"/>
                    <a:pt x="298" y="401"/>
                  </a:cubicBezTo>
                  <a:close/>
                  <a:moveTo>
                    <a:pt x="518" y="0"/>
                  </a:moveTo>
                  <a:cubicBezTo>
                    <a:pt x="507" y="0"/>
                    <a:pt x="500" y="3"/>
                    <a:pt x="500" y="8"/>
                  </a:cubicBezTo>
                  <a:cubicBezTo>
                    <a:pt x="500" y="44"/>
                    <a:pt x="489" y="56"/>
                    <a:pt x="489" y="80"/>
                  </a:cubicBezTo>
                  <a:cubicBezTo>
                    <a:pt x="489" y="115"/>
                    <a:pt x="477" y="139"/>
                    <a:pt x="465" y="163"/>
                  </a:cubicBezTo>
                  <a:cubicBezTo>
                    <a:pt x="441" y="175"/>
                    <a:pt x="441" y="187"/>
                    <a:pt x="429" y="199"/>
                  </a:cubicBezTo>
                  <a:cubicBezTo>
                    <a:pt x="429" y="222"/>
                    <a:pt x="417" y="234"/>
                    <a:pt x="417" y="246"/>
                  </a:cubicBezTo>
                  <a:cubicBezTo>
                    <a:pt x="417" y="258"/>
                    <a:pt x="417" y="258"/>
                    <a:pt x="405" y="282"/>
                  </a:cubicBezTo>
                  <a:cubicBezTo>
                    <a:pt x="381" y="282"/>
                    <a:pt x="417" y="294"/>
                    <a:pt x="405" y="294"/>
                  </a:cubicBezTo>
                  <a:cubicBezTo>
                    <a:pt x="369" y="294"/>
                    <a:pt x="381" y="306"/>
                    <a:pt x="369" y="318"/>
                  </a:cubicBezTo>
                  <a:cubicBezTo>
                    <a:pt x="369" y="342"/>
                    <a:pt x="322" y="318"/>
                    <a:pt x="358" y="353"/>
                  </a:cubicBezTo>
                  <a:lnTo>
                    <a:pt x="346" y="353"/>
                  </a:lnTo>
                  <a:cubicBezTo>
                    <a:pt x="322" y="365"/>
                    <a:pt x="298" y="353"/>
                    <a:pt x="322" y="401"/>
                  </a:cubicBezTo>
                  <a:lnTo>
                    <a:pt x="286" y="401"/>
                  </a:lnTo>
                  <a:cubicBezTo>
                    <a:pt x="298" y="413"/>
                    <a:pt x="286" y="425"/>
                    <a:pt x="262" y="437"/>
                  </a:cubicBezTo>
                  <a:cubicBezTo>
                    <a:pt x="262" y="437"/>
                    <a:pt x="250" y="437"/>
                    <a:pt x="250" y="461"/>
                  </a:cubicBezTo>
                  <a:cubicBezTo>
                    <a:pt x="262" y="472"/>
                    <a:pt x="286" y="484"/>
                    <a:pt x="239" y="484"/>
                  </a:cubicBezTo>
                  <a:cubicBezTo>
                    <a:pt x="227" y="484"/>
                    <a:pt x="239" y="496"/>
                    <a:pt x="250" y="496"/>
                  </a:cubicBezTo>
                  <a:cubicBezTo>
                    <a:pt x="250" y="496"/>
                    <a:pt x="250" y="496"/>
                    <a:pt x="250" y="496"/>
                  </a:cubicBezTo>
                  <a:lnTo>
                    <a:pt x="250" y="496"/>
                  </a:lnTo>
                  <a:cubicBezTo>
                    <a:pt x="247" y="496"/>
                    <a:pt x="243" y="496"/>
                    <a:pt x="239" y="496"/>
                  </a:cubicBezTo>
                  <a:cubicBezTo>
                    <a:pt x="242" y="504"/>
                    <a:pt x="245" y="507"/>
                    <a:pt x="247" y="507"/>
                  </a:cubicBezTo>
                  <a:cubicBezTo>
                    <a:pt x="250" y="507"/>
                    <a:pt x="250" y="497"/>
                    <a:pt x="250" y="496"/>
                  </a:cubicBezTo>
                  <a:lnTo>
                    <a:pt x="250" y="496"/>
                  </a:lnTo>
                  <a:cubicBezTo>
                    <a:pt x="282" y="497"/>
                    <a:pt x="265" y="499"/>
                    <a:pt x="286" y="520"/>
                  </a:cubicBezTo>
                  <a:cubicBezTo>
                    <a:pt x="250" y="520"/>
                    <a:pt x="262" y="544"/>
                    <a:pt x="250" y="556"/>
                  </a:cubicBezTo>
                  <a:cubicBezTo>
                    <a:pt x="239" y="556"/>
                    <a:pt x="239" y="592"/>
                    <a:pt x="239" y="603"/>
                  </a:cubicBezTo>
                  <a:cubicBezTo>
                    <a:pt x="239" y="627"/>
                    <a:pt x="239" y="663"/>
                    <a:pt x="227" y="675"/>
                  </a:cubicBezTo>
                  <a:cubicBezTo>
                    <a:pt x="203" y="723"/>
                    <a:pt x="191" y="746"/>
                    <a:pt x="179" y="794"/>
                  </a:cubicBezTo>
                  <a:cubicBezTo>
                    <a:pt x="167" y="806"/>
                    <a:pt x="167" y="842"/>
                    <a:pt x="143" y="853"/>
                  </a:cubicBezTo>
                  <a:cubicBezTo>
                    <a:pt x="131" y="865"/>
                    <a:pt x="131" y="913"/>
                    <a:pt x="119" y="925"/>
                  </a:cubicBezTo>
                  <a:cubicBezTo>
                    <a:pt x="108" y="949"/>
                    <a:pt x="108" y="961"/>
                    <a:pt x="108" y="996"/>
                  </a:cubicBezTo>
                  <a:cubicBezTo>
                    <a:pt x="84" y="1020"/>
                    <a:pt x="72" y="1032"/>
                    <a:pt x="72" y="1080"/>
                  </a:cubicBezTo>
                  <a:cubicBezTo>
                    <a:pt x="72" y="1092"/>
                    <a:pt x="84" y="1115"/>
                    <a:pt x="72" y="1115"/>
                  </a:cubicBezTo>
                  <a:cubicBezTo>
                    <a:pt x="60" y="1115"/>
                    <a:pt x="60" y="1127"/>
                    <a:pt x="60" y="1127"/>
                  </a:cubicBezTo>
                  <a:cubicBezTo>
                    <a:pt x="60" y="1139"/>
                    <a:pt x="48" y="1139"/>
                    <a:pt x="24" y="1151"/>
                  </a:cubicBezTo>
                  <a:cubicBezTo>
                    <a:pt x="12" y="1151"/>
                    <a:pt x="0" y="1163"/>
                    <a:pt x="0" y="1187"/>
                  </a:cubicBezTo>
                  <a:lnTo>
                    <a:pt x="24" y="1211"/>
                  </a:lnTo>
                  <a:cubicBezTo>
                    <a:pt x="72" y="1223"/>
                    <a:pt x="119" y="1246"/>
                    <a:pt x="131" y="1246"/>
                  </a:cubicBezTo>
                  <a:lnTo>
                    <a:pt x="143" y="1246"/>
                  </a:lnTo>
                  <a:lnTo>
                    <a:pt x="167" y="1258"/>
                  </a:lnTo>
                  <a:cubicBezTo>
                    <a:pt x="167" y="1270"/>
                    <a:pt x="179" y="1270"/>
                    <a:pt x="203" y="1294"/>
                  </a:cubicBezTo>
                  <a:cubicBezTo>
                    <a:pt x="239" y="1306"/>
                    <a:pt x="262" y="1306"/>
                    <a:pt x="286" y="1318"/>
                  </a:cubicBezTo>
                  <a:lnTo>
                    <a:pt x="298" y="1318"/>
                  </a:lnTo>
                  <a:cubicBezTo>
                    <a:pt x="298" y="1318"/>
                    <a:pt x="298" y="1306"/>
                    <a:pt x="322" y="1306"/>
                  </a:cubicBezTo>
                  <a:cubicBezTo>
                    <a:pt x="334" y="1306"/>
                    <a:pt x="334" y="1306"/>
                    <a:pt x="334" y="1294"/>
                  </a:cubicBezTo>
                  <a:cubicBezTo>
                    <a:pt x="334" y="1270"/>
                    <a:pt x="334" y="1258"/>
                    <a:pt x="358" y="1246"/>
                  </a:cubicBezTo>
                  <a:cubicBezTo>
                    <a:pt x="369" y="1211"/>
                    <a:pt x="369" y="1187"/>
                    <a:pt x="381" y="1151"/>
                  </a:cubicBezTo>
                  <a:cubicBezTo>
                    <a:pt x="393" y="1139"/>
                    <a:pt x="381" y="1115"/>
                    <a:pt x="393" y="1092"/>
                  </a:cubicBezTo>
                  <a:cubicBezTo>
                    <a:pt x="417" y="1080"/>
                    <a:pt x="417" y="1056"/>
                    <a:pt x="417" y="1032"/>
                  </a:cubicBezTo>
                  <a:cubicBezTo>
                    <a:pt x="417" y="1020"/>
                    <a:pt x="429" y="1020"/>
                    <a:pt x="417" y="1008"/>
                  </a:cubicBezTo>
                  <a:cubicBezTo>
                    <a:pt x="453" y="1008"/>
                    <a:pt x="429" y="973"/>
                    <a:pt x="441" y="961"/>
                  </a:cubicBezTo>
                  <a:cubicBezTo>
                    <a:pt x="477" y="949"/>
                    <a:pt x="441" y="901"/>
                    <a:pt x="477" y="889"/>
                  </a:cubicBezTo>
                  <a:cubicBezTo>
                    <a:pt x="489" y="877"/>
                    <a:pt x="489" y="853"/>
                    <a:pt x="489" y="830"/>
                  </a:cubicBezTo>
                  <a:cubicBezTo>
                    <a:pt x="500" y="794"/>
                    <a:pt x="500" y="758"/>
                    <a:pt x="512" y="723"/>
                  </a:cubicBezTo>
                  <a:lnTo>
                    <a:pt x="560" y="639"/>
                  </a:lnTo>
                  <a:cubicBezTo>
                    <a:pt x="572" y="603"/>
                    <a:pt x="596" y="580"/>
                    <a:pt x="620" y="544"/>
                  </a:cubicBezTo>
                  <a:cubicBezTo>
                    <a:pt x="655" y="496"/>
                    <a:pt x="679" y="437"/>
                    <a:pt x="715" y="401"/>
                  </a:cubicBezTo>
                  <a:cubicBezTo>
                    <a:pt x="727" y="365"/>
                    <a:pt x="739" y="318"/>
                    <a:pt x="774" y="294"/>
                  </a:cubicBezTo>
                  <a:cubicBezTo>
                    <a:pt x="786" y="258"/>
                    <a:pt x="798" y="234"/>
                    <a:pt x="798" y="199"/>
                  </a:cubicBezTo>
                  <a:cubicBezTo>
                    <a:pt x="798" y="187"/>
                    <a:pt x="810" y="175"/>
                    <a:pt x="810" y="163"/>
                  </a:cubicBezTo>
                  <a:cubicBezTo>
                    <a:pt x="810" y="139"/>
                    <a:pt x="810" y="139"/>
                    <a:pt x="774" y="115"/>
                  </a:cubicBezTo>
                  <a:lnTo>
                    <a:pt x="750" y="103"/>
                  </a:lnTo>
                  <a:cubicBezTo>
                    <a:pt x="739" y="80"/>
                    <a:pt x="727" y="68"/>
                    <a:pt x="667" y="56"/>
                  </a:cubicBezTo>
                  <a:cubicBezTo>
                    <a:pt x="631" y="44"/>
                    <a:pt x="608" y="44"/>
                    <a:pt x="596" y="20"/>
                  </a:cubicBezTo>
                  <a:cubicBezTo>
                    <a:pt x="561" y="6"/>
                    <a:pt x="534" y="0"/>
                    <a:pt x="51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3"/>
            <p:cNvSpPr/>
            <p:nvPr/>
          </p:nvSpPr>
          <p:spPr>
            <a:xfrm>
              <a:off x="5777800" y="5312800"/>
              <a:ext cx="20550" cy="32950"/>
            </a:xfrm>
            <a:custGeom>
              <a:avLst/>
              <a:gdLst/>
              <a:ahLst/>
              <a:cxnLst/>
              <a:rect l="l" t="t" r="r" b="b"/>
              <a:pathLst>
                <a:path w="822" h="1318" extrusionOk="0">
                  <a:moveTo>
                    <a:pt x="298" y="401"/>
                  </a:moveTo>
                  <a:cubicBezTo>
                    <a:pt x="298" y="401"/>
                    <a:pt x="322" y="401"/>
                    <a:pt x="322" y="413"/>
                  </a:cubicBezTo>
                  <a:cubicBezTo>
                    <a:pt x="298" y="413"/>
                    <a:pt x="298" y="413"/>
                    <a:pt x="298" y="401"/>
                  </a:cubicBezTo>
                  <a:close/>
                  <a:moveTo>
                    <a:pt x="525" y="0"/>
                  </a:moveTo>
                  <a:cubicBezTo>
                    <a:pt x="516" y="0"/>
                    <a:pt x="512" y="3"/>
                    <a:pt x="512" y="8"/>
                  </a:cubicBezTo>
                  <a:cubicBezTo>
                    <a:pt x="512" y="44"/>
                    <a:pt x="500" y="56"/>
                    <a:pt x="500" y="79"/>
                  </a:cubicBezTo>
                  <a:cubicBezTo>
                    <a:pt x="500" y="115"/>
                    <a:pt x="476" y="139"/>
                    <a:pt x="465" y="163"/>
                  </a:cubicBezTo>
                  <a:cubicBezTo>
                    <a:pt x="453" y="175"/>
                    <a:pt x="453" y="187"/>
                    <a:pt x="441" y="198"/>
                  </a:cubicBezTo>
                  <a:cubicBezTo>
                    <a:pt x="441" y="222"/>
                    <a:pt x="417" y="234"/>
                    <a:pt x="417" y="246"/>
                  </a:cubicBezTo>
                  <a:cubicBezTo>
                    <a:pt x="417" y="258"/>
                    <a:pt x="417" y="258"/>
                    <a:pt x="405" y="282"/>
                  </a:cubicBezTo>
                  <a:cubicBezTo>
                    <a:pt x="393" y="282"/>
                    <a:pt x="417" y="294"/>
                    <a:pt x="405" y="294"/>
                  </a:cubicBezTo>
                  <a:cubicBezTo>
                    <a:pt x="381" y="294"/>
                    <a:pt x="393" y="306"/>
                    <a:pt x="381" y="317"/>
                  </a:cubicBezTo>
                  <a:cubicBezTo>
                    <a:pt x="381" y="341"/>
                    <a:pt x="334" y="317"/>
                    <a:pt x="357" y="353"/>
                  </a:cubicBezTo>
                  <a:lnTo>
                    <a:pt x="346" y="353"/>
                  </a:lnTo>
                  <a:cubicBezTo>
                    <a:pt x="334" y="365"/>
                    <a:pt x="298" y="353"/>
                    <a:pt x="334" y="401"/>
                  </a:cubicBezTo>
                  <a:lnTo>
                    <a:pt x="286" y="401"/>
                  </a:lnTo>
                  <a:cubicBezTo>
                    <a:pt x="298" y="413"/>
                    <a:pt x="286" y="425"/>
                    <a:pt x="274" y="437"/>
                  </a:cubicBezTo>
                  <a:cubicBezTo>
                    <a:pt x="274" y="437"/>
                    <a:pt x="262" y="437"/>
                    <a:pt x="262" y="460"/>
                  </a:cubicBezTo>
                  <a:cubicBezTo>
                    <a:pt x="274" y="472"/>
                    <a:pt x="286" y="484"/>
                    <a:pt x="238" y="484"/>
                  </a:cubicBezTo>
                  <a:cubicBezTo>
                    <a:pt x="226" y="484"/>
                    <a:pt x="238" y="496"/>
                    <a:pt x="262" y="496"/>
                  </a:cubicBezTo>
                  <a:cubicBezTo>
                    <a:pt x="262" y="496"/>
                    <a:pt x="262" y="496"/>
                    <a:pt x="262" y="496"/>
                  </a:cubicBezTo>
                  <a:lnTo>
                    <a:pt x="262" y="496"/>
                  </a:lnTo>
                  <a:cubicBezTo>
                    <a:pt x="257" y="496"/>
                    <a:pt x="250" y="496"/>
                    <a:pt x="238" y="496"/>
                  </a:cubicBezTo>
                  <a:cubicBezTo>
                    <a:pt x="246" y="504"/>
                    <a:pt x="252" y="507"/>
                    <a:pt x="255" y="507"/>
                  </a:cubicBezTo>
                  <a:cubicBezTo>
                    <a:pt x="261" y="507"/>
                    <a:pt x="262" y="498"/>
                    <a:pt x="262" y="496"/>
                  </a:cubicBezTo>
                  <a:lnTo>
                    <a:pt x="262" y="496"/>
                  </a:lnTo>
                  <a:cubicBezTo>
                    <a:pt x="277" y="497"/>
                    <a:pt x="268" y="502"/>
                    <a:pt x="286" y="520"/>
                  </a:cubicBezTo>
                  <a:cubicBezTo>
                    <a:pt x="262" y="520"/>
                    <a:pt x="274" y="544"/>
                    <a:pt x="262" y="556"/>
                  </a:cubicBezTo>
                  <a:cubicBezTo>
                    <a:pt x="238" y="556"/>
                    <a:pt x="238" y="591"/>
                    <a:pt x="238" y="603"/>
                  </a:cubicBezTo>
                  <a:cubicBezTo>
                    <a:pt x="238" y="627"/>
                    <a:pt x="238" y="663"/>
                    <a:pt x="226" y="675"/>
                  </a:cubicBezTo>
                  <a:cubicBezTo>
                    <a:pt x="215" y="722"/>
                    <a:pt x="203" y="746"/>
                    <a:pt x="179" y="794"/>
                  </a:cubicBezTo>
                  <a:cubicBezTo>
                    <a:pt x="167" y="806"/>
                    <a:pt x="167" y="841"/>
                    <a:pt x="155" y="853"/>
                  </a:cubicBezTo>
                  <a:cubicBezTo>
                    <a:pt x="143" y="865"/>
                    <a:pt x="143" y="913"/>
                    <a:pt x="119" y="925"/>
                  </a:cubicBezTo>
                  <a:cubicBezTo>
                    <a:pt x="107" y="948"/>
                    <a:pt x="107" y="960"/>
                    <a:pt x="107" y="996"/>
                  </a:cubicBezTo>
                  <a:cubicBezTo>
                    <a:pt x="95" y="1020"/>
                    <a:pt x="84" y="1032"/>
                    <a:pt x="84" y="1079"/>
                  </a:cubicBezTo>
                  <a:cubicBezTo>
                    <a:pt x="84" y="1091"/>
                    <a:pt x="95" y="1115"/>
                    <a:pt x="84" y="1115"/>
                  </a:cubicBezTo>
                  <a:cubicBezTo>
                    <a:pt x="60" y="1115"/>
                    <a:pt x="60" y="1127"/>
                    <a:pt x="60" y="1127"/>
                  </a:cubicBezTo>
                  <a:cubicBezTo>
                    <a:pt x="60" y="1139"/>
                    <a:pt x="48" y="1139"/>
                    <a:pt x="36" y="1151"/>
                  </a:cubicBezTo>
                  <a:cubicBezTo>
                    <a:pt x="24" y="1151"/>
                    <a:pt x="0" y="1163"/>
                    <a:pt x="0" y="1187"/>
                  </a:cubicBezTo>
                  <a:lnTo>
                    <a:pt x="36" y="1210"/>
                  </a:lnTo>
                  <a:cubicBezTo>
                    <a:pt x="84" y="1222"/>
                    <a:pt x="119" y="1246"/>
                    <a:pt x="143" y="1246"/>
                  </a:cubicBezTo>
                  <a:lnTo>
                    <a:pt x="155" y="1246"/>
                  </a:lnTo>
                  <a:lnTo>
                    <a:pt x="167" y="1258"/>
                  </a:lnTo>
                  <a:cubicBezTo>
                    <a:pt x="167" y="1270"/>
                    <a:pt x="179" y="1270"/>
                    <a:pt x="215" y="1294"/>
                  </a:cubicBezTo>
                  <a:cubicBezTo>
                    <a:pt x="238" y="1306"/>
                    <a:pt x="274" y="1306"/>
                    <a:pt x="286" y="1318"/>
                  </a:cubicBezTo>
                  <a:lnTo>
                    <a:pt x="298" y="1318"/>
                  </a:lnTo>
                  <a:cubicBezTo>
                    <a:pt x="298" y="1318"/>
                    <a:pt x="298" y="1306"/>
                    <a:pt x="334" y="1306"/>
                  </a:cubicBezTo>
                  <a:cubicBezTo>
                    <a:pt x="346" y="1306"/>
                    <a:pt x="346" y="1306"/>
                    <a:pt x="346" y="1294"/>
                  </a:cubicBezTo>
                  <a:cubicBezTo>
                    <a:pt x="346" y="1270"/>
                    <a:pt x="346" y="1258"/>
                    <a:pt x="357" y="1246"/>
                  </a:cubicBezTo>
                  <a:cubicBezTo>
                    <a:pt x="369" y="1210"/>
                    <a:pt x="369" y="1187"/>
                    <a:pt x="393" y="1151"/>
                  </a:cubicBezTo>
                  <a:cubicBezTo>
                    <a:pt x="405" y="1139"/>
                    <a:pt x="393" y="1115"/>
                    <a:pt x="405" y="1091"/>
                  </a:cubicBezTo>
                  <a:cubicBezTo>
                    <a:pt x="417" y="1079"/>
                    <a:pt x="417" y="1056"/>
                    <a:pt x="417" y="1032"/>
                  </a:cubicBezTo>
                  <a:cubicBezTo>
                    <a:pt x="417" y="1020"/>
                    <a:pt x="429" y="1020"/>
                    <a:pt x="417" y="1008"/>
                  </a:cubicBezTo>
                  <a:cubicBezTo>
                    <a:pt x="465" y="1008"/>
                    <a:pt x="429" y="972"/>
                    <a:pt x="453" y="960"/>
                  </a:cubicBezTo>
                  <a:cubicBezTo>
                    <a:pt x="476" y="948"/>
                    <a:pt x="453" y="901"/>
                    <a:pt x="476" y="889"/>
                  </a:cubicBezTo>
                  <a:cubicBezTo>
                    <a:pt x="488" y="877"/>
                    <a:pt x="488" y="853"/>
                    <a:pt x="488" y="829"/>
                  </a:cubicBezTo>
                  <a:cubicBezTo>
                    <a:pt x="512" y="794"/>
                    <a:pt x="512" y="758"/>
                    <a:pt x="524" y="722"/>
                  </a:cubicBezTo>
                  <a:lnTo>
                    <a:pt x="572" y="639"/>
                  </a:lnTo>
                  <a:cubicBezTo>
                    <a:pt x="584" y="603"/>
                    <a:pt x="596" y="579"/>
                    <a:pt x="631" y="544"/>
                  </a:cubicBezTo>
                  <a:cubicBezTo>
                    <a:pt x="655" y="496"/>
                    <a:pt x="691" y="437"/>
                    <a:pt x="715" y="401"/>
                  </a:cubicBezTo>
                  <a:cubicBezTo>
                    <a:pt x="727" y="365"/>
                    <a:pt x="750" y="317"/>
                    <a:pt x="774" y="294"/>
                  </a:cubicBezTo>
                  <a:cubicBezTo>
                    <a:pt x="786" y="258"/>
                    <a:pt x="810" y="234"/>
                    <a:pt x="810" y="198"/>
                  </a:cubicBezTo>
                  <a:cubicBezTo>
                    <a:pt x="810" y="187"/>
                    <a:pt x="822" y="175"/>
                    <a:pt x="822" y="163"/>
                  </a:cubicBezTo>
                  <a:cubicBezTo>
                    <a:pt x="822" y="139"/>
                    <a:pt x="822" y="139"/>
                    <a:pt x="774" y="115"/>
                  </a:cubicBezTo>
                  <a:lnTo>
                    <a:pt x="762" y="103"/>
                  </a:lnTo>
                  <a:cubicBezTo>
                    <a:pt x="750" y="79"/>
                    <a:pt x="727" y="67"/>
                    <a:pt x="679" y="56"/>
                  </a:cubicBezTo>
                  <a:cubicBezTo>
                    <a:pt x="643" y="44"/>
                    <a:pt x="607" y="44"/>
                    <a:pt x="596" y="20"/>
                  </a:cubicBezTo>
                  <a:cubicBezTo>
                    <a:pt x="561" y="6"/>
                    <a:pt x="538" y="0"/>
                    <a:pt x="52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3"/>
            <p:cNvSpPr/>
            <p:nvPr/>
          </p:nvSpPr>
          <p:spPr>
            <a:xfrm>
              <a:off x="5803700" y="5253250"/>
              <a:ext cx="20250" cy="32975"/>
            </a:xfrm>
            <a:custGeom>
              <a:avLst/>
              <a:gdLst/>
              <a:ahLst/>
              <a:cxnLst/>
              <a:rect l="l" t="t" r="r" b="b"/>
              <a:pathLst>
                <a:path w="810" h="1319" extrusionOk="0">
                  <a:moveTo>
                    <a:pt x="298" y="402"/>
                  </a:moveTo>
                  <a:cubicBezTo>
                    <a:pt x="298" y="402"/>
                    <a:pt x="310" y="402"/>
                    <a:pt x="310" y="413"/>
                  </a:cubicBezTo>
                  <a:cubicBezTo>
                    <a:pt x="298" y="413"/>
                    <a:pt x="298" y="413"/>
                    <a:pt x="298" y="402"/>
                  </a:cubicBezTo>
                  <a:close/>
                  <a:moveTo>
                    <a:pt x="518" y="1"/>
                  </a:moveTo>
                  <a:cubicBezTo>
                    <a:pt x="506" y="1"/>
                    <a:pt x="500" y="4"/>
                    <a:pt x="500" y="9"/>
                  </a:cubicBezTo>
                  <a:cubicBezTo>
                    <a:pt x="500" y="44"/>
                    <a:pt x="488" y="56"/>
                    <a:pt x="488" y="80"/>
                  </a:cubicBezTo>
                  <a:cubicBezTo>
                    <a:pt x="488" y="116"/>
                    <a:pt x="476" y="140"/>
                    <a:pt x="453" y="163"/>
                  </a:cubicBezTo>
                  <a:cubicBezTo>
                    <a:pt x="441" y="175"/>
                    <a:pt x="441" y="187"/>
                    <a:pt x="429" y="199"/>
                  </a:cubicBezTo>
                  <a:cubicBezTo>
                    <a:pt x="429" y="223"/>
                    <a:pt x="417" y="235"/>
                    <a:pt x="417" y="247"/>
                  </a:cubicBezTo>
                  <a:cubicBezTo>
                    <a:pt x="417" y="259"/>
                    <a:pt x="417" y="259"/>
                    <a:pt x="393" y="283"/>
                  </a:cubicBezTo>
                  <a:cubicBezTo>
                    <a:pt x="381" y="283"/>
                    <a:pt x="417" y="294"/>
                    <a:pt x="393" y="294"/>
                  </a:cubicBezTo>
                  <a:cubicBezTo>
                    <a:pt x="369" y="294"/>
                    <a:pt x="381" y="306"/>
                    <a:pt x="369" y="318"/>
                  </a:cubicBezTo>
                  <a:cubicBezTo>
                    <a:pt x="369" y="342"/>
                    <a:pt x="322" y="318"/>
                    <a:pt x="357" y="354"/>
                  </a:cubicBezTo>
                  <a:lnTo>
                    <a:pt x="333" y="354"/>
                  </a:lnTo>
                  <a:cubicBezTo>
                    <a:pt x="322" y="366"/>
                    <a:pt x="298" y="354"/>
                    <a:pt x="322" y="402"/>
                  </a:cubicBezTo>
                  <a:lnTo>
                    <a:pt x="274" y="402"/>
                  </a:lnTo>
                  <a:cubicBezTo>
                    <a:pt x="298" y="413"/>
                    <a:pt x="274" y="425"/>
                    <a:pt x="262" y="437"/>
                  </a:cubicBezTo>
                  <a:cubicBezTo>
                    <a:pt x="262" y="437"/>
                    <a:pt x="250" y="437"/>
                    <a:pt x="250" y="461"/>
                  </a:cubicBezTo>
                  <a:cubicBezTo>
                    <a:pt x="262" y="473"/>
                    <a:pt x="274" y="485"/>
                    <a:pt x="238" y="485"/>
                  </a:cubicBezTo>
                  <a:cubicBezTo>
                    <a:pt x="214" y="485"/>
                    <a:pt x="238" y="497"/>
                    <a:pt x="250" y="497"/>
                  </a:cubicBezTo>
                  <a:cubicBezTo>
                    <a:pt x="250" y="497"/>
                    <a:pt x="250" y="497"/>
                    <a:pt x="250" y="497"/>
                  </a:cubicBezTo>
                  <a:lnTo>
                    <a:pt x="250" y="497"/>
                  </a:lnTo>
                  <a:cubicBezTo>
                    <a:pt x="247" y="497"/>
                    <a:pt x="243" y="497"/>
                    <a:pt x="238" y="497"/>
                  </a:cubicBezTo>
                  <a:cubicBezTo>
                    <a:pt x="242" y="505"/>
                    <a:pt x="245" y="507"/>
                    <a:pt x="247" y="507"/>
                  </a:cubicBezTo>
                  <a:cubicBezTo>
                    <a:pt x="250" y="507"/>
                    <a:pt x="250" y="498"/>
                    <a:pt x="250" y="497"/>
                  </a:cubicBezTo>
                  <a:lnTo>
                    <a:pt x="250" y="497"/>
                  </a:lnTo>
                  <a:cubicBezTo>
                    <a:pt x="271" y="497"/>
                    <a:pt x="264" y="500"/>
                    <a:pt x="274" y="521"/>
                  </a:cubicBezTo>
                  <a:cubicBezTo>
                    <a:pt x="250" y="521"/>
                    <a:pt x="262" y="544"/>
                    <a:pt x="250" y="556"/>
                  </a:cubicBezTo>
                  <a:cubicBezTo>
                    <a:pt x="238" y="556"/>
                    <a:pt x="238" y="592"/>
                    <a:pt x="238" y="604"/>
                  </a:cubicBezTo>
                  <a:cubicBezTo>
                    <a:pt x="238" y="628"/>
                    <a:pt x="238" y="664"/>
                    <a:pt x="214" y="675"/>
                  </a:cubicBezTo>
                  <a:cubicBezTo>
                    <a:pt x="202" y="723"/>
                    <a:pt x="191" y="747"/>
                    <a:pt x="179" y="794"/>
                  </a:cubicBezTo>
                  <a:cubicBezTo>
                    <a:pt x="155" y="806"/>
                    <a:pt x="155" y="842"/>
                    <a:pt x="143" y="854"/>
                  </a:cubicBezTo>
                  <a:cubicBezTo>
                    <a:pt x="131" y="866"/>
                    <a:pt x="131" y="914"/>
                    <a:pt x="119" y="925"/>
                  </a:cubicBezTo>
                  <a:cubicBezTo>
                    <a:pt x="95" y="949"/>
                    <a:pt x="95" y="961"/>
                    <a:pt x="95" y="997"/>
                  </a:cubicBezTo>
                  <a:cubicBezTo>
                    <a:pt x="83" y="1021"/>
                    <a:pt x="72" y="1033"/>
                    <a:pt x="72" y="1080"/>
                  </a:cubicBezTo>
                  <a:cubicBezTo>
                    <a:pt x="72" y="1092"/>
                    <a:pt x="83" y="1116"/>
                    <a:pt x="72" y="1116"/>
                  </a:cubicBezTo>
                  <a:cubicBezTo>
                    <a:pt x="60" y="1116"/>
                    <a:pt x="60" y="1128"/>
                    <a:pt x="60" y="1128"/>
                  </a:cubicBezTo>
                  <a:cubicBezTo>
                    <a:pt x="60" y="1140"/>
                    <a:pt x="36" y="1140"/>
                    <a:pt x="24" y="1152"/>
                  </a:cubicBezTo>
                  <a:cubicBezTo>
                    <a:pt x="12" y="1152"/>
                    <a:pt x="0" y="1164"/>
                    <a:pt x="0" y="1187"/>
                  </a:cubicBezTo>
                  <a:lnTo>
                    <a:pt x="24" y="1211"/>
                  </a:lnTo>
                  <a:cubicBezTo>
                    <a:pt x="72" y="1223"/>
                    <a:pt x="119" y="1247"/>
                    <a:pt x="131" y="1247"/>
                  </a:cubicBezTo>
                  <a:lnTo>
                    <a:pt x="143" y="1247"/>
                  </a:lnTo>
                  <a:lnTo>
                    <a:pt x="155" y="1259"/>
                  </a:lnTo>
                  <a:cubicBezTo>
                    <a:pt x="155" y="1271"/>
                    <a:pt x="179" y="1271"/>
                    <a:pt x="202" y="1295"/>
                  </a:cubicBezTo>
                  <a:cubicBezTo>
                    <a:pt x="238" y="1306"/>
                    <a:pt x="262" y="1306"/>
                    <a:pt x="274" y="1318"/>
                  </a:cubicBezTo>
                  <a:lnTo>
                    <a:pt x="298" y="1318"/>
                  </a:lnTo>
                  <a:cubicBezTo>
                    <a:pt x="298" y="1318"/>
                    <a:pt x="298" y="1306"/>
                    <a:pt x="322" y="1306"/>
                  </a:cubicBezTo>
                  <a:cubicBezTo>
                    <a:pt x="333" y="1306"/>
                    <a:pt x="333" y="1306"/>
                    <a:pt x="333" y="1295"/>
                  </a:cubicBezTo>
                  <a:cubicBezTo>
                    <a:pt x="333" y="1271"/>
                    <a:pt x="333" y="1259"/>
                    <a:pt x="345" y="1247"/>
                  </a:cubicBezTo>
                  <a:cubicBezTo>
                    <a:pt x="369" y="1211"/>
                    <a:pt x="369" y="1187"/>
                    <a:pt x="381" y="1152"/>
                  </a:cubicBezTo>
                  <a:cubicBezTo>
                    <a:pt x="393" y="1140"/>
                    <a:pt x="381" y="1116"/>
                    <a:pt x="393" y="1092"/>
                  </a:cubicBezTo>
                  <a:cubicBezTo>
                    <a:pt x="405" y="1080"/>
                    <a:pt x="405" y="1056"/>
                    <a:pt x="405" y="1033"/>
                  </a:cubicBezTo>
                  <a:cubicBezTo>
                    <a:pt x="405" y="1021"/>
                    <a:pt x="429" y="1021"/>
                    <a:pt x="405" y="1009"/>
                  </a:cubicBezTo>
                  <a:cubicBezTo>
                    <a:pt x="453" y="1009"/>
                    <a:pt x="429" y="973"/>
                    <a:pt x="441" y="961"/>
                  </a:cubicBezTo>
                  <a:cubicBezTo>
                    <a:pt x="464" y="949"/>
                    <a:pt x="441" y="902"/>
                    <a:pt x="464" y="890"/>
                  </a:cubicBezTo>
                  <a:cubicBezTo>
                    <a:pt x="488" y="878"/>
                    <a:pt x="488" y="854"/>
                    <a:pt x="488" y="830"/>
                  </a:cubicBezTo>
                  <a:cubicBezTo>
                    <a:pt x="500" y="794"/>
                    <a:pt x="500" y="759"/>
                    <a:pt x="512" y="723"/>
                  </a:cubicBezTo>
                  <a:lnTo>
                    <a:pt x="560" y="640"/>
                  </a:lnTo>
                  <a:cubicBezTo>
                    <a:pt x="572" y="604"/>
                    <a:pt x="583" y="580"/>
                    <a:pt x="619" y="544"/>
                  </a:cubicBezTo>
                  <a:cubicBezTo>
                    <a:pt x="643" y="497"/>
                    <a:pt x="679" y="437"/>
                    <a:pt x="703" y="402"/>
                  </a:cubicBezTo>
                  <a:cubicBezTo>
                    <a:pt x="726" y="366"/>
                    <a:pt x="738" y="318"/>
                    <a:pt x="762" y="294"/>
                  </a:cubicBezTo>
                  <a:cubicBezTo>
                    <a:pt x="786" y="259"/>
                    <a:pt x="798" y="235"/>
                    <a:pt x="798" y="199"/>
                  </a:cubicBezTo>
                  <a:cubicBezTo>
                    <a:pt x="798" y="187"/>
                    <a:pt x="810" y="175"/>
                    <a:pt x="810" y="163"/>
                  </a:cubicBezTo>
                  <a:cubicBezTo>
                    <a:pt x="810" y="140"/>
                    <a:pt x="810" y="140"/>
                    <a:pt x="762" y="116"/>
                  </a:cubicBezTo>
                  <a:lnTo>
                    <a:pt x="750" y="104"/>
                  </a:lnTo>
                  <a:cubicBezTo>
                    <a:pt x="738" y="80"/>
                    <a:pt x="726" y="68"/>
                    <a:pt x="667" y="56"/>
                  </a:cubicBezTo>
                  <a:cubicBezTo>
                    <a:pt x="631" y="44"/>
                    <a:pt x="607" y="44"/>
                    <a:pt x="595" y="21"/>
                  </a:cubicBezTo>
                  <a:cubicBezTo>
                    <a:pt x="561" y="7"/>
                    <a:pt x="534" y="1"/>
                    <a:pt x="51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3"/>
            <p:cNvSpPr/>
            <p:nvPr/>
          </p:nvSpPr>
          <p:spPr>
            <a:xfrm>
              <a:off x="5830475" y="5208800"/>
              <a:ext cx="13725" cy="17600"/>
            </a:xfrm>
            <a:custGeom>
              <a:avLst/>
              <a:gdLst/>
              <a:ahLst/>
              <a:cxnLst/>
              <a:rect l="l" t="t" r="r" b="b"/>
              <a:pathLst>
                <a:path w="549" h="704" extrusionOk="0">
                  <a:moveTo>
                    <a:pt x="215" y="1"/>
                  </a:moveTo>
                  <a:lnTo>
                    <a:pt x="215" y="48"/>
                  </a:lnTo>
                  <a:cubicBezTo>
                    <a:pt x="215" y="60"/>
                    <a:pt x="215" y="72"/>
                    <a:pt x="203" y="84"/>
                  </a:cubicBezTo>
                  <a:cubicBezTo>
                    <a:pt x="191" y="84"/>
                    <a:pt x="191" y="108"/>
                    <a:pt x="191" y="120"/>
                  </a:cubicBezTo>
                  <a:cubicBezTo>
                    <a:pt x="191" y="132"/>
                    <a:pt x="179" y="132"/>
                    <a:pt x="191" y="132"/>
                  </a:cubicBezTo>
                  <a:cubicBezTo>
                    <a:pt x="191" y="132"/>
                    <a:pt x="191" y="144"/>
                    <a:pt x="179" y="144"/>
                  </a:cubicBezTo>
                  <a:cubicBezTo>
                    <a:pt x="155" y="144"/>
                    <a:pt x="191" y="167"/>
                    <a:pt x="179" y="167"/>
                  </a:cubicBezTo>
                  <a:cubicBezTo>
                    <a:pt x="155" y="167"/>
                    <a:pt x="155" y="167"/>
                    <a:pt x="155" y="179"/>
                  </a:cubicBezTo>
                  <a:cubicBezTo>
                    <a:pt x="155" y="179"/>
                    <a:pt x="120" y="179"/>
                    <a:pt x="155" y="191"/>
                  </a:cubicBezTo>
                  <a:cubicBezTo>
                    <a:pt x="155" y="191"/>
                    <a:pt x="120" y="191"/>
                    <a:pt x="155" y="203"/>
                  </a:cubicBezTo>
                  <a:lnTo>
                    <a:pt x="132" y="203"/>
                  </a:lnTo>
                  <a:cubicBezTo>
                    <a:pt x="144" y="227"/>
                    <a:pt x="132" y="227"/>
                    <a:pt x="132" y="239"/>
                  </a:cubicBezTo>
                  <a:cubicBezTo>
                    <a:pt x="144" y="251"/>
                    <a:pt x="155" y="251"/>
                    <a:pt x="132" y="251"/>
                  </a:cubicBezTo>
                  <a:cubicBezTo>
                    <a:pt x="104" y="237"/>
                    <a:pt x="96" y="231"/>
                    <a:pt x="95" y="231"/>
                  </a:cubicBezTo>
                  <a:lnTo>
                    <a:pt x="95" y="231"/>
                  </a:lnTo>
                  <a:cubicBezTo>
                    <a:pt x="94" y="231"/>
                    <a:pt x="96" y="234"/>
                    <a:pt x="96" y="239"/>
                  </a:cubicBezTo>
                  <a:cubicBezTo>
                    <a:pt x="72" y="239"/>
                    <a:pt x="96" y="251"/>
                    <a:pt x="84" y="251"/>
                  </a:cubicBezTo>
                  <a:cubicBezTo>
                    <a:pt x="72" y="251"/>
                    <a:pt x="72" y="263"/>
                    <a:pt x="84" y="263"/>
                  </a:cubicBezTo>
                  <a:cubicBezTo>
                    <a:pt x="96" y="286"/>
                    <a:pt x="84" y="298"/>
                    <a:pt x="84" y="310"/>
                  </a:cubicBezTo>
                  <a:cubicBezTo>
                    <a:pt x="72" y="322"/>
                    <a:pt x="84" y="358"/>
                    <a:pt x="72" y="370"/>
                  </a:cubicBezTo>
                  <a:cubicBezTo>
                    <a:pt x="72" y="382"/>
                    <a:pt x="72" y="406"/>
                    <a:pt x="60" y="406"/>
                  </a:cubicBezTo>
                  <a:cubicBezTo>
                    <a:pt x="36" y="417"/>
                    <a:pt x="60" y="429"/>
                    <a:pt x="36" y="441"/>
                  </a:cubicBezTo>
                  <a:cubicBezTo>
                    <a:pt x="24" y="441"/>
                    <a:pt x="36" y="465"/>
                    <a:pt x="36" y="477"/>
                  </a:cubicBezTo>
                  <a:cubicBezTo>
                    <a:pt x="36" y="489"/>
                    <a:pt x="24" y="513"/>
                    <a:pt x="36" y="525"/>
                  </a:cubicBezTo>
                  <a:cubicBezTo>
                    <a:pt x="36" y="525"/>
                    <a:pt x="60" y="537"/>
                    <a:pt x="36" y="537"/>
                  </a:cubicBezTo>
                  <a:cubicBezTo>
                    <a:pt x="24" y="537"/>
                    <a:pt x="24" y="537"/>
                    <a:pt x="24" y="548"/>
                  </a:cubicBezTo>
                  <a:cubicBezTo>
                    <a:pt x="24" y="548"/>
                    <a:pt x="24" y="560"/>
                    <a:pt x="13" y="560"/>
                  </a:cubicBezTo>
                  <a:cubicBezTo>
                    <a:pt x="1" y="560"/>
                    <a:pt x="1" y="560"/>
                    <a:pt x="1" y="584"/>
                  </a:cubicBezTo>
                  <a:cubicBezTo>
                    <a:pt x="1" y="584"/>
                    <a:pt x="13" y="596"/>
                    <a:pt x="24" y="596"/>
                  </a:cubicBezTo>
                  <a:cubicBezTo>
                    <a:pt x="72" y="608"/>
                    <a:pt x="120" y="620"/>
                    <a:pt x="132" y="620"/>
                  </a:cubicBezTo>
                  <a:lnTo>
                    <a:pt x="144" y="620"/>
                  </a:lnTo>
                  <a:lnTo>
                    <a:pt x="155" y="644"/>
                  </a:lnTo>
                  <a:cubicBezTo>
                    <a:pt x="155" y="644"/>
                    <a:pt x="179" y="656"/>
                    <a:pt x="203" y="667"/>
                  </a:cubicBezTo>
                  <a:cubicBezTo>
                    <a:pt x="239" y="679"/>
                    <a:pt x="263" y="679"/>
                    <a:pt x="274" y="703"/>
                  </a:cubicBezTo>
                  <a:lnTo>
                    <a:pt x="322" y="703"/>
                  </a:lnTo>
                  <a:lnTo>
                    <a:pt x="322" y="679"/>
                  </a:lnTo>
                  <a:cubicBezTo>
                    <a:pt x="334" y="667"/>
                    <a:pt x="322" y="656"/>
                    <a:pt x="334" y="644"/>
                  </a:cubicBezTo>
                  <a:lnTo>
                    <a:pt x="334" y="608"/>
                  </a:lnTo>
                  <a:lnTo>
                    <a:pt x="334" y="584"/>
                  </a:lnTo>
                  <a:cubicBezTo>
                    <a:pt x="334" y="584"/>
                    <a:pt x="358" y="584"/>
                    <a:pt x="322" y="560"/>
                  </a:cubicBezTo>
                  <a:cubicBezTo>
                    <a:pt x="370" y="560"/>
                    <a:pt x="334" y="548"/>
                    <a:pt x="334" y="548"/>
                  </a:cubicBezTo>
                  <a:cubicBezTo>
                    <a:pt x="358" y="548"/>
                    <a:pt x="322" y="525"/>
                    <a:pt x="358" y="501"/>
                  </a:cubicBezTo>
                  <a:cubicBezTo>
                    <a:pt x="370" y="501"/>
                    <a:pt x="358" y="489"/>
                    <a:pt x="370" y="477"/>
                  </a:cubicBezTo>
                  <a:cubicBezTo>
                    <a:pt x="382" y="465"/>
                    <a:pt x="370" y="429"/>
                    <a:pt x="382" y="429"/>
                  </a:cubicBezTo>
                  <a:cubicBezTo>
                    <a:pt x="394" y="417"/>
                    <a:pt x="394" y="406"/>
                    <a:pt x="417" y="382"/>
                  </a:cubicBezTo>
                  <a:cubicBezTo>
                    <a:pt x="429" y="370"/>
                    <a:pt x="429" y="358"/>
                    <a:pt x="441" y="346"/>
                  </a:cubicBezTo>
                  <a:cubicBezTo>
                    <a:pt x="477" y="322"/>
                    <a:pt x="489" y="298"/>
                    <a:pt x="501" y="263"/>
                  </a:cubicBezTo>
                  <a:cubicBezTo>
                    <a:pt x="513" y="251"/>
                    <a:pt x="513" y="239"/>
                    <a:pt x="536" y="227"/>
                  </a:cubicBezTo>
                  <a:cubicBezTo>
                    <a:pt x="548" y="215"/>
                    <a:pt x="548" y="191"/>
                    <a:pt x="548" y="179"/>
                  </a:cubicBezTo>
                  <a:lnTo>
                    <a:pt x="548" y="144"/>
                  </a:lnTo>
                  <a:cubicBezTo>
                    <a:pt x="548" y="144"/>
                    <a:pt x="548" y="132"/>
                    <a:pt x="489" y="120"/>
                  </a:cubicBezTo>
                  <a:lnTo>
                    <a:pt x="477" y="108"/>
                  </a:lnTo>
                  <a:cubicBezTo>
                    <a:pt x="453" y="96"/>
                    <a:pt x="429" y="72"/>
                    <a:pt x="382" y="60"/>
                  </a:cubicBezTo>
                  <a:cubicBezTo>
                    <a:pt x="358" y="48"/>
                    <a:pt x="334" y="48"/>
                    <a:pt x="310" y="25"/>
                  </a:cubicBezTo>
                  <a:cubicBezTo>
                    <a:pt x="251" y="1"/>
                    <a:pt x="215" y="1"/>
                    <a:pt x="2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3"/>
            <p:cNvSpPr/>
            <p:nvPr/>
          </p:nvSpPr>
          <p:spPr>
            <a:xfrm>
              <a:off x="5918875" y="5198400"/>
              <a:ext cx="15800" cy="18175"/>
            </a:xfrm>
            <a:custGeom>
              <a:avLst/>
              <a:gdLst/>
              <a:ahLst/>
              <a:cxnLst/>
              <a:rect l="l" t="t" r="r" b="b"/>
              <a:pathLst>
                <a:path w="632" h="727" extrusionOk="0">
                  <a:moveTo>
                    <a:pt x="525" y="286"/>
                  </a:moveTo>
                  <a:cubicBezTo>
                    <a:pt x="529" y="290"/>
                    <a:pt x="533" y="291"/>
                    <a:pt x="535" y="291"/>
                  </a:cubicBezTo>
                  <a:cubicBezTo>
                    <a:pt x="541" y="291"/>
                    <a:pt x="541" y="286"/>
                    <a:pt x="525" y="286"/>
                  </a:cubicBezTo>
                  <a:close/>
                  <a:moveTo>
                    <a:pt x="346" y="0"/>
                  </a:moveTo>
                  <a:cubicBezTo>
                    <a:pt x="346" y="0"/>
                    <a:pt x="334" y="0"/>
                    <a:pt x="298" y="12"/>
                  </a:cubicBezTo>
                  <a:cubicBezTo>
                    <a:pt x="251" y="36"/>
                    <a:pt x="215" y="60"/>
                    <a:pt x="215" y="71"/>
                  </a:cubicBezTo>
                  <a:lnTo>
                    <a:pt x="191" y="95"/>
                  </a:lnTo>
                  <a:lnTo>
                    <a:pt x="179" y="95"/>
                  </a:lnTo>
                  <a:cubicBezTo>
                    <a:pt x="167" y="95"/>
                    <a:pt x="167" y="95"/>
                    <a:pt x="120" y="107"/>
                  </a:cubicBezTo>
                  <a:cubicBezTo>
                    <a:pt x="96" y="119"/>
                    <a:pt x="72" y="131"/>
                    <a:pt x="48" y="155"/>
                  </a:cubicBezTo>
                  <a:lnTo>
                    <a:pt x="37" y="167"/>
                  </a:lnTo>
                  <a:lnTo>
                    <a:pt x="13" y="179"/>
                  </a:lnTo>
                  <a:cubicBezTo>
                    <a:pt x="1" y="191"/>
                    <a:pt x="13" y="191"/>
                    <a:pt x="13" y="191"/>
                  </a:cubicBezTo>
                  <a:cubicBezTo>
                    <a:pt x="37" y="191"/>
                    <a:pt x="37" y="202"/>
                    <a:pt x="37" y="202"/>
                  </a:cubicBezTo>
                  <a:cubicBezTo>
                    <a:pt x="37" y="226"/>
                    <a:pt x="60" y="226"/>
                    <a:pt x="60" y="250"/>
                  </a:cubicBezTo>
                  <a:cubicBezTo>
                    <a:pt x="60" y="262"/>
                    <a:pt x="72" y="262"/>
                    <a:pt x="72" y="262"/>
                  </a:cubicBezTo>
                  <a:cubicBezTo>
                    <a:pt x="72" y="286"/>
                    <a:pt x="96" y="286"/>
                    <a:pt x="96" y="298"/>
                  </a:cubicBezTo>
                  <a:cubicBezTo>
                    <a:pt x="96" y="298"/>
                    <a:pt x="96" y="303"/>
                    <a:pt x="100" y="303"/>
                  </a:cubicBezTo>
                  <a:cubicBezTo>
                    <a:pt x="100" y="303"/>
                    <a:pt x="100" y="303"/>
                    <a:pt x="101" y="303"/>
                  </a:cubicBezTo>
                  <a:lnTo>
                    <a:pt x="101" y="303"/>
                  </a:lnTo>
                  <a:cubicBezTo>
                    <a:pt x="80" y="320"/>
                    <a:pt x="119" y="311"/>
                    <a:pt x="108" y="321"/>
                  </a:cubicBezTo>
                  <a:cubicBezTo>
                    <a:pt x="108" y="345"/>
                    <a:pt x="132" y="345"/>
                    <a:pt x="132" y="357"/>
                  </a:cubicBezTo>
                  <a:cubicBezTo>
                    <a:pt x="132" y="369"/>
                    <a:pt x="156" y="369"/>
                    <a:pt x="156" y="381"/>
                  </a:cubicBezTo>
                  <a:cubicBezTo>
                    <a:pt x="156" y="405"/>
                    <a:pt x="179" y="417"/>
                    <a:pt x="179" y="429"/>
                  </a:cubicBezTo>
                  <a:cubicBezTo>
                    <a:pt x="179" y="441"/>
                    <a:pt x="191" y="464"/>
                    <a:pt x="191" y="476"/>
                  </a:cubicBezTo>
                  <a:cubicBezTo>
                    <a:pt x="191" y="488"/>
                    <a:pt x="215" y="500"/>
                    <a:pt x="215" y="524"/>
                  </a:cubicBezTo>
                  <a:cubicBezTo>
                    <a:pt x="215" y="548"/>
                    <a:pt x="227" y="583"/>
                    <a:pt x="227" y="607"/>
                  </a:cubicBezTo>
                  <a:cubicBezTo>
                    <a:pt x="227" y="619"/>
                    <a:pt x="239" y="643"/>
                    <a:pt x="239" y="667"/>
                  </a:cubicBezTo>
                  <a:cubicBezTo>
                    <a:pt x="239" y="679"/>
                    <a:pt x="251" y="702"/>
                    <a:pt x="275" y="714"/>
                  </a:cubicBezTo>
                  <a:lnTo>
                    <a:pt x="287" y="726"/>
                  </a:lnTo>
                  <a:cubicBezTo>
                    <a:pt x="287" y="726"/>
                    <a:pt x="298" y="726"/>
                    <a:pt x="346" y="702"/>
                  </a:cubicBezTo>
                  <a:cubicBezTo>
                    <a:pt x="358" y="679"/>
                    <a:pt x="358" y="679"/>
                    <a:pt x="370" y="679"/>
                  </a:cubicBezTo>
                  <a:cubicBezTo>
                    <a:pt x="394" y="679"/>
                    <a:pt x="418" y="667"/>
                    <a:pt x="465" y="643"/>
                  </a:cubicBezTo>
                  <a:cubicBezTo>
                    <a:pt x="489" y="619"/>
                    <a:pt x="513" y="607"/>
                    <a:pt x="537" y="595"/>
                  </a:cubicBezTo>
                  <a:cubicBezTo>
                    <a:pt x="596" y="560"/>
                    <a:pt x="632" y="548"/>
                    <a:pt x="608" y="536"/>
                  </a:cubicBezTo>
                  <a:cubicBezTo>
                    <a:pt x="596" y="536"/>
                    <a:pt x="596" y="524"/>
                    <a:pt x="584" y="524"/>
                  </a:cubicBezTo>
                  <a:cubicBezTo>
                    <a:pt x="572" y="524"/>
                    <a:pt x="548" y="500"/>
                    <a:pt x="572" y="488"/>
                  </a:cubicBezTo>
                  <a:cubicBezTo>
                    <a:pt x="572" y="476"/>
                    <a:pt x="572" y="476"/>
                    <a:pt x="548" y="464"/>
                  </a:cubicBezTo>
                  <a:cubicBezTo>
                    <a:pt x="548" y="464"/>
                    <a:pt x="548" y="441"/>
                    <a:pt x="537" y="441"/>
                  </a:cubicBezTo>
                  <a:cubicBezTo>
                    <a:pt x="537" y="441"/>
                    <a:pt x="525" y="441"/>
                    <a:pt x="537" y="429"/>
                  </a:cubicBezTo>
                  <a:cubicBezTo>
                    <a:pt x="541" y="425"/>
                    <a:pt x="541" y="423"/>
                    <a:pt x="539" y="423"/>
                  </a:cubicBezTo>
                  <a:cubicBezTo>
                    <a:pt x="535" y="423"/>
                    <a:pt x="525" y="429"/>
                    <a:pt x="525" y="429"/>
                  </a:cubicBezTo>
                  <a:cubicBezTo>
                    <a:pt x="537" y="417"/>
                    <a:pt x="525" y="417"/>
                    <a:pt x="525" y="417"/>
                  </a:cubicBezTo>
                  <a:cubicBezTo>
                    <a:pt x="525" y="417"/>
                    <a:pt x="538" y="397"/>
                    <a:pt x="530" y="397"/>
                  </a:cubicBezTo>
                  <a:cubicBezTo>
                    <a:pt x="527" y="397"/>
                    <a:pt x="522" y="399"/>
                    <a:pt x="513" y="405"/>
                  </a:cubicBezTo>
                  <a:cubicBezTo>
                    <a:pt x="513" y="405"/>
                    <a:pt x="526" y="385"/>
                    <a:pt x="513" y="385"/>
                  </a:cubicBezTo>
                  <a:cubicBezTo>
                    <a:pt x="511" y="385"/>
                    <a:pt x="508" y="385"/>
                    <a:pt x="505" y="386"/>
                  </a:cubicBezTo>
                  <a:lnTo>
                    <a:pt x="505" y="386"/>
                  </a:lnTo>
                  <a:cubicBezTo>
                    <a:pt x="510" y="379"/>
                    <a:pt x="504" y="369"/>
                    <a:pt x="489" y="369"/>
                  </a:cubicBezTo>
                  <a:lnTo>
                    <a:pt x="489" y="369"/>
                  </a:lnTo>
                  <a:cubicBezTo>
                    <a:pt x="489" y="369"/>
                    <a:pt x="489" y="369"/>
                    <a:pt x="489" y="369"/>
                  </a:cubicBezTo>
                  <a:cubicBezTo>
                    <a:pt x="477" y="369"/>
                    <a:pt x="477" y="369"/>
                    <a:pt x="477" y="357"/>
                  </a:cubicBezTo>
                  <a:cubicBezTo>
                    <a:pt x="477" y="357"/>
                    <a:pt x="489" y="345"/>
                    <a:pt x="477" y="345"/>
                  </a:cubicBezTo>
                  <a:cubicBezTo>
                    <a:pt x="471" y="345"/>
                    <a:pt x="465" y="348"/>
                    <a:pt x="462" y="348"/>
                  </a:cubicBezTo>
                  <a:cubicBezTo>
                    <a:pt x="459" y="348"/>
                    <a:pt x="459" y="345"/>
                    <a:pt x="465" y="333"/>
                  </a:cubicBezTo>
                  <a:lnTo>
                    <a:pt x="453" y="333"/>
                  </a:lnTo>
                  <a:lnTo>
                    <a:pt x="465" y="310"/>
                  </a:lnTo>
                  <a:lnTo>
                    <a:pt x="525" y="286"/>
                  </a:lnTo>
                  <a:cubicBezTo>
                    <a:pt x="537" y="274"/>
                    <a:pt x="513" y="274"/>
                    <a:pt x="525" y="250"/>
                  </a:cubicBezTo>
                  <a:cubicBezTo>
                    <a:pt x="525" y="238"/>
                    <a:pt x="525" y="238"/>
                    <a:pt x="513" y="238"/>
                  </a:cubicBezTo>
                  <a:cubicBezTo>
                    <a:pt x="489" y="238"/>
                    <a:pt x="477" y="226"/>
                    <a:pt x="477" y="214"/>
                  </a:cubicBezTo>
                  <a:lnTo>
                    <a:pt x="429" y="167"/>
                  </a:lnTo>
                  <a:cubicBezTo>
                    <a:pt x="429" y="155"/>
                    <a:pt x="418" y="155"/>
                    <a:pt x="418" y="131"/>
                  </a:cubicBezTo>
                  <a:cubicBezTo>
                    <a:pt x="418" y="119"/>
                    <a:pt x="406" y="119"/>
                    <a:pt x="406" y="107"/>
                  </a:cubicBezTo>
                  <a:cubicBezTo>
                    <a:pt x="406" y="95"/>
                    <a:pt x="394" y="95"/>
                    <a:pt x="394" y="95"/>
                  </a:cubicBezTo>
                  <a:cubicBezTo>
                    <a:pt x="370" y="71"/>
                    <a:pt x="370" y="60"/>
                    <a:pt x="358" y="60"/>
                  </a:cubicBezTo>
                  <a:cubicBezTo>
                    <a:pt x="358" y="60"/>
                    <a:pt x="334" y="60"/>
                    <a:pt x="346" y="48"/>
                  </a:cubicBezTo>
                  <a:cubicBezTo>
                    <a:pt x="358" y="36"/>
                    <a:pt x="358" y="36"/>
                    <a:pt x="346" y="36"/>
                  </a:cubicBezTo>
                  <a:lnTo>
                    <a:pt x="346" y="12"/>
                  </a:lnTo>
                  <a:cubicBezTo>
                    <a:pt x="358" y="0"/>
                    <a:pt x="358" y="0"/>
                    <a:pt x="3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3"/>
            <p:cNvSpPr/>
            <p:nvPr/>
          </p:nvSpPr>
          <p:spPr>
            <a:xfrm>
              <a:off x="5945375" y="5244825"/>
              <a:ext cx="25325" cy="35925"/>
            </a:xfrm>
            <a:custGeom>
              <a:avLst/>
              <a:gdLst/>
              <a:ahLst/>
              <a:cxnLst/>
              <a:rect l="l" t="t" r="r" b="b"/>
              <a:pathLst>
                <a:path w="1013" h="1437" extrusionOk="0">
                  <a:moveTo>
                    <a:pt x="298" y="0"/>
                  </a:moveTo>
                  <a:cubicBezTo>
                    <a:pt x="298" y="0"/>
                    <a:pt x="286" y="0"/>
                    <a:pt x="250" y="12"/>
                  </a:cubicBezTo>
                  <a:cubicBezTo>
                    <a:pt x="203" y="36"/>
                    <a:pt x="167" y="60"/>
                    <a:pt x="167" y="72"/>
                  </a:cubicBezTo>
                  <a:lnTo>
                    <a:pt x="167" y="96"/>
                  </a:lnTo>
                  <a:lnTo>
                    <a:pt x="143" y="96"/>
                  </a:lnTo>
                  <a:cubicBezTo>
                    <a:pt x="131" y="96"/>
                    <a:pt x="120" y="96"/>
                    <a:pt x="84" y="108"/>
                  </a:cubicBezTo>
                  <a:cubicBezTo>
                    <a:pt x="60" y="119"/>
                    <a:pt x="48" y="131"/>
                    <a:pt x="24" y="155"/>
                  </a:cubicBezTo>
                  <a:cubicBezTo>
                    <a:pt x="12" y="167"/>
                    <a:pt x="24" y="167"/>
                    <a:pt x="24" y="167"/>
                  </a:cubicBezTo>
                  <a:cubicBezTo>
                    <a:pt x="24" y="167"/>
                    <a:pt x="24" y="179"/>
                    <a:pt x="12" y="191"/>
                  </a:cubicBezTo>
                  <a:cubicBezTo>
                    <a:pt x="0" y="215"/>
                    <a:pt x="12" y="215"/>
                    <a:pt x="12" y="215"/>
                  </a:cubicBezTo>
                  <a:cubicBezTo>
                    <a:pt x="24" y="227"/>
                    <a:pt x="24" y="239"/>
                    <a:pt x="48" y="250"/>
                  </a:cubicBezTo>
                  <a:cubicBezTo>
                    <a:pt x="60" y="286"/>
                    <a:pt x="84" y="310"/>
                    <a:pt x="108" y="346"/>
                  </a:cubicBezTo>
                  <a:cubicBezTo>
                    <a:pt x="108" y="358"/>
                    <a:pt x="131" y="369"/>
                    <a:pt x="143" y="405"/>
                  </a:cubicBezTo>
                  <a:cubicBezTo>
                    <a:pt x="167" y="417"/>
                    <a:pt x="179" y="453"/>
                    <a:pt x="191" y="465"/>
                  </a:cubicBezTo>
                  <a:cubicBezTo>
                    <a:pt x="191" y="477"/>
                    <a:pt x="191" y="477"/>
                    <a:pt x="227" y="477"/>
                  </a:cubicBezTo>
                  <a:cubicBezTo>
                    <a:pt x="191" y="512"/>
                    <a:pt x="239" y="524"/>
                    <a:pt x="239" y="536"/>
                  </a:cubicBezTo>
                  <a:cubicBezTo>
                    <a:pt x="239" y="572"/>
                    <a:pt x="286" y="584"/>
                    <a:pt x="286" y="608"/>
                  </a:cubicBezTo>
                  <a:cubicBezTo>
                    <a:pt x="286" y="643"/>
                    <a:pt x="310" y="643"/>
                    <a:pt x="310" y="667"/>
                  </a:cubicBezTo>
                  <a:cubicBezTo>
                    <a:pt x="322" y="715"/>
                    <a:pt x="358" y="727"/>
                    <a:pt x="370" y="774"/>
                  </a:cubicBezTo>
                  <a:cubicBezTo>
                    <a:pt x="381" y="810"/>
                    <a:pt x="405" y="834"/>
                    <a:pt x="417" y="881"/>
                  </a:cubicBezTo>
                  <a:cubicBezTo>
                    <a:pt x="429" y="929"/>
                    <a:pt x="441" y="953"/>
                    <a:pt x="465" y="989"/>
                  </a:cubicBezTo>
                  <a:cubicBezTo>
                    <a:pt x="477" y="1048"/>
                    <a:pt x="501" y="1108"/>
                    <a:pt x="536" y="1179"/>
                  </a:cubicBezTo>
                  <a:cubicBezTo>
                    <a:pt x="548" y="1227"/>
                    <a:pt x="584" y="1251"/>
                    <a:pt x="584" y="1298"/>
                  </a:cubicBezTo>
                  <a:lnTo>
                    <a:pt x="620" y="1382"/>
                  </a:lnTo>
                  <a:cubicBezTo>
                    <a:pt x="643" y="1405"/>
                    <a:pt x="655" y="1417"/>
                    <a:pt x="655" y="1429"/>
                  </a:cubicBezTo>
                  <a:cubicBezTo>
                    <a:pt x="655" y="1434"/>
                    <a:pt x="657" y="1437"/>
                    <a:pt x="663" y="1437"/>
                  </a:cubicBezTo>
                  <a:cubicBezTo>
                    <a:pt x="671" y="1437"/>
                    <a:pt x="687" y="1431"/>
                    <a:pt x="715" y="1417"/>
                  </a:cubicBezTo>
                  <a:cubicBezTo>
                    <a:pt x="719" y="1413"/>
                    <a:pt x="721" y="1412"/>
                    <a:pt x="724" y="1412"/>
                  </a:cubicBezTo>
                  <a:cubicBezTo>
                    <a:pt x="728" y="1412"/>
                    <a:pt x="731" y="1417"/>
                    <a:pt x="739" y="1417"/>
                  </a:cubicBezTo>
                  <a:cubicBezTo>
                    <a:pt x="774" y="1417"/>
                    <a:pt x="786" y="1417"/>
                    <a:pt x="846" y="1370"/>
                  </a:cubicBezTo>
                  <a:cubicBezTo>
                    <a:pt x="882" y="1358"/>
                    <a:pt x="893" y="1346"/>
                    <a:pt x="917" y="1322"/>
                  </a:cubicBezTo>
                  <a:cubicBezTo>
                    <a:pt x="977" y="1298"/>
                    <a:pt x="1012" y="1262"/>
                    <a:pt x="1001" y="1262"/>
                  </a:cubicBezTo>
                  <a:cubicBezTo>
                    <a:pt x="977" y="1251"/>
                    <a:pt x="965" y="1227"/>
                    <a:pt x="953" y="1203"/>
                  </a:cubicBezTo>
                  <a:cubicBezTo>
                    <a:pt x="917" y="1191"/>
                    <a:pt x="905" y="1167"/>
                    <a:pt x="905" y="1131"/>
                  </a:cubicBezTo>
                  <a:cubicBezTo>
                    <a:pt x="905" y="1120"/>
                    <a:pt x="893" y="1084"/>
                    <a:pt x="882" y="1072"/>
                  </a:cubicBezTo>
                  <a:cubicBezTo>
                    <a:pt x="858" y="1060"/>
                    <a:pt x="858" y="1048"/>
                    <a:pt x="846" y="1024"/>
                  </a:cubicBezTo>
                  <a:cubicBezTo>
                    <a:pt x="834" y="1024"/>
                    <a:pt x="834" y="1012"/>
                    <a:pt x="834" y="1001"/>
                  </a:cubicBezTo>
                  <a:cubicBezTo>
                    <a:pt x="840" y="995"/>
                    <a:pt x="837" y="995"/>
                    <a:pt x="832" y="995"/>
                  </a:cubicBezTo>
                  <a:cubicBezTo>
                    <a:pt x="828" y="995"/>
                    <a:pt x="822" y="995"/>
                    <a:pt x="822" y="989"/>
                  </a:cubicBezTo>
                  <a:cubicBezTo>
                    <a:pt x="834" y="965"/>
                    <a:pt x="822" y="953"/>
                    <a:pt x="822" y="941"/>
                  </a:cubicBezTo>
                  <a:cubicBezTo>
                    <a:pt x="822" y="931"/>
                    <a:pt x="831" y="903"/>
                    <a:pt x="811" y="903"/>
                  </a:cubicBezTo>
                  <a:cubicBezTo>
                    <a:pt x="807" y="903"/>
                    <a:pt x="803" y="904"/>
                    <a:pt x="798" y="905"/>
                  </a:cubicBezTo>
                  <a:lnTo>
                    <a:pt x="798" y="893"/>
                  </a:lnTo>
                  <a:cubicBezTo>
                    <a:pt x="798" y="881"/>
                    <a:pt x="834" y="846"/>
                    <a:pt x="774" y="846"/>
                  </a:cubicBezTo>
                  <a:lnTo>
                    <a:pt x="774" y="834"/>
                  </a:lnTo>
                  <a:lnTo>
                    <a:pt x="774" y="822"/>
                  </a:lnTo>
                  <a:lnTo>
                    <a:pt x="762" y="822"/>
                  </a:lnTo>
                  <a:cubicBezTo>
                    <a:pt x="766" y="818"/>
                    <a:pt x="769" y="817"/>
                    <a:pt x="771" y="817"/>
                  </a:cubicBezTo>
                  <a:cubicBezTo>
                    <a:pt x="774" y="817"/>
                    <a:pt x="774" y="822"/>
                    <a:pt x="774" y="822"/>
                  </a:cubicBezTo>
                  <a:cubicBezTo>
                    <a:pt x="786" y="822"/>
                    <a:pt x="786" y="810"/>
                    <a:pt x="774" y="810"/>
                  </a:cubicBezTo>
                  <a:cubicBezTo>
                    <a:pt x="762" y="810"/>
                    <a:pt x="739" y="798"/>
                    <a:pt x="739" y="774"/>
                  </a:cubicBezTo>
                  <a:lnTo>
                    <a:pt x="739" y="762"/>
                  </a:lnTo>
                  <a:cubicBezTo>
                    <a:pt x="727" y="762"/>
                    <a:pt x="703" y="762"/>
                    <a:pt x="727" y="739"/>
                  </a:cubicBezTo>
                  <a:cubicBezTo>
                    <a:pt x="733" y="727"/>
                    <a:pt x="733" y="721"/>
                    <a:pt x="730" y="721"/>
                  </a:cubicBezTo>
                  <a:lnTo>
                    <a:pt x="730" y="721"/>
                  </a:lnTo>
                  <a:cubicBezTo>
                    <a:pt x="727" y="721"/>
                    <a:pt x="721" y="727"/>
                    <a:pt x="715" y="739"/>
                  </a:cubicBezTo>
                  <a:lnTo>
                    <a:pt x="727" y="715"/>
                  </a:lnTo>
                  <a:cubicBezTo>
                    <a:pt x="715" y="715"/>
                    <a:pt x="727" y="703"/>
                    <a:pt x="703" y="703"/>
                  </a:cubicBezTo>
                  <a:cubicBezTo>
                    <a:pt x="715" y="667"/>
                    <a:pt x="679" y="667"/>
                    <a:pt x="679" y="643"/>
                  </a:cubicBezTo>
                  <a:cubicBezTo>
                    <a:pt x="679" y="631"/>
                    <a:pt x="667" y="608"/>
                    <a:pt x="655" y="596"/>
                  </a:cubicBezTo>
                  <a:cubicBezTo>
                    <a:pt x="620" y="584"/>
                    <a:pt x="608" y="560"/>
                    <a:pt x="596" y="524"/>
                  </a:cubicBezTo>
                  <a:cubicBezTo>
                    <a:pt x="560" y="477"/>
                    <a:pt x="536" y="453"/>
                    <a:pt x="524" y="405"/>
                  </a:cubicBezTo>
                  <a:cubicBezTo>
                    <a:pt x="501" y="369"/>
                    <a:pt x="489" y="358"/>
                    <a:pt x="477" y="346"/>
                  </a:cubicBezTo>
                  <a:cubicBezTo>
                    <a:pt x="465" y="310"/>
                    <a:pt x="429" y="298"/>
                    <a:pt x="429" y="274"/>
                  </a:cubicBezTo>
                  <a:cubicBezTo>
                    <a:pt x="429" y="262"/>
                    <a:pt x="405" y="239"/>
                    <a:pt x="381" y="227"/>
                  </a:cubicBezTo>
                  <a:cubicBezTo>
                    <a:pt x="370" y="191"/>
                    <a:pt x="358" y="167"/>
                    <a:pt x="322" y="155"/>
                  </a:cubicBezTo>
                  <a:cubicBezTo>
                    <a:pt x="310" y="155"/>
                    <a:pt x="298" y="143"/>
                    <a:pt x="310" y="119"/>
                  </a:cubicBezTo>
                  <a:cubicBezTo>
                    <a:pt x="322" y="108"/>
                    <a:pt x="310" y="96"/>
                    <a:pt x="310" y="96"/>
                  </a:cubicBezTo>
                  <a:cubicBezTo>
                    <a:pt x="298" y="72"/>
                    <a:pt x="298" y="60"/>
                    <a:pt x="310" y="48"/>
                  </a:cubicBezTo>
                  <a:cubicBezTo>
                    <a:pt x="310" y="36"/>
                    <a:pt x="310" y="12"/>
                    <a:pt x="29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3"/>
            <p:cNvSpPr/>
            <p:nvPr/>
          </p:nvSpPr>
          <p:spPr>
            <a:xfrm>
              <a:off x="5979600" y="5310000"/>
              <a:ext cx="15500" cy="18200"/>
            </a:xfrm>
            <a:custGeom>
              <a:avLst/>
              <a:gdLst/>
              <a:ahLst/>
              <a:cxnLst/>
              <a:rect l="l" t="t" r="r" b="b"/>
              <a:pathLst>
                <a:path w="620" h="728" extrusionOk="0">
                  <a:moveTo>
                    <a:pt x="538" y="281"/>
                  </a:moveTo>
                  <a:cubicBezTo>
                    <a:pt x="536" y="281"/>
                    <a:pt x="532" y="283"/>
                    <a:pt x="525" y="287"/>
                  </a:cubicBezTo>
                  <a:cubicBezTo>
                    <a:pt x="532" y="287"/>
                    <a:pt x="540" y="281"/>
                    <a:pt x="538" y="281"/>
                  </a:cubicBezTo>
                  <a:close/>
                  <a:moveTo>
                    <a:pt x="346" y="1"/>
                  </a:moveTo>
                  <a:cubicBezTo>
                    <a:pt x="346" y="1"/>
                    <a:pt x="322" y="1"/>
                    <a:pt x="298" y="13"/>
                  </a:cubicBezTo>
                  <a:cubicBezTo>
                    <a:pt x="251" y="37"/>
                    <a:pt x="203" y="60"/>
                    <a:pt x="203" y="72"/>
                  </a:cubicBezTo>
                  <a:lnTo>
                    <a:pt x="191" y="96"/>
                  </a:lnTo>
                  <a:lnTo>
                    <a:pt x="179" y="96"/>
                  </a:lnTo>
                  <a:cubicBezTo>
                    <a:pt x="167" y="96"/>
                    <a:pt x="167" y="96"/>
                    <a:pt x="120" y="108"/>
                  </a:cubicBezTo>
                  <a:cubicBezTo>
                    <a:pt x="84" y="120"/>
                    <a:pt x="72" y="132"/>
                    <a:pt x="48" y="156"/>
                  </a:cubicBezTo>
                  <a:lnTo>
                    <a:pt x="24" y="168"/>
                  </a:lnTo>
                  <a:lnTo>
                    <a:pt x="13" y="179"/>
                  </a:lnTo>
                  <a:cubicBezTo>
                    <a:pt x="1" y="191"/>
                    <a:pt x="13" y="191"/>
                    <a:pt x="13" y="191"/>
                  </a:cubicBezTo>
                  <a:cubicBezTo>
                    <a:pt x="24" y="191"/>
                    <a:pt x="24" y="203"/>
                    <a:pt x="24" y="203"/>
                  </a:cubicBezTo>
                  <a:cubicBezTo>
                    <a:pt x="24" y="227"/>
                    <a:pt x="60" y="227"/>
                    <a:pt x="60" y="251"/>
                  </a:cubicBezTo>
                  <a:cubicBezTo>
                    <a:pt x="60" y="263"/>
                    <a:pt x="72" y="263"/>
                    <a:pt x="72" y="263"/>
                  </a:cubicBezTo>
                  <a:cubicBezTo>
                    <a:pt x="72" y="287"/>
                    <a:pt x="84" y="287"/>
                    <a:pt x="84" y="299"/>
                  </a:cubicBezTo>
                  <a:cubicBezTo>
                    <a:pt x="84" y="299"/>
                    <a:pt x="84" y="304"/>
                    <a:pt x="91" y="304"/>
                  </a:cubicBezTo>
                  <a:cubicBezTo>
                    <a:pt x="95" y="304"/>
                    <a:pt x="100" y="302"/>
                    <a:pt x="108" y="299"/>
                  </a:cubicBezTo>
                  <a:lnTo>
                    <a:pt x="108" y="299"/>
                  </a:lnTo>
                  <a:cubicBezTo>
                    <a:pt x="72" y="322"/>
                    <a:pt x="120" y="310"/>
                    <a:pt x="108" y="322"/>
                  </a:cubicBezTo>
                  <a:cubicBezTo>
                    <a:pt x="108" y="346"/>
                    <a:pt x="132" y="346"/>
                    <a:pt x="132" y="358"/>
                  </a:cubicBezTo>
                  <a:cubicBezTo>
                    <a:pt x="132" y="370"/>
                    <a:pt x="144" y="370"/>
                    <a:pt x="144" y="382"/>
                  </a:cubicBezTo>
                  <a:cubicBezTo>
                    <a:pt x="144" y="406"/>
                    <a:pt x="179" y="418"/>
                    <a:pt x="179" y="429"/>
                  </a:cubicBezTo>
                  <a:cubicBezTo>
                    <a:pt x="179" y="441"/>
                    <a:pt x="191" y="465"/>
                    <a:pt x="191" y="477"/>
                  </a:cubicBezTo>
                  <a:cubicBezTo>
                    <a:pt x="191" y="489"/>
                    <a:pt x="203" y="501"/>
                    <a:pt x="203" y="525"/>
                  </a:cubicBezTo>
                  <a:cubicBezTo>
                    <a:pt x="203" y="549"/>
                    <a:pt x="227" y="584"/>
                    <a:pt x="227" y="608"/>
                  </a:cubicBezTo>
                  <a:cubicBezTo>
                    <a:pt x="227" y="620"/>
                    <a:pt x="239" y="644"/>
                    <a:pt x="239" y="668"/>
                  </a:cubicBezTo>
                  <a:cubicBezTo>
                    <a:pt x="239" y="679"/>
                    <a:pt x="251" y="703"/>
                    <a:pt x="263" y="715"/>
                  </a:cubicBezTo>
                  <a:lnTo>
                    <a:pt x="286" y="727"/>
                  </a:lnTo>
                  <a:cubicBezTo>
                    <a:pt x="286" y="727"/>
                    <a:pt x="298" y="727"/>
                    <a:pt x="346" y="703"/>
                  </a:cubicBezTo>
                  <a:cubicBezTo>
                    <a:pt x="358" y="679"/>
                    <a:pt x="358" y="679"/>
                    <a:pt x="370" y="679"/>
                  </a:cubicBezTo>
                  <a:cubicBezTo>
                    <a:pt x="382" y="679"/>
                    <a:pt x="417" y="668"/>
                    <a:pt x="465" y="644"/>
                  </a:cubicBezTo>
                  <a:cubicBezTo>
                    <a:pt x="489" y="620"/>
                    <a:pt x="501" y="608"/>
                    <a:pt x="536" y="596"/>
                  </a:cubicBezTo>
                  <a:cubicBezTo>
                    <a:pt x="596" y="560"/>
                    <a:pt x="620" y="549"/>
                    <a:pt x="608" y="537"/>
                  </a:cubicBezTo>
                  <a:cubicBezTo>
                    <a:pt x="596" y="537"/>
                    <a:pt x="596" y="525"/>
                    <a:pt x="584" y="525"/>
                  </a:cubicBezTo>
                  <a:cubicBezTo>
                    <a:pt x="560" y="525"/>
                    <a:pt x="548" y="501"/>
                    <a:pt x="560" y="489"/>
                  </a:cubicBezTo>
                  <a:cubicBezTo>
                    <a:pt x="560" y="477"/>
                    <a:pt x="560" y="477"/>
                    <a:pt x="548" y="465"/>
                  </a:cubicBezTo>
                  <a:cubicBezTo>
                    <a:pt x="548" y="465"/>
                    <a:pt x="548" y="441"/>
                    <a:pt x="536" y="441"/>
                  </a:cubicBezTo>
                  <a:cubicBezTo>
                    <a:pt x="536" y="441"/>
                    <a:pt x="525" y="441"/>
                    <a:pt x="536" y="429"/>
                  </a:cubicBezTo>
                  <a:cubicBezTo>
                    <a:pt x="540" y="426"/>
                    <a:pt x="540" y="424"/>
                    <a:pt x="539" y="424"/>
                  </a:cubicBezTo>
                  <a:cubicBezTo>
                    <a:pt x="535" y="424"/>
                    <a:pt x="525" y="429"/>
                    <a:pt x="525" y="429"/>
                  </a:cubicBezTo>
                  <a:cubicBezTo>
                    <a:pt x="536" y="418"/>
                    <a:pt x="525" y="418"/>
                    <a:pt x="525" y="418"/>
                  </a:cubicBezTo>
                  <a:cubicBezTo>
                    <a:pt x="525" y="418"/>
                    <a:pt x="538" y="397"/>
                    <a:pt x="525" y="397"/>
                  </a:cubicBezTo>
                  <a:cubicBezTo>
                    <a:pt x="520" y="397"/>
                    <a:pt x="513" y="400"/>
                    <a:pt x="501" y="406"/>
                  </a:cubicBezTo>
                  <a:cubicBezTo>
                    <a:pt x="501" y="406"/>
                    <a:pt x="521" y="386"/>
                    <a:pt x="511" y="386"/>
                  </a:cubicBezTo>
                  <a:cubicBezTo>
                    <a:pt x="508" y="386"/>
                    <a:pt x="503" y="387"/>
                    <a:pt x="495" y="391"/>
                  </a:cubicBezTo>
                  <a:lnTo>
                    <a:pt x="495" y="391"/>
                  </a:lnTo>
                  <a:cubicBezTo>
                    <a:pt x="500" y="384"/>
                    <a:pt x="498" y="370"/>
                    <a:pt x="489" y="370"/>
                  </a:cubicBezTo>
                  <a:lnTo>
                    <a:pt x="489" y="370"/>
                  </a:lnTo>
                  <a:cubicBezTo>
                    <a:pt x="489" y="370"/>
                    <a:pt x="489" y="370"/>
                    <a:pt x="489" y="370"/>
                  </a:cubicBezTo>
                  <a:cubicBezTo>
                    <a:pt x="477" y="370"/>
                    <a:pt x="477" y="370"/>
                    <a:pt x="477" y="358"/>
                  </a:cubicBezTo>
                  <a:cubicBezTo>
                    <a:pt x="477" y="358"/>
                    <a:pt x="489" y="346"/>
                    <a:pt x="477" y="346"/>
                  </a:cubicBezTo>
                  <a:cubicBezTo>
                    <a:pt x="471" y="346"/>
                    <a:pt x="462" y="349"/>
                    <a:pt x="458" y="349"/>
                  </a:cubicBezTo>
                  <a:cubicBezTo>
                    <a:pt x="453" y="349"/>
                    <a:pt x="453" y="346"/>
                    <a:pt x="465" y="334"/>
                  </a:cubicBezTo>
                  <a:lnTo>
                    <a:pt x="441" y="334"/>
                  </a:lnTo>
                  <a:lnTo>
                    <a:pt x="465" y="310"/>
                  </a:lnTo>
                  <a:lnTo>
                    <a:pt x="525" y="287"/>
                  </a:lnTo>
                  <a:cubicBezTo>
                    <a:pt x="536" y="275"/>
                    <a:pt x="501" y="275"/>
                    <a:pt x="525" y="251"/>
                  </a:cubicBezTo>
                  <a:cubicBezTo>
                    <a:pt x="525" y="239"/>
                    <a:pt x="525" y="239"/>
                    <a:pt x="501" y="239"/>
                  </a:cubicBezTo>
                  <a:cubicBezTo>
                    <a:pt x="489" y="239"/>
                    <a:pt x="477" y="227"/>
                    <a:pt x="477" y="215"/>
                  </a:cubicBezTo>
                  <a:lnTo>
                    <a:pt x="429" y="168"/>
                  </a:lnTo>
                  <a:cubicBezTo>
                    <a:pt x="429" y="156"/>
                    <a:pt x="417" y="156"/>
                    <a:pt x="417" y="132"/>
                  </a:cubicBezTo>
                  <a:cubicBezTo>
                    <a:pt x="417" y="120"/>
                    <a:pt x="405" y="120"/>
                    <a:pt x="405" y="108"/>
                  </a:cubicBezTo>
                  <a:cubicBezTo>
                    <a:pt x="405" y="96"/>
                    <a:pt x="382" y="96"/>
                    <a:pt x="382" y="96"/>
                  </a:cubicBezTo>
                  <a:cubicBezTo>
                    <a:pt x="370" y="72"/>
                    <a:pt x="370" y="60"/>
                    <a:pt x="358" y="60"/>
                  </a:cubicBezTo>
                  <a:cubicBezTo>
                    <a:pt x="358" y="60"/>
                    <a:pt x="322" y="60"/>
                    <a:pt x="346" y="48"/>
                  </a:cubicBezTo>
                  <a:cubicBezTo>
                    <a:pt x="358" y="37"/>
                    <a:pt x="358" y="37"/>
                    <a:pt x="346" y="37"/>
                  </a:cubicBezTo>
                  <a:lnTo>
                    <a:pt x="346" y="13"/>
                  </a:lnTo>
                  <a:cubicBezTo>
                    <a:pt x="358" y="1"/>
                    <a:pt x="358" y="1"/>
                    <a:pt x="3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6" name="Google Shape;356;p33"/>
          <p:cNvGrpSpPr/>
          <p:nvPr/>
        </p:nvGrpSpPr>
        <p:grpSpPr>
          <a:xfrm rot="-1645724">
            <a:off x="3525989" y="-473743"/>
            <a:ext cx="1676304" cy="1391645"/>
            <a:chOff x="5543550" y="5098075"/>
            <a:chExt cx="531025" cy="440850"/>
          </a:xfrm>
        </p:grpSpPr>
        <p:sp>
          <p:nvSpPr>
            <p:cNvPr id="357" name="Google Shape;357;p33"/>
            <p:cNvSpPr/>
            <p:nvPr/>
          </p:nvSpPr>
          <p:spPr>
            <a:xfrm>
              <a:off x="5980200" y="5300550"/>
              <a:ext cx="94375" cy="104425"/>
            </a:xfrm>
            <a:custGeom>
              <a:avLst/>
              <a:gdLst/>
              <a:ahLst/>
              <a:cxnLst/>
              <a:rect l="l" t="t" r="r" b="b"/>
              <a:pathLst>
                <a:path w="3775" h="4177" extrusionOk="0">
                  <a:moveTo>
                    <a:pt x="1905" y="1"/>
                  </a:moveTo>
                  <a:cubicBezTo>
                    <a:pt x="1849" y="1"/>
                    <a:pt x="1792" y="40"/>
                    <a:pt x="1775" y="117"/>
                  </a:cubicBezTo>
                  <a:lnTo>
                    <a:pt x="1655" y="605"/>
                  </a:lnTo>
                  <a:cubicBezTo>
                    <a:pt x="1524" y="1200"/>
                    <a:pt x="1084" y="1677"/>
                    <a:pt x="548" y="1843"/>
                  </a:cubicBezTo>
                  <a:lnTo>
                    <a:pt x="131" y="1962"/>
                  </a:lnTo>
                  <a:cubicBezTo>
                    <a:pt x="0" y="1998"/>
                    <a:pt x="0" y="2212"/>
                    <a:pt x="131" y="2260"/>
                  </a:cubicBezTo>
                  <a:lnTo>
                    <a:pt x="548" y="2379"/>
                  </a:lnTo>
                  <a:cubicBezTo>
                    <a:pt x="1096" y="2522"/>
                    <a:pt x="1513" y="2998"/>
                    <a:pt x="1655" y="3605"/>
                  </a:cubicBezTo>
                  <a:lnTo>
                    <a:pt x="1763" y="4070"/>
                  </a:lnTo>
                  <a:cubicBezTo>
                    <a:pt x="1786" y="4141"/>
                    <a:pt x="1846" y="4177"/>
                    <a:pt x="1903" y="4177"/>
                  </a:cubicBezTo>
                  <a:cubicBezTo>
                    <a:pt x="1959" y="4177"/>
                    <a:pt x="2013" y="4141"/>
                    <a:pt x="2025" y="4070"/>
                  </a:cubicBezTo>
                  <a:lnTo>
                    <a:pt x="2132" y="3605"/>
                  </a:lnTo>
                  <a:cubicBezTo>
                    <a:pt x="2263" y="3010"/>
                    <a:pt x="2703" y="2534"/>
                    <a:pt x="3239" y="2379"/>
                  </a:cubicBezTo>
                  <a:lnTo>
                    <a:pt x="3632" y="2260"/>
                  </a:lnTo>
                  <a:cubicBezTo>
                    <a:pt x="3775" y="2224"/>
                    <a:pt x="3775" y="1998"/>
                    <a:pt x="3644" y="1974"/>
                  </a:cubicBezTo>
                  <a:lnTo>
                    <a:pt x="3310" y="1879"/>
                  </a:lnTo>
                  <a:cubicBezTo>
                    <a:pt x="2775" y="1736"/>
                    <a:pt x="2334" y="1272"/>
                    <a:pt x="2191" y="677"/>
                  </a:cubicBezTo>
                  <a:lnTo>
                    <a:pt x="2036" y="117"/>
                  </a:lnTo>
                  <a:cubicBezTo>
                    <a:pt x="2019" y="40"/>
                    <a:pt x="1962" y="1"/>
                    <a:pt x="19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3"/>
            <p:cNvSpPr/>
            <p:nvPr/>
          </p:nvSpPr>
          <p:spPr>
            <a:xfrm>
              <a:off x="5543550" y="5192000"/>
              <a:ext cx="69950" cy="78600"/>
            </a:xfrm>
            <a:custGeom>
              <a:avLst/>
              <a:gdLst/>
              <a:ahLst/>
              <a:cxnLst/>
              <a:rect l="l" t="t" r="r" b="b"/>
              <a:pathLst>
                <a:path w="2798" h="3144" extrusionOk="0">
                  <a:moveTo>
                    <a:pt x="1421" y="0"/>
                  </a:moveTo>
                  <a:cubicBezTo>
                    <a:pt x="1381" y="0"/>
                    <a:pt x="1339" y="30"/>
                    <a:pt x="1322" y="89"/>
                  </a:cubicBezTo>
                  <a:lnTo>
                    <a:pt x="1238" y="470"/>
                  </a:lnTo>
                  <a:cubicBezTo>
                    <a:pt x="1131" y="911"/>
                    <a:pt x="822" y="1268"/>
                    <a:pt x="417" y="1387"/>
                  </a:cubicBezTo>
                  <a:lnTo>
                    <a:pt x="107" y="1482"/>
                  </a:lnTo>
                  <a:cubicBezTo>
                    <a:pt x="0" y="1506"/>
                    <a:pt x="0" y="1673"/>
                    <a:pt x="107" y="1697"/>
                  </a:cubicBezTo>
                  <a:lnTo>
                    <a:pt x="417" y="1792"/>
                  </a:lnTo>
                  <a:cubicBezTo>
                    <a:pt x="822" y="1911"/>
                    <a:pt x="1131" y="2268"/>
                    <a:pt x="1238" y="2709"/>
                  </a:cubicBezTo>
                  <a:lnTo>
                    <a:pt x="1310" y="3054"/>
                  </a:lnTo>
                  <a:cubicBezTo>
                    <a:pt x="1322" y="3114"/>
                    <a:pt x="1363" y="3143"/>
                    <a:pt x="1405" y="3143"/>
                  </a:cubicBezTo>
                  <a:cubicBezTo>
                    <a:pt x="1447" y="3143"/>
                    <a:pt x="1488" y="3114"/>
                    <a:pt x="1500" y="3054"/>
                  </a:cubicBezTo>
                  <a:lnTo>
                    <a:pt x="1572" y="2709"/>
                  </a:lnTo>
                  <a:cubicBezTo>
                    <a:pt x="1679" y="2268"/>
                    <a:pt x="1988" y="1911"/>
                    <a:pt x="2393" y="1792"/>
                  </a:cubicBezTo>
                  <a:lnTo>
                    <a:pt x="2691" y="1697"/>
                  </a:lnTo>
                  <a:cubicBezTo>
                    <a:pt x="2798" y="1673"/>
                    <a:pt x="2798" y="1506"/>
                    <a:pt x="2703" y="1482"/>
                  </a:cubicBezTo>
                  <a:lnTo>
                    <a:pt x="2453" y="1399"/>
                  </a:lnTo>
                  <a:cubicBezTo>
                    <a:pt x="2048" y="1292"/>
                    <a:pt x="1738" y="958"/>
                    <a:pt x="1619" y="506"/>
                  </a:cubicBezTo>
                  <a:lnTo>
                    <a:pt x="1512" y="89"/>
                  </a:lnTo>
                  <a:cubicBezTo>
                    <a:pt x="1500" y="30"/>
                    <a:pt x="1462" y="0"/>
                    <a:pt x="142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3"/>
            <p:cNvSpPr/>
            <p:nvPr/>
          </p:nvSpPr>
          <p:spPr>
            <a:xfrm>
              <a:off x="5652175" y="5434500"/>
              <a:ext cx="94100" cy="104425"/>
            </a:xfrm>
            <a:custGeom>
              <a:avLst/>
              <a:gdLst/>
              <a:ahLst/>
              <a:cxnLst/>
              <a:rect l="l" t="t" r="r" b="b"/>
              <a:pathLst>
                <a:path w="3764" h="4177" extrusionOk="0">
                  <a:moveTo>
                    <a:pt x="1895" y="1"/>
                  </a:moveTo>
                  <a:cubicBezTo>
                    <a:pt x="1837" y="1"/>
                    <a:pt x="1781" y="39"/>
                    <a:pt x="1763" y="117"/>
                  </a:cubicBezTo>
                  <a:lnTo>
                    <a:pt x="1644" y="605"/>
                  </a:lnTo>
                  <a:cubicBezTo>
                    <a:pt x="1513" y="1200"/>
                    <a:pt x="1084" y="1676"/>
                    <a:pt x="548" y="1843"/>
                  </a:cubicBezTo>
                  <a:lnTo>
                    <a:pt x="132" y="1962"/>
                  </a:lnTo>
                  <a:cubicBezTo>
                    <a:pt x="1" y="1998"/>
                    <a:pt x="1" y="2212"/>
                    <a:pt x="132" y="2260"/>
                  </a:cubicBezTo>
                  <a:lnTo>
                    <a:pt x="548" y="2379"/>
                  </a:lnTo>
                  <a:cubicBezTo>
                    <a:pt x="1084" y="2522"/>
                    <a:pt x="1501" y="2998"/>
                    <a:pt x="1644" y="3605"/>
                  </a:cubicBezTo>
                  <a:lnTo>
                    <a:pt x="1751" y="4070"/>
                  </a:lnTo>
                  <a:cubicBezTo>
                    <a:pt x="1775" y="4141"/>
                    <a:pt x="1834" y="4177"/>
                    <a:pt x="1892" y="4177"/>
                  </a:cubicBezTo>
                  <a:cubicBezTo>
                    <a:pt x="1950" y="4177"/>
                    <a:pt x="2007" y="4141"/>
                    <a:pt x="2025" y="4070"/>
                  </a:cubicBezTo>
                  <a:lnTo>
                    <a:pt x="2132" y="3605"/>
                  </a:lnTo>
                  <a:cubicBezTo>
                    <a:pt x="2263" y="3010"/>
                    <a:pt x="2692" y="2534"/>
                    <a:pt x="3227" y="2379"/>
                  </a:cubicBezTo>
                  <a:lnTo>
                    <a:pt x="3632" y="2260"/>
                  </a:lnTo>
                  <a:cubicBezTo>
                    <a:pt x="3763" y="2212"/>
                    <a:pt x="3763" y="1986"/>
                    <a:pt x="3644" y="1974"/>
                  </a:cubicBezTo>
                  <a:lnTo>
                    <a:pt x="3299" y="1879"/>
                  </a:lnTo>
                  <a:cubicBezTo>
                    <a:pt x="2763" y="1736"/>
                    <a:pt x="2334" y="1272"/>
                    <a:pt x="2180" y="676"/>
                  </a:cubicBezTo>
                  <a:lnTo>
                    <a:pt x="2037" y="117"/>
                  </a:lnTo>
                  <a:cubicBezTo>
                    <a:pt x="2013" y="39"/>
                    <a:pt x="1953" y="1"/>
                    <a:pt x="189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3"/>
            <p:cNvSpPr/>
            <p:nvPr/>
          </p:nvSpPr>
          <p:spPr>
            <a:xfrm>
              <a:off x="5829875" y="5098075"/>
              <a:ext cx="117300" cy="131225"/>
            </a:xfrm>
            <a:custGeom>
              <a:avLst/>
              <a:gdLst/>
              <a:ahLst/>
              <a:cxnLst/>
              <a:rect l="l" t="t" r="r" b="b"/>
              <a:pathLst>
                <a:path w="4692" h="5249" extrusionOk="0">
                  <a:moveTo>
                    <a:pt x="2370" y="1"/>
                  </a:moveTo>
                  <a:cubicBezTo>
                    <a:pt x="2299" y="1"/>
                    <a:pt x="2227" y="48"/>
                    <a:pt x="2203" y="143"/>
                  </a:cubicBezTo>
                  <a:lnTo>
                    <a:pt x="2061" y="751"/>
                  </a:lnTo>
                  <a:cubicBezTo>
                    <a:pt x="1882" y="1513"/>
                    <a:pt x="1358" y="2108"/>
                    <a:pt x="691" y="2299"/>
                  </a:cubicBezTo>
                  <a:lnTo>
                    <a:pt x="168" y="2453"/>
                  </a:lnTo>
                  <a:cubicBezTo>
                    <a:pt x="1" y="2489"/>
                    <a:pt x="1" y="2775"/>
                    <a:pt x="168" y="2822"/>
                  </a:cubicBezTo>
                  <a:lnTo>
                    <a:pt x="691" y="2965"/>
                  </a:lnTo>
                  <a:cubicBezTo>
                    <a:pt x="1358" y="3180"/>
                    <a:pt x="1882" y="3763"/>
                    <a:pt x="2061" y="4525"/>
                  </a:cubicBezTo>
                  <a:lnTo>
                    <a:pt x="2192" y="5096"/>
                  </a:lnTo>
                  <a:cubicBezTo>
                    <a:pt x="2215" y="5198"/>
                    <a:pt x="2287" y="5248"/>
                    <a:pt x="2358" y="5248"/>
                  </a:cubicBezTo>
                  <a:cubicBezTo>
                    <a:pt x="2430" y="5248"/>
                    <a:pt x="2501" y="5198"/>
                    <a:pt x="2525" y="5096"/>
                  </a:cubicBezTo>
                  <a:lnTo>
                    <a:pt x="2656" y="4525"/>
                  </a:lnTo>
                  <a:cubicBezTo>
                    <a:pt x="2835" y="3763"/>
                    <a:pt x="3358" y="3168"/>
                    <a:pt x="4025" y="2965"/>
                  </a:cubicBezTo>
                  <a:lnTo>
                    <a:pt x="4513" y="2822"/>
                  </a:lnTo>
                  <a:cubicBezTo>
                    <a:pt x="4692" y="2763"/>
                    <a:pt x="4692" y="2501"/>
                    <a:pt x="4525" y="2465"/>
                  </a:cubicBezTo>
                  <a:lnTo>
                    <a:pt x="4108" y="2346"/>
                  </a:lnTo>
                  <a:cubicBezTo>
                    <a:pt x="3442" y="2168"/>
                    <a:pt x="2906" y="1584"/>
                    <a:pt x="2715" y="846"/>
                  </a:cubicBezTo>
                  <a:lnTo>
                    <a:pt x="2537" y="143"/>
                  </a:lnTo>
                  <a:cubicBezTo>
                    <a:pt x="2513" y="48"/>
                    <a:pt x="2442" y="1"/>
                    <a:pt x="237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3"/>
            <p:cNvSpPr/>
            <p:nvPr/>
          </p:nvSpPr>
          <p:spPr>
            <a:xfrm>
              <a:off x="5593850" y="5260300"/>
              <a:ext cx="14000" cy="18775"/>
            </a:xfrm>
            <a:custGeom>
              <a:avLst/>
              <a:gdLst/>
              <a:ahLst/>
              <a:cxnLst/>
              <a:rect l="l" t="t" r="r" b="b"/>
              <a:pathLst>
                <a:path w="560" h="751" extrusionOk="0">
                  <a:moveTo>
                    <a:pt x="500" y="334"/>
                  </a:moveTo>
                  <a:cubicBezTo>
                    <a:pt x="500" y="338"/>
                    <a:pt x="504" y="339"/>
                    <a:pt x="508" y="339"/>
                  </a:cubicBezTo>
                  <a:cubicBezTo>
                    <a:pt x="516" y="339"/>
                    <a:pt x="524" y="334"/>
                    <a:pt x="500" y="334"/>
                  </a:cubicBezTo>
                  <a:close/>
                  <a:moveTo>
                    <a:pt x="357" y="1"/>
                  </a:moveTo>
                  <a:cubicBezTo>
                    <a:pt x="357" y="1"/>
                    <a:pt x="334" y="1"/>
                    <a:pt x="310" y="12"/>
                  </a:cubicBezTo>
                  <a:cubicBezTo>
                    <a:pt x="262" y="24"/>
                    <a:pt x="214" y="36"/>
                    <a:pt x="203" y="60"/>
                  </a:cubicBezTo>
                  <a:lnTo>
                    <a:pt x="191" y="72"/>
                  </a:lnTo>
                  <a:lnTo>
                    <a:pt x="179" y="72"/>
                  </a:lnTo>
                  <a:cubicBezTo>
                    <a:pt x="155" y="72"/>
                    <a:pt x="155" y="72"/>
                    <a:pt x="119" y="84"/>
                  </a:cubicBezTo>
                  <a:cubicBezTo>
                    <a:pt x="84" y="96"/>
                    <a:pt x="60" y="96"/>
                    <a:pt x="36" y="120"/>
                  </a:cubicBezTo>
                  <a:cubicBezTo>
                    <a:pt x="24" y="120"/>
                    <a:pt x="24" y="120"/>
                    <a:pt x="24" y="131"/>
                  </a:cubicBezTo>
                  <a:lnTo>
                    <a:pt x="12" y="143"/>
                  </a:lnTo>
                  <a:cubicBezTo>
                    <a:pt x="0" y="143"/>
                    <a:pt x="0" y="143"/>
                    <a:pt x="12" y="155"/>
                  </a:cubicBezTo>
                  <a:cubicBezTo>
                    <a:pt x="24" y="155"/>
                    <a:pt x="24" y="167"/>
                    <a:pt x="24" y="167"/>
                  </a:cubicBezTo>
                  <a:cubicBezTo>
                    <a:pt x="24" y="191"/>
                    <a:pt x="60" y="203"/>
                    <a:pt x="60" y="215"/>
                  </a:cubicBezTo>
                  <a:cubicBezTo>
                    <a:pt x="60" y="227"/>
                    <a:pt x="72" y="227"/>
                    <a:pt x="72" y="251"/>
                  </a:cubicBezTo>
                  <a:cubicBezTo>
                    <a:pt x="72" y="262"/>
                    <a:pt x="84" y="262"/>
                    <a:pt x="84" y="274"/>
                  </a:cubicBezTo>
                  <a:cubicBezTo>
                    <a:pt x="84" y="274"/>
                    <a:pt x="84" y="286"/>
                    <a:pt x="95" y="286"/>
                  </a:cubicBezTo>
                  <a:cubicBezTo>
                    <a:pt x="72" y="310"/>
                    <a:pt x="95" y="310"/>
                    <a:pt x="95" y="322"/>
                  </a:cubicBezTo>
                  <a:cubicBezTo>
                    <a:pt x="84" y="334"/>
                    <a:pt x="131" y="334"/>
                    <a:pt x="119" y="346"/>
                  </a:cubicBezTo>
                  <a:cubicBezTo>
                    <a:pt x="95" y="370"/>
                    <a:pt x="131" y="370"/>
                    <a:pt x="131" y="382"/>
                  </a:cubicBezTo>
                  <a:cubicBezTo>
                    <a:pt x="131" y="393"/>
                    <a:pt x="155" y="405"/>
                    <a:pt x="155" y="429"/>
                  </a:cubicBezTo>
                  <a:cubicBezTo>
                    <a:pt x="155" y="441"/>
                    <a:pt x="179" y="453"/>
                    <a:pt x="155" y="465"/>
                  </a:cubicBezTo>
                  <a:lnTo>
                    <a:pt x="155" y="524"/>
                  </a:lnTo>
                  <a:lnTo>
                    <a:pt x="155" y="620"/>
                  </a:lnTo>
                  <a:cubicBezTo>
                    <a:pt x="155" y="632"/>
                    <a:pt x="179" y="667"/>
                    <a:pt x="155" y="679"/>
                  </a:cubicBezTo>
                  <a:cubicBezTo>
                    <a:pt x="155" y="691"/>
                    <a:pt x="179" y="703"/>
                    <a:pt x="179" y="727"/>
                  </a:cubicBezTo>
                  <a:cubicBezTo>
                    <a:pt x="179" y="739"/>
                    <a:pt x="191" y="739"/>
                    <a:pt x="191" y="751"/>
                  </a:cubicBezTo>
                  <a:cubicBezTo>
                    <a:pt x="191" y="751"/>
                    <a:pt x="203" y="751"/>
                    <a:pt x="250" y="739"/>
                  </a:cubicBezTo>
                  <a:lnTo>
                    <a:pt x="274" y="739"/>
                  </a:lnTo>
                  <a:cubicBezTo>
                    <a:pt x="298" y="739"/>
                    <a:pt x="322" y="739"/>
                    <a:pt x="381" y="703"/>
                  </a:cubicBezTo>
                  <a:cubicBezTo>
                    <a:pt x="417" y="691"/>
                    <a:pt x="441" y="691"/>
                    <a:pt x="476" y="679"/>
                  </a:cubicBezTo>
                  <a:cubicBezTo>
                    <a:pt x="536" y="667"/>
                    <a:pt x="560" y="643"/>
                    <a:pt x="560" y="643"/>
                  </a:cubicBezTo>
                  <a:cubicBezTo>
                    <a:pt x="548" y="643"/>
                    <a:pt x="548" y="632"/>
                    <a:pt x="524" y="620"/>
                  </a:cubicBezTo>
                  <a:cubicBezTo>
                    <a:pt x="512" y="608"/>
                    <a:pt x="512" y="608"/>
                    <a:pt x="512" y="572"/>
                  </a:cubicBezTo>
                  <a:lnTo>
                    <a:pt x="512" y="548"/>
                  </a:lnTo>
                  <a:cubicBezTo>
                    <a:pt x="512" y="548"/>
                    <a:pt x="512" y="524"/>
                    <a:pt x="500" y="524"/>
                  </a:cubicBezTo>
                  <a:cubicBezTo>
                    <a:pt x="500" y="524"/>
                    <a:pt x="488" y="524"/>
                    <a:pt x="500" y="512"/>
                  </a:cubicBezTo>
                  <a:lnTo>
                    <a:pt x="488" y="512"/>
                  </a:lnTo>
                  <a:cubicBezTo>
                    <a:pt x="500" y="501"/>
                    <a:pt x="500" y="501"/>
                    <a:pt x="488" y="501"/>
                  </a:cubicBezTo>
                  <a:cubicBezTo>
                    <a:pt x="488" y="501"/>
                    <a:pt x="512" y="489"/>
                    <a:pt x="476" y="489"/>
                  </a:cubicBezTo>
                  <a:cubicBezTo>
                    <a:pt x="476" y="489"/>
                    <a:pt x="497" y="469"/>
                    <a:pt x="481" y="469"/>
                  </a:cubicBezTo>
                  <a:cubicBezTo>
                    <a:pt x="476" y="469"/>
                    <a:pt x="467" y="471"/>
                    <a:pt x="453" y="477"/>
                  </a:cubicBezTo>
                  <a:lnTo>
                    <a:pt x="476" y="453"/>
                  </a:lnTo>
                  <a:cubicBezTo>
                    <a:pt x="453" y="453"/>
                    <a:pt x="453" y="441"/>
                    <a:pt x="453" y="441"/>
                  </a:cubicBezTo>
                  <a:cubicBezTo>
                    <a:pt x="453" y="441"/>
                    <a:pt x="476" y="429"/>
                    <a:pt x="453" y="429"/>
                  </a:cubicBezTo>
                  <a:cubicBezTo>
                    <a:pt x="441" y="429"/>
                    <a:pt x="429" y="429"/>
                    <a:pt x="453" y="417"/>
                  </a:cubicBezTo>
                  <a:lnTo>
                    <a:pt x="441" y="417"/>
                  </a:lnTo>
                  <a:cubicBezTo>
                    <a:pt x="500" y="346"/>
                    <a:pt x="500" y="346"/>
                    <a:pt x="500" y="334"/>
                  </a:cubicBezTo>
                  <a:cubicBezTo>
                    <a:pt x="536" y="322"/>
                    <a:pt x="488" y="322"/>
                    <a:pt x="500" y="310"/>
                  </a:cubicBezTo>
                  <a:cubicBezTo>
                    <a:pt x="512" y="298"/>
                    <a:pt x="500" y="298"/>
                    <a:pt x="488" y="298"/>
                  </a:cubicBezTo>
                  <a:lnTo>
                    <a:pt x="453" y="262"/>
                  </a:lnTo>
                  <a:cubicBezTo>
                    <a:pt x="453" y="251"/>
                    <a:pt x="429" y="239"/>
                    <a:pt x="429" y="203"/>
                  </a:cubicBezTo>
                  <a:cubicBezTo>
                    <a:pt x="429" y="191"/>
                    <a:pt x="417" y="191"/>
                    <a:pt x="417" y="167"/>
                  </a:cubicBezTo>
                  <a:cubicBezTo>
                    <a:pt x="417" y="155"/>
                    <a:pt x="393" y="143"/>
                    <a:pt x="393" y="131"/>
                  </a:cubicBezTo>
                  <a:cubicBezTo>
                    <a:pt x="393" y="120"/>
                    <a:pt x="381" y="120"/>
                    <a:pt x="381" y="96"/>
                  </a:cubicBezTo>
                  <a:cubicBezTo>
                    <a:pt x="369" y="84"/>
                    <a:pt x="381" y="72"/>
                    <a:pt x="357" y="48"/>
                  </a:cubicBezTo>
                  <a:cubicBezTo>
                    <a:pt x="357" y="48"/>
                    <a:pt x="322" y="48"/>
                    <a:pt x="334" y="36"/>
                  </a:cubicBezTo>
                  <a:cubicBezTo>
                    <a:pt x="357" y="24"/>
                    <a:pt x="357" y="24"/>
                    <a:pt x="334" y="24"/>
                  </a:cubicBezTo>
                  <a:cubicBezTo>
                    <a:pt x="334" y="24"/>
                    <a:pt x="334" y="12"/>
                    <a:pt x="357" y="12"/>
                  </a:cubicBezTo>
                  <a:cubicBezTo>
                    <a:pt x="369" y="1"/>
                    <a:pt x="369" y="1"/>
                    <a:pt x="3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3"/>
            <p:cNvSpPr/>
            <p:nvPr/>
          </p:nvSpPr>
          <p:spPr>
            <a:xfrm>
              <a:off x="5609325" y="5307325"/>
              <a:ext cx="19075" cy="34175"/>
            </a:xfrm>
            <a:custGeom>
              <a:avLst/>
              <a:gdLst/>
              <a:ahLst/>
              <a:cxnLst/>
              <a:rect l="l" t="t" r="r" b="b"/>
              <a:pathLst>
                <a:path w="763" h="1367" extrusionOk="0">
                  <a:moveTo>
                    <a:pt x="298" y="1"/>
                  </a:moveTo>
                  <a:cubicBezTo>
                    <a:pt x="250" y="25"/>
                    <a:pt x="215" y="36"/>
                    <a:pt x="215" y="48"/>
                  </a:cubicBezTo>
                  <a:cubicBezTo>
                    <a:pt x="215" y="48"/>
                    <a:pt x="215" y="60"/>
                    <a:pt x="191" y="60"/>
                  </a:cubicBezTo>
                  <a:lnTo>
                    <a:pt x="119" y="60"/>
                  </a:lnTo>
                  <a:cubicBezTo>
                    <a:pt x="96" y="72"/>
                    <a:pt x="60" y="72"/>
                    <a:pt x="48" y="96"/>
                  </a:cubicBezTo>
                  <a:cubicBezTo>
                    <a:pt x="36" y="96"/>
                    <a:pt x="36" y="108"/>
                    <a:pt x="36" y="108"/>
                  </a:cubicBezTo>
                  <a:cubicBezTo>
                    <a:pt x="36" y="108"/>
                    <a:pt x="36" y="120"/>
                    <a:pt x="12" y="144"/>
                  </a:cubicBezTo>
                  <a:cubicBezTo>
                    <a:pt x="0" y="155"/>
                    <a:pt x="12" y="155"/>
                    <a:pt x="12" y="155"/>
                  </a:cubicBezTo>
                  <a:cubicBezTo>
                    <a:pt x="36" y="167"/>
                    <a:pt x="36" y="179"/>
                    <a:pt x="36" y="191"/>
                  </a:cubicBezTo>
                  <a:cubicBezTo>
                    <a:pt x="36" y="227"/>
                    <a:pt x="60" y="251"/>
                    <a:pt x="72" y="286"/>
                  </a:cubicBezTo>
                  <a:cubicBezTo>
                    <a:pt x="72" y="298"/>
                    <a:pt x="96" y="310"/>
                    <a:pt x="107" y="346"/>
                  </a:cubicBezTo>
                  <a:cubicBezTo>
                    <a:pt x="107" y="358"/>
                    <a:pt x="119" y="394"/>
                    <a:pt x="131" y="406"/>
                  </a:cubicBezTo>
                  <a:cubicBezTo>
                    <a:pt x="131" y="417"/>
                    <a:pt x="131" y="417"/>
                    <a:pt x="167" y="441"/>
                  </a:cubicBezTo>
                  <a:cubicBezTo>
                    <a:pt x="131" y="465"/>
                    <a:pt x="179" y="465"/>
                    <a:pt x="167" y="501"/>
                  </a:cubicBezTo>
                  <a:cubicBezTo>
                    <a:pt x="167" y="525"/>
                    <a:pt x="191" y="536"/>
                    <a:pt x="191" y="572"/>
                  </a:cubicBezTo>
                  <a:cubicBezTo>
                    <a:pt x="191" y="584"/>
                    <a:pt x="215" y="596"/>
                    <a:pt x="215" y="632"/>
                  </a:cubicBezTo>
                  <a:cubicBezTo>
                    <a:pt x="215" y="656"/>
                    <a:pt x="238" y="691"/>
                    <a:pt x="250" y="739"/>
                  </a:cubicBezTo>
                  <a:cubicBezTo>
                    <a:pt x="250" y="763"/>
                    <a:pt x="274" y="798"/>
                    <a:pt x="274" y="822"/>
                  </a:cubicBezTo>
                  <a:cubicBezTo>
                    <a:pt x="274" y="858"/>
                    <a:pt x="286" y="882"/>
                    <a:pt x="286" y="929"/>
                  </a:cubicBezTo>
                  <a:cubicBezTo>
                    <a:pt x="286" y="989"/>
                    <a:pt x="298" y="1048"/>
                    <a:pt x="310" y="1108"/>
                  </a:cubicBezTo>
                  <a:cubicBezTo>
                    <a:pt x="310" y="1156"/>
                    <a:pt x="334" y="1179"/>
                    <a:pt x="346" y="1227"/>
                  </a:cubicBezTo>
                  <a:cubicBezTo>
                    <a:pt x="346" y="1251"/>
                    <a:pt x="357" y="1287"/>
                    <a:pt x="369" y="1310"/>
                  </a:cubicBezTo>
                  <a:cubicBezTo>
                    <a:pt x="369" y="1334"/>
                    <a:pt x="393" y="1346"/>
                    <a:pt x="405" y="1358"/>
                  </a:cubicBezTo>
                  <a:cubicBezTo>
                    <a:pt x="405" y="1364"/>
                    <a:pt x="408" y="1367"/>
                    <a:pt x="417" y="1367"/>
                  </a:cubicBezTo>
                  <a:cubicBezTo>
                    <a:pt x="426" y="1367"/>
                    <a:pt x="441" y="1364"/>
                    <a:pt x="465" y="1358"/>
                  </a:cubicBezTo>
                  <a:lnTo>
                    <a:pt x="488" y="1358"/>
                  </a:lnTo>
                  <a:cubicBezTo>
                    <a:pt x="524" y="1358"/>
                    <a:pt x="536" y="1358"/>
                    <a:pt x="596" y="1346"/>
                  </a:cubicBezTo>
                  <a:cubicBezTo>
                    <a:pt x="631" y="1334"/>
                    <a:pt x="655" y="1334"/>
                    <a:pt x="667" y="1310"/>
                  </a:cubicBezTo>
                  <a:cubicBezTo>
                    <a:pt x="727" y="1298"/>
                    <a:pt x="762" y="1287"/>
                    <a:pt x="750" y="1275"/>
                  </a:cubicBezTo>
                  <a:cubicBezTo>
                    <a:pt x="727" y="1251"/>
                    <a:pt x="715" y="1227"/>
                    <a:pt x="715" y="1215"/>
                  </a:cubicBezTo>
                  <a:cubicBezTo>
                    <a:pt x="703" y="1179"/>
                    <a:pt x="691" y="1167"/>
                    <a:pt x="691" y="1132"/>
                  </a:cubicBezTo>
                  <a:cubicBezTo>
                    <a:pt x="691" y="1120"/>
                    <a:pt x="691" y="1108"/>
                    <a:pt x="667" y="1072"/>
                  </a:cubicBezTo>
                  <a:cubicBezTo>
                    <a:pt x="667" y="1060"/>
                    <a:pt x="667" y="1048"/>
                    <a:pt x="655" y="1037"/>
                  </a:cubicBezTo>
                  <a:cubicBezTo>
                    <a:pt x="655" y="1013"/>
                    <a:pt x="643" y="1013"/>
                    <a:pt x="655" y="1001"/>
                  </a:cubicBezTo>
                  <a:cubicBezTo>
                    <a:pt x="661" y="995"/>
                    <a:pt x="658" y="995"/>
                    <a:pt x="654" y="995"/>
                  </a:cubicBezTo>
                  <a:cubicBezTo>
                    <a:pt x="649" y="995"/>
                    <a:pt x="643" y="995"/>
                    <a:pt x="643" y="989"/>
                  </a:cubicBezTo>
                  <a:cubicBezTo>
                    <a:pt x="655" y="977"/>
                    <a:pt x="643" y="953"/>
                    <a:pt x="643" y="953"/>
                  </a:cubicBezTo>
                  <a:cubicBezTo>
                    <a:pt x="643" y="941"/>
                    <a:pt x="667" y="929"/>
                    <a:pt x="631" y="929"/>
                  </a:cubicBezTo>
                  <a:cubicBezTo>
                    <a:pt x="631" y="917"/>
                    <a:pt x="655" y="882"/>
                    <a:pt x="608" y="882"/>
                  </a:cubicBezTo>
                  <a:lnTo>
                    <a:pt x="608" y="870"/>
                  </a:lnTo>
                  <a:cubicBezTo>
                    <a:pt x="608" y="870"/>
                    <a:pt x="631" y="858"/>
                    <a:pt x="608" y="858"/>
                  </a:cubicBezTo>
                  <a:cubicBezTo>
                    <a:pt x="631" y="858"/>
                    <a:pt x="631" y="834"/>
                    <a:pt x="608" y="834"/>
                  </a:cubicBezTo>
                  <a:cubicBezTo>
                    <a:pt x="596" y="822"/>
                    <a:pt x="596" y="810"/>
                    <a:pt x="596" y="810"/>
                  </a:cubicBezTo>
                  <a:cubicBezTo>
                    <a:pt x="596" y="810"/>
                    <a:pt x="608" y="798"/>
                    <a:pt x="596" y="798"/>
                  </a:cubicBezTo>
                  <a:cubicBezTo>
                    <a:pt x="584" y="798"/>
                    <a:pt x="548" y="798"/>
                    <a:pt x="584" y="763"/>
                  </a:cubicBezTo>
                  <a:cubicBezTo>
                    <a:pt x="596" y="763"/>
                    <a:pt x="584" y="751"/>
                    <a:pt x="572" y="751"/>
                  </a:cubicBezTo>
                  <a:lnTo>
                    <a:pt x="584" y="739"/>
                  </a:lnTo>
                  <a:cubicBezTo>
                    <a:pt x="584" y="691"/>
                    <a:pt x="596" y="679"/>
                    <a:pt x="572" y="679"/>
                  </a:cubicBezTo>
                  <a:cubicBezTo>
                    <a:pt x="584" y="644"/>
                    <a:pt x="548" y="644"/>
                    <a:pt x="572" y="632"/>
                  </a:cubicBezTo>
                  <a:cubicBezTo>
                    <a:pt x="572" y="620"/>
                    <a:pt x="572" y="596"/>
                    <a:pt x="548" y="584"/>
                  </a:cubicBezTo>
                  <a:cubicBezTo>
                    <a:pt x="536" y="572"/>
                    <a:pt x="524" y="536"/>
                    <a:pt x="512" y="513"/>
                  </a:cubicBezTo>
                  <a:cubicBezTo>
                    <a:pt x="488" y="465"/>
                    <a:pt x="477" y="441"/>
                    <a:pt x="465" y="394"/>
                  </a:cubicBezTo>
                  <a:cubicBezTo>
                    <a:pt x="465" y="382"/>
                    <a:pt x="453" y="346"/>
                    <a:pt x="453" y="334"/>
                  </a:cubicBezTo>
                  <a:cubicBezTo>
                    <a:pt x="453" y="298"/>
                    <a:pt x="417" y="286"/>
                    <a:pt x="417" y="263"/>
                  </a:cubicBezTo>
                  <a:cubicBezTo>
                    <a:pt x="417" y="239"/>
                    <a:pt x="405" y="227"/>
                    <a:pt x="393" y="215"/>
                  </a:cubicBezTo>
                  <a:cubicBezTo>
                    <a:pt x="369" y="179"/>
                    <a:pt x="369" y="155"/>
                    <a:pt x="357" y="144"/>
                  </a:cubicBezTo>
                  <a:cubicBezTo>
                    <a:pt x="357" y="144"/>
                    <a:pt x="334" y="120"/>
                    <a:pt x="346" y="108"/>
                  </a:cubicBezTo>
                  <a:cubicBezTo>
                    <a:pt x="357" y="96"/>
                    <a:pt x="357" y="96"/>
                    <a:pt x="346" y="84"/>
                  </a:cubicBezTo>
                  <a:cubicBezTo>
                    <a:pt x="334" y="60"/>
                    <a:pt x="346" y="48"/>
                    <a:pt x="346" y="48"/>
                  </a:cubicBezTo>
                  <a:cubicBezTo>
                    <a:pt x="357" y="36"/>
                    <a:pt x="346" y="25"/>
                    <a:pt x="3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3"/>
            <p:cNvSpPr/>
            <p:nvPr/>
          </p:nvSpPr>
          <p:spPr>
            <a:xfrm>
              <a:off x="5628675" y="5369550"/>
              <a:ext cx="19075" cy="34175"/>
            </a:xfrm>
            <a:custGeom>
              <a:avLst/>
              <a:gdLst/>
              <a:ahLst/>
              <a:cxnLst/>
              <a:rect l="l" t="t" r="r" b="b"/>
              <a:pathLst>
                <a:path w="763" h="1367" extrusionOk="0">
                  <a:moveTo>
                    <a:pt x="298" y="0"/>
                  </a:moveTo>
                  <a:cubicBezTo>
                    <a:pt x="250" y="12"/>
                    <a:pt x="215" y="36"/>
                    <a:pt x="215" y="48"/>
                  </a:cubicBezTo>
                  <a:cubicBezTo>
                    <a:pt x="215" y="48"/>
                    <a:pt x="215" y="60"/>
                    <a:pt x="191" y="60"/>
                  </a:cubicBezTo>
                  <a:lnTo>
                    <a:pt x="119" y="60"/>
                  </a:lnTo>
                  <a:cubicBezTo>
                    <a:pt x="95" y="72"/>
                    <a:pt x="60" y="72"/>
                    <a:pt x="48" y="83"/>
                  </a:cubicBezTo>
                  <a:cubicBezTo>
                    <a:pt x="36" y="83"/>
                    <a:pt x="36" y="107"/>
                    <a:pt x="36" y="107"/>
                  </a:cubicBezTo>
                  <a:cubicBezTo>
                    <a:pt x="36" y="107"/>
                    <a:pt x="36" y="119"/>
                    <a:pt x="12" y="131"/>
                  </a:cubicBezTo>
                  <a:cubicBezTo>
                    <a:pt x="0" y="143"/>
                    <a:pt x="12" y="143"/>
                    <a:pt x="12" y="143"/>
                  </a:cubicBezTo>
                  <a:cubicBezTo>
                    <a:pt x="36" y="167"/>
                    <a:pt x="36" y="179"/>
                    <a:pt x="36" y="191"/>
                  </a:cubicBezTo>
                  <a:cubicBezTo>
                    <a:pt x="36" y="226"/>
                    <a:pt x="60" y="250"/>
                    <a:pt x="72" y="286"/>
                  </a:cubicBezTo>
                  <a:cubicBezTo>
                    <a:pt x="72" y="298"/>
                    <a:pt x="95" y="310"/>
                    <a:pt x="107" y="345"/>
                  </a:cubicBezTo>
                  <a:cubicBezTo>
                    <a:pt x="107" y="357"/>
                    <a:pt x="119" y="381"/>
                    <a:pt x="131" y="405"/>
                  </a:cubicBezTo>
                  <a:cubicBezTo>
                    <a:pt x="131" y="417"/>
                    <a:pt x="131" y="417"/>
                    <a:pt x="167" y="429"/>
                  </a:cubicBezTo>
                  <a:cubicBezTo>
                    <a:pt x="131" y="464"/>
                    <a:pt x="179" y="464"/>
                    <a:pt x="167" y="488"/>
                  </a:cubicBezTo>
                  <a:cubicBezTo>
                    <a:pt x="167" y="524"/>
                    <a:pt x="191" y="536"/>
                    <a:pt x="191" y="560"/>
                  </a:cubicBezTo>
                  <a:cubicBezTo>
                    <a:pt x="191" y="583"/>
                    <a:pt x="215" y="595"/>
                    <a:pt x="215" y="631"/>
                  </a:cubicBezTo>
                  <a:cubicBezTo>
                    <a:pt x="215" y="655"/>
                    <a:pt x="238" y="691"/>
                    <a:pt x="250" y="726"/>
                  </a:cubicBezTo>
                  <a:cubicBezTo>
                    <a:pt x="250" y="762"/>
                    <a:pt x="274" y="786"/>
                    <a:pt x="274" y="822"/>
                  </a:cubicBezTo>
                  <a:cubicBezTo>
                    <a:pt x="274" y="845"/>
                    <a:pt x="286" y="881"/>
                    <a:pt x="286" y="929"/>
                  </a:cubicBezTo>
                  <a:cubicBezTo>
                    <a:pt x="286" y="988"/>
                    <a:pt x="298" y="1036"/>
                    <a:pt x="310" y="1107"/>
                  </a:cubicBezTo>
                  <a:cubicBezTo>
                    <a:pt x="310" y="1143"/>
                    <a:pt x="334" y="1179"/>
                    <a:pt x="345" y="1226"/>
                  </a:cubicBezTo>
                  <a:cubicBezTo>
                    <a:pt x="345" y="1250"/>
                    <a:pt x="357" y="1286"/>
                    <a:pt x="369" y="1310"/>
                  </a:cubicBezTo>
                  <a:cubicBezTo>
                    <a:pt x="369" y="1322"/>
                    <a:pt x="393" y="1334"/>
                    <a:pt x="405" y="1357"/>
                  </a:cubicBezTo>
                  <a:cubicBezTo>
                    <a:pt x="405" y="1363"/>
                    <a:pt x="408" y="1366"/>
                    <a:pt x="417" y="1366"/>
                  </a:cubicBezTo>
                  <a:cubicBezTo>
                    <a:pt x="426" y="1366"/>
                    <a:pt x="441" y="1363"/>
                    <a:pt x="465" y="1357"/>
                  </a:cubicBezTo>
                  <a:lnTo>
                    <a:pt x="488" y="1357"/>
                  </a:lnTo>
                  <a:cubicBezTo>
                    <a:pt x="524" y="1357"/>
                    <a:pt x="536" y="1357"/>
                    <a:pt x="596" y="1334"/>
                  </a:cubicBezTo>
                  <a:cubicBezTo>
                    <a:pt x="631" y="1322"/>
                    <a:pt x="655" y="1322"/>
                    <a:pt x="667" y="1310"/>
                  </a:cubicBezTo>
                  <a:cubicBezTo>
                    <a:pt x="726" y="1298"/>
                    <a:pt x="762" y="1274"/>
                    <a:pt x="750" y="1262"/>
                  </a:cubicBezTo>
                  <a:cubicBezTo>
                    <a:pt x="726" y="1250"/>
                    <a:pt x="715" y="1226"/>
                    <a:pt x="715" y="1203"/>
                  </a:cubicBezTo>
                  <a:cubicBezTo>
                    <a:pt x="703" y="1179"/>
                    <a:pt x="691" y="1155"/>
                    <a:pt x="691" y="1131"/>
                  </a:cubicBezTo>
                  <a:cubicBezTo>
                    <a:pt x="691" y="1119"/>
                    <a:pt x="691" y="1095"/>
                    <a:pt x="667" y="1072"/>
                  </a:cubicBezTo>
                  <a:cubicBezTo>
                    <a:pt x="667" y="1060"/>
                    <a:pt x="667" y="1036"/>
                    <a:pt x="655" y="1024"/>
                  </a:cubicBezTo>
                  <a:cubicBezTo>
                    <a:pt x="655" y="1012"/>
                    <a:pt x="643" y="1012"/>
                    <a:pt x="655" y="1000"/>
                  </a:cubicBezTo>
                  <a:cubicBezTo>
                    <a:pt x="661" y="988"/>
                    <a:pt x="658" y="988"/>
                    <a:pt x="654" y="988"/>
                  </a:cubicBezTo>
                  <a:cubicBezTo>
                    <a:pt x="649" y="988"/>
                    <a:pt x="643" y="988"/>
                    <a:pt x="643" y="976"/>
                  </a:cubicBezTo>
                  <a:cubicBezTo>
                    <a:pt x="655" y="964"/>
                    <a:pt x="643" y="953"/>
                    <a:pt x="643" y="953"/>
                  </a:cubicBezTo>
                  <a:cubicBezTo>
                    <a:pt x="643" y="941"/>
                    <a:pt x="667" y="917"/>
                    <a:pt x="631" y="917"/>
                  </a:cubicBezTo>
                  <a:cubicBezTo>
                    <a:pt x="631" y="905"/>
                    <a:pt x="655" y="881"/>
                    <a:pt x="607" y="881"/>
                  </a:cubicBezTo>
                  <a:lnTo>
                    <a:pt x="607" y="857"/>
                  </a:lnTo>
                  <a:cubicBezTo>
                    <a:pt x="607" y="857"/>
                    <a:pt x="631" y="845"/>
                    <a:pt x="607" y="845"/>
                  </a:cubicBezTo>
                  <a:cubicBezTo>
                    <a:pt x="631" y="845"/>
                    <a:pt x="631" y="834"/>
                    <a:pt x="607" y="834"/>
                  </a:cubicBezTo>
                  <a:cubicBezTo>
                    <a:pt x="596" y="822"/>
                    <a:pt x="596" y="810"/>
                    <a:pt x="596" y="810"/>
                  </a:cubicBezTo>
                  <a:cubicBezTo>
                    <a:pt x="596" y="810"/>
                    <a:pt x="607" y="786"/>
                    <a:pt x="596" y="786"/>
                  </a:cubicBezTo>
                  <a:cubicBezTo>
                    <a:pt x="584" y="786"/>
                    <a:pt x="548" y="786"/>
                    <a:pt x="584" y="762"/>
                  </a:cubicBezTo>
                  <a:cubicBezTo>
                    <a:pt x="596" y="762"/>
                    <a:pt x="584" y="750"/>
                    <a:pt x="572" y="750"/>
                  </a:cubicBezTo>
                  <a:lnTo>
                    <a:pt x="584" y="726"/>
                  </a:lnTo>
                  <a:cubicBezTo>
                    <a:pt x="584" y="691"/>
                    <a:pt x="607" y="667"/>
                    <a:pt x="572" y="667"/>
                  </a:cubicBezTo>
                  <a:cubicBezTo>
                    <a:pt x="584" y="643"/>
                    <a:pt x="548" y="643"/>
                    <a:pt x="572" y="631"/>
                  </a:cubicBezTo>
                  <a:cubicBezTo>
                    <a:pt x="572" y="607"/>
                    <a:pt x="572" y="595"/>
                    <a:pt x="548" y="583"/>
                  </a:cubicBezTo>
                  <a:cubicBezTo>
                    <a:pt x="536" y="572"/>
                    <a:pt x="524" y="536"/>
                    <a:pt x="512" y="512"/>
                  </a:cubicBezTo>
                  <a:cubicBezTo>
                    <a:pt x="488" y="464"/>
                    <a:pt x="476" y="429"/>
                    <a:pt x="465" y="393"/>
                  </a:cubicBezTo>
                  <a:cubicBezTo>
                    <a:pt x="465" y="369"/>
                    <a:pt x="453" y="345"/>
                    <a:pt x="453" y="333"/>
                  </a:cubicBezTo>
                  <a:cubicBezTo>
                    <a:pt x="453" y="298"/>
                    <a:pt x="417" y="286"/>
                    <a:pt x="417" y="250"/>
                  </a:cubicBezTo>
                  <a:cubicBezTo>
                    <a:pt x="417" y="238"/>
                    <a:pt x="405" y="226"/>
                    <a:pt x="393" y="214"/>
                  </a:cubicBezTo>
                  <a:cubicBezTo>
                    <a:pt x="369" y="179"/>
                    <a:pt x="369" y="143"/>
                    <a:pt x="357" y="131"/>
                  </a:cubicBezTo>
                  <a:cubicBezTo>
                    <a:pt x="357" y="131"/>
                    <a:pt x="334" y="119"/>
                    <a:pt x="345" y="107"/>
                  </a:cubicBezTo>
                  <a:cubicBezTo>
                    <a:pt x="357" y="95"/>
                    <a:pt x="357" y="95"/>
                    <a:pt x="345" y="72"/>
                  </a:cubicBezTo>
                  <a:cubicBezTo>
                    <a:pt x="334" y="60"/>
                    <a:pt x="345" y="48"/>
                    <a:pt x="345" y="48"/>
                  </a:cubicBezTo>
                  <a:cubicBezTo>
                    <a:pt x="357" y="36"/>
                    <a:pt x="345" y="12"/>
                    <a:pt x="34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3"/>
            <p:cNvSpPr/>
            <p:nvPr/>
          </p:nvSpPr>
          <p:spPr>
            <a:xfrm>
              <a:off x="5646825" y="5431450"/>
              <a:ext cx="14300" cy="18775"/>
            </a:xfrm>
            <a:custGeom>
              <a:avLst/>
              <a:gdLst/>
              <a:ahLst/>
              <a:cxnLst/>
              <a:rect l="l" t="t" r="r" b="b"/>
              <a:pathLst>
                <a:path w="572" h="751" extrusionOk="0">
                  <a:moveTo>
                    <a:pt x="358" y="1"/>
                  </a:moveTo>
                  <a:cubicBezTo>
                    <a:pt x="358" y="1"/>
                    <a:pt x="346" y="1"/>
                    <a:pt x="322" y="12"/>
                  </a:cubicBezTo>
                  <a:cubicBezTo>
                    <a:pt x="274" y="24"/>
                    <a:pt x="227" y="36"/>
                    <a:pt x="215" y="60"/>
                  </a:cubicBezTo>
                  <a:lnTo>
                    <a:pt x="203" y="72"/>
                  </a:lnTo>
                  <a:lnTo>
                    <a:pt x="179" y="72"/>
                  </a:lnTo>
                  <a:cubicBezTo>
                    <a:pt x="167" y="72"/>
                    <a:pt x="167" y="72"/>
                    <a:pt x="120" y="84"/>
                  </a:cubicBezTo>
                  <a:cubicBezTo>
                    <a:pt x="96" y="96"/>
                    <a:pt x="60" y="96"/>
                    <a:pt x="48" y="120"/>
                  </a:cubicBezTo>
                  <a:cubicBezTo>
                    <a:pt x="36" y="120"/>
                    <a:pt x="36" y="120"/>
                    <a:pt x="36" y="132"/>
                  </a:cubicBezTo>
                  <a:lnTo>
                    <a:pt x="24" y="143"/>
                  </a:lnTo>
                  <a:cubicBezTo>
                    <a:pt x="0" y="143"/>
                    <a:pt x="0" y="143"/>
                    <a:pt x="24" y="155"/>
                  </a:cubicBezTo>
                  <a:cubicBezTo>
                    <a:pt x="36" y="155"/>
                    <a:pt x="36" y="167"/>
                    <a:pt x="36" y="167"/>
                  </a:cubicBezTo>
                  <a:cubicBezTo>
                    <a:pt x="36" y="191"/>
                    <a:pt x="60" y="203"/>
                    <a:pt x="60" y="215"/>
                  </a:cubicBezTo>
                  <a:cubicBezTo>
                    <a:pt x="60" y="227"/>
                    <a:pt x="84" y="227"/>
                    <a:pt x="84" y="251"/>
                  </a:cubicBezTo>
                  <a:cubicBezTo>
                    <a:pt x="84" y="263"/>
                    <a:pt x="96" y="263"/>
                    <a:pt x="96" y="274"/>
                  </a:cubicBezTo>
                  <a:cubicBezTo>
                    <a:pt x="96" y="274"/>
                    <a:pt x="96" y="286"/>
                    <a:pt x="108" y="286"/>
                  </a:cubicBezTo>
                  <a:cubicBezTo>
                    <a:pt x="84" y="310"/>
                    <a:pt x="108" y="310"/>
                    <a:pt x="108" y="322"/>
                  </a:cubicBezTo>
                  <a:cubicBezTo>
                    <a:pt x="96" y="334"/>
                    <a:pt x="143" y="334"/>
                    <a:pt x="120" y="346"/>
                  </a:cubicBezTo>
                  <a:cubicBezTo>
                    <a:pt x="108" y="370"/>
                    <a:pt x="143" y="370"/>
                    <a:pt x="143" y="382"/>
                  </a:cubicBezTo>
                  <a:cubicBezTo>
                    <a:pt x="143" y="393"/>
                    <a:pt x="167" y="405"/>
                    <a:pt x="167" y="429"/>
                  </a:cubicBezTo>
                  <a:cubicBezTo>
                    <a:pt x="167" y="441"/>
                    <a:pt x="179" y="453"/>
                    <a:pt x="167" y="465"/>
                  </a:cubicBezTo>
                  <a:lnTo>
                    <a:pt x="167" y="524"/>
                  </a:lnTo>
                  <a:lnTo>
                    <a:pt x="167" y="620"/>
                  </a:lnTo>
                  <a:cubicBezTo>
                    <a:pt x="167" y="632"/>
                    <a:pt x="179" y="667"/>
                    <a:pt x="167" y="679"/>
                  </a:cubicBezTo>
                  <a:cubicBezTo>
                    <a:pt x="167" y="691"/>
                    <a:pt x="179" y="703"/>
                    <a:pt x="179" y="727"/>
                  </a:cubicBezTo>
                  <a:cubicBezTo>
                    <a:pt x="179" y="739"/>
                    <a:pt x="191" y="739"/>
                    <a:pt x="191" y="751"/>
                  </a:cubicBezTo>
                  <a:cubicBezTo>
                    <a:pt x="191" y="751"/>
                    <a:pt x="215" y="751"/>
                    <a:pt x="262" y="739"/>
                  </a:cubicBezTo>
                  <a:lnTo>
                    <a:pt x="286" y="739"/>
                  </a:lnTo>
                  <a:cubicBezTo>
                    <a:pt x="298" y="739"/>
                    <a:pt x="334" y="739"/>
                    <a:pt x="393" y="703"/>
                  </a:cubicBezTo>
                  <a:cubicBezTo>
                    <a:pt x="417" y="691"/>
                    <a:pt x="453" y="691"/>
                    <a:pt x="477" y="679"/>
                  </a:cubicBezTo>
                  <a:cubicBezTo>
                    <a:pt x="536" y="667"/>
                    <a:pt x="572" y="644"/>
                    <a:pt x="572" y="644"/>
                  </a:cubicBezTo>
                  <a:cubicBezTo>
                    <a:pt x="560" y="644"/>
                    <a:pt x="560" y="632"/>
                    <a:pt x="536" y="620"/>
                  </a:cubicBezTo>
                  <a:cubicBezTo>
                    <a:pt x="524" y="608"/>
                    <a:pt x="524" y="608"/>
                    <a:pt x="524" y="572"/>
                  </a:cubicBezTo>
                  <a:lnTo>
                    <a:pt x="524" y="548"/>
                  </a:lnTo>
                  <a:cubicBezTo>
                    <a:pt x="524" y="548"/>
                    <a:pt x="524" y="524"/>
                    <a:pt x="512" y="524"/>
                  </a:cubicBezTo>
                  <a:cubicBezTo>
                    <a:pt x="512" y="524"/>
                    <a:pt x="501" y="524"/>
                    <a:pt x="512" y="513"/>
                  </a:cubicBezTo>
                  <a:lnTo>
                    <a:pt x="501" y="513"/>
                  </a:lnTo>
                  <a:cubicBezTo>
                    <a:pt x="512" y="501"/>
                    <a:pt x="512" y="501"/>
                    <a:pt x="501" y="501"/>
                  </a:cubicBezTo>
                  <a:cubicBezTo>
                    <a:pt x="501" y="501"/>
                    <a:pt x="524" y="489"/>
                    <a:pt x="477" y="489"/>
                  </a:cubicBezTo>
                  <a:cubicBezTo>
                    <a:pt x="477" y="489"/>
                    <a:pt x="504" y="469"/>
                    <a:pt x="492" y="469"/>
                  </a:cubicBezTo>
                  <a:cubicBezTo>
                    <a:pt x="488" y="469"/>
                    <a:pt x="480" y="471"/>
                    <a:pt x="465" y="477"/>
                  </a:cubicBezTo>
                  <a:lnTo>
                    <a:pt x="477" y="453"/>
                  </a:lnTo>
                  <a:cubicBezTo>
                    <a:pt x="465" y="453"/>
                    <a:pt x="465" y="441"/>
                    <a:pt x="465" y="441"/>
                  </a:cubicBezTo>
                  <a:cubicBezTo>
                    <a:pt x="465" y="441"/>
                    <a:pt x="477" y="429"/>
                    <a:pt x="465" y="429"/>
                  </a:cubicBezTo>
                  <a:cubicBezTo>
                    <a:pt x="453" y="429"/>
                    <a:pt x="441" y="429"/>
                    <a:pt x="465" y="417"/>
                  </a:cubicBezTo>
                  <a:lnTo>
                    <a:pt x="453" y="417"/>
                  </a:lnTo>
                  <a:cubicBezTo>
                    <a:pt x="512" y="346"/>
                    <a:pt x="512" y="346"/>
                    <a:pt x="512" y="334"/>
                  </a:cubicBezTo>
                  <a:cubicBezTo>
                    <a:pt x="536" y="322"/>
                    <a:pt x="501" y="322"/>
                    <a:pt x="512" y="310"/>
                  </a:cubicBezTo>
                  <a:cubicBezTo>
                    <a:pt x="524" y="298"/>
                    <a:pt x="512" y="298"/>
                    <a:pt x="501" y="298"/>
                  </a:cubicBezTo>
                  <a:lnTo>
                    <a:pt x="465" y="263"/>
                  </a:lnTo>
                  <a:cubicBezTo>
                    <a:pt x="465" y="251"/>
                    <a:pt x="441" y="239"/>
                    <a:pt x="441" y="203"/>
                  </a:cubicBezTo>
                  <a:cubicBezTo>
                    <a:pt x="441" y="191"/>
                    <a:pt x="417" y="191"/>
                    <a:pt x="417" y="167"/>
                  </a:cubicBezTo>
                  <a:cubicBezTo>
                    <a:pt x="417" y="155"/>
                    <a:pt x="405" y="143"/>
                    <a:pt x="405" y="132"/>
                  </a:cubicBezTo>
                  <a:cubicBezTo>
                    <a:pt x="405" y="120"/>
                    <a:pt x="393" y="120"/>
                    <a:pt x="393" y="96"/>
                  </a:cubicBezTo>
                  <a:cubicBezTo>
                    <a:pt x="381" y="84"/>
                    <a:pt x="393" y="72"/>
                    <a:pt x="358" y="48"/>
                  </a:cubicBezTo>
                  <a:cubicBezTo>
                    <a:pt x="358" y="48"/>
                    <a:pt x="334" y="48"/>
                    <a:pt x="346" y="36"/>
                  </a:cubicBezTo>
                  <a:cubicBezTo>
                    <a:pt x="358" y="24"/>
                    <a:pt x="358" y="24"/>
                    <a:pt x="346" y="24"/>
                  </a:cubicBezTo>
                  <a:cubicBezTo>
                    <a:pt x="346" y="24"/>
                    <a:pt x="346" y="12"/>
                    <a:pt x="358" y="12"/>
                  </a:cubicBezTo>
                  <a:cubicBezTo>
                    <a:pt x="381" y="1"/>
                    <a:pt x="381" y="1"/>
                    <a:pt x="3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3"/>
            <p:cNvSpPr/>
            <p:nvPr/>
          </p:nvSpPr>
          <p:spPr>
            <a:xfrm>
              <a:off x="5733150" y="5432050"/>
              <a:ext cx="14000" cy="17575"/>
            </a:xfrm>
            <a:custGeom>
              <a:avLst/>
              <a:gdLst/>
              <a:ahLst/>
              <a:cxnLst/>
              <a:rect l="l" t="t" r="r" b="b"/>
              <a:pathLst>
                <a:path w="560" h="703" extrusionOk="0">
                  <a:moveTo>
                    <a:pt x="227" y="0"/>
                  </a:moveTo>
                  <a:lnTo>
                    <a:pt x="227" y="48"/>
                  </a:lnTo>
                  <a:cubicBezTo>
                    <a:pt x="227" y="60"/>
                    <a:pt x="227" y="72"/>
                    <a:pt x="215" y="84"/>
                  </a:cubicBezTo>
                  <a:cubicBezTo>
                    <a:pt x="203" y="84"/>
                    <a:pt x="203" y="108"/>
                    <a:pt x="203" y="119"/>
                  </a:cubicBezTo>
                  <a:cubicBezTo>
                    <a:pt x="203" y="131"/>
                    <a:pt x="179" y="131"/>
                    <a:pt x="203" y="131"/>
                  </a:cubicBezTo>
                  <a:cubicBezTo>
                    <a:pt x="203" y="131"/>
                    <a:pt x="203" y="143"/>
                    <a:pt x="179" y="143"/>
                  </a:cubicBezTo>
                  <a:cubicBezTo>
                    <a:pt x="167" y="143"/>
                    <a:pt x="203" y="167"/>
                    <a:pt x="179" y="167"/>
                  </a:cubicBezTo>
                  <a:cubicBezTo>
                    <a:pt x="167" y="167"/>
                    <a:pt x="167" y="167"/>
                    <a:pt x="167" y="179"/>
                  </a:cubicBezTo>
                  <a:cubicBezTo>
                    <a:pt x="167" y="179"/>
                    <a:pt x="119" y="179"/>
                    <a:pt x="167" y="191"/>
                  </a:cubicBezTo>
                  <a:cubicBezTo>
                    <a:pt x="167" y="191"/>
                    <a:pt x="119" y="191"/>
                    <a:pt x="167" y="203"/>
                  </a:cubicBezTo>
                  <a:lnTo>
                    <a:pt x="143" y="203"/>
                  </a:lnTo>
                  <a:cubicBezTo>
                    <a:pt x="155" y="227"/>
                    <a:pt x="143" y="227"/>
                    <a:pt x="143" y="239"/>
                  </a:cubicBezTo>
                  <a:cubicBezTo>
                    <a:pt x="155" y="250"/>
                    <a:pt x="167" y="250"/>
                    <a:pt x="143" y="250"/>
                  </a:cubicBezTo>
                  <a:cubicBezTo>
                    <a:pt x="125" y="233"/>
                    <a:pt x="116" y="227"/>
                    <a:pt x="112" y="227"/>
                  </a:cubicBezTo>
                  <a:cubicBezTo>
                    <a:pt x="107" y="227"/>
                    <a:pt x="107" y="233"/>
                    <a:pt x="107" y="239"/>
                  </a:cubicBezTo>
                  <a:cubicBezTo>
                    <a:pt x="111" y="235"/>
                    <a:pt x="114" y="233"/>
                    <a:pt x="115" y="233"/>
                  </a:cubicBezTo>
                  <a:lnTo>
                    <a:pt x="115" y="233"/>
                  </a:lnTo>
                  <a:cubicBezTo>
                    <a:pt x="118" y="233"/>
                    <a:pt x="115" y="239"/>
                    <a:pt x="107" y="239"/>
                  </a:cubicBezTo>
                  <a:cubicBezTo>
                    <a:pt x="84" y="239"/>
                    <a:pt x="107" y="250"/>
                    <a:pt x="96" y="250"/>
                  </a:cubicBezTo>
                  <a:cubicBezTo>
                    <a:pt x="84" y="250"/>
                    <a:pt x="84" y="262"/>
                    <a:pt x="96" y="262"/>
                  </a:cubicBezTo>
                  <a:cubicBezTo>
                    <a:pt x="107" y="286"/>
                    <a:pt x="96" y="298"/>
                    <a:pt x="96" y="310"/>
                  </a:cubicBezTo>
                  <a:cubicBezTo>
                    <a:pt x="84" y="322"/>
                    <a:pt x="96" y="358"/>
                    <a:pt x="84" y="369"/>
                  </a:cubicBezTo>
                  <a:cubicBezTo>
                    <a:pt x="84" y="381"/>
                    <a:pt x="84" y="405"/>
                    <a:pt x="60" y="405"/>
                  </a:cubicBezTo>
                  <a:cubicBezTo>
                    <a:pt x="48" y="417"/>
                    <a:pt x="60" y="429"/>
                    <a:pt x="48" y="441"/>
                  </a:cubicBezTo>
                  <a:cubicBezTo>
                    <a:pt x="36" y="441"/>
                    <a:pt x="48" y="465"/>
                    <a:pt x="48" y="477"/>
                  </a:cubicBezTo>
                  <a:cubicBezTo>
                    <a:pt x="48" y="489"/>
                    <a:pt x="36" y="512"/>
                    <a:pt x="48" y="524"/>
                  </a:cubicBezTo>
                  <a:cubicBezTo>
                    <a:pt x="48" y="524"/>
                    <a:pt x="60" y="536"/>
                    <a:pt x="48" y="536"/>
                  </a:cubicBezTo>
                  <a:cubicBezTo>
                    <a:pt x="36" y="536"/>
                    <a:pt x="36" y="536"/>
                    <a:pt x="36" y="548"/>
                  </a:cubicBezTo>
                  <a:cubicBezTo>
                    <a:pt x="36" y="548"/>
                    <a:pt x="36" y="560"/>
                    <a:pt x="24" y="560"/>
                  </a:cubicBezTo>
                  <a:cubicBezTo>
                    <a:pt x="0" y="560"/>
                    <a:pt x="0" y="560"/>
                    <a:pt x="0" y="584"/>
                  </a:cubicBezTo>
                  <a:cubicBezTo>
                    <a:pt x="0" y="584"/>
                    <a:pt x="24" y="596"/>
                    <a:pt x="36" y="596"/>
                  </a:cubicBezTo>
                  <a:cubicBezTo>
                    <a:pt x="84" y="608"/>
                    <a:pt x="119" y="620"/>
                    <a:pt x="143" y="620"/>
                  </a:cubicBezTo>
                  <a:lnTo>
                    <a:pt x="155" y="620"/>
                  </a:lnTo>
                  <a:lnTo>
                    <a:pt x="167" y="643"/>
                  </a:lnTo>
                  <a:cubicBezTo>
                    <a:pt x="167" y="643"/>
                    <a:pt x="179" y="655"/>
                    <a:pt x="215" y="667"/>
                  </a:cubicBezTo>
                  <a:cubicBezTo>
                    <a:pt x="238" y="679"/>
                    <a:pt x="274" y="679"/>
                    <a:pt x="286" y="703"/>
                  </a:cubicBezTo>
                  <a:lnTo>
                    <a:pt x="334" y="703"/>
                  </a:lnTo>
                  <a:lnTo>
                    <a:pt x="334" y="679"/>
                  </a:lnTo>
                  <a:cubicBezTo>
                    <a:pt x="346" y="667"/>
                    <a:pt x="334" y="655"/>
                    <a:pt x="346" y="643"/>
                  </a:cubicBezTo>
                  <a:lnTo>
                    <a:pt x="346" y="608"/>
                  </a:lnTo>
                  <a:lnTo>
                    <a:pt x="346" y="584"/>
                  </a:lnTo>
                  <a:cubicBezTo>
                    <a:pt x="346" y="584"/>
                    <a:pt x="357" y="584"/>
                    <a:pt x="334" y="560"/>
                  </a:cubicBezTo>
                  <a:cubicBezTo>
                    <a:pt x="381" y="560"/>
                    <a:pt x="346" y="548"/>
                    <a:pt x="346" y="548"/>
                  </a:cubicBezTo>
                  <a:cubicBezTo>
                    <a:pt x="357" y="548"/>
                    <a:pt x="334" y="524"/>
                    <a:pt x="357" y="500"/>
                  </a:cubicBezTo>
                  <a:cubicBezTo>
                    <a:pt x="381" y="500"/>
                    <a:pt x="357" y="489"/>
                    <a:pt x="381" y="477"/>
                  </a:cubicBezTo>
                  <a:cubicBezTo>
                    <a:pt x="393" y="465"/>
                    <a:pt x="381" y="429"/>
                    <a:pt x="393" y="429"/>
                  </a:cubicBezTo>
                  <a:cubicBezTo>
                    <a:pt x="405" y="417"/>
                    <a:pt x="405" y="405"/>
                    <a:pt x="417" y="381"/>
                  </a:cubicBezTo>
                  <a:cubicBezTo>
                    <a:pt x="429" y="369"/>
                    <a:pt x="429" y="358"/>
                    <a:pt x="453" y="346"/>
                  </a:cubicBezTo>
                  <a:cubicBezTo>
                    <a:pt x="477" y="322"/>
                    <a:pt x="488" y="298"/>
                    <a:pt x="512" y="262"/>
                  </a:cubicBezTo>
                  <a:cubicBezTo>
                    <a:pt x="524" y="250"/>
                    <a:pt x="524" y="239"/>
                    <a:pt x="536" y="227"/>
                  </a:cubicBezTo>
                  <a:cubicBezTo>
                    <a:pt x="560" y="215"/>
                    <a:pt x="560" y="191"/>
                    <a:pt x="560" y="179"/>
                  </a:cubicBezTo>
                  <a:lnTo>
                    <a:pt x="560" y="143"/>
                  </a:lnTo>
                  <a:cubicBezTo>
                    <a:pt x="560" y="143"/>
                    <a:pt x="560" y="131"/>
                    <a:pt x="488" y="119"/>
                  </a:cubicBezTo>
                  <a:lnTo>
                    <a:pt x="477" y="108"/>
                  </a:lnTo>
                  <a:cubicBezTo>
                    <a:pt x="465" y="96"/>
                    <a:pt x="441" y="72"/>
                    <a:pt x="393" y="60"/>
                  </a:cubicBezTo>
                  <a:cubicBezTo>
                    <a:pt x="357" y="48"/>
                    <a:pt x="346" y="48"/>
                    <a:pt x="322" y="24"/>
                  </a:cubicBezTo>
                  <a:cubicBezTo>
                    <a:pt x="262" y="0"/>
                    <a:pt x="227" y="0"/>
                    <a:pt x="22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3"/>
            <p:cNvSpPr/>
            <p:nvPr/>
          </p:nvSpPr>
          <p:spPr>
            <a:xfrm>
              <a:off x="5751900" y="5372325"/>
              <a:ext cx="20250" cy="32950"/>
            </a:xfrm>
            <a:custGeom>
              <a:avLst/>
              <a:gdLst/>
              <a:ahLst/>
              <a:cxnLst/>
              <a:rect l="l" t="t" r="r" b="b"/>
              <a:pathLst>
                <a:path w="810" h="1318" extrusionOk="0">
                  <a:moveTo>
                    <a:pt x="298" y="401"/>
                  </a:moveTo>
                  <a:cubicBezTo>
                    <a:pt x="298" y="401"/>
                    <a:pt x="310" y="401"/>
                    <a:pt x="310" y="413"/>
                  </a:cubicBezTo>
                  <a:cubicBezTo>
                    <a:pt x="298" y="413"/>
                    <a:pt x="298" y="413"/>
                    <a:pt x="298" y="401"/>
                  </a:cubicBezTo>
                  <a:close/>
                  <a:moveTo>
                    <a:pt x="518" y="0"/>
                  </a:moveTo>
                  <a:cubicBezTo>
                    <a:pt x="507" y="0"/>
                    <a:pt x="500" y="3"/>
                    <a:pt x="500" y="8"/>
                  </a:cubicBezTo>
                  <a:cubicBezTo>
                    <a:pt x="500" y="44"/>
                    <a:pt x="489" y="56"/>
                    <a:pt x="489" y="80"/>
                  </a:cubicBezTo>
                  <a:cubicBezTo>
                    <a:pt x="489" y="115"/>
                    <a:pt x="477" y="139"/>
                    <a:pt x="465" y="163"/>
                  </a:cubicBezTo>
                  <a:cubicBezTo>
                    <a:pt x="441" y="175"/>
                    <a:pt x="441" y="187"/>
                    <a:pt x="429" y="199"/>
                  </a:cubicBezTo>
                  <a:cubicBezTo>
                    <a:pt x="429" y="222"/>
                    <a:pt x="417" y="234"/>
                    <a:pt x="417" y="246"/>
                  </a:cubicBezTo>
                  <a:cubicBezTo>
                    <a:pt x="417" y="258"/>
                    <a:pt x="417" y="258"/>
                    <a:pt x="405" y="282"/>
                  </a:cubicBezTo>
                  <a:cubicBezTo>
                    <a:pt x="381" y="282"/>
                    <a:pt x="417" y="294"/>
                    <a:pt x="405" y="294"/>
                  </a:cubicBezTo>
                  <a:cubicBezTo>
                    <a:pt x="369" y="294"/>
                    <a:pt x="381" y="306"/>
                    <a:pt x="369" y="318"/>
                  </a:cubicBezTo>
                  <a:cubicBezTo>
                    <a:pt x="369" y="342"/>
                    <a:pt x="322" y="318"/>
                    <a:pt x="358" y="353"/>
                  </a:cubicBezTo>
                  <a:lnTo>
                    <a:pt x="346" y="353"/>
                  </a:lnTo>
                  <a:cubicBezTo>
                    <a:pt x="322" y="365"/>
                    <a:pt x="298" y="353"/>
                    <a:pt x="322" y="401"/>
                  </a:cubicBezTo>
                  <a:lnTo>
                    <a:pt x="286" y="401"/>
                  </a:lnTo>
                  <a:cubicBezTo>
                    <a:pt x="298" y="413"/>
                    <a:pt x="286" y="425"/>
                    <a:pt x="262" y="437"/>
                  </a:cubicBezTo>
                  <a:cubicBezTo>
                    <a:pt x="262" y="437"/>
                    <a:pt x="250" y="437"/>
                    <a:pt x="250" y="461"/>
                  </a:cubicBezTo>
                  <a:cubicBezTo>
                    <a:pt x="262" y="472"/>
                    <a:pt x="286" y="484"/>
                    <a:pt x="239" y="484"/>
                  </a:cubicBezTo>
                  <a:cubicBezTo>
                    <a:pt x="227" y="484"/>
                    <a:pt x="239" y="496"/>
                    <a:pt x="250" y="496"/>
                  </a:cubicBezTo>
                  <a:cubicBezTo>
                    <a:pt x="250" y="496"/>
                    <a:pt x="250" y="496"/>
                    <a:pt x="250" y="496"/>
                  </a:cubicBezTo>
                  <a:lnTo>
                    <a:pt x="250" y="496"/>
                  </a:lnTo>
                  <a:cubicBezTo>
                    <a:pt x="247" y="496"/>
                    <a:pt x="243" y="496"/>
                    <a:pt x="239" y="496"/>
                  </a:cubicBezTo>
                  <a:cubicBezTo>
                    <a:pt x="242" y="504"/>
                    <a:pt x="245" y="507"/>
                    <a:pt x="247" y="507"/>
                  </a:cubicBezTo>
                  <a:cubicBezTo>
                    <a:pt x="250" y="507"/>
                    <a:pt x="250" y="497"/>
                    <a:pt x="250" y="496"/>
                  </a:cubicBezTo>
                  <a:lnTo>
                    <a:pt x="250" y="496"/>
                  </a:lnTo>
                  <a:cubicBezTo>
                    <a:pt x="282" y="497"/>
                    <a:pt x="265" y="499"/>
                    <a:pt x="286" y="520"/>
                  </a:cubicBezTo>
                  <a:cubicBezTo>
                    <a:pt x="250" y="520"/>
                    <a:pt x="262" y="544"/>
                    <a:pt x="250" y="556"/>
                  </a:cubicBezTo>
                  <a:cubicBezTo>
                    <a:pt x="239" y="556"/>
                    <a:pt x="239" y="592"/>
                    <a:pt x="239" y="603"/>
                  </a:cubicBezTo>
                  <a:cubicBezTo>
                    <a:pt x="239" y="627"/>
                    <a:pt x="239" y="663"/>
                    <a:pt x="227" y="675"/>
                  </a:cubicBezTo>
                  <a:cubicBezTo>
                    <a:pt x="203" y="723"/>
                    <a:pt x="191" y="746"/>
                    <a:pt x="179" y="794"/>
                  </a:cubicBezTo>
                  <a:cubicBezTo>
                    <a:pt x="167" y="806"/>
                    <a:pt x="167" y="842"/>
                    <a:pt x="143" y="853"/>
                  </a:cubicBezTo>
                  <a:cubicBezTo>
                    <a:pt x="131" y="865"/>
                    <a:pt x="131" y="913"/>
                    <a:pt x="119" y="925"/>
                  </a:cubicBezTo>
                  <a:cubicBezTo>
                    <a:pt x="108" y="949"/>
                    <a:pt x="108" y="961"/>
                    <a:pt x="108" y="996"/>
                  </a:cubicBezTo>
                  <a:cubicBezTo>
                    <a:pt x="84" y="1020"/>
                    <a:pt x="72" y="1032"/>
                    <a:pt x="72" y="1080"/>
                  </a:cubicBezTo>
                  <a:cubicBezTo>
                    <a:pt x="72" y="1092"/>
                    <a:pt x="84" y="1115"/>
                    <a:pt x="72" y="1115"/>
                  </a:cubicBezTo>
                  <a:cubicBezTo>
                    <a:pt x="60" y="1115"/>
                    <a:pt x="60" y="1127"/>
                    <a:pt x="60" y="1127"/>
                  </a:cubicBezTo>
                  <a:cubicBezTo>
                    <a:pt x="60" y="1139"/>
                    <a:pt x="48" y="1139"/>
                    <a:pt x="24" y="1151"/>
                  </a:cubicBezTo>
                  <a:cubicBezTo>
                    <a:pt x="12" y="1151"/>
                    <a:pt x="0" y="1163"/>
                    <a:pt x="0" y="1187"/>
                  </a:cubicBezTo>
                  <a:lnTo>
                    <a:pt x="24" y="1211"/>
                  </a:lnTo>
                  <a:cubicBezTo>
                    <a:pt x="72" y="1223"/>
                    <a:pt x="119" y="1246"/>
                    <a:pt x="131" y="1246"/>
                  </a:cubicBezTo>
                  <a:lnTo>
                    <a:pt x="143" y="1246"/>
                  </a:lnTo>
                  <a:lnTo>
                    <a:pt x="167" y="1258"/>
                  </a:lnTo>
                  <a:cubicBezTo>
                    <a:pt x="167" y="1270"/>
                    <a:pt x="179" y="1270"/>
                    <a:pt x="203" y="1294"/>
                  </a:cubicBezTo>
                  <a:cubicBezTo>
                    <a:pt x="239" y="1306"/>
                    <a:pt x="262" y="1306"/>
                    <a:pt x="286" y="1318"/>
                  </a:cubicBezTo>
                  <a:lnTo>
                    <a:pt x="298" y="1318"/>
                  </a:lnTo>
                  <a:cubicBezTo>
                    <a:pt x="298" y="1318"/>
                    <a:pt x="298" y="1306"/>
                    <a:pt x="322" y="1306"/>
                  </a:cubicBezTo>
                  <a:cubicBezTo>
                    <a:pt x="334" y="1306"/>
                    <a:pt x="334" y="1306"/>
                    <a:pt x="334" y="1294"/>
                  </a:cubicBezTo>
                  <a:cubicBezTo>
                    <a:pt x="334" y="1270"/>
                    <a:pt x="334" y="1258"/>
                    <a:pt x="358" y="1246"/>
                  </a:cubicBezTo>
                  <a:cubicBezTo>
                    <a:pt x="369" y="1211"/>
                    <a:pt x="369" y="1187"/>
                    <a:pt x="381" y="1151"/>
                  </a:cubicBezTo>
                  <a:cubicBezTo>
                    <a:pt x="393" y="1139"/>
                    <a:pt x="381" y="1115"/>
                    <a:pt x="393" y="1092"/>
                  </a:cubicBezTo>
                  <a:cubicBezTo>
                    <a:pt x="417" y="1080"/>
                    <a:pt x="417" y="1056"/>
                    <a:pt x="417" y="1032"/>
                  </a:cubicBezTo>
                  <a:cubicBezTo>
                    <a:pt x="417" y="1020"/>
                    <a:pt x="429" y="1020"/>
                    <a:pt x="417" y="1008"/>
                  </a:cubicBezTo>
                  <a:cubicBezTo>
                    <a:pt x="453" y="1008"/>
                    <a:pt x="429" y="973"/>
                    <a:pt x="441" y="961"/>
                  </a:cubicBezTo>
                  <a:cubicBezTo>
                    <a:pt x="477" y="949"/>
                    <a:pt x="441" y="901"/>
                    <a:pt x="477" y="889"/>
                  </a:cubicBezTo>
                  <a:cubicBezTo>
                    <a:pt x="489" y="877"/>
                    <a:pt x="489" y="853"/>
                    <a:pt x="489" y="830"/>
                  </a:cubicBezTo>
                  <a:cubicBezTo>
                    <a:pt x="500" y="794"/>
                    <a:pt x="500" y="758"/>
                    <a:pt x="512" y="723"/>
                  </a:cubicBezTo>
                  <a:lnTo>
                    <a:pt x="560" y="639"/>
                  </a:lnTo>
                  <a:cubicBezTo>
                    <a:pt x="572" y="603"/>
                    <a:pt x="596" y="580"/>
                    <a:pt x="620" y="544"/>
                  </a:cubicBezTo>
                  <a:cubicBezTo>
                    <a:pt x="655" y="496"/>
                    <a:pt x="679" y="437"/>
                    <a:pt x="715" y="401"/>
                  </a:cubicBezTo>
                  <a:cubicBezTo>
                    <a:pt x="727" y="365"/>
                    <a:pt x="739" y="318"/>
                    <a:pt x="774" y="294"/>
                  </a:cubicBezTo>
                  <a:cubicBezTo>
                    <a:pt x="786" y="258"/>
                    <a:pt x="798" y="234"/>
                    <a:pt x="798" y="199"/>
                  </a:cubicBezTo>
                  <a:cubicBezTo>
                    <a:pt x="798" y="187"/>
                    <a:pt x="810" y="175"/>
                    <a:pt x="810" y="163"/>
                  </a:cubicBezTo>
                  <a:cubicBezTo>
                    <a:pt x="810" y="139"/>
                    <a:pt x="810" y="139"/>
                    <a:pt x="774" y="115"/>
                  </a:cubicBezTo>
                  <a:lnTo>
                    <a:pt x="750" y="103"/>
                  </a:lnTo>
                  <a:cubicBezTo>
                    <a:pt x="739" y="80"/>
                    <a:pt x="727" y="68"/>
                    <a:pt x="667" y="56"/>
                  </a:cubicBezTo>
                  <a:cubicBezTo>
                    <a:pt x="631" y="44"/>
                    <a:pt x="608" y="44"/>
                    <a:pt x="596" y="20"/>
                  </a:cubicBezTo>
                  <a:cubicBezTo>
                    <a:pt x="561" y="6"/>
                    <a:pt x="534" y="0"/>
                    <a:pt x="51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3"/>
            <p:cNvSpPr/>
            <p:nvPr/>
          </p:nvSpPr>
          <p:spPr>
            <a:xfrm>
              <a:off x="5777800" y="5312800"/>
              <a:ext cx="20550" cy="32950"/>
            </a:xfrm>
            <a:custGeom>
              <a:avLst/>
              <a:gdLst/>
              <a:ahLst/>
              <a:cxnLst/>
              <a:rect l="l" t="t" r="r" b="b"/>
              <a:pathLst>
                <a:path w="822" h="1318" extrusionOk="0">
                  <a:moveTo>
                    <a:pt x="298" y="401"/>
                  </a:moveTo>
                  <a:cubicBezTo>
                    <a:pt x="298" y="401"/>
                    <a:pt x="322" y="401"/>
                    <a:pt x="322" y="413"/>
                  </a:cubicBezTo>
                  <a:cubicBezTo>
                    <a:pt x="298" y="413"/>
                    <a:pt x="298" y="413"/>
                    <a:pt x="298" y="401"/>
                  </a:cubicBezTo>
                  <a:close/>
                  <a:moveTo>
                    <a:pt x="525" y="0"/>
                  </a:moveTo>
                  <a:cubicBezTo>
                    <a:pt x="516" y="0"/>
                    <a:pt x="512" y="3"/>
                    <a:pt x="512" y="8"/>
                  </a:cubicBezTo>
                  <a:cubicBezTo>
                    <a:pt x="512" y="44"/>
                    <a:pt x="500" y="56"/>
                    <a:pt x="500" y="79"/>
                  </a:cubicBezTo>
                  <a:cubicBezTo>
                    <a:pt x="500" y="115"/>
                    <a:pt x="476" y="139"/>
                    <a:pt x="465" y="163"/>
                  </a:cubicBezTo>
                  <a:cubicBezTo>
                    <a:pt x="453" y="175"/>
                    <a:pt x="453" y="187"/>
                    <a:pt x="441" y="198"/>
                  </a:cubicBezTo>
                  <a:cubicBezTo>
                    <a:pt x="441" y="222"/>
                    <a:pt x="417" y="234"/>
                    <a:pt x="417" y="246"/>
                  </a:cubicBezTo>
                  <a:cubicBezTo>
                    <a:pt x="417" y="258"/>
                    <a:pt x="417" y="258"/>
                    <a:pt x="405" y="282"/>
                  </a:cubicBezTo>
                  <a:cubicBezTo>
                    <a:pt x="393" y="282"/>
                    <a:pt x="417" y="294"/>
                    <a:pt x="405" y="294"/>
                  </a:cubicBezTo>
                  <a:cubicBezTo>
                    <a:pt x="381" y="294"/>
                    <a:pt x="393" y="306"/>
                    <a:pt x="381" y="317"/>
                  </a:cubicBezTo>
                  <a:cubicBezTo>
                    <a:pt x="381" y="341"/>
                    <a:pt x="334" y="317"/>
                    <a:pt x="357" y="353"/>
                  </a:cubicBezTo>
                  <a:lnTo>
                    <a:pt x="346" y="353"/>
                  </a:lnTo>
                  <a:cubicBezTo>
                    <a:pt x="334" y="365"/>
                    <a:pt x="298" y="353"/>
                    <a:pt x="334" y="401"/>
                  </a:cubicBezTo>
                  <a:lnTo>
                    <a:pt x="286" y="401"/>
                  </a:lnTo>
                  <a:cubicBezTo>
                    <a:pt x="298" y="413"/>
                    <a:pt x="286" y="425"/>
                    <a:pt x="274" y="437"/>
                  </a:cubicBezTo>
                  <a:cubicBezTo>
                    <a:pt x="274" y="437"/>
                    <a:pt x="262" y="437"/>
                    <a:pt x="262" y="460"/>
                  </a:cubicBezTo>
                  <a:cubicBezTo>
                    <a:pt x="274" y="472"/>
                    <a:pt x="286" y="484"/>
                    <a:pt x="238" y="484"/>
                  </a:cubicBezTo>
                  <a:cubicBezTo>
                    <a:pt x="226" y="484"/>
                    <a:pt x="238" y="496"/>
                    <a:pt x="262" y="496"/>
                  </a:cubicBezTo>
                  <a:cubicBezTo>
                    <a:pt x="262" y="496"/>
                    <a:pt x="262" y="496"/>
                    <a:pt x="262" y="496"/>
                  </a:cubicBezTo>
                  <a:lnTo>
                    <a:pt x="262" y="496"/>
                  </a:lnTo>
                  <a:cubicBezTo>
                    <a:pt x="257" y="496"/>
                    <a:pt x="250" y="496"/>
                    <a:pt x="238" y="496"/>
                  </a:cubicBezTo>
                  <a:cubicBezTo>
                    <a:pt x="246" y="504"/>
                    <a:pt x="252" y="507"/>
                    <a:pt x="255" y="507"/>
                  </a:cubicBezTo>
                  <a:cubicBezTo>
                    <a:pt x="261" y="507"/>
                    <a:pt x="262" y="498"/>
                    <a:pt x="262" y="496"/>
                  </a:cubicBezTo>
                  <a:lnTo>
                    <a:pt x="262" y="496"/>
                  </a:lnTo>
                  <a:cubicBezTo>
                    <a:pt x="277" y="497"/>
                    <a:pt x="268" y="502"/>
                    <a:pt x="286" y="520"/>
                  </a:cubicBezTo>
                  <a:cubicBezTo>
                    <a:pt x="262" y="520"/>
                    <a:pt x="274" y="544"/>
                    <a:pt x="262" y="556"/>
                  </a:cubicBezTo>
                  <a:cubicBezTo>
                    <a:pt x="238" y="556"/>
                    <a:pt x="238" y="591"/>
                    <a:pt x="238" y="603"/>
                  </a:cubicBezTo>
                  <a:cubicBezTo>
                    <a:pt x="238" y="627"/>
                    <a:pt x="238" y="663"/>
                    <a:pt x="226" y="675"/>
                  </a:cubicBezTo>
                  <a:cubicBezTo>
                    <a:pt x="215" y="722"/>
                    <a:pt x="203" y="746"/>
                    <a:pt x="179" y="794"/>
                  </a:cubicBezTo>
                  <a:cubicBezTo>
                    <a:pt x="167" y="806"/>
                    <a:pt x="167" y="841"/>
                    <a:pt x="155" y="853"/>
                  </a:cubicBezTo>
                  <a:cubicBezTo>
                    <a:pt x="143" y="865"/>
                    <a:pt x="143" y="913"/>
                    <a:pt x="119" y="925"/>
                  </a:cubicBezTo>
                  <a:cubicBezTo>
                    <a:pt x="107" y="948"/>
                    <a:pt x="107" y="960"/>
                    <a:pt x="107" y="996"/>
                  </a:cubicBezTo>
                  <a:cubicBezTo>
                    <a:pt x="95" y="1020"/>
                    <a:pt x="84" y="1032"/>
                    <a:pt x="84" y="1079"/>
                  </a:cubicBezTo>
                  <a:cubicBezTo>
                    <a:pt x="84" y="1091"/>
                    <a:pt x="95" y="1115"/>
                    <a:pt x="84" y="1115"/>
                  </a:cubicBezTo>
                  <a:cubicBezTo>
                    <a:pt x="60" y="1115"/>
                    <a:pt x="60" y="1127"/>
                    <a:pt x="60" y="1127"/>
                  </a:cubicBezTo>
                  <a:cubicBezTo>
                    <a:pt x="60" y="1139"/>
                    <a:pt x="48" y="1139"/>
                    <a:pt x="36" y="1151"/>
                  </a:cubicBezTo>
                  <a:cubicBezTo>
                    <a:pt x="24" y="1151"/>
                    <a:pt x="0" y="1163"/>
                    <a:pt x="0" y="1187"/>
                  </a:cubicBezTo>
                  <a:lnTo>
                    <a:pt x="36" y="1210"/>
                  </a:lnTo>
                  <a:cubicBezTo>
                    <a:pt x="84" y="1222"/>
                    <a:pt x="119" y="1246"/>
                    <a:pt x="143" y="1246"/>
                  </a:cubicBezTo>
                  <a:lnTo>
                    <a:pt x="155" y="1246"/>
                  </a:lnTo>
                  <a:lnTo>
                    <a:pt x="167" y="1258"/>
                  </a:lnTo>
                  <a:cubicBezTo>
                    <a:pt x="167" y="1270"/>
                    <a:pt x="179" y="1270"/>
                    <a:pt x="215" y="1294"/>
                  </a:cubicBezTo>
                  <a:cubicBezTo>
                    <a:pt x="238" y="1306"/>
                    <a:pt x="274" y="1306"/>
                    <a:pt x="286" y="1318"/>
                  </a:cubicBezTo>
                  <a:lnTo>
                    <a:pt x="298" y="1318"/>
                  </a:lnTo>
                  <a:cubicBezTo>
                    <a:pt x="298" y="1318"/>
                    <a:pt x="298" y="1306"/>
                    <a:pt x="334" y="1306"/>
                  </a:cubicBezTo>
                  <a:cubicBezTo>
                    <a:pt x="346" y="1306"/>
                    <a:pt x="346" y="1306"/>
                    <a:pt x="346" y="1294"/>
                  </a:cubicBezTo>
                  <a:cubicBezTo>
                    <a:pt x="346" y="1270"/>
                    <a:pt x="346" y="1258"/>
                    <a:pt x="357" y="1246"/>
                  </a:cubicBezTo>
                  <a:cubicBezTo>
                    <a:pt x="369" y="1210"/>
                    <a:pt x="369" y="1187"/>
                    <a:pt x="393" y="1151"/>
                  </a:cubicBezTo>
                  <a:cubicBezTo>
                    <a:pt x="405" y="1139"/>
                    <a:pt x="393" y="1115"/>
                    <a:pt x="405" y="1091"/>
                  </a:cubicBezTo>
                  <a:cubicBezTo>
                    <a:pt x="417" y="1079"/>
                    <a:pt x="417" y="1056"/>
                    <a:pt x="417" y="1032"/>
                  </a:cubicBezTo>
                  <a:cubicBezTo>
                    <a:pt x="417" y="1020"/>
                    <a:pt x="429" y="1020"/>
                    <a:pt x="417" y="1008"/>
                  </a:cubicBezTo>
                  <a:cubicBezTo>
                    <a:pt x="465" y="1008"/>
                    <a:pt x="429" y="972"/>
                    <a:pt x="453" y="960"/>
                  </a:cubicBezTo>
                  <a:cubicBezTo>
                    <a:pt x="476" y="948"/>
                    <a:pt x="453" y="901"/>
                    <a:pt x="476" y="889"/>
                  </a:cubicBezTo>
                  <a:cubicBezTo>
                    <a:pt x="488" y="877"/>
                    <a:pt x="488" y="853"/>
                    <a:pt x="488" y="829"/>
                  </a:cubicBezTo>
                  <a:cubicBezTo>
                    <a:pt x="512" y="794"/>
                    <a:pt x="512" y="758"/>
                    <a:pt x="524" y="722"/>
                  </a:cubicBezTo>
                  <a:lnTo>
                    <a:pt x="572" y="639"/>
                  </a:lnTo>
                  <a:cubicBezTo>
                    <a:pt x="584" y="603"/>
                    <a:pt x="596" y="579"/>
                    <a:pt x="631" y="544"/>
                  </a:cubicBezTo>
                  <a:cubicBezTo>
                    <a:pt x="655" y="496"/>
                    <a:pt x="691" y="437"/>
                    <a:pt x="715" y="401"/>
                  </a:cubicBezTo>
                  <a:cubicBezTo>
                    <a:pt x="727" y="365"/>
                    <a:pt x="750" y="317"/>
                    <a:pt x="774" y="294"/>
                  </a:cubicBezTo>
                  <a:cubicBezTo>
                    <a:pt x="786" y="258"/>
                    <a:pt x="810" y="234"/>
                    <a:pt x="810" y="198"/>
                  </a:cubicBezTo>
                  <a:cubicBezTo>
                    <a:pt x="810" y="187"/>
                    <a:pt x="822" y="175"/>
                    <a:pt x="822" y="163"/>
                  </a:cubicBezTo>
                  <a:cubicBezTo>
                    <a:pt x="822" y="139"/>
                    <a:pt x="822" y="139"/>
                    <a:pt x="774" y="115"/>
                  </a:cubicBezTo>
                  <a:lnTo>
                    <a:pt x="762" y="103"/>
                  </a:lnTo>
                  <a:cubicBezTo>
                    <a:pt x="750" y="79"/>
                    <a:pt x="727" y="67"/>
                    <a:pt x="679" y="56"/>
                  </a:cubicBezTo>
                  <a:cubicBezTo>
                    <a:pt x="643" y="44"/>
                    <a:pt x="607" y="44"/>
                    <a:pt x="596" y="20"/>
                  </a:cubicBezTo>
                  <a:cubicBezTo>
                    <a:pt x="561" y="6"/>
                    <a:pt x="538" y="0"/>
                    <a:pt x="52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3"/>
            <p:cNvSpPr/>
            <p:nvPr/>
          </p:nvSpPr>
          <p:spPr>
            <a:xfrm>
              <a:off x="5803700" y="5253250"/>
              <a:ext cx="20250" cy="32975"/>
            </a:xfrm>
            <a:custGeom>
              <a:avLst/>
              <a:gdLst/>
              <a:ahLst/>
              <a:cxnLst/>
              <a:rect l="l" t="t" r="r" b="b"/>
              <a:pathLst>
                <a:path w="810" h="1319" extrusionOk="0">
                  <a:moveTo>
                    <a:pt x="298" y="402"/>
                  </a:moveTo>
                  <a:cubicBezTo>
                    <a:pt x="298" y="402"/>
                    <a:pt x="310" y="402"/>
                    <a:pt x="310" y="413"/>
                  </a:cubicBezTo>
                  <a:cubicBezTo>
                    <a:pt x="298" y="413"/>
                    <a:pt x="298" y="413"/>
                    <a:pt x="298" y="402"/>
                  </a:cubicBezTo>
                  <a:close/>
                  <a:moveTo>
                    <a:pt x="518" y="1"/>
                  </a:moveTo>
                  <a:cubicBezTo>
                    <a:pt x="506" y="1"/>
                    <a:pt x="500" y="4"/>
                    <a:pt x="500" y="9"/>
                  </a:cubicBezTo>
                  <a:cubicBezTo>
                    <a:pt x="500" y="44"/>
                    <a:pt x="488" y="56"/>
                    <a:pt x="488" y="80"/>
                  </a:cubicBezTo>
                  <a:cubicBezTo>
                    <a:pt x="488" y="116"/>
                    <a:pt x="476" y="140"/>
                    <a:pt x="453" y="163"/>
                  </a:cubicBezTo>
                  <a:cubicBezTo>
                    <a:pt x="441" y="175"/>
                    <a:pt x="441" y="187"/>
                    <a:pt x="429" y="199"/>
                  </a:cubicBezTo>
                  <a:cubicBezTo>
                    <a:pt x="429" y="223"/>
                    <a:pt x="417" y="235"/>
                    <a:pt x="417" y="247"/>
                  </a:cubicBezTo>
                  <a:cubicBezTo>
                    <a:pt x="417" y="259"/>
                    <a:pt x="417" y="259"/>
                    <a:pt x="393" y="283"/>
                  </a:cubicBezTo>
                  <a:cubicBezTo>
                    <a:pt x="381" y="283"/>
                    <a:pt x="417" y="294"/>
                    <a:pt x="393" y="294"/>
                  </a:cubicBezTo>
                  <a:cubicBezTo>
                    <a:pt x="369" y="294"/>
                    <a:pt x="381" y="306"/>
                    <a:pt x="369" y="318"/>
                  </a:cubicBezTo>
                  <a:cubicBezTo>
                    <a:pt x="369" y="342"/>
                    <a:pt x="322" y="318"/>
                    <a:pt x="357" y="354"/>
                  </a:cubicBezTo>
                  <a:lnTo>
                    <a:pt x="333" y="354"/>
                  </a:lnTo>
                  <a:cubicBezTo>
                    <a:pt x="322" y="366"/>
                    <a:pt x="298" y="354"/>
                    <a:pt x="322" y="402"/>
                  </a:cubicBezTo>
                  <a:lnTo>
                    <a:pt x="274" y="402"/>
                  </a:lnTo>
                  <a:cubicBezTo>
                    <a:pt x="298" y="413"/>
                    <a:pt x="274" y="425"/>
                    <a:pt x="262" y="437"/>
                  </a:cubicBezTo>
                  <a:cubicBezTo>
                    <a:pt x="262" y="437"/>
                    <a:pt x="250" y="437"/>
                    <a:pt x="250" y="461"/>
                  </a:cubicBezTo>
                  <a:cubicBezTo>
                    <a:pt x="262" y="473"/>
                    <a:pt x="274" y="485"/>
                    <a:pt x="238" y="485"/>
                  </a:cubicBezTo>
                  <a:cubicBezTo>
                    <a:pt x="214" y="485"/>
                    <a:pt x="238" y="497"/>
                    <a:pt x="250" y="497"/>
                  </a:cubicBezTo>
                  <a:cubicBezTo>
                    <a:pt x="250" y="497"/>
                    <a:pt x="250" y="497"/>
                    <a:pt x="250" y="497"/>
                  </a:cubicBezTo>
                  <a:lnTo>
                    <a:pt x="250" y="497"/>
                  </a:lnTo>
                  <a:cubicBezTo>
                    <a:pt x="247" y="497"/>
                    <a:pt x="243" y="497"/>
                    <a:pt x="238" y="497"/>
                  </a:cubicBezTo>
                  <a:cubicBezTo>
                    <a:pt x="242" y="505"/>
                    <a:pt x="245" y="507"/>
                    <a:pt x="247" y="507"/>
                  </a:cubicBezTo>
                  <a:cubicBezTo>
                    <a:pt x="250" y="507"/>
                    <a:pt x="250" y="498"/>
                    <a:pt x="250" y="497"/>
                  </a:cubicBezTo>
                  <a:lnTo>
                    <a:pt x="250" y="497"/>
                  </a:lnTo>
                  <a:cubicBezTo>
                    <a:pt x="271" y="497"/>
                    <a:pt x="264" y="500"/>
                    <a:pt x="274" y="521"/>
                  </a:cubicBezTo>
                  <a:cubicBezTo>
                    <a:pt x="250" y="521"/>
                    <a:pt x="262" y="544"/>
                    <a:pt x="250" y="556"/>
                  </a:cubicBezTo>
                  <a:cubicBezTo>
                    <a:pt x="238" y="556"/>
                    <a:pt x="238" y="592"/>
                    <a:pt x="238" y="604"/>
                  </a:cubicBezTo>
                  <a:cubicBezTo>
                    <a:pt x="238" y="628"/>
                    <a:pt x="238" y="664"/>
                    <a:pt x="214" y="675"/>
                  </a:cubicBezTo>
                  <a:cubicBezTo>
                    <a:pt x="202" y="723"/>
                    <a:pt x="191" y="747"/>
                    <a:pt x="179" y="794"/>
                  </a:cubicBezTo>
                  <a:cubicBezTo>
                    <a:pt x="155" y="806"/>
                    <a:pt x="155" y="842"/>
                    <a:pt x="143" y="854"/>
                  </a:cubicBezTo>
                  <a:cubicBezTo>
                    <a:pt x="131" y="866"/>
                    <a:pt x="131" y="914"/>
                    <a:pt x="119" y="925"/>
                  </a:cubicBezTo>
                  <a:cubicBezTo>
                    <a:pt x="95" y="949"/>
                    <a:pt x="95" y="961"/>
                    <a:pt x="95" y="997"/>
                  </a:cubicBezTo>
                  <a:cubicBezTo>
                    <a:pt x="83" y="1021"/>
                    <a:pt x="72" y="1033"/>
                    <a:pt x="72" y="1080"/>
                  </a:cubicBezTo>
                  <a:cubicBezTo>
                    <a:pt x="72" y="1092"/>
                    <a:pt x="83" y="1116"/>
                    <a:pt x="72" y="1116"/>
                  </a:cubicBezTo>
                  <a:cubicBezTo>
                    <a:pt x="60" y="1116"/>
                    <a:pt x="60" y="1128"/>
                    <a:pt x="60" y="1128"/>
                  </a:cubicBezTo>
                  <a:cubicBezTo>
                    <a:pt x="60" y="1140"/>
                    <a:pt x="36" y="1140"/>
                    <a:pt x="24" y="1152"/>
                  </a:cubicBezTo>
                  <a:cubicBezTo>
                    <a:pt x="12" y="1152"/>
                    <a:pt x="0" y="1164"/>
                    <a:pt x="0" y="1187"/>
                  </a:cubicBezTo>
                  <a:lnTo>
                    <a:pt x="24" y="1211"/>
                  </a:lnTo>
                  <a:cubicBezTo>
                    <a:pt x="72" y="1223"/>
                    <a:pt x="119" y="1247"/>
                    <a:pt x="131" y="1247"/>
                  </a:cubicBezTo>
                  <a:lnTo>
                    <a:pt x="143" y="1247"/>
                  </a:lnTo>
                  <a:lnTo>
                    <a:pt x="155" y="1259"/>
                  </a:lnTo>
                  <a:cubicBezTo>
                    <a:pt x="155" y="1271"/>
                    <a:pt x="179" y="1271"/>
                    <a:pt x="202" y="1295"/>
                  </a:cubicBezTo>
                  <a:cubicBezTo>
                    <a:pt x="238" y="1306"/>
                    <a:pt x="262" y="1306"/>
                    <a:pt x="274" y="1318"/>
                  </a:cubicBezTo>
                  <a:lnTo>
                    <a:pt x="298" y="1318"/>
                  </a:lnTo>
                  <a:cubicBezTo>
                    <a:pt x="298" y="1318"/>
                    <a:pt x="298" y="1306"/>
                    <a:pt x="322" y="1306"/>
                  </a:cubicBezTo>
                  <a:cubicBezTo>
                    <a:pt x="333" y="1306"/>
                    <a:pt x="333" y="1306"/>
                    <a:pt x="333" y="1295"/>
                  </a:cubicBezTo>
                  <a:cubicBezTo>
                    <a:pt x="333" y="1271"/>
                    <a:pt x="333" y="1259"/>
                    <a:pt x="345" y="1247"/>
                  </a:cubicBezTo>
                  <a:cubicBezTo>
                    <a:pt x="369" y="1211"/>
                    <a:pt x="369" y="1187"/>
                    <a:pt x="381" y="1152"/>
                  </a:cubicBezTo>
                  <a:cubicBezTo>
                    <a:pt x="393" y="1140"/>
                    <a:pt x="381" y="1116"/>
                    <a:pt x="393" y="1092"/>
                  </a:cubicBezTo>
                  <a:cubicBezTo>
                    <a:pt x="405" y="1080"/>
                    <a:pt x="405" y="1056"/>
                    <a:pt x="405" y="1033"/>
                  </a:cubicBezTo>
                  <a:cubicBezTo>
                    <a:pt x="405" y="1021"/>
                    <a:pt x="429" y="1021"/>
                    <a:pt x="405" y="1009"/>
                  </a:cubicBezTo>
                  <a:cubicBezTo>
                    <a:pt x="453" y="1009"/>
                    <a:pt x="429" y="973"/>
                    <a:pt x="441" y="961"/>
                  </a:cubicBezTo>
                  <a:cubicBezTo>
                    <a:pt x="464" y="949"/>
                    <a:pt x="441" y="902"/>
                    <a:pt x="464" y="890"/>
                  </a:cubicBezTo>
                  <a:cubicBezTo>
                    <a:pt x="488" y="878"/>
                    <a:pt x="488" y="854"/>
                    <a:pt x="488" y="830"/>
                  </a:cubicBezTo>
                  <a:cubicBezTo>
                    <a:pt x="500" y="794"/>
                    <a:pt x="500" y="759"/>
                    <a:pt x="512" y="723"/>
                  </a:cubicBezTo>
                  <a:lnTo>
                    <a:pt x="560" y="640"/>
                  </a:lnTo>
                  <a:cubicBezTo>
                    <a:pt x="572" y="604"/>
                    <a:pt x="583" y="580"/>
                    <a:pt x="619" y="544"/>
                  </a:cubicBezTo>
                  <a:cubicBezTo>
                    <a:pt x="643" y="497"/>
                    <a:pt x="679" y="437"/>
                    <a:pt x="703" y="402"/>
                  </a:cubicBezTo>
                  <a:cubicBezTo>
                    <a:pt x="726" y="366"/>
                    <a:pt x="738" y="318"/>
                    <a:pt x="762" y="294"/>
                  </a:cubicBezTo>
                  <a:cubicBezTo>
                    <a:pt x="786" y="259"/>
                    <a:pt x="798" y="235"/>
                    <a:pt x="798" y="199"/>
                  </a:cubicBezTo>
                  <a:cubicBezTo>
                    <a:pt x="798" y="187"/>
                    <a:pt x="810" y="175"/>
                    <a:pt x="810" y="163"/>
                  </a:cubicBezTo>
                  <a:cubicBezTo>
                    <a:pt x="810" y="140"/>
                    <a:pt x="810" y="140"/>
                    <a:pt x="762" y="116"/>
                  </a:cubicBezTo>
                  <a:lnTo>
                    <a:pt x="750" y="104"/>
                  </a:lnTo>
                  <a:cubicBezTo>
                    <a:pt x="738" y="80"/>
                    <a:pt x="726" y="68"/>
                    <a:pt x="667" y="56"/>
                  </a:cubicBezTo>
                  <a:cubicBezTo>
                    <a:pt x="631" y="44"/>
                    <a:pt x="607" y="44"/>
                    <a:pt x="595" y="21"/>
                  </a:cubicBezTo>
                  <a:cubicBezTo>
                    <a:pt x="561" y="7"/>
                    <a:pt x="534" y="1"/>
                    <a:pt x="51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3"/>
            <p:cNvSpPr/>
            <p:nvPr/>
          </p:nvSpPr>
          <p:spPr>
            <a:xfrm>
              <a:off x="5830475" y="5208800"/>
              <a:ext cx="13725" cy="17600"/>
            </a:xfrm>
            <a:custGeom>
              <a:avLst/>
              <a:gdLst/>
              <a:ahLst/>
              <a:cxnLst/>
              <a:rect l="l" t="t" r="r" b="b"/>
              <a:pathLst>
                <a:path w="549" h="704" extrusionOk="0">
                  <a:moveTo>
                    <a:pt x="215" y="1"/>
                  </a:moveTo>
                  <a:lnTo>
                    <a:pt x="215" y="48"/>
                  </a:lnTo>
                  <a:cubicBezTo>
                    <a:pt x="215" y="60"/>
                    <a:pt x="215" y="72"/>
                    <a:pt x="203" y="84"/>
                  </a:cubicBezTo>
                  <a:cubicBezTo>
                    <a:pt x="191" y="84"/>
                    <a:pt x="191" y="108"/>
                    <a:pt x="191" y="120"/>
                  </a:cubicBezTo>
                  <a:cubicBezTo>
                    <a:pt x="191" y="132"/>
                    <a:pt x="179" y="132"/>
                    <a:pt x="191" y="132"/>
                  </a:cubicBezTo>
                  <a:cubicBezTo>
                    <a:pt x="191" y="132"/>
                    <a:pt x="191" y="144"/>
                    <a:pt x="179" y="144"/>
                  </a:cubicBezTo>
                  <a:cubicBezTo>
                    <a:pt x="155" y="144"/>
                    <a:pt x="191" y="167"/>
                    <a:pt x="179" y="167"/>
                  </a:cubicBezTo>
                  <a:cubicBezTo>
                    <a:pt x="155" y="167"/>
                    <a:pt x="155" y="167"/>
                    <a:pt x="155" y="179"/>
                  </a:cubicBezTo>
                  <a:cubicBezTo>
                    <a:pt x="155" y="179"/>
                    <a:pt x="120" y="179"/>
                    <a:pt x="155" y="191"/>
                  </a:cubicBezTo>
                  <a:cubicBezTo>
                    <a:pt x="155" y="191"/>
                    <a:pt x="120" y="191"/>
                    <a:pt x="155" y="203"/>
                  </a:cubicBezTo>
                  <a:lnTo>
                    <a:pt x="132" y="203"/>
                  </a:lnTo>
                  <a:cubicBezTo>
                    <a:pt x="144" y="227"/>
                    <a:pt x="132" y="227"/>
                    <a:pt x="132" y="239"/>
                  </a:cubicBezTo>
                  <a:cubicBezTo>
                    <a:pt x="144" y="251"/>
                    <a:pt x="155" y="251"/>
                    <a:pt x="132" y="251"/>
                  </a:cubicBezTo>
                  <a:cubicBezTo>
                    <a:pt x="104" y="237"/>
                    <a:pt x="96" y="231"/>
                    <a:pt x="95" y="231"/>
                  </a:cubicBezTo>
                  <a:lnTo>
                    <a:pt x="95" y="231"/>
                  </a:lnTo>
                  <a:cubicBezTo>
                    <a:pt x="94" y="231"/>
                    <a:pt x="96" y="234"/>
                    <a:pt x="96" y="239"/>
                  </a:cubicBezTo>
                  <a:cubicBezTo>
                    <a:pt x="72" y="239"/>
                    <a:pt x="96" y="251"/>
                    <a:pt x="84" y="251"/>
                  </a:cubicBezTo>
                  <a:cubicBezTo>
                    <a:pt x="72" y="251"/>
                    <a:pt x="72" y="263"/>
                    <a:pt x="84" y="263"/>
                  </a:cubicBezTo>
                  <a:cubicBezTo>
                    <a:pt x="96" y="286"/>
                    <a:pt x="84" y="298"/>
                    <a:pt x="84" y="310"/>
                  </a:cubicBezTo>
                  <a:cubicBezTo>
                    <a:pt x="72" y="322"/>
                    <a:pt x="84" y="358"/>
                    <a:pt x="72" y="370"/>
                  </a:cubicBezTo>
                  <a:cubicBezTo>
                    <a:pt x="72" y="382"/>
                    <a:pt x="72" y="406"/>
                    <a:pt x="60" y="406"/>
                  </a:cubicBezTo>
                  <a:cubicBezTo>
                    <a:pt x="36" y="417"/>
                    <a:pt x="60" y="429"/>
                    <a:pt x="36" y="441"/>
                  </a:cubicBezTo>
                  <a:cubicBezTo>
                    <a:pt x="24" y="441"/>
                    <a:pt x="36" y="465"/>
                    <a:pt x="36" y="477"/>
                  </a:cubicBezTo>
                  <a:cubicBezTo>
                    <a:pt x="36" y="489"/>
                    <a:pt x="24" y="513"/>
                    <a:pt x="36" y="525"/>
                  </a:cubicBezTo>
                  <a:cubicBezTo>
                    <a:pt x="36" y="525"/>
                    <a:pt x="60" y="537"/>
                    <a:pt x="36" y="537"/>
                  </a:cubicBezTo>
                  <a:cubicBezTo>
                    <a:pt x="24" y="537"/>
                    <a:pt x="24" y="537"/>
                    <a:pt x="24" y="548"/>
                  </a:cubicBezTo>
                  <a:cubicBezTo>
                    <a:pt x="24" y="548"/>
                    <a:pt x="24" y="560"/>
                    <a:pt x="13" y="560"/>
                  </a:cubicBezTo>
                  <a:cubicBezTo>
                    <a:pt x="1" y="560"/>
                    <a:pt x="1" y="560"/>
                    <a:pt x="1" y="584"/>
                  </a:cubicBezTo>
                  <a:cubicBezTo>
                    <a:pt x="1" y="584"/>
                    <a:pt x="13" y="596"/>
                    <a:pt x="24" y="596"/>
                  </a:cubicBezTo>
                  <a:cubicBezTo>
                    <a:pt x="72" y="608"/>
                    <a:pt x="120" y="620"/>
                    <a:pt x="132" y="620"/>
                  </a:cubicBezTo>
                  <a:lnTo>
                    <a:pt x="144" y="620"/>
                  </a:lnTo>
                  <a:lnTo>
                    <a:pt x="155" y="644"/>
                  </a:lnTo>
                  <a:cubicBezTo>
                    <a:pt x="155" y="644"/>
                    <a:pt x="179" y="656"/>
                    <a:pt x="203" y="667"/>
                  </a:cubicBezTo>
                  <a:cubicBezTo>
                    <a:pt x="239" y="679"/>
                    <a:pt x="263" y="679"/>
                    <a:pt x="274" y="703"/>
                  </a:cubicBezTo>
                  <a:lnTo>
                    <a:pt x="322" y="703"/>
                  </a:lnTo>
                  <a:lnTo>
                    <a:pt x="322" y="679"/>
                  </a:lnTo>
                  <a:cubicBezTo>
                    <a:pt x="334" y="667"/>
                    <a:pt x="322" y="656"/>
                    <a:pt x="334" y="644"/>
                  </a:cubicBezTo>
                  <a:lnTo>
                    <a:pt x="334" y="608"/>
                  </a:lnTo>
                  <a:lnTo>
                    <a:pt x="334" y="584"/>
                  </a:lnTo>
                  <a:cubicBezTo>
                    <a:pt x="334" y="584"/>
                    <a:pt x="358" y="584"/>
                    <a:pt x="322" y="560"/>
                  </a:cubicBezTo>
                  <a:cubicBezTo>
                    <a:pt x="370" y="560"/>
                    <a:pt x="334" y="548"/>
                    <a:pt x="334" y="548"/>
                  </a:cubicBezTo>
                  <a:cubicBezTo>
                    <a:pt x="358" y="548"/>
                    <a:pt x="322" y="525"/>
                    <a:pt x="358" y="501"/>
                  </a:cubicBezTo>
                  <a:cubicBezTo>
                    <a:pt x="370" y="501"/>
                    <a:pt x="358" y="489"/>
                    <a:pt x="370" y="477"/>
                  </a:cubicBezTo>
                  <a:cubicBezTo>
                    <a:pt x="382" y="465"/>
                    <a:pt x="370" y="429"/>
                    <a:pt x="382" y="429"/>
                  </a:cubicBezTo>
                  <a:cubicBezTo>
                    <a:pt x="394" y="417"/>
                    <a:pt x="394" y="406"/>
                    <a:pt x="417" y="382"/>
                  </a:cubicBezTo>
                  <a:cubicBezTo>
                    <a:pt x="429" y="370"/>
                    <a:pt x="429" y="358"/>
                    <a:pt x="441" y="346"/>
                  </a:cubicBezTo>
                  <a:cubicBezTo>
                    <a:pt x="477" y="322"/>
                    <a:pt x="489" y="298"/>
                    <a:pt x="501" y="263"/>
                  </a:cubicBezTo>
                  <a:cubicBezTo>
                    <a:pt x="513" y="251"/>
                    <a:pt x="513" y="239"/>
                    <a:pt x="536" y="227"/>
                  </a:cubicBezTo>
                  <a:cubicBezTo>
                    <a:pt x="548" y="215"/>
                    <a:pt x="548" y="191"/>
                    <a:pt x="548" y="179"/>
                  </a:cubicBezTo>
                  <a:lnTo>
                    <a:pt x="548" y="144"/>
                  </a:lnTo>
                  <a:cubicBezTo>
                    <a:pt x="548" y="144"/>
                    <a:pt x="548" y="132"/>
                    <a:pt x="489" y="120"/>
                  </a:cubicBezTo>
                  <a:lnTo>
                    <a:pt x="477" y="108"/>
                  </a:lnTo>
                  <a:cubicBezTo>
                    <a:pt x="453" y="96"/>
                    <a:pt x="429" y="72"/>
                    <a:pt x="382" y="60"/>
                  </a:cubicBezTo>
                  <a:cubicBezTo>
                    <a:pt x="358" y="48"/>
                    <a:pt x="334" y="48"/>
                    <a:pt x="310" y="25"/>
                  </a:cubicBezTo>
                  <a:cubicBezTo>
                    <a:pt x="251" y="1"/>
                    <a:pt x="215" y="1"/>
                    <a:pt x="2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3"/>
            <p:cNvSpPr/>
            <p:nvPr/>
          </p:nvSpPr>
          <p:spPr>
            <a:xfrm>
              <a:off x="5918875" y="5198400"/>
              <a:ext cx="15800" cy="18175"/>
            </a:xfrm>
            <a:custGeom>
              <a:avLst/>
              <a:gdLst/>
              <a:ahLst/>
              <a:cxnLst/>
              <a:rect l="l" t="t" r="r" b="b"/>
              <a:pathLst>
                <a:path w="632" h="727" extrusionOk="0">
                  <a:moveTo>
                    <a:pt x="525" y="286"/>
                  </a:moveTo>
                  <a:cubicBezTo>
                    <a:pt x="529" y="290"/>
                    <a:pt x="533" y="291"/>
                    <a:pt x="535" y="291"/>
                  </a:cubicBezTo>
                  <a:cubicBezTo>
                    <a:pt x="541" y="291"/>
                    <a:pt x="541" y="286"/>
                    <a:pt x="525" y="286"/>
                  </a:cubicBezTo>
                  <a:close/>
                  <a:moveTo>
                    <a:pt x="346" y="0"/>
                  </a:moveTo>
                  <a:cubicBezTo>
                    <a:pt x="346" y="0"/>
                    <a:pt x="334" y="0"/>
                    <a:pt x="298" y="12"/>
                  </a:cubicBezTo>
                  <a:cubicBezTo>
                    <a:pt x="251" y="36"/>
                    <a:pt x="215" y="60"/>
                    <a:pt x="215" y="71"/>
                  </a:cubicBezTo>
                  <a:lnTo>
                    <a:pt x="191" y="95"/>
                  </a:lnTo>
                  <a:lnTo>
                    <a:pt x="179" y="95"/>
                  </a:lnTo>
                  <a:cubicBezTo>
                    <a:pt x="167" y="95"/>
                    <a:pt x="167" y="95"/>
                    <a:pt x="120" y="107"/>
                  </a:cubicBezTo>
                  <a:cubicBezTo>
                    <a:pt x="96" y="119"/>
                    <a:pt x="72" y="131"/>
                    <a:pt x="48" y="155"/>
                  </a:cubicBezTo>
                  <a:lnTo>
                    <a:pt x="37" y="167"/>
                  </a:lnTo>
                  <a:lnTo>
                    <a:pt x="13" y="179"/>
                  </a:lnTo>
                  <a:cubicBezTo>
                    <a:pt x="1" y="191"/>
                    <a:pt x="13" y="191"/>
                    <a:pt x="13" y="191"/>
                  </a:cubicBezTo>
                  <a:cubicBezTo>
                    <a:pt x="37" y="191"/>
                    <a:pt x="37" y="202"/>
                    <a:pt x="37" y="202"/>
                  </a:cubicBezTo>
                  <a:cubicBezTo>
                    <a:pt x="37" y="226"/>
                    <a:pt x="60" y="226"/>
                    <a:pt x="60" y="250"/>
                  </a:cubicBezTo>
                  <a:cubicBezTo>
                    <a:pt x="60" y="262"/>
                    <a:pt x="72" y="262"/>
                    <a:pt x="72" y="262"/>
                  </a:cubicBezTo>
                  <a:cubicBezTo>
                    <a:pt x="72" y="286"/>
                    <a:pt x="96" y="286"/>
                    <a:pt x="96" y="298"/>
                  </a:cubicBezTo>
                  <a:cubicBezTo>
                    <a:pt x="96" y="298"/>
                    <a:pt x="96" y="303"/>
                    <a:pt x="100" y="303"/>
                  </a:cubicBezTo>
                  <a:cubicBezTo>
                    <a:pt x="100" y="303"/>
                    <a:pt x="100" y="303"/>
                    <a:pt x="101" y="303"/>
                  </a:cubicBezTo>
                  <a:lnTo>
                    <a:pt x="101" y="303"/>
                  </a:lnTo>
                  <a:cubicBezTo>
                    <a:pt x="80" y="320"/>
                    <a:pt x="119" y="311"/>
                    <a:pt x="108" y="321"/>
                  </a:cubicBezTo>
                  <a:cubicBezTo>
                    <a:pt x="108" y="345"/>
                    <a:pt x="132" y="345"/>
                    <a:pt x="132" y="357"/>
                  </a:cubicBezTo>
                  <a:cubicBezTo>
                    <a:pt x="132" y="369"/>
                    <a:pt x="156" y="369"/>
                    <a:pt x="156" y="381"/>
                  </a:cubicBezTo>
                  <a:cubicBezTo>
                    <a:pt x="156" y="405"/>
                    <a:pt x="179" y="417"/>
                    <a:pt x="179" y="429"/>
                  </a:cubicBezTo>
                  <a:cubicBezTo>
                    <a:pt x="179" y="441"/>
                    <a:pt x="191" y="464"/>
                    <a:pt x="191" y="476"/>
                  </a:cubicBezTo>
                  <a:cubicBezTo>
                    <a:pt x="191" y="488"/>
                    <a:pt x="215" y="500"/>
                    <a:pt x="215" y="524"/>
                  </a:cubicBezTo>
                  <a:cubicBezTo>
                    <a:pt x="215" y="548"/>
                    <a:pt x="227" y="583"/>
                    <a:pt x="227" y="607"/>
                  </a:cubicBezTo>
                  <a:cubicBezTo>
                    <a:pt x="227" y="619"/>
                    <a:pt x="239" y="643"/>
                    <a:pt x="239" y="667"/>
                  </a:cubicBezTo>
                  <a:cubicBezTo>
                    <a:pt x="239" y="679"/>
                    <a:pt x="251" y="702"/>
                    <a:pt x="275" y="714"/>
                  </a:cubicBezTo>
                  <a:lnTo>
                    <a:pt x="287" y="726"/>
                  </a:lnTo>
                  <a:cubicBezTo>
                    <a:pt x="287" y="726"/>
                    <a:pt x="298" y="726"/>
                    <a:pt x="346" y="702"/>
                  </a:cubicBezTo>
                  <a:cubicBezTo>
                    <a:pt x="358" y="679"/>
                    <a:pt x="358" y="679"/>
                    <a:pt x="370" y="679"/>
                  </a:cubicBezTo>
                  <a:cubicBezTo>
                    <a:pt x="394" y="679"/>
                    <a:pt x="418" y="667"/>
                    <a:pt x="465" y="643"/>
                  </a:cubicBezTo>
                  <a:cubicBezTo>
                    <a:pt x="489" y="619"/>
                    <a:pt x="513" y="607"/>
                    <a:pt x="537" y="595"/>
                  </a:cubicBezTo>
                  <a:cubicBezTo>
                    <a:pt x="596" y="560"/>
                    <a:pt x="632" y="548"/>
                    <a:pt x="608" y="536"/>
                  </a:cubicBezTo>
                  <a:cubicBezTo>
                    <a:pt x="596" y="536"/>
                    <a:pt x="596" y="524"/>
                    <a:pt x="584" y="524"/>
                  </a:cubicBezTo>
                  <a:cubicBezTo>
                    <a:pt x="572" y="524"/>
                    <a:pt x="548" y="500"/>
                    <a:pt x="572" y="488"/>
                  </a:cubicBezTo>
                  <a:cubicBezTo>
                    <a:pt x="572" y="476"/>
                    <a:pt x="572" y="476"/>
                    <a:pt x="548" y="464"/>
                  </a:cubicBezTo>
                  <a:cubicBezTo>
                    <a:pt x="548" y="464"/>
                    <a:pt x="548" y="441"/>
                    <a:pt x="537" y="441"/>
                  </a:cubicBezTo>
                  <a:cubicBezTo>
                    <a:pt x="537" y="441"/>
                    <a:pt x="525" y="441"/>
                    <a:pt x="537" y="429"/>
                  </a:cubicBezTo>
                  <a:cubicBezTo>
                    <a:pt x="541" y="425"/>
                    <a:pt x="541" y="423"/>
                    <a:pt x="539" y="423"/>
                  </a:cubicBezTo>
                  <a:cubicBezTo>
                    <a:pt x="535" y="423"/>
                    <a:pt x="525" y="429"/>
                    <a:pt x="525" y="429"/>
                  </a:cubicBezTo>
                  <a:cubicBezTo>
                    <a:pt x="537" y="417"/>
                    <a:pt x="525" y="417"/>
                    <a:pt x="525" y="417"/>
                  </a:cubicBezTo>
                  <a:cubicBezTo>
                    <a:pt x="525" y="417"/>
                    <a:pt x="538" y="397"/>
                    <a:pt x="530" y="397"/>
                  </a:cubicBezTo>
                  <a:cubicBezTo>
                    <a:pt x="527" y="397"/>
                    <a:pt x="522" y="399"/>
                    <a:pt x="513" y="405"/>
                  </a:cubicBezTo>
                  <a:cubicBezTo>
                    <a:pt x="513" y="405"/>
                    <a:pt x="526" y="385"/>
                    <a:pt x="513" y="385"/>
                  </a:cubicBezTo>
                  <a:cubicBezTo>
                    <a:pt x="511" y="385"/>
                    <a:pt x="508" y="385"/>
                    <a:pt x="505" y="386"/>
                  </a:cubicBezTo>
                  <a:lnTo>
                    <a:pt x="505" y="386"/>
                  </a:lnTo>
                  <a:cubicBezTo>
                    <a:pt x="510" y="379"/>
                    <a:pt x="504" y="369"/>
                    <a:pt x="489" y="369"/>
                  </a:cubicBezTo>
                  <a:lnTo>
                    <a:pt x="489" y="369"/>
                  </a:lnTo>
                  <a:cubicBezTo>
                    <a:pt x="489" y="369"/>
                    <a:pt x="489" y="369"/>
                    <a:pt x="489" y="369"/>
                  </a:cubicBezTo>
                  <a:cubicBezTo>
                    <a:pt x="477" y="369"/>
                    <a:pt x="477" y="369"/>
                    <a:pt x="477" y="357"/>
                  </a:cubicBezTo>
                  <a:cubicBezTo>
                    <a:pt x="477" y="357"/>
                    <a:pt x="489" y="345"/>
                    <a:pt x="477" y="345"/>
                  </a:cubicBezTo>
                  <a:cubicBezTo>
                    <a:pt x="471" y="345"/>
                    <a:pt x="465" y="348"/>
                    <a:pt x="462" y="348"/>
                  </a:cubicBezTo>
                  <a:cubicBezTo>
                    <a:pt x="459" y="348"/>
                    <a:pt x="459" y="345"/>
                    <a:pt x="465" y="333"/>
                  </a:cubicBezTo>
                  <a:lnTo>
                    <a:pt x="453" y="333"/>
                  </a:lnTo>
                  <a:lnTo>
                    <a:pt x="465" y="310"/>
                  </a:lnTo>
                  <a:lnTo>
                    <a:pt x="525" y="286"/>
                  </a:lnTo>
                  <a:cubicBezTo>
                    <a:pt x="537" y="274"/>
                    <a:pt x="513" y="274"/>
                    <a:pt x="525" y="250"/>
                  </a:cubicBezTo>
                  <a:cubicBezTo>
                    <a:pt x="525" y="238"/>
                    <a:pt x="525" y="238"/>
                    <a:pt x="513" y="238"/>
                  </a:cubicBezTo>
                  <a:cubicBezTo>
                    <a:pt x="489" y="238"/>
                    <a:pt x="477" y="226"/>
                    <a:pt x="477" y="214"/>
                  </a:cubicBezTo>
                  <a:lnTo>
                    <a:pt x="429" y="167"/>
                  </a:lnTo>
                  <a:cubicBezTo>
                    <a:pt x="429" y="155"/>
                    <a:pt x="418" y="155"/>
                    <a:pt x="418" y="131"/>
                  </a:cubicBezTo>
                  <a:cubicBezTo>
                    <a:pt x="418" y="119"/>
                    <a:pt x="406" y="119"/>
                    <a:pt x="406" y="107"/>
                  </a:cubicBezTo>
                  <a:cubicBezTo>
                    <a:pt x="406" y="95"/>
                    <a:pt x="394" y="95"/>
                    <a:pt x="394" y="95"/>
                  </a:cubicBezTo>
                  <a:cubicBezTo>
                    <a:pt x="370" y="71"/>
                    <a:pt x="370" y="60"/>
                    <a:pt x="358" y="60"/>
                  </a:cubicBezTo>
                  <a:cubicBezTo>
                    <a:pt x="358" y="60"/>
                    <a:pt x="334" y="60"/>
                    <a:pt x="346" y="48"/>
                  </a:cubicBezTo>
                  <a:cubicBezTo>
                    <a:pt x="358" y="36"/>
                    <a:pt x="358" y="36"/>
                    <a:pt x="346" y="36"/>
                  </a:cubicBezTo>
                  <a:lnTo>
                    <a:pt x="346" y="12"/>
                  </a:lnTo>
                  <a:cubicBezTo>
                    <a:pt x="358" y="0"/>
                    <a:pt x="358" y="0"/>
                    <a:pt x="3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3"/>
            <p:cNvSpPr/>
            <p:nvPr/>
          </p:nvSpPr>
          <p:spPr>
            <a:xfrm>
              <a:off x="5945375" y="5244825"/>
              <a:ext cx="25325" cy="35925"/>
            </a:xfrm>
            <a:custGeom>
              <a:avLst/>
              <a:gdLst/>
              <a:ahLst/>
              <a:cxnLst/>
              <a:rect l="l" t="t" r="r" b="b"/>
              <a:pathLst>
                <a:path w="1013" h="1437" extrusionOk="0">
                  <a:moveTo>
                    <a:pt x="298" y="0"/>
                  </a:moveTo>
                  <a:cubicBezTo>
                    <a:pt x="298" y="0"/>
                    <a:pt x="286" y="0"/>
                    <a:pt x="250" y="12"/>
                  </a:cubicBezTo>
                  <a:cubicBezTo>
                    <a:pt x="203" y="36"/>
                    <a:pt x="167" y="60"/>
                    <a:pt x="167" y="72"/>
                  </a:cubicBezTo>
                  <a:lnTo>
                    <a:pt x="167" y="96"/>
                  </a:lnTo>
                  <a:lnTo>
                    <a:pt x="143" y="96"/>
                  </a:lnTo>
                  <a:cubicBezTo>
                    <a:pt x="131" y="96"/>
                    <a:pt x="120" y="96"/>
                    <a:pt x="84" y="108"/>
                  </a:cubicBezTo>
                  <a:cubicBezTo>
                    <a:pt x="60" y="119"/>
                    <a:pt x="48" y="131"/>
                    <a:pt x="24" y="155"/>
                  </a:cubicBezTo>
                  <a:cubicBezTo>
                    <a:pt x="12" y="167"/>
                    <a:pt x="24" y="167"/>
                    <a:pt x="24" y="167"/>
                  </a:cubicBezTo>
                  <a:cubicBezTo>
                    <a:pt x="24" y="167"/>
                    <a:pt x="24" y="179"/>
                    <a:pt x="12" y="191"/>
                  </a:cubicBezTo>
                  <a:cubicBezTo>
                    <a:pt x="0" y="215"/>
                    <a:pt x="12" y="215"/>
                    <a:pt x="12" y="215"/>
                  </a:cubicBezTo>
                  <a:cubicBezTo>
                    <a:pt x="24" y="227"/>
                    <a:pt x="24" y="239"/>
                    <a:pt x="48" y="250"/>
                  </a:cubicBezTo>
                  <a:cubicBezTo>
                    <a:pt x="60" y="286"/>
                    <a:pt x="84" y="310"/>
                    <a:pt x="108" y="346"/>
                  </a:cubicBezTo>
                  <a:cubicBezTo>
                    <a:pt x="108" y="358"/>
                    <a:pt x="131" y="369"/>
                    <a:pt x="143" y="405"/>
                  </a:cubicBezTo>
                  <a:cubicBezTo>
                    <a:pt x="167" y="417"/>
                    <a:pt x="179" y="453"/>
                    <a:pt x="191" y="465"/>
                  </a:cubicBezTo>
                  <a:cubicBezTo>
                    <a:pt x="191" y="477"/>
                    <a:pt x="191" y="477"/>
                    <a:pt x="227" y="477"/>
                  </a:cubicBezTo>
                  <a:cubicBezTo>
                    <a:pt x="191" y="512"/>
                    <a:pt x="239" y="524"/>
                    <a:pt x="239" y="536"/>
                  </a:cubicBezTo>
                  <a:cubicBezTo>
                    <a:pt x="239" y="572"/>
                    <a:pt x="286" y="584"/>
                    <a:pt x="286" y="608"/>
                  </a:cubicBezTo>
                  <a:cubicBezTo>
                    <a:pt x="286" y="643"/>
                    <a:pt x="310" y="643"/>
                    <a:pt x="310" y="667"/>
                  </a:cubicBezTo>
                  <a:cubicBezTo>
                    <a:pt x="322" y="715"/>
                    <a:pt x="358" y="727"/>
                    <a:pt x="370" y="774"/>
                  </a:cubicBezTo>
                  <a:cubicBezTo>
                    <a:pt x="381" y="810"/>
                    <a:pt x="405" y="834"/>
                    <a:pt x="417" y="881"/>
                  </a:cubicBezTo>
                  <a:cubicBezTo>
                    <a:pt x="429" y="929"/>
                    <a:pt x="441" y="953"/>
                    <a:pt x="465" y="989"/>
                  </a:cubicBezTo>
                  <a:cubicBezTo>
                    <a:pt x="477" y="1048"/>
                    <a:pt x="501" y="1108"/>
                    <a:pt x="536" y="1179"/>
                  </a:cubicBezTo>
                  <a:cubicBezTo>
                    <a:pt x="548" y="1227"/>
                    <a:pt x="584" y="1251"/>
                    <a:pt x="584" y="1298"/>
                  </a:cubicBezTo>
                  <a:lnTo>
                    <a:pt x="620" y="1382"/>
                  </a:lnTo>
                  <a:cubicBezTo>
                    <a:pt x="643" y="1405"/>
                    <a:pt x="655" y="1417"/>
                    <a:pt x="655" y="1429"/>
                  </a:cubicBezTo>
                  <a:cubicBezTo>
                    <a:pt x="655" y="1434"/>
                    <a:pt x="657" y="1437"/>
                    <a:pt x="663" y="1437"/>
                  </a:cubicBezTo>
                  <a:cubicBezTo>
                    <a:pt x="671" y="1437"/>
                    <a:pt x="687" y="1431"/>
                    <a:pt x="715" y="1417"/>
                  </a:cubicBezTo>
                  <a:cubicBezTo>
                    <a:pt x="719" y="1413"/>
                    <a:pt x="721" y="1412"/>
                    <a:pt x="724" y="1412"/>
                  </a:cubicBezTo>
                  <a:cubicBezTo>
                    <a:pt x="728" y="1412"/>
                    <a:pt x="731" y="1417"/>
                    <a:pt x="739" y="1417"/>
                  </a:cubicBezTo>
                  <a:cubicBezTo>
                    <a:pt x="774" y="1417"/>
                    <a:pt x="786" y="1417"/>
                    <a:pt x="846" y="1370"/>
                  </a:cubicBezTo>
                  <a:cubicBezTo>
                    <a:pt x="882" y="1358"/>
                    <a:pt x="893" y="1346"/>
                    <a:pt x="917" y="1322"/>
                  </a:cubicBezTo>
                  <a:cubicBezTo>
                    <a:pt x="977" y="1298"/>
                    <a:pt x="1012" y="1262"/>
                    <a:pt x="1001" y="1262"/>
                  </a:cubicBezTo>
                  <a:cubicBezTo>
                    <a:pt x="977" y="1251"/>
                    <a:pt x="965" y="1227"/>
                    <a:pt x="953" y="1203"/>
                  </a:cubicBezTo>
                  <a:cubicBezTo>
                    <a:pt x="917" y="1191"/>
                    <a:pt x="905" y="1167"/>
                    <a:pt x="905" y="1131"/>
                  </a:cubicBezTo>
                  <a:cubicBezTo>
                    <a:pt x="905" y="1120"/>
                    <a:pt x="893" y="1084"/>
                    <a:pt x="882" y="1072"/>
                  </a:cubicBezTo>
                  <a:cubicBezTo>
                    <a:pt x="858" y="1060"/>
                    <a:pt x="858" y="1048"/>
                    <a:pt x="846" y="1024"/>
                  </a:cubicBezTo>
                  <a:cubicBezTo>
                    <a:pt x="834" y="1024"/>
                    <a:pt x="834" y="1012"/>
                    <a:pt x="834" y="1001"/>
                  </a:cubicBezTo>
                  <a:cubicBezTo>
                    <a:pt x="840" y="995"/>
                    <a:pt x="837" y="995"/>
                    <a:pt x="832" y="995"/>
                  </a:cubicBezTo>
                  <a:cubicBezTo>
                    <a:pt x="828" y="995"/>
                    <a:pt x="822" y="995"/>
                    <a:pt x="822" y="989"/>
                  </a:cubicBezTo>
                  <a:cubicBezTo>
                    <a:pt x="834" y="965"/>
                    <a:pt x="822" y="953"/>
                    <a:pt x="822" y="941"/>
                  </a:cubicBezTo>
                  <a:cubicBezTo>
                    <a:pt x="822" y="931"/>
                    <a:pt x="831" y="903"/>
                    <a:pt x="811" y="903"/>
                  </a:cubicBezTo>
                  <a:cubicBezTo>
                    <a:pt x="807" y="903"/>
                    <a:pt x="803" y="904"/>
                    <a:pt x="798" y="905"/>
                  </a:cubicBezTo>
                  <a:lnTo>
                    <a:pt x="798" y="893"/>
                  </a:lnTo>
                  <a:cubicBezTo>
                    <a:pt x="798" y="881"/>
                    <a:pt x="834" y="846"/>
                    <a:pt x="774" y="846"/>
                  </a:cubicBezTo>
                  <a:lnTo>
                    <a:pt x="774" y="834"/>
                  </a:lnTo>
                  <a:lnTo>
                    <a:pt x="774" y="822"/>
                  </a:lnTo>
                  <a:lnTo>
                    <a:pt x="762" y="822"/>
                  </a:lnTo>
                  <a:cubicBezTo>
                    <a:pt x="766" y="818"/>
                    <a:pt x="769" y="817"/>
                    <a:pt x="771" y="817"/>
                  </a:cubicBezTo>
                  <a:cubicBezTo>
                    <a:pt x="774" y="817"/>
                    <a:pt x="774" y="822"/>
                    <a:pt x="774" y="822"/>
                  </a:cubicBezTo>
                  <a:cubicBezTo>
                    <a:pt x="786" y="822"/>
                    <a:pt x="786" y="810"/>
                    <a:pt x="774" y="810"/>
                  </a:cubicBezTo>
                  <a:cubicBezTo>
                    <a:pt x="762" y="810"/>
                    <a:pt x="739" y="798"/>
                    <a:pt x="739" y="774"/>
                  </a:cubicBezTo>
                  <a:lnTo>
                    <a:pt x="739" y="762"/>
                  </a:lnTo>
                  <a:cubicBezTo>
                    <a:pt x="727" y="762"/>
                    <a:pt x="703" y="762"/>
                    <a:pt x="727" y="739"/>
                  </a:cubicBezTo>
                  <a:cubicBezTo>
                    <a:pt x="733" y="727"/>
                    <a:pt x="733" y="721"/>
                    <a:pt x="730" y="721"/>
                  </a:cubicBezTo>
                  <a:lnTo>
                    <a:pt x="730" y="721"/>
                  </a:lnTo>
                  <a:cubicBezTo>
                    <a:pt x="727" y="721"/>
                    <a:pt x="721" y="727"/>
                    <a:pt x="715" y="739"/>
                  </a:cubicBezTo>
                  <a:lnTo>
                    <a:pt x="727" y="715"/>
                  </a:lnTo>
                  <a:cubicBezTo>
                    <a:pt x="715" y="715"/>
                    <a:pt x="727" y="703"/>
                    <a:pt x="703" y="703"/>
                  </a:cubicBezTo>
                  <a:cubicBezTo>
                    <a:pt x="715" y="667"/>
                    <a:pt x="679" y="667"/>
                    <a:pt x="679" y="643"/>
                  </a:cubicBezTo>
                  <a:cubicBezTo>
                    <a:pt x="679" y="631"/>
                    <a:pt x="667" y="608"/>
                    <a:pt x="655" y="596"/>
                  </a:cubicBezTo>
                  <a:cubicBezTo>
                    <a:pt x="620" y="584"/>
                    <a:pt x="608" y="560"/>
                    <a:pt x="596" y="524"/>
                  </a:cubicBezTo>
                  <a:cubicBezTo>
                    <a:pt x="560" y="477"/>
                    <a:pt x="536" y="453"/>
                    <a:pt x="524" y="405"/>
                  </a:cubicBezTo>
                  <a:cubicBezTo>
                    <a:pt x="501" y="369"/>
                    <a:pt x="489" y="358"/>
                    <a:pt x="477" y="346"/>
                  </a:cubicBezTo>
                  <a:cubicBezTo>
                    <a:pt x="465" y="310"/>
                    <a:pt x="429" y="298"/>
                    <a:pt x="429" y="274"/>
                  </a:cubicBezTo>
                  <a:cubicBezTo>
                    <a:pt x="429" y="262"/>
                    <a:pt x="405" y="239"/>
                    <a:pt x="381" y="227"/>
                  </a:cubicBezTo>
                  <a:cubicBezTo>
                    <a:pt x="370" y="191"/>
                    <a:pt x="358" y="167"/>
                    <a:pt x="322" y="155"/>
                  </a:cubicBezTo>
                  <a:cubicBezTo>
                    <a:pt x="310" y="155"/>
                    <a:pt x="298" y="143"/>
                    <a:pt x="310" y="119"/>
                  </a:cubicBezTo>
                  <a:cubicBezTo>
                    <a:pt x="322" y="108"/>
                    <a:pt x="310" y="96"/>
                    <a:pt x="310" y="96"/>
                  </a:cubicBezTo>
                  <a:cubicBezTo>
                    <a:pt x="298" y="72"/>
                    <a:pt x="298" y="60"/>
                    <a:pt x="310" y="48"/>
                  </a:cubicBezTo>
                  <a:cubicBezTo>
                    <a:pt x="310" y="36"/>
                    <a:pt x="310" y="12"/>
                    <a:pt x="29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3"/>
            <p:cNvSpPr/>
            <p:nvPr/>
          </p:nvSpPr>
          <p:spPr>
            <a:xfrm>
              <a:off x="5979600" y="5310000"/>
              <a:ext cx="15500" cy="18200"/>
            </a:xfrm>
            <a:custGeom>
              <a:avLst/>
              <a:gdLst/>
              <a:ahLst/>
              <a:cxnLst/>
              <a:rect l="l" t="t" r="r" b="b"/>
              <a:pathLst>
                <a:path w="620" h="728" extrusionOk="0">
                  <a:moveTo>
                    <a:pt x="538" y="281"/>
                  </a:moveTo>
                  <a:cubicBezTo>
                    <a:pt x="536" y="281"/>
                    <a:pt x="532" y="283"/>
                    <a:pt x="525" y="287"/>
                  </a:cubicBezTo>
                  <a:cubicBezTo>
                    <a:pt x="532" y="287"/>
                    <a:pt x="540" y="281"/>
                    <a:pt x="538" y="281"/>
                  </a:cubicBezTo>
                  <a:close/>
                  <a:moveTo>
                    <a:pt x="346" y="1"/>
                  </a:moveTo>
                  <a:cubicBezTo>
                    <a:pt x="346" y="1"/>
                    <a:pt x="322" y="1"/>
                    <a:pt x="298" y="13"/>
                  </a:cubicBezTo>
                  <a:cubicBezTo>
                    <a:pt x="251" y="37"/>
                    <a:pt x="203" y="60"/>
                    <a:pt x="203" y="72"/>
                  </a:cubicBezTo>
                  <a:lnTo>
                    <a:pt x="191" y="96"/>
                  </a:lnTo>
                  <a:lnTo>
                    <a:pt x="179" y="96"/>
                  </a:lnTo>
                  <a:cubicBezTo>
                    <a:pt x="167" y="96"/>
                    <a:pt x="167" y="96"/>
                    <a:pt x="120" y="108"/>
                  </a:cubicBezTo>
                  <a:cubicBezTo>
                    <a:pt x="84" y="120"/>
                    <a:pt x="72" y="132"/>
                    <a:pt x="48" y="156"/>
                  </a:cubicBezTo>
                  <a:lnTo>
                    <a:pt x="24" y="168"/>
                  </a:lnTo>
                  <a:lnTo>
                    <a:pt x="13" y="179"/>
                  </a:lnTo>
                  <a:cubicBezTo>
                    <a:pt x="1" y="191"/>
                    <a:pt x="13" y="191"/>
                    <a:pt x="13" y="191"/>
                  </a:cubicBezTo>
                  <a:cubicBezTo>
                    <a:pt x="24" y="191"/>
                    <a:pt x="24" y="203"/>
                    <a:pt x="24" y="203"/>
                  </a:cubicBezTo>
                  <a:cubicBezTo>
                    <a:pt x="24" y="227"/>
                    <a:pt x="60" y="227"/>
                    <a:pt x="60" y="251"/>
                  </a:cubicBezTo>
                  <a:cubicBezTo>
                    <a:pt x="60" y="263"/>
                    <a:pt x="72" y="263"/>
                    <a:pt x="72" y="263"/>
                  </a:cubicBezTo>
                  <a:cubicBezTo>
                    <a:pt x="72" y="287"/>
                    <a:pt x="84" y="287"/>
                    <a:pt x="84" y="299"/>
                  </a:cubicBezTo>
                  <a:cubicBezTo>
                    <a:pt x="84" y="299"/>
                    <a:pt x="84" y="304"/>
                    <a:pt x="91" y="304"/>
                  </a:cubicBezTo>
                  <a:cubicBezTo>
                    <a:pt x="95" y="304"/>
                    <a:pt x="100" y="302"/>
                    <a:pt x="108" y="299"/>
                  </a:cubicBezTo>
                  <a:lnTo>
                    <a:pt x="108" y="299"/>
                  </a:lnTo>
                  <a:cubicBezTo>
                    <a:pt x="72" y="322"/>
                    <a:pt x="120" y="310"/>
                    <a:pt x="108" y="322"/>
                  </a:cubicBezTo>
                  <a:cubicBezTo>
                    <a:pt x="108" y="346"/>
                    <a:pt x="132" y="346"/>
                    <a:pt x="132" y="358"/>
                  </a:cubicBezTo>
                  <a:cubicBezTo>
                    <a:pt x="132" y="370"/>
                    <a:pt x="144" y="370"/>
                    <a:pt x="144" y="382"/>
                  </a:cubicBezTo>
                  <a:cubicBezTo>
                    <a:pt x="144" y="406"/>
                    <a:pt x="179" y="418"/>
                    <a:pt x="179" y="429"/>
                  </a:cubicBezTo>
                  <a:cubicBezTo>
                    <a:pt x="179" y="441"/>
                    <a:pt x="191" y="465"/>
                    <a:pt x="191" y="477"/>
                  </a:cubicBezTo>
                  <a:cubicBezTo>
                    <a:pt x="191" y="489"/>
                    <a:pt x="203" y="501"/>
                    <a:pt x="203" y="525"/>
                  </a:cubicBezTo>
                  <a:cubicBezTo>
                    <a:pt x="203" y="549"/>
                    <a:pt x="227" y="584"/>
                    <a:pt x="227" y="608"/>
                  </a:cubicBezTo>
                  <a:cubicBezTo>
                    <a:pt x="227" y="620"/>
                    <a:pt x="239" y="644"/>
                    <a:pt x="239" y="668"/>
                  </a:cubicBezTo>
                  <a:cubicBezTo>
                    <a:pt x="239" y="679"/>
                    <a:pt x="251" y="703"/>
                    <a:pt x="263" y="715"/>
                  </a:cubicBezTo>
                  <a:lnTo>
                    <a:pt x="286" y="727"/>
                  </a:lnTo>
                  <a:cubicBezTo>
                    <a:pt x="286" y="727"/>
                    <a:pt x="298" y="727"/>
                    <a:pt x="346" y="703"/>
                  </a:cubicBezTo>
                  <a:cubicBezTo>
                    <a:pt x="358" y="679"/>
                    <a:pt x="358" y="679"/>
                    <a:pt x="370" y="679"/>
                  </a:cubicBezTo>
                  <a:cubicBezTo>
                    <a:pt x="382" y="679"/>
                    <a:pt x="417" y="668"/>
                    <a:pt x="465" y="644"/>
                  </a:cubicBezTo>
                  <a:cubicBezTo>
                    <a:pt x="489" y="620"/>
                    <a:pt x="501" y="608"/>
                    <a:pt x="536" y="596"/>
                  </a:cubicBezTo>
                  <a:cubicBezTo>
                    <a:pt x="596" y="560"/>
                    <a:pt x="620" y="549"/>
                    <a:pt x="608" y="537"/>
                  </a:cubicBezTo>
                  <a:cubicBezTo>
                    <a:pt x="596" y="537"/>
                    <a:pt x="596" y="525"/>
                    <a:pt x="584" y="525"/>
                  </a:cubicBezTo>
                  <a:cubicBezTo>
                    <a:pt x="560" y="525"/>
                    <a:pt x="548" y="501"/>
                    <a:pt x="560" y="489"/>
                  </a:cubicBezTo>
                  <a:cubicBezTo>
                    <a:pt x="560" y="477"/>
                    <a:pt x="560" y="477"/>
                    <a:pt x="548" y="465"/>
                  </a:cubicBezTo>
                  <a:cubicBezTo>
                    <a:pt x="548" y="465"/>
                    <a:pt x="548" y="441"/>
                    <a:pt x="536" y="441"/>
                  </a:cubicBezTo>
                  <a:cubicBezTo>
                    <a:pt x="536" y="441"/>
                    <a:pt x="525" y="441"/>
                    <a:pt x="536" y="429"/>
                  </a:cubicBezTo>
                  <a:cubicBezTo>
                    <a:pt x="540" y="426"/>
                    <a:pt x="540" y="424"/>
                    <a:pt x="539" y="424"/>
                  </a:cubicBezTo>
                  <a:cubicBezTo>
                    <a:pt x="535" y="424"/>
                    <a:pt x="525" y="429"/>
                    <a:pt x="525" y="429"/>
                  </a:cubicBezTo>
                  <a:cubicBezTo>
                    <a:pt x="536" y="418"/>
                    <a:pt x="525" y="418"/>
                    <a:pt x="525" y="418"/>
                  </a:cubicBezTo>
                  <a:cubicBezTo>
                    <a:pt x="525" y="418"/>
                    <a:pt x="538" y="397"/>
                    <a:pt x="525" y="397"/>
                  </a:cubicBezTo>
                  <a:cubicBezTo>
                    <a:pt x="520" y="397"/>
                    <a:pt x="513" y="400"/>
                    <a:pt x="501" y="406"/>
                  </a:cubicBezTo>
                  <a:cubicBezTo>
                    <a:pt x="501" y="406"/>
                    <a:pt x="521" y="386"/>
                    <a:pt x="511" y="386"/>
                  </a:cubicBezTo>
                  <a:cubicBezTo>
                    <a:pt x="508" y="386"/>
                    <a:pt x="503" y="387"/>
                    <a:pt x="495" y="391"/>
                  </a:cubicBezTo>
                  <a:lnTo>
                    <a:pt x="495" y="391"/>
                  </a:lnTo>
                  <a:cubicBezTo>
                    <a:pt x="500" y="384"/>
                    <a:pt x="498" y="370"/>
                    <a:pt x="489" y="370"/>
                  </a:cubicBezTo>
                  <a:lnTo>
                    <a:pt x="489" y="370"/>
                  </a:lnTo>
                  <a:cubicBezTo>
                    <a:pt x="489" y="370"/>
                    <a:pt x="489" y="370"/>
                    <a:pt x="489" y="370"/>
                  </a:cubicBezTo>
                  <a:cubicBezTo>
                    <a:pt x="477" y="370"/>
                    <a:pt x="477" y="370"/>
                    <a:pt x="477" y="358"/>
                  </a:cubicBezTo>
                  <a:cubicBezTo>
                    <a:pt x="477" y="358"/>
                    <a:pt x="489" y="346"/>
                    <a:pt x="477" y="346"/>
                  </a:cubicBezTo>
                  <a:cubicBezTo>
                    <a:pt x="471" y="346"/>
                    <a:pt x="462" y="349"/>
                    <a:pt x="458" y="349"/>
                  </a:cubicBezTo>
                  <a:cubicBezTo>
                    <a:pt x="453" y="349"/>
                    <a:pt x="453" y="346"/>
                    <a:pt x="465" y="334"/>
                  </a:cubicBezTo>
                  <a:lnTo>
                    <a:pt x="441" y="334"/>
                  </a:lnTo>
                  <a:lnTo>
                    <a:pt x="465" y="310"/>
                  </a:lnTo>
                  <a:lnTo>
                    <a:pt x="525" y="287"/>
                  </a:lnTo>
                  <a:cubicBezTo>
                    <a:pt x="536" y="275"/>
                    <a:pt x="501" y="275"/>
                    <a:pt x="525" y="251"/>
                  </a:cubicBezTo>
                  <a:cubicBezTo>
                    <a:pt x="525" y="239"/>
                    <a:pt x="525" y="239"/>
                    <a:pt x="501" y="239"/>
                  </a:cubicBezTo>
                  <a:cubicBezTo>
                    <a:pt x="489" y="239"/>
                    <a:pt x="477" y="227"/>
                    <a:pt x="477" y="215"/>
                  </a:cubicBezTo>
                  <a:lnTo>
                    <a:pt x="429" y="168"/>
                  </a:lnTo>
                  <a:cubicBezTo>
                    <a:pt x="429" y="156"/>
                    <a:pt x="417" y="156"/>
                    <a:pt x="417" y="132"/>
                  </a:cubicBezTo>
                  <a:cubicBezTo>
                    <a:pt x="417" y="120"/>
                    <a:pt x="405" y="120"/>
                    <a:pt x="405" y="108"/>
                  </a:cubicBezTo>
                  <a:cubicBezTo>
                    <a:pt x="405" y="96"/>
                    <a:pt x="382" y="96"/>
                    <a:pt x="382" y="96"/>
                  </a:cubicBezTo>
                  <a:cubicBezTo>
                    <a:pt x="370" y="72"/>
                    <a:pt x="370" y="60"/>
                    <a:pt x="358" y="60"/>
                  </a:cubicBezTo>
                  <a:cubicBezTo>
                    <a:pt x="358" y="60"/>
                    <a:pt x="322" y="60"/>
                    <a:pt x="346" y="48"/>
                  </a:cubicBezTo>
                  <a:cubicBezTo>
                    <a:pt x="358" y="37"/>
                    <a:pt x="358" y="37"/>
                    <a:pt x="346" y="37"/>
                  </a:cubicBezTo>
                  <a:lnTo>
                    <a:pt x="346" y="13"/>
                  </a:lnTo>
                  <a:cubicBezTo>
                    <a:pt x="358" y="1"/>
                    <a:pt x="358" y="1"/>
                    <a:pt x="3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73" name="Google Shape;373;p33"/>
          <p:cNvPicPr preferRelativeResize="0"/>
          <p:nvPr/>
        </p:nvPicPr>
        <p:blipFill>
          <a:blip r:embed="rId4">
            <a:alphaModFix/>
          </a:blip>
          <a:stretch>
            <a:fillRect/>
          </a:stretch>
        </p:blipFill>
        <p:spPr>
          <a:xfrm>
            <a:off x="7011568" y="330663"/>
            <a:ext cx="624033" cy="659311"/>
          </a:xfrm>
          <a:prstGeom prst="rect">
            <a:avLst/>
          </a:prstGeom>
          <a:noFill/>
          <a:ln>
            <a:noFill/>
          </a:ln>
        </p:spPr>
      </p:pic>
      <p:sp>
        <p:nvSpPr>
          <p:cNvPr id="46" name="Google Shape;1003;p37">
            <a:extLst>
              <a:ext uri="{FF2B5EF4-FFF2-40B4-BE49-F238E27FC236}">
                <a16:creationId xmlns:a16="http://schemas.microsoft.com/office/drawing/2014/main" xmlns="" id="{465295CD-6704-401F-9FEC-E1AF264A972E}"/>
              </a:ext>
            </a:extLst>
          </p:cNvPr>
          <p:cNvSpPr txBox="1">
            <a:spLocks noChangeArrowheads="1"/>
          </p:cNvSpPr>
          <p:nvPr/>
        </p:nvSpPr>
        <p:spPr bwMode="auto">
          <a:xfrm>
            <a:off x="1801102" y="1814513"/>
            <a:ext cx="88249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buClr>
                <a:srgbClr val="005C4F"/>
              </a:buClr>
              <a:buSzPts val="6000"/>
              <a:buFont typeface="Nanum Pen Script" charset="-127"/>
              <a:buNone/>
            </a:pPr>
            <a:r>
              <a:rPr lang="en-US" altLang="en-US" sz="4800" b="1" kern="0" smtClean="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LƯU Ý: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Cách</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đưa</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dẫn</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chứng</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vào</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bài</a:t>
            </a:r>
            <a:r>
              <a:rPr lang="en-US" altLang="en-US" sz="4800" b="1" kern="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smtClean="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nghị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luận</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xã</a:t>
            </a:r>
            <a:r>
              <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 </a:t>
            </a:r>
            <a:r>
              <a:rPr lang="en-US" altLang="en-US" sz="4800" b="1" kern="0" dirty="0" err="1">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rPr>
              <a:t>hội</a:t>
            </a:r>
            <a:endParaRPr lang="en-US" altLang="en-US" sz="4800" b="1" kern="0" dirty="0">
              <a:solidFill>
                <a:srgbClr val="FF0000"/>
              </a:solidFill>
              <a:latin typeface="Times New Roman" panose="02020603050405020304" pitchFamily="18" charset="0"/>
              <a:ea typeface="Nanum Pen Script" charset="-127"/>
              <a:cs typeface="Times New Roman" panose="02020603050405020304" pitchFamily="18" charset="0"/>
              <a:sym typeface="Nanum Pen Script" charset="-127"/>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40"/>
          <p:cNvPicPr preferRelativeResize="0"/>
          <p:nvPr/>
        </p:nvPicPr>
        <p:blipFill>
          <a:blip r:embed="rId3">
            <a:alphaModFix/>
          </a:blip>
          <a:stretch>
            <a:fillRect/>
          </a:stretch>
        </p:blipFill>
        <p:spPr>
          <a:xfrm>
            <a:off x="-9466" y="90331"/>
            <a:ext cx="4158305" cy="3762468"/>
          </a:xfrm>
          <a:prstGeom prst="rect">
            <a:avLst/>
          </a:prstGeom>
          <a:noFill/>
          <a:ln>
            <a:noFill/>
          </a:ln>
        </p:spPr>
      </p:pic>
      <p:pic>
        <p:nvPicPr>
          <p:cNvPr id="518" name="Google Shape;518;p40"/>
          <p:cNvPicPr preferRelativeResize="0"/>
          <p:nvPr/>
        </p:nvPicPr>
        <p:blipFill>
          <a:blip r:embed="rId4">
            <a:alphaModFix/>
          </a:blip>
          <a:stretch>
            <a:fillRect/>
          </a:stretch>
        </p:blipFill>
        <p:spPr>
          <a:xfrm>
            <a:off x="3798717" y="4333733"/>
            <a:ext cx="4594568" cy="3348299"/>
          </a:xfrm>
          <a:prstGeom prst="rect">
            <a:avLst/>
          </a:prstGeom>
          <a:noFill/>
          <a:ln>
            <a:noFill/>
          </a:ln>
        </p:spPr>
      </p:pic>
      <p:pic>
        <p:nvPicPr>
          <p:cNvPr id="519" name="Google Shape;519;p40"/>
          <p:cNvPicPr preferRelativeResize="0"/>
          <p:nvPr/>
        </p:nvPicPr>
        <p:blipFill>
          <a:blip r:embed="rId5">
            <a:alphaModFix/>
          </a:blip>
          <a:stretch>
            <a:fillRect/>
          </a:stretch>
        </p:blipFill>
        <p:spPr>
          <a:xfrm>
            <a:off x="3589001" y="3852799"/>
            <a:ext cx="537833" cy="920100"/>
          </a:xfrm>
          <a:prstGeom prst="rect">
            <a:avLst/>
          </a:prstGeom>
          <a:noFill/>
          <a:ln>
            <a:noFill/>
          </a:ln>
        </p:spPr>
      </p:pic>
      <p:pic>
        <p:nvPicPr>
          <p:cNvPr id="520" name="Google Shape;520;p40"/>
          <p:cNvPicPr preferRelativeResize="0"/>
          <p:nvPr/>
        </p:nvPicPr>
        <p:blipFill>
          <a:blip r:embed="rId6">
            <a:alphaModFix/>
          </a:blip>
          <a:stretch>
            <a:fillRect/>
          </a:stretch>
        </p:blipFill>
        <p:spPr>
          <a:xfrm rot="6794488">
            <a:off x="8080053" y="3443550"/>
            <a:ext cx="983908" cy="628367"/>
          </a:xfrm>
          <a:prstGeom prst="rect">
            <a:avLst/>
          </a:prstGeom>
          <a:noFill/>
          <a:ln>
            <a:noFill/>
          </a:ln>
        </p:spPr>
      </p:pic>
      <p:pic>
        <p:nvPicPr>
          <p:cNvPr id="521" name="Google Shape;521;p40"/>
          <p:cNvPicPr preferRelativeResize="0"/>
          <p:nvPr/>
        </p:nvPicPr>
        <p:blipFill>
          <a:blip r:embed="rId7" cstate="print">
            <a:alphaModFix/>
          </a:blip>
          <a:stretch>
            <a:fillRect/>
          </a:stretch>
        </p:blipFill>
        <p:spPr>
          <a:xfrm rot="-6794470" flipH="1">
            <a:off x="9231762" y="371182"/>
            <a:ext cx="770285" cy="491932"/>
          </a:xfrm>
          <a:prstGeom prst="rect">
            <a:avLst/>
          </a:prstGeom>
          <a:noFill/>
          <a:ln>
            <a:noFill/>
          </a:ln>
        </p:spPr>
      </p:pic>
      <p:pic>
        <p:nvPicPr>
          <p:cNvPr id="522" name="Google Shape;522;p40"/>
          <p:cNvPicPr preferRelativeResize="0"/>
          <p:nvPr/>
        </p:nvPicPr>
        <p:blipFill>
          <a:blip r:embed="rId8" cstate="print">
            <a:alphaModFix/>
          </a:blip>
          <a:stretch>
            <a:fillRect/>
          </a:stretch>
        </p:blipFill>
        <p:spPr>
          <a:xfrm>
            <a:off x="1891085" y="3199851"/>
            <a:ext cx="289993" cy="285365"/>
          </a:xfrm>
          <a:prstGeom prst="rect">
            <a:avLst/>
          </a:prstGeom>
          <a:noFill/>
          <a:ln>
            <a:noFill/>
          </a:ln>
        </p:spPr>
      </p:pic>
      <p:pic>
        <p:nvPicPr>
          <p:cNvPr id="523" name="Google Shape;523;p40"/>
          <p:cNvPicPr preferRelativeResize="0"/>
          <p:nvPr/>
        </p:nvPicPr>
        <p:blipFill>
          <a:blip r:embed="rId9">
            <a:alphaModFix/>
          </a:blip>
          <a:stretch>
            <a:fillRect/>
          </a:stretch>
        </p:blipFill>
        <p:spPr>
          <a:xfrm>
            <a:off x="1458263" y="1905131"/>
            <a:ext cx="611424" cy="646000"/>
          </a:xfrm>
          <a:prstGeom prst="rect">
            <a:avLst/>
          </a:prstGeom>
          <a:noFill/>
          <a:ln>
            <a:noFill/>
          </a:ln>
        </p:spPr>
      </p:pic>
      <p:pic>
        <p:nvPicPr>
          <p:cNvPr id="524" name="Google Shape;524;p40"/>
          <p:cNvPicPr preferRelativeResize="0"/>
          <p:nvPr/>
        </p:nvPicPr>
        <p:blipFill>
          <a:blip r:embed="rId8" cstate="print">
            <a:alphaModFix/>
          </a:blip>
          <a:stretch>
            <a:fillRect/>
          </a:stretch>
        </p:blipFill>
        <p:spPr>
          <a:xfrm>
            <a:off x="4816785" y="3905418"/>
            <a:ext cx="289993" cy="285365"/>
          </a:xfrm>
          <a:prstGeom prst="rect">
            <a:avLst/>
          </a:prstGeom>
          <a:noFill/>
          <a:ln>
            <a:noFill/>
          </a:ln>
        </p:spPr>
      </p:pic>
      <p:pic>
        <p:nvPicPr>
          <p:cNvPr id="525" name="Google Shape;525;p40"/>
          <p:cNvPicPr preferRelativeResize="0"/>
          <p:nvPr/>
        </p:nvPicPr>
        <p:blipFill>
          <a:blip r:embed="rId9">
            <a:alphaModFix/>
          </a:blip>
          <a:stretch>
            <a:fillRect/>
          </a:stretch>
        </p:blipFill>
        <p:spPr>
          <a:xfrm rot="1037049">
            <a:off x="10564765" y="4115606"/>
            <a:ext cx="373400" cy="394500"/>
          </a:xfrm>
          <a:prstGeom prst="rect">
            <a:avLst/>
          </a:prstGeom>
          <a:noFill/>
          <a:ln>
            <a:noFill/>
          </a:ln>
        </p:spPr>
      </p:pic>
      <p:pic>
        <p:nvPicPr>
          <p:cNvPr id="526" name="Google Shape;526;p40"/>
          <p:cNvPicPr preferRelativeResize="0"/>
          <p:nvPr/>
        </p:nvPicPr>
        <p:blipFill>
          <a:blip r:embed="rId10">
            <a:alphaModFix/>
          </a:blip>
          <a:stretch>
            <a:fillRect/>
          </a:stretch>
        </p:blipFill>
        <p:spPr>
          <a:xfrm>
            <a:off x="9616906" y="1390306"/>
            <a:ext cx="392567" cy="386300"/>
          </a:xfrm>
          <a:prstGeom prst="rect">
            <a:avLst/>
          </a:prstGeom>
          <a:noFill/>
          <a:ln>
            <a:noFill/>
          </a:ln>
        </p:spPr>
      </p:pic>
      <p:pic>
        <p:nvPicPr>
          <p:cNvPr id="527" name="Google Shape;527;p40"/>
          <p:cNvPicPr preferRelativeResize="0"/>
          <p:nvPr/>
        </p:nvPicPr>
        <p:blipFill>
          <a:blip r:embed="rId11" cstate="print">
            <a:alphaModFix/>
          </a:blip>
          <a:stretch>
            <a:fillRect/>
          </a:stretch>
        </p:blipFill>
        <p:spPr>
          <a:xfrm>
            <a:off x="3426417" y="157098"/>
            <a:ext cx="863009" cy="920100"/>
          </a:xfrm>
          <a:prstGeom prst="rect">
            <a:avLst/>
          </a:prstGeom>
          <a:noFill/>
          <a:ln>
            <a:noFill/>
          </a:ln>
        </p:spPr>
      </p:pic>
      <p:sp>
        <p:nvSpPr>
          <p:cNvPr id="3" name="Subtitle 2">
            <a:extLst>
              <a:ext uri="{FF2B5EF4-FFF2-40B4-BE49-F238E27FC236}">
                <a16:creationId xmlns:a16="http://schemas.microsoft.com/office/drawing/2014/main" xmlns="" id="{64105B19-B21F-4A49-AA7C-8EDF413FBCD9}"/>
              </a:ext>
            </a:extLst>
          </p:cNvPr>
          <p:cNvSpPr>
            <a:spLocks noGrp="1"/>
          </p:cNvSpPr>
          <p:nvPr>
            <p:ph type="subTitle" idx="1"/>
          </p:nvPr>
        </p:nvSpPr>
        <p:spPr>
          <a:xfrm>
            <a:off x="573479" y="1144341"/>
            <a:ext cx="2992413" cy="1668131"/>
          </a:xfrm>
        </p:spPr>
        <p:txBody>
          <a:bodyPr/>
          <a:lstStyle/>
          <a:p>
            <a:r>
              <a:rPr lang="en-US" sz="2025" b="1" dirty="0">
                <a:solidFill>
                  <a:srgbClr val="FF0000"/>
                </a:solidFill>
                <a:latin typeface="Arial"/>
                <a:ea typeface="+mn-ea"/>
                <a:cs typeface="Arial"/>
                <a:sym typeface="Arial"/>
              </a:rPr>
              <a:t>1.</a:t>
            </a:r>
            <a:r>
              <a:rPr kumimoji="0" lang="en-US" sz="2025" b="1" i="0" u="none" strike="noStrike" kern="0" cap="none" spc="0" normalizeH="0" baseline="0" noProof="0" dirty="0">
                <a:ln>
                  <a:noFill/>
                </a:ln>
                <a:solidFill>
                  <a:srgbClr val="FF0000"/>
                </a:solidFill>
                <a:effectLst/>
                <a:uLnTx/>
                <a:uFillTx/>
                <a:latin typeface="Arial"/>
                <a:ea typeface="+mn-ea"/>
                <a:cs typeface="Arial"/>
                <a:sym typeface="Arial"/>
              </a:rPr>
              <a:t> </a:t>
            </a:r>
            <a:r>
              <a:rPr kumimoji="0" lang="en-US" sz="2100" b="1" i="0" u="none" strike="noStrike" kern="0" cap="none" spc="0" normalizeH="0" baseline="0" noProof="0" dirty="0">
                <a:ln>
                  <a:noFill/>
                </a:ln>
                <a:solidFill>
                  <a:srgbClr val="FF0000"/>
                </a:solidFill>
                <a:effectLst/>
                <a:uLnTx/>
                <a:uFillTx/>
                <a:latin typeface="Arial"/>
                <a:ea typeface="+mn-ea"/>
                <a:cs typeface="Arial"/>
                <a:sym typeface="Arial"/>
              </a:rPr>
              <a:t>LỖI THƯỜNG GẶP KHI LẤY DẪN CHỨNG </a:t>
            </a:r>
            <a:r>
              <a:rPr kumimoji="0" lang="en-US" sz="2100" b="1" i="0" u="none" strike="noStrike" kern="0" cap="none" spc="0" normalizeH="0" baseline="0" noProof="0">
                <a:ln>
                  <a:noFill/>
                </a:ln>
                <a:solidFill>
                  <a:srgbClr val="FF0000"/>
                </a:solidFill>
                <a:effectLst/>
                <a:uLnTx/>
                <a:uFillTx/>
                <a:latin typeface="Arial"/>
                <a:ea typeface="+mn-ea"/>
                <a:cs typeface="Arial"/>
                <a:sym typeface="Arial"/>
              </a:rPr>
              <a:t>CHO </a:t>
            </a:r>
            <a:r>
              <a:rPr kumimoji="0" lang="en-US" sz="2100" b="1" i="0" u="none" strike="noStrike" kern="0" cap="none" spc="0" normalizeH="0" baseline="0" noProof="0" smtClean="0">
                <a:ln>
                  <a:noFill/>
                </a:ln>
                <a:solidFill>
                  <a:srgbClr val="FF0000"/>
                </a:solidFill>
                <a:effectLst/>
                <a:uLnTx/>
                <a:uFillTx/>
                <a:latin typeface="Arial"/>
                <a:ea typeface="+mn-ea"/>
                <a:cs typeface="Arial"/>
                <a:sym typeface="Arial"/>
              </a:rPr>
              <a:t>BÀI</a:t>
            </a:r>
            <a:r>
              <a:rPr kumimoji="0" lang="en-US" sz="2100" b="1" i="0" u="none" strike="noStrike" kern="0" cap="none" spc="0" normalizeH="0" noProof="0" smtClean="0">
                <a:ln>
                  <a:noFill/>
                </a:ln>
                <a:solidFill>
                  <a:srgbClr val="FF0000"/>
                </a:solidFill>
                <a:effectLst/>
                <a:uLnTx/>
                <a:uFillTx/>
                <a:latin typeface="Arial"/>
                <a:ea typeface="+mn-ea"/>
                <a:cs typeface="Arial"/>
                <a:sym typeface="Arial"/>
              </a:rPr>
              <a:t> VĂN,</a:t>
            </a:r>
            <a:r>
              <a:rPr kumimoji="0" lang="en-US" sz="2100" b="1" i="0" u="none" strike="noStrike" kern="0" cap="none" spc="0" normalizeH="0" baseline="0" noProof="0" smtClean="0">
                <a:ln>
                  <a:noFill/>
                </a:ln>
                <a:solidFill>
                  <a:srgbClr val="FF0000"/>
                </a:solidFill>
                <a:effectLst/>
                <a:uLnTx/>
                <a:uFillTx/>
                <a:latin typeface="Arial"/>
                <a:ea typeface="+mn-ea"/>
                <a:cs typeface="Arial"/>
                <a:sym typeface="Arial"/>
              </a:rPr>
              <a:t>ĐOẠN </a:t>
            </a:r>
            <a:r>
              <a:rPr kumimoji="0" lang="en-US" sz="2100" b="1" i="0" u="none" strike="noStrike" kern="0" cap="none" spc="0" normalizeH="0" baseline="0" noProof="0" dirty="0">
                <a:ln>
                  <a:noFill/>
                </a:ln>
                <a:solidFill>
                  <a:srgbClr val="FF0000"/>
                </a:solidFill>
                <a:effectLst/>
                <a:uLnTx/>
                <a:uFillTx/>
                <a:latin typeface="Arial"/>
                <a:ea typeface="+mn-ea"/>
                <a:cs typeface="Arial"/>
                <a:sym typeface="Arial"/>
              </a:rPr>
              <a:t>NLXH</a:t>
            </a:r>
            <a:endParaRPr lang="en-US" dirty="0"/>
          </a:p>
        </p:txBody>
      </p:sp>
      <p:sp>
        <p:nvSpPr>
          <p:cNvPr id="15" name="TextBox 14">
            <a:extLst>
              <a:ext uri="{FF2B5EF4-FFF2-40B4-BE49-F238E27FC236}">
                <a16:creationId xmlns:a16="http://schemas.microsoft.com/office/drawing/2014/main" xmlns="" id="{8276B811-510A-4025-B113-4F4085B624BC}"/>
              </a:ext>
            </a:extLst>
          </p:cNvPr>
          <p:cNvSpPr txBox="1"/>
          <p:nvPr/>
        </p:nvSpPr>
        <p:spPr>
          <a:xfrm>
            <a:off x="4122393" y="824426"/>
            <a:ext cx="7380494" cy="1938992"/>
          </a:xfrm>
          <a:prstGeom prst="rect">
            <a:avLst/>
          </a:prstGeom>
          <a:noFill/>
        </p:spPr>
        <p:txBody>
          <a:bodyPr wrap="square">
            <a:spAutoFit/>
          </a:bodyPr>
          <a:lstStyle/>
          <a:p>
            <a:pPr algn="just">
              <a:buClr>
                <a:srgbClr val="000000"/>
              </a:buClr>
              <a:defRPr/>
            </a:pPr>
            <a:r>
              <a:rPr lang="en-US" sz="2400" kern="0" dirty="0">
                <a:solidFill>
                  <a:srgbClr val="000099"/>
                </a:solidFill>
                <a:latin typeface="Times New Roman" panose="02020603050405020304" pitchFamily="18" charset="0"/>
                <a:cs typeface="Times New Roman" panose="02020603050405020304" pitchFamily="18" charset="0"/>
                <a:sym typeface="Arial"/>
              </a:rPr>
              <a:t>2. </a:t>
            </a:r>
            <a:r>
              <a:rPr lang="en-US" sz="2400" kern="0" dirty="0" err="1">
                <a:solidFill>
                  <a:srgbClr val="000099"/>
                </a:solidFill>
                <a:latin typeface="Times New Roman" panose="02020603050405020304" pitchFamily="18" charset="0"/>
                <a:cs typeface="Times New Roman" panose="02020603050405020304" pitchFamily="18" charset="0"/>
                <a:sym typeface="Arial"/>
              </a:rPr>
              <a:t>Nêu</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được</a:t>
            </a:r>
            <a:r>
              <a:rPr lang="vi-VN" sz="2400" kern="0" dirty="0">
                <a:solidFill>
                  <a:srgbClr val="000099"/>
                </a:solidFill>
                <a:latin typeface="Times New Roman" panose="02020603050405020304" pitchFamily="18" charset="0"/>
                <a:cs typeface="Times New Roman" panose="02020603050405020304" pitchFamily="18" charset="0"/>
                <a:sym typeface="Arial"/>
              </a:rPr>
              <a:t> dẫn chứng </a:t>
            </a:r>
            <a:r>
              <a:rPr lang="en-US" sz="2400" kern="0" dirty="0" err="1">
                <a:solidFill>
                  <a:srgbClr val="000099"/>
                </a:solidFill>
                <a:latin typeface="Times New Roman" panose="02020603050405020304" pitchFamily="18" charset="0"/>
                <a:cs typeface="Times New Roman" panose="02020603050405020304" pitchFamily="18" charset="0"/>
                <a:sym typeface="Arial"/>
              </a:rPr>
              <a:t>nhưng</a:t>
            </a:r>
            <a:r>
              <a:rPr lang="en-US" sz="2400" kern="0" dirty="0">
                <a:solidFill>
                  <a:srgbClr val="000099"/>
                </a:solidFill>
                <a:latin typeface="Times New Roman" panose="02020603050405020304" pitchFamily="18" charset="0"/>
                <a:cs typeface="Times New Roman" panose="02020603050405020304" pitchFamily="18" charset="0"/>
                <a:sym typeface="Arial"/>
              </a:rPr>
              <a:t>:</a:t>
            </a:r>
          </a:p>
          <a:p>
            <a:pPr algn="jus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chưa phù hợp</a:t>
            </a:r>
            <a:r>
              <a:rPr lang="en-US" sz="2400" kern="0" dirty="0">
                <a:solidFill>
                  <a:srgbClr val="000000"/>
                </a:solidFill>
                <a:latin typeface="Times New Roman" panose="02020603050405020304" pitchFamily="18" charset="0"/>
                <a:cs typeface="Times New Roman" panose="02020603050405020304" pitchFamily="18" charset="0"/>
                <a:sym typeface="Arial"/>
              </a:rPr>
              <a:t>/</a:t>
            </a:r>
            <a:r>
              <a:rPr lang="vi-VN" sz="2400" kern="0" dirty="0">
                <a:solidFill>
                  <a:srgbClr val="000000"/>
                </a:solidFill>
                <a:latin typeface="Times New Roman" panose="02020603050405020304" pitchFamily="18" charset="0"/>
                <a:cs typeface="Times New Roman" panose="02020603050405020304" pitchFamily="18" charset="0"/>
                <a:sym typeface="Arial"/>
              </a:rPr>
              <a:t> không liên quan đến vấn đề nghị luận</a:t>
            </a:r>
            <a:r>
              <a:rPr lang="en-US" sz="2400" kern="0" dirty="0">
                <a:solidFill>
                  <a:srgbClr val="000000"/>
                </a:solidFill>
                <a:latin typeface="Times New Roman" panose="02020603050405020304" pitchFamily="18" charset="0"/>
                <a:cs typeface="Times New Roman" panose="02020603050405020304" pitchFamily="18" charset="0"/>
                <a:sym typeface="Arial"/>
              </a:rPr>
              <a:t>.</a:t>
            </a:r>
          </a:p>
          <a:p>
            <a:pPr algn="jus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a:t>
            </a:r>
            <a:r>
              <a:rPr lang="vi-VN" sz="2400" kern="0" dirty="0">
                <a:solidFill>
                  <a:srgbClr val="000000"/>
                </a:solidFill>
                <a:latin typeface="Times New Roman" panose="02020603050405020304" pitchFamily="18" charset="0"/>
                <a:cs typeface="Times New Roman" panose="02020603050405020304" pitchFamily="18" charset="0"/>
                <a:sym typeface="Arial"/>
              </a:rPr>
              <a:t> dẫn chứng </a:t>
            </a:r>
            <a:r>
              <a:rPr lang="en-US" sz="2400" kern="0" dirty="0" err="1">
                <a:solidFill>
                  <a:srgbClr val="000000"/>
                </a:solidFill>
                <a:latin typeface="Times New Roman" panose="02020603050405020304" pitchFamily="18" charset="0"/>
                <a:cs typeface="Times New Roman" panose="02020603050405020304" pitchFamily="18" charset="0"/>
                <a:sym typeface="Arial"/>
              </a:rPr>
              <a:t>không</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cụ</a:t>
            </a:r>
            <a:r>
              <a:rPr lang="en-US" sz="2400" b="1" u="sng" kern="0" dirty="0">
                <a:solidFill>
                  <a:srgbClr val="FF0000"/>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thể</a:t>
            </a:r>
            <a:r>
              <a:rPr lang="en-US" sz="2400" kern="0" dirty="0">
                <a:solidFill>
                  <a:srgbClr val="FF0000"/>
                </a:solidFill>
                <a:latin typeface="Times New Roman" panose="02020603050405020304" pitchFamily="18" charset="0"/>
                <a:cs typeface="Times New Roman" panose="02020603050405020304" pitchFamily="18" charset="0"/>
                <a:sym typeface="Arial"/>
              </a:rPr>
              <a:t>,</a:t>
            </a:r>
            <a:r>
              <a:rPr lang="vi-VN" sz="2400" kern="0" dirty="0">
                <a:solidFill>
                  <a:srgbClr val="FF0000"/>
                </a:solidFill>
                <a:latin typeface="Times New Roman" panose="02020603050405020304" pitchFamily="18" charset="0"/>
                <a:cs typeface="Times New Roman" panose="02020603050405020304" pitchFamily="18" charset="0"/>
                <a:sym typeface="Arial"/>
              </a:rPr>
              <a:t> </a:t>
            </a:r>
            <a:r>
              <a:rPr lang="vi-VN" sz="2400" b="1" u="sng" kern="0" dirty="0">
                <a:solidFill>
                  <a:srgbClr val="FF0000"/>
                </a:solidFill>
                <a:latin typeface="Times New Roman" panose="02020603050405020304" pitchFamily="18" charset="0"/>
                <a:cs typeface="Times New Roman" panose="02020603050405020304" pitchFamily="18" charset="0"/>
                <a:sym typeface="Arial"/>
              </a:rPr>
              <a:t>tiêu biể</a:t>
            </a:r>
            <a:r>
              <a:rPr lang="en-US" sz="2400" b="1" u="sng" kern="0" dirty="0">
                <a:solidFill>
                  <a:srgbClr val="FF0000"/>
                </a:solidFill>
                <a:latin typeface="Times New Roman" panose="02020603050405020304" pitchFamily="18" charset="0"/>
                <a:cs typeface="Times New Roman" panose="02020603050405020304" pitchFamily="18" charset="0"/>
                <a:sym typeface="Arial"/>
              </a:rPr>
              <a:t>u</a:t>
            </a:r>
            <a:r>
              <a:rPr lang="vi-VN" sz="2400" kern="0" dirty="0">
                <a:solidFill>
                  <a:srgbClr val="FF0000"/>
                </a:solidFill>
                <a:latin typeface="Times New Roman" panose="02020603050405020304" pitchFamily="18" charset="0"/>
                <a:cs typeface="Times New Roman" panose="02020603050405020304" pitchFamily="18" charset="0"/>
                <a:sym typeface="Arial"/>
              </a:rPr>
              <a:t>,</a:t>
            </a:r>
            <a:r>
              <a:rPr lang="en-US" sz="2400" kern="0" dirty="0">
                <a:solidFill>
                  <a:srgbClr val="FF0000"/>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chính</a:t>
            </a:r>
            <a:r>
              <a:rPr lang="en-US" sz="2400" b="1" u="sng" kern="0" dirty="0">
                <a:solidFill>
                  <a:srgbClr val="FF0000"/>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xác</a:t>
            </a:r>
            <a:r>
              <a:rPr lang="en-US" sz="2400" b="1" u="sng" kern="0" dirty="0">
                <a:solidFill>
                  <a:srgbClr val="FF0000"/>
                </a:solidFill>
                <a:latin typeface="Times New Roman" panose="02020603050405020304" pitchFamily="18" charset="0"/>
                <a:cs typeface="Times New Roman" panose="02020603050405020304" pitchFamily="18" charset="0"/>
                <a:sym typeface="Arial"/>
              </a:rPr>
              <a:t>.</a:t>
            </a:r>
            <a:endParaRPr lang="vi-VN" sz="2400" b="1" u="sng" kern="0" dirty="0">
              <a:solidFill>
                <a:srgbClr val="FF0000"/>
              </a:solidFill>
              <a:latin typeface="Times New Roman" panose="02020603050405020304" pitchFamily="18" charset="0"/>
              <a:cs typeface="Times New Roman" panose="02020603050405020304" pitchFamily="18" charset="0"/>
              <a:sym typeface="Arial"/>
            </a:endParaRPr>
          </a:p>
          <a:p>
            <a:pPr algn="just">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=&gt; Nguyên nhân: thiếu vốn dẫn chứng</a:t>
            </a:r>
          </a:p>
          <a:p>
            <a:pPr algn="just">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=&gt; Khắc phục: </a:t>
            </a:r>
            <a:r>
              <a:rPr lang="vi-VN" sz="2400" b="1" kern="0" dirty="0">
                <a:solidFill>
                  <a:srgbClr val="FF0000"/>
                </a:solidFill>
                <a:latin typeface="Times New Roman" panose="02020603050405020304" pitchFamily="18" charset="0"/>
                <a:cs typeface="Times New Roman" panose="02020603050405020304" pitchFamily="18" charset="0"/>
                <a:sym typeface="Arial"/>
              </a:rPr>
              <a:t>sưu tầm</a:t>
            </a:r>
          </a:p>
        </p:txBody>
      </p:sp>
      <p:sp>
        <p:nvSpPr>
          <p:cNvPr id="16" name="TextBox 15">
            <a:extLst>
              <a:ext uri="{FF2B5EF4-FFF2-40B4-BE49-F238E27FC236}">
                <a16:creationId xmlns:a16="http://schemas.microsoft.com/office/drawing/2014/main" xmlns="" id="{80001CF0-9845-4C14-BB44-D13884013451}"/>
              </a:ext>
            </a:extLst>
          </p:cNvPr>
          <p:cNvSpPr txBox="1"/>
          <p:nvPr/>
        </p:nvSpPr>
        <p:spPr>
          <a:xfrm>
            <a:off x="4081629" y="2788237"/>
            <a:ext cx="7711798" cy="1938992"/>
          </a:xfrm>
          <a:prstGeom prst="rect">
            <a:avLst/>
          </a:prstGeom>
          <a:noFill/>
        </p:spPr>
        <p:txBody>
          <a:bodyPr wrap="square">
            <a:spAutoFit/>
          </a:bodyPr>
          <a:lstStyle/>
          <a:p>
            <a:pPr algn="just">
              <a:buClr>
                <a:srgbClr val="000000"/>
              </a:buClr>
              <a:defRPr/>
            </a:pPr>
            <a:r>
              <a:rPr lang="en-US" sz="2400" kern="0" dirty="0">
                <a:solidFill>
                  <a:srgbClr val="000099"/>
                </a:solidFill>
                <a:latin typeface="Times New Roman" panose="02020603050405020304" pitchFamily="18" charset="0"/>
                <a:cs typeface="Times New Roman" panose="02020603050405020304" pitchFamily="18" charset="0"/>
                <a:sym typeface="Arial"/>
              </a:rPr>
              <a:t>3. </a:t>
            </a:r>
            <a:r>
              <a:rPr lang="en-US" sz="2400" kern="0" dirty="0" err="1">
                <a:solidFill>
                  <a:srgbClr val="000099"/>
                </a:solidFill>
                <a:latin typeface="Times New Roman" panose="02020603050405020304" pitchFamily="18" charset="0"/>
                <a:cs typeface="Times New Roman" panose="02020603050405020304" pitchFamily="18" charset="0"/>
                <a:sym typeface="Arial"/>
              </a:rPr>
              <a:t>Chọn</a:t>
            </a:r>
            <a:r>
              <a:rPr lang="vi-VN" sz="2400" kern="0" dirty="0">
                <a:solidFill>
                  <a:srgbClr val="000099"/>
                </a:solidFill>
                <a:latin typeface="Times New Roman" panose="02020603050405020304" pitchFamily="18" charset="0"/>
                <a:cs typeface="Times New Roman" panose="02020603050405020304" pitchFamily="18" charset="0"/>
                <a:sym typeface="Arial"/>
              </a:rPr>
              <a:t> đúng dẫn chứng nhưng </a:t>
            </a:r>
            <a:r>
              <a:rPr lang="en-US" sz="2400" kern="0" dirty="0" err="1">
                <a:solidFill>
                  <a:srgbClr val="000099"/>
                </a:solidFill>
                <a:latin typeface="Times New Roman" panose="02020603050405020304" pitchFamily="18" charset="0"/>
                <a:cs typeface="Times New Roman" panose="02020603050405020304" pitchFamily="18" charset="0"/>
                <a:sym typeface="Arial"/>
              </a:rPr>
              <a:t>trình</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bày</a:t>
            </a:r>
            <a:r>
              <a:rPr lang="vi-VN" sz="2400" kern="0" dirty="0">
                <a:solidFill>
                  <a:srgbClr val="000099"/>
                </a:solidFill>
                <a:latin typeface="Times New Roman" panose="02020603050405020304" pitchFamily="18" charset="0"/>
                <a:cs typeface="Times New Roman" panose="02020603050405020304" pitchFamily="18" charset="0"/>
                <a:sym typeface="Arial"/>
              </a:rPr>
              <a:t> không đạt</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quá</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lướt</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quá</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lan</a:t>
            </a:r>
            <a:r>
              <a:rPr lang="en-US" sz="2400" kern="0" dirty="0">
                <a:solidFill>
                  <a:srgbClr val="000099"/>
                </a:solidFill>
                <a:latin typeface="Times New Roman" panose="02020603050405020304" pitchFamily="18" charset="0"/>
                <a:cs typeface="Times New Roman" panose="02020603050405020304" pitchFamily="18" charset="0"/>
                <a:sym typeface="Arial"/>
              </a:rPr>
              <a:t> man)</a:t>
            </a:r>
            <a:r>
              <a:rPr lang="vi-VN" sz="2400" kern="0" dirty="0">
                <a:solidFill>
                  <a:srgbClr val="000099"/>
                </a:solidFill>
                <a:latin typeface="Times New Roman" panose="02020603050405020304" pitchFamily="18" charset="0"/>
                <a:cs typeface="Times New Roman" panose="02020603050405020304" pitchFamily="18" charset="0"/>
                <a:sym typeface="Arial"/>
              </a:rPr>
              <a:t> </a:t>
            </a:r>
            <a:endParaRPr lang="en-US" sz="2400" kern="0" dirty="0">
              <a:solidFill>
                <a:srgbClr val="000099"/>
              </a:solidFill>
              <a:latin typeface="Times New Roman" panose="02020603050405020304" pitchFamily="18" charset="0"/>
              <a:cs typeface="Times New Roman" panose="02020603050405020304" pitchFamily="18" charset="0"/>
              <a:sym typeface="Arial"/>
            </a:endParaRPr>
          </a:p>
          <a:p>
            <a:pPr algn="just">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=&gt; Nguyên nhân: Viết theo bản năng, chưa có sự sắp xếp hợp lí trong lập luận</a:t>
            </a:r>
          </a:p>
          <a:p>
            <a:pPr algn="just">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=&gt; Khắc phục: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Phác</a:t>
            </a:r>
            <a:r>
              <a:rPr lang="en-US" sz="2400" kern="0" dirty="0">
                <a:solidFill>
                  <a:srgbClr val="000000"/>
                </a:solidFill>
                <a:latin typeface="Times New Roman" panose="02020603050405020304" pitchFamily="18" charset="0"/>
                <a:cs typeface="Times New Roman" panose="02020603050405020304" pitchFamily="18" charset="0"/>
                <a:sym typeface="Arial"/>
              </a:rPr>
              <a:t> ý </a:t>
            </a:r>
            <a:r>
              <a:rPr lang="en-US" sz="2400" kern="0" dirty="0" err="1">
                <a:solidFill>
                  <a:srgbClr val="000000"/>
                </a:solidFill>
                <a:latin typeface="Times New Roman" panose="02020603050405020304" pitchFamily="18" charset="0"/>
                <a:cs typeface="Times New Roman" panose="02020603050405020304" pitchFamily="18" charset="0"/>
                <a:sym typeface="Arial"/>
              </a:rPr>
              <a:t>ra</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nháp</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dùng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từ</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khóa</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lang="vi-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7C2757D0-EBC5-4DD8-A72C-47F83CAC2166}"/>
              </a:ext>
            </a:extLst>
          </p:cNvPr>
          <p:cNvSpPr txBox="1"/>
          <p:nvPr/>
        </p:nvSpPr>
        <p:spPr>
          <a:xfrm>
            <a:off x="4122393" y="288519"/>
            <a:ext cx="5540375" cy="461665"/>
          </a:xfrm>
          <a:prstGeom prst="rect">
            <a:avLst/>
          </a:prstGeom>
          <a:noFill/>
        </p:spPr>
        <p:txBody>
          <a:bodyPr>
            <a:spAutoFit/>
          </a:bodyPr>
          <a:lstStyle/>
          <a:p>
            <a:pPr algn="just">
              <a:buClr>
                <a:srgbClr val="000000"/>
              </a:buClr>
              <a:defRPr/>
            </a:pPr>
            <a:r>
              <a:rPr lang="en-US" sz="2400" kern="0" dirty="0">
                <a:solidFill>
                  <a:srgbClr val="000099"/>
                </a:solidFill>
                <a:latin typeface="Times New Roman" panose="02020603050405020304" pitchFamily="18" charset="0"/>
                <a:cs typeface="Times New Roman" panose="02020603050405020304" pitchFamily="18" charset="0"/>
                <a:sym typeface="Arial"/>
              </a:rPr>
              <a:t>1. </a:t>
            </a:r>
            <a:r>
              <a:rPr lang="en-US" sz="2400" kern="0" dirty="0" err="1">
                <a:solidFill>
                  <a:srgbClr val="000099"/>
                </a:solidFill>
                <a:latin typeface="Times New Roman" panose="02020603050405020304" pitchFamily="18" charset="0"/>
                <a:cs typeface="Times New Roman" panose="02020603050405020304" pitchFamily="18" charset="0"/>
                <a:sym typeface="Arial"/>
              </a:rPr>
              <a:t>Không</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nêu</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được</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dẫn</a:t>
            </a:r>
            <a:r>
              <a:rPr lang="en-US" sz="2400" kern="0" dirty="0">
                <a:solidFill>
                  <a:srgbClr val="000099"/>
                </a:solidFill>
                <a:latin typeface="Times New Roman" panose="02020603050405020304" pitchFamily="18" charset="0"/>
                <a:cs typeface="Times New Roman" panose="02020603050405020304" pitchFamily="18" charset="0"/>
                <a:sym typeface="Arial"/>
              </a:rPr>
              <a:t> </a:t>
            </a:r>
            <a:r>
              <a:rPr lang="en-US" sz="2400" kern="0" dirty="0" err="1">
                <a:solidFill>
                  <a:srgbClr val="000099"/>
                </a:solidFill>
                <a:latin typeface="Times New Roman" panose="02020603050405020304" pitchFamily="18" charset="0"/>
                <a:cs typeface="Times New Roman" panose="02020603050405020304" pitchFamily="18" charset="0"/>
                <a:sym typeface="Arial"/>
              </a:rPr>
              <a:t>chứng</a:t>
            </a:r>
            <a:endParaRPr lang="en-US" sz="2400" kern="0" dirty="0">
              <a:solidFill>
                <a:srgbClr val="000099"/>
              </a:solidFill>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75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175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left)">
                                      <p:cBhvr>
                                        <p:cTn id="22" dur="175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left)">
                                      <p:cBhvr>
                                        <p:cTn id="27" dur="175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left)">
                                      <p:cBhvr>
                                        <p:cTn id="32" dur="175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wipe(left)">
                                      <p:cBhvr>
                                        <p:cTn id="37" dur="175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wipe(left)">
                                      <p:cBhvr>
                                        <p:cTn id="42" dur="175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xEl>
                                              <p:pRg st="2" end="2"/>
                                            </p:txEl>
                                          </p:spTgt>
                                        </p:tgtEl>
                                        <p:attrNameLst>
                                          <p:attrName>style.visibility</p:attrName>
                                        </p:attrNameLst>
                                      </p:cBhvr>
                                      <p:to>
                                        <p:strVal val="visible"/>
                                      </p:to>
                                    </p:set>
                                    <p:animEffect transition="in" filter="wipe(left)">
                                      <p:cBhvr>
                                        <p:cTn id="47" dur="175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40"/>
          <p:cNvPicPr preferRelativeResize="0"/>
          <p:nvPr/>
        </p:nvPicPr>
        <p:blipFill>
          <a:blip r:embed="rId3">
            <a:alphaModFix/>
          </a:blip>
          <a:stretch>
            <a:fillRect/>
          </a:stretch>
        </p:blipFill>
        <p:spPr>
          <a:xfrm>
            <a:off x="-9466" y="90331"/>
            <a:ext cx="4158305" cy="3762468"/>
          </a:xfrm>
          <a:prstGeom prst="rect">
            <a:avLst/>
          </a:prstGeom>
          <a:noFill/>
          <a:ln>
            <a:noFill/>
          </a:ln>
        </p:spPr>
      </p:pic>
      <p:pic>
        <p:nvPicPr>
          <p:cNvPr id="518" name="Google Shape;518;p40"/>
          <p:cNvPicPr preferRelativeResize="0"/>
          <p:nvPr/>
        </p:nvPicPr>
        <p:blipFill>
          <a:blip r:embed="rId4">
            <a:alphaModFix/>
          </a:blip>
          <a:stretch>
            <a:fillRect/>
          </a:stretch>
        </p:blipFill>
        <p:spPr>
          <a:xfrm>
            <a:off x="3798717" y="4333733"/>
            <a:ext cx="4594568" cy="3348299"/>
          </a:xfrm>
          <a:prstGeom prst="rect">
            <a:avLst/>
          </a:prstGeom>
          <a:noFill/>
          <a:ln>
            <a:noFill/>
          </a:ln>
        </p:spPr>
      </p:pic>
      <p:pic>
        <p:nvPicPr>
          <p:cNvPr id="519" name="Google Shape;519;p40"/>
          <p:cNvPicPr preferRelativeResize="0"/>
          <p:nvPr/>
        </p:nvPicPr>
        <p:blipFill>
          <a:blip r:embed="rId5">
            <a:alphaModFix/>
          </a:blip>
          <a:stretch>
            <a:fillRect/>
          </a:stretch>
        </p:blipFill>
        <p:spPr>
          <a:xfrm>
            <a:off x="3589001" y="3852799"/>
            <a:ext cx="537833" cy="920100"/>
          </a:xfrm>
          <a:prstGeom prst="rect">
            <a:avLst/>
          </a:prstGeom>
          <a:noFill/>
          <a:ln>
            <a:noFill/>
          </a:ln>
        </p:spPr>
      </p:pic>
      <p:pic>
        <p:nvPicPr>
          <p:cNvPr id="520" name="Google Shape;520;p40"/>
          <p:cNvPicPr preferRelativeResize="0"/>
          <p:nvPr/>
        </p:nvPicPr>
        <p:blipFill>
          <a:blip r:embed="rId6">
            <a:alphaModFix/>
          </a:blip>
          <a:stretch>
            <a:fillRect/>
          </a:stretch>
        </p:blipFill>
        <p:spPr>
          <a:xfrm rot="6794488">
            <a:off x="8080053" y="3443550"/>
            <a:ext cx="983908" cy="628367"/>
          </a:xfrm>
          <a:prstGeom prst="rect">
            <a:avLst/>
          </a:prstGeom>
          <a:noFill/>
          <a:ln>
            <a:noFill/>
          </a:ln>
        </p:spPr>
      </p:pic>
      <p:pic>
        <p:nvPicPr>
          <p:cNvPr id="521" name="Google Shape;521;p40"/>
          <p:cNvPicPr preferRelativeResize="0"/>
          <p:nvPr/>
        </p:nvPicPr>
        <p:blipFill>
          <a:blip r:embed="rId7" cstate="print">
            <a:alphaModFix/>
          </a:blip>
          <a:stretch>
            <a:fillRect/>
          </a:stretch>
        </p:blipFill>
        <p:spPr>
          <a:xfrm rot="-6794470" flipH="1">
            <a:off x="9231762" y="371182"/>
            <a:ext cx="770285" cy="491932"/>
          </a:xfrm>
          <a:prstGeom prst="rect">
            <a:avLst/>
          </a:prstGeom>
          <a:noFill/>
          <a:ln>
            <a:noFill/>
          </a:ln>
        </p:spPr>
      </p:pic>
      <p:pic>
        <p:nvPicPr>
          <p:cNvPr id="522" name="Google Shape;522;p40"/>
          <p:cNvPicPr preferRelativeResize="0"/>
          <p:nvPr/>
        </p:nvPicPr>
        <p:blipFill>
          <a:blip r:embed="rId8" cstate="print">
            <a:alphaModFix/>
          </a:blip>
          <a:stretch>
            <a:fillRect/>
          </a:stretch>
        </p:blipFill>
        <p:spPr>
          <a:xfrm>
            <a:off x="1891085" y="3199851"/>
            <a:ext cx="289993" cy="285365"/>
          </a:xfrm>
          <a:prstGeom prst="rect">
            <a:avLst/>
          </a:prstGeom>
          <a:noFill/>
          <a:ln>
            <a:noFill/>
          </a:ln>
        </p:spPr>
      </p:pic>
      <p:pic>
        <p:nvPicPr>
          <p:cNvPr id="523" name="Google Shape;523;p40"/>
          <p:cNvPicPr preferRelativeResize="0"/>
          <p:nvPr/>
        </p:nvPicPr>
        <p:blipFill>
          <a:blip r:embed="rId9">
            <a:alphaModFix/>
          </a:blip>
          <a:stretch>
            <a:fillRect/>
          </a:stretch>
        </p:blipFill>
        <p:spPr>
          <a:xfrm>
            <a:off x="1458263" y="1905131"/>
            <a:ext cx="611424" cy="646000"/>
          </a:xfrm>
          <a:prstGeom prst="rect">
            <a:avLst/>
          </a:prstGeom>
          <a:noFill/>
          <a:ln>
            <a:noFill/>
          </a:ln>
        </p:spPr>
      </p:pic>
      <p:pic>
        <p:nvPicPr>
          <p:cNvPr id="524" name="Google Shape;524;p40"/>
          <p:cNvPicPr preferRelativeResize="0"/>
          <p:nvPr/>
        </p:nvPicPr>
        <p:blipFill>
          <a:blip r:embed="rId8" cstate="print">
            <a:alphaModFix/>
          </a:blip>
          <a:stretch>
            <a:fillRect/>
          </a:stretch>
        </p:blipFill>
        <p:spPr>
          <a:xfrm>
            <a:off x="4816785" y="3905418"/>
            <a:ext cx="289993" cy="285365"/>
          </a:xfrm>
          <a:prstGeom prst="rect">
            <a:avLst/>
          </a:prstGeom>
          <a:noFill/>
          <a:ln>
            <a:noFill/>
          </a:ln>
        </p:spPr>
      </p:pic>
      <p:pic>
        <p:nvPicPr>
          <p:cNvPr id="525" name="Google Shape;525;p40"/>
          <p:cNvPicPr preferRelativeResize="0"/>
          <p:nvPr/>
        </p:nvPicPr>
        <p:blipFill>
          <a:blip r:embed="rId9">
            <a:alphaModFix/>
          </a:blip>
          <a:stretch>
            <a:fillRect/>
          </a:stretch>
        </p:blipFill>
        <p:spPr>
          <a:xfrm rot="1037049">
            <a:off x="10564765" y="4115606"/>
            <a:ext cx="373400" cy="394500"/>
          </a:xfrm>
          <a:prstGeom prst="rect">
            <a:avLst/>
          </a:prstGeom>
          <a:noFill/>
          <a:ln>
            <a:noFill/>
          </a:ln>
        </p:spPr>
      </p:pic>
      <p:pic>
        <p:nvPicPr>
          <p:cNvPr id="526" name="Google Shape;526;p40"/>
          <p:cNvPicPr preferRelativeResize="0"/>
          <p:nvPr/>
        </p:nvPicPr>
        <p:blipFill>
          <a:blip r:embed="rId10">
            <a:alphaModFix/>
          </a:blip>
          <a:stretch>
            <a:fillRect/>
          </a:stretch>
        </p:blipFill>
        <p:spPr>
          <a:xfrm>
            <a:off x="9616906" y="1390306"/>
            <a:ext cx="392567" cy="386300"/>
          </a:xfrm>
          <a:prstGeom prst="rect">
            <a:avLst/>
          </a:prstGeom>
          <a:noFill/>
          <a:ln>
            <a:noFill/>
          </a:ln>
        </p:spPr>
      </p:pic>
      <p:pic>
        <p:nvPicPr>
          <p:cNvPr id="527" name="Google Shape;527;p40"/>
          <p:cNvPicPr preferRelativeResize="0"/>
          <p:nvPr/>
        </p:nvPicPr>
        <p:blipFill>
          <a:blip r:embed="rId11" cstate="print">
            <a:alphaModFix/>
          </a:blip>
          <a:stretch>
            <a:fillRect/>
          </a:stretch>
        </p:blipFill>
        <p:spPr>
          <a:xfrm>
            <a:off x="3426417" y="157098"/>
            <a:ext cx="863009" cy="920100"/>
          </a:xfrm>
          <a:prstGeom prst="rect">
            <a:avLst/>
          </a:prstGeom>
          <a:noFill/>
          <a:ln>
            <a:noFill/>
          </a:ln>
        </p:spPr>
      </p:pic>
      <p:sp>
        <p:nvSpPr>
          <p:cNvPr id="4" name="Subtitle 3">
            <a:extLst>
              <a:ext uri="{FF2B5EF4-FFF2-40B4-BE49-F238E27FC236}">
                <a16:creationId xmlns:a16="http://schemas.microsoft.com/office/drawing/2014/main" xmlns="" id="{A2C0ADE2-BC58-4525-828C-22E668E5342E}"/>
              </a:ext>
            </a:extLst>
          </p:cNvPr>
          <p:cNvSpPr>
            <a:spLocks noGrp="1"/>
          </p:cNvSpPr>
          <p:nvPr>
            <p:ph type="subTitle" idx="1"/>
          </p:nvPr>
        </p:nvSpPr>
        <p:spPr>
          <a:xfrm>
            <a:off x="641855" y="1173072"/>
            <a:ext cx="3078446" cy="1667109"/>
          </a:xfrm>
        </p:spPr>
        <p:txBody>
          <a:bodyPr/>
          <a:lstStyle/>
          <a:p>
            <a:pPr marL="0" marR="0" lvl="0" indent="0" algn="ctr" defTabSz="914400" rtl="0" eaLnBrk="1" fontAlgn="auto" latinLnBrk="0" hangingPunct="1">
              <a:lnSpc>
                <a:spcPct val="150000"/>
              </a:lnSpc>
              <a:spcBef>
                <a:spcPts val="0"/>
              </a:spcBef>
              <a:spcAft>
                <a:spcPts val="0"/>
              </a:spcAft>
              <a:buClr>
                <a:srgbClr val="000000"/>
              </a:buClr>
              <a:buSzTx/>
              <a:buFontTx/>
              <a:buNone/>
              <a:tabLst/>
              <a:defRPr/>
            </a:pPr>
            <a:r>
              <a:rPr lang="en-US" sz="2100" b="1" dirty="0">
                <a:solidFill>
                  <a:srgbClr val="FF0000"/>
                </a:solidFill>
                <a:latin typeface="Arial"/>
                <a:ea typeface="+mn-ea"/>
                <a:cs typeface="Arial"/>
                <a:sym typeface="Arial"/>
              </a:rPr>
              <a:t>2</a:t>
            </a:r>
            <a:r>
              <a:rPr kumimoji="0" lang="en-US" sz="2100" b="1" i="0" u="none" strike="noStrike" kern="0" cap="none" spc="0" normalizeH="0" baseline="0" noProof="0" dirty="0">
                <a:ln>
                  <a:noFill/>
                </a:ln>
                <a:solidFill>
                  <a:srgbClr val="FF0000"/>
                </a:solidFill>
                <a:effectLst/>
                <a:uLnTx/>
                <a:uFillTx/>
                <a:latin typeface="Arial"/>
                <a:ea typeface="+mn-ea"/>
                <a:cs typeface="Arial"/>
                <a:sym typeface="Arial"/>
              </a:rPr>
              <a:t>. NGUYÊN TẮC LẤY DẪN CHỨNG </a:t>
            </a:r>
            <a:r>
              <a:rPr kumimoji="0" lang="en-US" sz="2100" b="1" i="0" u="none" strike="noStrike" kern="0" cap="none" spc="0" normalizeH="0" baseline="0" noProof="0">
                <a:ln>
                  <a:noFill/>
                </a:ln>
                <a:solidFill>
                  <a:srgbClr val="FF0000"/>
                </a:solidFill>
                <a:effectLst/>
                <a:uLnTx/>
                <a:uFillTx/>
                <a:latin typeface="Arial"/>
                <a:ea typeface="+mn-ea"/>
                <a:cs typeface="Arial"/>
                <a:sym typeface="Arial"/>
              </a:rPr>
              <a:t>CHO </a:t>
            </a:r>
            <a:r>
              <a:rPr kumimoji="0" lang="en-US" sz="2100" b="1" i="0" u="none" strike="noStrike" kern="0" cap="none" spc="0" normalizeH="0" baseline="0" noProof="0" smtClean="0">
                <a:ln>
                  <a:noFill/>
                </a:ln>
                <a:solidFill>
                  <a:srgbClr val="FF0000"/>
                </a:solidFill>
                <a:effectLst/>
                <a:uLnTx/>
                <a:uFillTx/>
                <a:latin typeface="Arial"/>
                <a:ea typeface="+mn-ea"/>
                <a:cs typeface="Arial"/>
                <a:sym typeface="Arial"/>
              </a:rPr>
              <a:t>BÀI</a:t>
            </a:r>
            <a:r>
              <a:rPr kumimoji="0" lang="en-US" sz="2100" b="1" i="0" u="none" strike="noStrike" kern="0" cap="none" spc="0" normalizeH="0" noProof="0" smtClean="0">
                <a:ln>
                  <a:noFill/>
                </a:ln>
                <a:solidFill>
                  <a:srgbClr val="FF0000"/>
                </a:solidFill>
                <a:effectLst/>
                <a:uLnTx/>
                <a:uFillTx/>
                <a:latin typeface="Arial"/>
                <a:ea typeface="+mn-ea"/>
                <a:cs typeface="Arial"/>
                <a:sym typeface="Arial"/>
              </a:rPr>
              <a:t> VĂN, </a:t>
            </a:r>
            <a:r>
              <a:rPr kumimoji="0" lang="en-US" sz="2100" b="1" i="0" u="none" strike="noStrike" kern="0" cap="none" spc="0" normalizeH="0" baseline="0" noProof="0" smtClean="0">
                <a:ln>
                  <a:noFill/>
                </a:ln>
                <a:solidFill>
                  <a:srgbClr val="FF0000"/>
                </a:solidFill>
                <a:effectLst/>
                <a:uLnTx/>
                <a:uFillTx/>
                <a:latin typeface="Arial"/>
                <a:ea typeface="+mn-ea"/>
                <a:cs typeface="Arial"/>
                <a:sym typeface="Arial"/>
              </a:rPr>
              <a:t>ĐOẠN </a:t>
            </a:r>
            <a:r>
              <a:rPr kumimoji="0" lang="en-US" sz="2100" b="1" i="0" u="none" strike="noStrike" kern="0" cap="none" spc="0" normalizeH="0" baseline="0" noProof="0" dirty="0">
                <a:ln>
                  <a:noFill/>
                </a:ln>
                <a:solidFill>
                  <a:srgbClr val="FF0000"/>
                </a:solidFill>
                <a:effectLst/>
                <a:uLnTx/>
                <a:uFillTx/>
                <a:latin typeface="Arial"/>
                <a:ea typeface="+mn-ea"/>
                <a:cs typeface="Arial"/>
                <a:sym typeface="Arial"/>
              </a:rPr>
              <a:t>NLXH</a:t>
            </a:r>
            <a:endParaRPr kumimoji="0" lang="vi-VN" sz="2100" b="1" i="0" u="none" strike="noStrike" kern="0" cap="none" spc="0" normalizeH="0" baseline="0" noProof="0" dirty="0">
              <a:ln>
                <a:noFill/>
              </a:ln>
              <a:solidFill>
                <a:srgbClr val="FF0000"/>
              </a:solidFill>
              <a:effectLst/>
              <a:uLnTx/>
              <a:uFillTx/>
              <a:latin typeface="Arial"/>
              <a:ea typeface="+mn-ea"/>
              <a:cs typeface="Arial"/>
              <a:sym typeface="Arial"/>
            </a:endParaRPr>
          </a:p>
          <a:p>
            <a:endParaRPr lang="en-US" dirty="0"/>
          </a:p>
        </p:txBody>
      </p:sp>
      <p:sp>
        <p:nvSpPr>
          <p:cNvPr id="19" name="TextBox 18">
            <a:extLst>
              <a:ext uri="{FF2B5EF4-FFF2-40B4-BE49-F238E27FC236}">
                <a16:creationId xmlns:a16="http://schemas.microsoft.com/office/drawing/2014/main" xmlns="" id="{CA6D6675-8E24-4ACE-B98D-308578C11727}"/>
              </a:ext>
            </a:extLst>
          </p:cNvPr>
          <p:cNvSpPr txBox="1"/>
          <p:nvPr/>
        </p:nvSpPr>
        <p:spPr>
          <a:xfrm>
            <a:off x="4081629" y="1032951"/>
            <a:ext cx="7468516" cy="3318857"/>
          </a:xfrm>
          <a:prstGeom prst="rect">
            <a:avLst/>
          </a:prstGeom>
          <a:noFill/>
        </p:spPr>
        <p:txBody>
          <a:bodyPr wrap="square">
            <a:spAutoFit/>
          </a:bodyPr>
          <a:lstStyle/>
          <a:p>
            <a:pPr algn="just">
              <a:spcBef>
                <a:spcPts val="450"/>
              </a:spcBef>
              <a:spcAft>
                <a:spcPts val="450"/>
              </a:spcAf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1. </a:t>
            </a:r>
            <a:r>
              <a:rPr lang="en-US" sz="2400" u="sng" kern="0" dirty="0">
                <a:solidFill>
                  <a:srgbClr val="FF0000"/>
                </a:solidFill>
                <a:latin typeface="Times New Roman" panose="02020603050405020304" pitchFamily="18" charset="0"/>
                <a:cs typeface="Times New Roman" panose="02020603050405020304" pitchFamily="18" charset="0"/>
                <a:sym typeface="Arial"/>
              </a:rPr>
              <a:t>P</a:t>
            </a:r>
            <a:r>
              <a:rPr lang="vi-VN" sz="2400" u="sng" kern="0" dirty="0">
                <a:solidFill>
                  <a:srgbClr val="FF0000"/>
                </a:solidFill>
                <a:latin typeface="Times New Roman" panose="02020603050405020304" pitchFamily="18" charset="0"/>
                <a:cs typeface="Times New Roman" panose="02020603050405020304" pitchFamily="18" charset="0"/>
                <a:sym typeface="Arial"/>
              </a:rPr>
              <a:t>hù hợp</a:t>
            </a:r>
            <a:r>
              <a:rPr lang="en-US" sz="2400" u="sng" kern="0" dirty="0">
                <a:solidFill>
                  <a:srgbClr val="FF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phạm vi của đề bài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vấn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đề</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nghị</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luận</a:t>
            </a:r>
            <a:r>
              <a:rPr lang="en-US" sz="2400" kern="0" dirty="0">
                <a:solidFill>
                  <a:srgbClr val="000000"/>
                </a:solidFill>
                <a:latin typeface="Times New Roman" panose="02020603050405020304" pitchFamily="18" charset="0"/>
                <a:cs typeface="Times New Roman" panose="02020603050405020304" pitchFamily="18" charset="0"/>
                <a:sym typeface="Arial"/>
              </a:rPr>
              <a:t>.</a:t>
            </a:r>
            <a:r>
              <a:rPr lang="vi-VN" sz="2400" kern="0" dirty="0">
                <a:solidFill>
                  <a:srgbClr val="000000"/>
                </a:solidFill>
                <a:latin typeface="Times New Roman" panose="02020603050405020304" pitchFamily="18" charset="0"/>
                <a:cs typeface="Times New Roman" panose="02020603050405020304" pitchFamily="18" charset="0"/>
                <a:sym typeface="Arial"/>
              </a:rPr>
              <a:t> </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a:p>
            <a:pPr algn="just">
              <a:spcBef>
                <a:spcPts val="450"/>
              </a:spcBef>
              <a:spcAft>
                <a:spcPts val="450"/>
              </a:spcAf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2. </a:t>
            </a:r>
            <a:r>
              <a:rPr lang="en-US" sz="2400" u="sng" kern="0" dirty="0">
                <a:solidFill>
                  <a:srgbClr val="FF0000"/>
                </a:solidFill>
                <a:latin typeface="Times New Roman" panose="02020603050405020304" pitchFamily="18" charset="0"/>
                <a:cs typeface="Times New Roman" panose="02020603050405020304" pitchFamily="18" charset="0"/>
                <a:sym typeface="Arial"/>
              </a:rPr>
              <a:t>G</a:t>
            </a:r>
            <a:r>
              <a:rPr lang="vi-VN" sz="2400" u="sng" kern="0" dirty="0">
                <a:solidFill>
                  <a:srgbClr val="FF0000"/>
                </a:solidFill>
                <a:latin typeface="Times New Roman" panose="02020603050405020304" pitchFamily="18" charset="0"/>
                <a:cs typeface="Times New Roman" panose="02020603050405020304" pitchFamily="18" charset="0"/>
                <a:sym typeface="Arial"/>
              </a:rPr>
              <a:t>ần gũi</a:t>
            </a:r>
            <a:r>
              <a:rPr lang="en-US" sz="2400" kern="0" dirty="0">
                <a:solidFill>
                  <a:srgbClr val="000000"/>
                </a:solidFill>
                <a:latin typeface="Times New Roman" panose="02020603050405020304" pitchFamily="18" charset="0"/>
                <a:cs typeface="Times New Roman" panose="02020603050405020304" pitchFamily="18" charset="0"/>
                <a:sym typeface="Arial"/>
              </a:rPr>
              <a:t>,</a:t>
            </a:r>
            <a:r>
              <a:rPr lang="vi-VN" sz="2400" kern="0" dirty="0">
                <a:solidFill>
                  <a:srgbClr val="000000"/>
                </a:solidFill>
                <a:latin typeface="Times New Roman" panose="02020603050405020304" pitchFamily="18" charset="0"/>
                <a:cs typeface="Times New Roman" panose="02020603050405020304" pitchFamily="18" charset="0"/>
                <a:sym typeface="Arial"/>
              </a:rPr>
              <a:t> có tính </a:t>
            </a:r>
            <a:r>
              <a:rPr lang="vi-VN" sz="2400" u="sng" kern="0" dirty="0">
                <a:solidFill>
                  <a:srgbClr val="FF0000"/>
                </a:solidFill>
                <a:latin typeface="Times New Roman" panose="02020603050405020304" pitchFamily="18" charset="0"/>
                <a:cs typeface="Times New Roman" panose="02020603050405020304" pitchFamily="18" charset="0"/>
                <a:sym typeface="Arial"/>
              </a:rPr>
              <a:t>thời sự</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a:p>
            <a:pPr algn="just">
              <a:spcBef>
                <a:spcPts val="450"/>
              </a:spcBef>
              <a:spcAft>
                <a:spcPts val="450"/>
              </a:spcAf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3. </a:t>
            </a:r>
            <a:r>
              <a:rPr lang="en-US" sz="2400" u="sng" kern="0" dirty="0">
                <a:solidFill>
                  <a:srgbClr val="FF0000"/>
                </a:solidFill>
                <a:latin typeface="Times New Roman" panose="02020603050405020304" pitchFamily="18" charset="0"/>
                <a:cs typeface="Times New Roman" panose="02020603050405020304" pitchFamily="18" charset="0"/>
                <a:sym typeface="Arial"/>
              </a:rPr>
              <a:t>T</a:t>
            </a:r>
            <a:r>
              <a:rPr lang="vi-VN" sz="2400" u="sng" kern="0" dirty="0">
                <a:solidFill>
                  <a:srgbClr val="FF0000"/>
                </a:solidFill>
                <a:latin typeface="Times New Roman" panose="02020603050405020304" pitchFamily="18" charset="0"/>
                <a:cs typeface="Times New Roman" panose="02020603050405020304" pitchFamily="18" charset="0"/>
                <a:sym typeface="Arial"/>
              </a:rPr>
              <a:t>iêu biểu</a:t>
            </a:r>
            <a:r>
              <a:rPr lang="vi-VN" sz="2400" kern="0" dirty="0">
                <a:solidFill>
                  <a:srgbClr val="00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cụ</a:t>
            </a:r>
            <a:r>
              <a:rPr lang="en-US" sz="2400" u="sng" kern="0" dirty="0">
                <a:solidFill>
                  <a:srgbClr val="FF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thể</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chính</a:t>
            </a:r>
            <a:r>
              <a:rPr lang="en-US" sz="2400" u="sng" kern="0" dirty="0">
                <a:solidFill>
                  <a:srgbClr val="FF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xác</a:t>
            </a:r>
            <a:endParaRPr lang="en-US" sz="2400" u="sng" kern="0" dirty="0">
              <a:solidFill>
                <a:srgbClr val="FF0000"/>
              </a:solidFill>
              <a:latin typeface="Times New Roman" panose="02020603050405020304" pitchFamily="18" charset="0"/>
              <a:cs typeface="Times New Roman" panose="02020603050405020304" pitchFamily="18" charset="0"/>
              <a:sym typeface="Arial"/>
            </a:endParaRPr>
          </a:p>
          <a:p>
            <a:pPr algn="just">
              <a:spcBef>
                <a:spcPts val="450"/>
              </a:spcBef>
              <a:spcAft>
                <a:spcPts val="450"/>
              </a:spcAf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4. C</a:t>
            </a:r>
            <a:r>
              <a:rPr lang="vi-VN" sz="2400" kern="0" dirty="0">
                <a:solidFill>
                  <a:srgbClr val="000000"/>
                </a:solidFill>
                <a:latin typeface="Times New Roman" panose="02020603050405020304" pitchFamily="18" charset="0"/>
                <a:cs typeface="Times New Roman" panose="02020603050405020304" pitchFamily="18" charset="0"/>
                <a:sym typeface="Arial"/>
              </a:rPr>
              <a:t>ó thể </a:t>
            </a:r>
            <a:r>
              <a:rPr lang="vi-VN" sz="2400" u="sng" kern="0" dirty="0">
                <a:solidFill>
                  <a:srgbClr val="FF0000"/>
                </a:solidFill>
                <a:latin typeface="Times New Roman" panose="02020603050405020304" pitchFamily="18" charset="0"/>
                <a:cs typeface="Times New Roman" panose="02020603050405020304" pitchFamily="18" charset="0"/>
                <a:sym typeface="Arial"/>
              </a:rPr>
              <a:t>sử dụng trong nhiều vấn đề </a:t>
            </a:r>
            <a:r>
              <a:rPr lang="en-US" sz="2400" kern="0" dirty="0">
                <a:solidFill>
                  <a:srgbClr val="000000"/>
                </a:solidFill>
                <a:latin typeface="Times New Roman" panose="02020603050405020304" pitchFamily="18" charset="0"/>
                <a:cs typeface="Times New Roman" panose="02020603050405020304" pitchFamily="18" charset="0"/>
                <a:sym typeface="Arial"/>
              </a:rPr>
              <a:t>NLXH </a:t>
            </a:r>
            <a:r>
              <a:rPr lang="vi-VN" sz="2400" kern="0" dirty="0">
                <a:solidFill>
                  <a:srgbClr val="000000"/>
                </a:solidFill>
                <a:latin typeface="Times New Roman" panose="02020603050405020304" pitchFamily="18" charset="0"/>
                <a:cs typeface="Times New Roman" panose="02020603050405020304" pitchFamily="18" charset="0"/>
                <a:sym typeface="Arial"/>
              </a:rPr>
              <a:t>khác nhau. </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a:p>
            <a:pPr algn="just">
              <a:spcBef>
                <a:spcPts val="450"/>
              </a:spcBef>
              <a:spcAft>
                <a:spcPts val="450"/>
              </a:spcAft>
              <a:buClr>
                <a:srgbClr val="000000"/>
              </a:buClr>
              <a:defRPr/>
            </a:pPr>
            <a:r>
              <a:rPr lang="en-US" sz="2400" kern="0" dirty="0">
                <a:solidFill>
                  <a:srgbClr val="000000"/>
                </a:solidFill>
                <a:latin typeface="Times New Roman" panose="02020603050405020304" pitchFamily="18" charset="0"/>
                <a:cs typeface="Times New Roman" panose="02020603050405020304" pitchFamily="18" charset="0"/>
                <a:sym typeface="Arial"/>
              </a:rPr>
              <a:t>5.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Tái</a:t>
            </a:r>
            <a:r>
              <a:rPr lang="en-US" sz="2400" u="sng" kern="0" dirty="0">
                <a:solidFill>
                  <a:srgbClr val="FF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hiện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dẫn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chứng</a:t>
            </a:r>
            <a:r>
              <a:rPr lang="en-US" sz="2400" kern="0" dirty="0">
                <a:solidFill>
                  <a:srgbClr val="000000"/>
                </a:solidFill>
                <a:latin typeface="Times New Roman" panose="02020603050405020304" pitchFamily="18" charset="0"/>
                <a:cs typeface="Times New Roman" panose="02020603050405020304" pitchFamily="18" charset="0"/>
                <a:sym typeface="Arial"/>
              </a:rPr>
              <a:t>-&gt;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bàn</a:t>
            </a:r>
            <a:r>
              <a:rPr lang="en-US" sz="2400" u="sng" kern="0" dirty="0">
                <a:solidFill>
                  <a:srgbClr val="FF0000"/>
                </a:solidFill>
                <a:latin typeface="Times New Roman" panose="02020603050405020304" pitchFamily="18" charset="0"/>
                <a:cs typeface="Times New Roman" panose="02020603050405020304" pitchFamily="18" charset="0"/>
                <a:sym typeface="Arial"/>
              </a:rPr>
              <a:t> </a:t>
            </a:r>
            <a:r>
              <a:rPr lang="en-US" sz="2400" u="sng" kern="0" dirty="0" err="1">
                <a:solidFill>
                  <a:srgbClr val="FF0000"/>
                </a:solidFill>
                <a:latin typeface="Times New Roman" panose="02020603050405020304" pitchFamily="18" charset="0"/>
                <a:cs typeface="Times New Roman" panose="02020603050405020304" pitchFamily="18" charset="0"/>
                <a:sym typeface="Arial"/>
              </a:rPr>
              <a:t>luận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đánh</a:t>
            </a:r>
            <a:r>
              <a:rPr lang="en-US" sz="2400" b="1" u="sng" kern="0" dirty="0">
                <a:solidFill>
                  <a:srgbClr val="FF0000"/>
                </a:solidFill>
                <a:latin typeface="Times New Roman" panose="02020603050405020304" pitchFamily="18" charset="0"/>
                <a:cs typeface="Times New Roman" panose="02020603050405020304" pitchFamily="18" charset="0"/>
                <a:sym typeface="Arial"/>
              </a:rPr>
              <a:t> </a:t>
            </a:r>
            <a:r>
              <a:rPr lang="en-US" sz="2400" b="1" u="sng" kern="0" dirty="0" err="1">
                <a:solidFill>
                  <a:srgbClr val="FF0000"/>
                </a:solidFill>
                <a:latin typeface="Times New Roman" panose="02020603050405020304" pitchFamily="18" charset="0"/>
                <a:cs typeface="Times New Roman" panose="02020603050405020304" pitchFamily="18" charset="0"/>
                <a:sym typeface="Arial"/>
              </a:rPr>
              <a:t>giá</a:t>
            </a:r>
            <a:r>
              <a:rPr lang="en-US" sz="2400" b="1" u="sng" kern="0" dirty="0">
                <a:solidFill>
                  <a:srgbClr val="FF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ngắn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gọn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để</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làm</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sáng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tỏ</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vấn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đề</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nghị</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luận</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lang="vi-VN" sz="2400" kern="0" dirty="0">
              <a:solidFill>
                <a:srgbClr val="000000"/>
              </a:solidFill>
              <a:latin typeface="Times New Roman" panose="02020603050405020304" pitchFamily="18" charset="0"/>
              <a:cs typeface="Times New Roman" panose="02020603050405020304" pitchFamily="18" charset="0"/>
              <a:sym typeface="Arial"/>
            </a:endParaRPr>
          </a:p>
          <a:p>
            <a:pPr algn="just">
              <a:spcBef>
                <a:spcPts val="450"/>
              </a:spcBef>
              <a:spcAft>
                <a:spcPts val="450"/>
              </a:spcAft>
              <a:buClr>
                <a:srgbClr val="000000"/>
              </a:buClr>
              <a:defRPr/>
            </a:pPr>
            <a:endParaRPr lang="vi-VN" sz="2400" kern="0" dirty="0">
              <a:solidFill>
                <a:srgbClr val="000000"/>
              </a:solidFill>
              <a:cs typeface="Arial"/>
              <a:sym typeface="Arial"/>
            </a:endParaRPr>
          </a:p>
        </p:txBody>
      </p:sp>
      <p:pic>
        <p:nvPicPr>
          <p:cNvPr id="20" name="Picture 3">
            <a:extLst>
              <a:ext uri="{FF2B5EF4-FFF2-40B4-BE49-F238E27FC236}">
                <a16:creationId xmlns:a16="http://schemas.microsoft.com/office/drawing/2014/main" xmlns="" id="{7436F368-69E8-48C4-967A-0E22FE40824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4714" y="4832742"/>
            <a:ext cx="2842634" cy="17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3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175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175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175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left)">
                                      <p:cBhvr>
                                        <p:cTn id="22" dur="175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wipe(left)">
                                      <p:cBhvr>
                                        <p:cTn id="27" dur="175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40"/>
          <p:cNvPicPr preferRelativeResize="0"/>
          <p:nvPr/>
        </p:nvPicPr>
        <p:blipFill>
          <a:blip r:embed="rId3">
            <a:alphaModFix/>
          </a:blip>
          <a:stretch>
            <a:fillRect/>
          </a:stretch>
        </p:blipFill>
        <p:spPr>
          <a:xfrm>
            <a:off x="363598" y="190154"/>
            <a:ext cx="4158305" cy="3762468"/>
          </a:xfrm>
          <a:prstGeom prst="rect">
            <a:avLst/>
          </a:prstGeom>
          <a:noFill/>
          <a:ln>
            <a:noFill/>
          </a:ln>
        </p:spPr>
      </p:pic>
      <p:pic>
        <p:nvPicPr>
          <p:cNvPr id="518" name="Google Shape;518;p40"/>
          <p:cNvPicPr preferRelativeResize="0"/>
          <p:nvPr/>
        </p:nvPicPr>
        <p:blipFill>
          <a:blip r:embed="rId4">
            <a:alphaModFix/>
          </a:blip>
          <a:stretch>
            <a:fillRect/>
          </a:stretch>
        </p:blipFill>
        <p:spPr>
          <a:xfrm>
            <a:off x="3661511" y="4457138"/>
            <a:ext cx="4594568" cy="3348299"/>
          </a:xfrm>
          <a:prstGeom prst="rect">
            <a:avLst/>
          </a:prstGeom>
          <a:noFill/>
          <a:ln>
            <a:noFill/>
          </a:ln>
        </p:spPr>
      </p:pic>
      <p:pic>
        <p:nvPicPr>
          <p:cNvPr id="519" name="Google Shape;519;p40"/>
          <p:cNvPicPr preferRelativeResize="0"/>
          <p:nvPr/>
        </p:nvPicPr>
        <p:blipFill>
          <a:blip r:embed="rId5">
            <a:alphaModFix/>
          </a:blip>
          <a:stretch>
            <a:fillRect/>
          </a:stretch>
        </p:blipFill>
        <p:spPr>
          <a:xfrm>
            <a:off x="3589001" y="3852799"/>
            <a:ext cx="537833" cy="920100"/>
          </a:xfrm>
          <a:prstGeom prst="rect">
            <a:avLst/>
          </a:prstGeom>
          <a:noFill/>
          <a:ln>
            <a:noFill/>
          </a:ln>
        </p:spPr>
      </p:pic>
      <p:pic>
        <p:nvPicPr>
          <p:cNvPr id="520" name="Google Shape;520;p40"/>
          <p:cNvPicPr preferRelativeResize="0"/>
          <p:nvPr/>
        </p:nvPicPr>
        <p:blipFill>
          <a:blip r:embed="rId6">
            <a:alphaModFix/>
          </a:blip>
          <a:stretch>
            <a:fillRect/>
          </a:stretch>
        </p:blipFill>
        <p:spPr>
          <a:xfrm rot="6794488">
            <a:off x="8080053" y="3443550"/>
            <a:ext cx="983908" cy="628367"/>
          </a:xfrm>
          <a:prstGeom prst="rect">
            <a:avLst/>
          </a:prstGeom>
          <a:noFill/>
          <a:ln>
            <a:noFill/>
          </a:ln>
        </p:spPr>
      </p:pic>
      <p:pic>
        <p:nvPicPr>
          <p:cNvPr id="521" name="Google Shape;521;p40"/>
          <p:cNvPicPr preferRelativeResize="0"/>
          <p:nvPr/>
        </p:nvPicPr>
        <p:blipFill>
          <a:blip r:embed="rId7" cstate="print">
            <a:alphaModFix/>
          </a:blip>
          <a:stretch>
            <a:fillRect/>
          </a:stretch>
        </p:blipFill>
        <p:spPr>
          <a:xfrm rot="-6794470" flipH="1">
            <a:off x="9231762" y="371182"/>
            <a:ext cx="770285" cy="491932"/>
          </a:xfrm>
          <a:prstGeom prst="rect">
            <a:avLst/>
          </a:prstGeom>
          <a:noFill/>
          <a:ln>
            <a:noFill/>
          </a:ln>
        </p:spPr>
      </p:pic>
      <p:pic>
        <p:nvPicPr>
          <p:cNvPr id="522" name="Google Shape;522;p40"/>
          <p:cNvPicPr preferRelativeResize="0"/>
          <p:nvPr/>
        </p:nvPicPr>
        <p:blipFill>
          <a:blip r:embed="rId8" cstate="print">
            <a:alphaModFix/>
          </a:blip>
          <a:stretch>
            <a:fillRect/>
          </a:stretch>
        </p:blipFill>
        <p:spPr>
          <a:xfrm>
            <a:off x="1891085" y="3199851"/>
            <a:ext cx="289993" cy="285365"/>
          </a:xfrm>
          <a:prstGeom prst="rect">
            <a:avLst/>
          </a:prstGeom>
          <a:noFill/>
          <a:ln>
            <a:noFill/>
          </a:ln>
        </p:spPr>
      </p:pic>
      <p:pic>
        <p:nvPicPr>
          <p:cNvPr id="523" name="Google Shape;523;p40"/>
          <p:cNvPicPr preferRelativeResize="0"/>
          <p:nvPr/>
        </p:nvPicPr>
        <p:blipFill>
          <a:blip r:embed="rId9">
            <a:alphaModFix/>
          </a:blip>
          <a:stretch>
            <a:fillRect/>
          </a:stretch>
        </p:blipFill>
        <p:spPr>
          <a:xfrm>
            <a:off x="1458263" y="1905131"/>
            <a:ext cx="611424" cy="646000"/>
          </a:xfrm>
          <a:prstGeom prst="rect">
            <a:avLst/>
          </a:prstGeom>
          <a:noFill/>
          <a:ln>
            <a:noFill/>
          </a:ln>
        </p:spPr>
      </p:pic>
      <p:pic>
        <p:nvPicPr>
          <p:cNvPr id="524" name="Google Shape;524;p40"/>
          <p:cNvPicPr preferRelativeResize="0"/>
          <p:nvPr/>
        </p:nvPicPr>
        <p:blipFill>
          <a:blip r:embed="rId8" cstate="print">
            <a:alphaModFix/>
          </a:blip>
          <a:stretch>
            <a:fillRect/>
          </a:stretch>
        </p:blipFill>
        <p:spPr>
          <a:xfrm>
            <a:off x="4816785" y="3905418"/>
            <a:ext cx="289993" cy="285365"/>
          </a:xfrm>
          <a:prstGeom prst="rect">
            <a:avLst/>
          </a:prstGeom>
          <a:noFill/>
          <a:ln>
            <a:noFill/>
          </a:ln>
        </p:spPr>
      </p:pic>
      <p:pic>
        <p:nvPicPr>
          <p:cNvPr id="525" name="Google Shape;525;p40"/>
          <p:cNvPicPr preferRelativeResize="0"/>
          <p:nvPr/>
        </p:nvPicPr>
        <p:blipFill>
          <a:blip r:embed="rId9">
            <a:alphaModFix/>
          </a:blip>
          <a:stretch>
            <a:fillRect/>
          </a:stretch>
        </p:blipFill>
        <p:spPr>
          <a:xfrm rot="1037049">
            <a:off x="10564765" y="4115606"/>
            <a:ext cx="373400" cy="394500"/>
          </a:xfrm>
          <a:prstGeom prst="rect">
            <a:avLst/>
          </a:prstGeom>
          <a:noFill/>
          <a:ln>
            <a:noFill/>
          </a:ln>
        </p:spPr>
      </p:pic>
      <p:pic>
        <p:nvPicPr>
          <p:cNvPr id="526" name="Google Shape;526;p40"/>
          <p:cNvPicPr preferRelativeResize="0"/>
          <p:nvPr/>
        </p:nvPicPr>
        <p:blipFill>
          <a:blip r:embed="rId10">
            <a:alphaModFix/>
          </a:blip>
          <a:stretch>
            <a:fillRect/>
          </a:stretch>
        </p:blipFill>
        <p:spPr>
          <a:xfrm>
            <a:off x="9616906" y="1390306"/>
            <a:ext cx="392567" cy="386300"/>
          </a:xfrm>
          <a:prstGeom prst="rect">
            <a:avLst/>
          </a:prstGeom>
          <a:noFill/>
          <a:ln>
            <a:noFill/>
          </a:ln>
        </p:spPr>
      </p:pic>
      <p:pic>
        <p:nvPicPr>
          <p:cNvPr id="527" name="Google Shape;527;p40"/>
          <p:cNvPicPr preferRelativeResize="0"/>
          <p:nvPr/>
        </p:nvPicPr>
        <p:blipFill>
          <a:blip r:embed="rId11" cstate="print">
            <a:alphaModFix/>
          </a:blip>
          <a:stretch>
            <a:fillRect/>
          </a:stretch>
        </p:blipFill>
        <p:spPr>
          <a:xfrm>
            <a:off x="3426417" y="157098"/>
            <a:ext cx="863009" cy="920100"/>
          </a:xfrm>
          <a:prstGeom prst="rect">
            <a:avLst/>
          </a:prstGeom>
          <a:noFill/>
          <a:ln>
            <a:noFill/>
          </a:ln>
        </p:spPr>
      </p:pic>
      <p:sp>
        <p:nvSpPr>
          <p:cNvPr id="27" name="TextBox 26">
            <a:extLst>
              <a:ext uri="{FF2B5EF4-FFF2-40B4-BE49-F238E27FC236}">
                <a16:creationId xmlns:a16="http://schemas.microsoft.com/office/drawing/2014/main" xmlns="" id="{D273162A-808C-4157-8C22-E2C6995C5705}"/>
              </a:ext>
            </a:extLst>
          </p:cNvPr>
          <p:cNvSpPr txBox="1"/>
          <p:nvPr/>
        </p:nvSpPr>
        <p:spPr>
          <a:xfrm>
            <a:off x="3947112" y="175575"/>
            <a:ext cx="6919122" cy="430887"/>
          </a:xfrm>
          <a:prstGeom prst="rect">
            <a:avLst/>
          </a:prstGeom>
          <a:noFill/>
        </p:spPr>
        <p:txBody>
          <a:bodyPr wrap="square">
            <a:spAutoFit/>
          </a:bodyPr>
          <a:lstStyle/>
          <a:p>
            <a:pPr algn="just">
              <a:spcBef>
                <a:spcPts val="225"/>
              </a:spcBef>
              <a:spcAft>
                <a:spcPts val="225"/>
              </a:spcAft>
              <a:buClr>
                <a:srgbClr val="000000"/>
              </a:buClr>
              <a:defRPr/>
            </a:pPr>
            <a:r>
              <a:rPr lang="en-US" sz="2200" kern="0" dirty="0">
                <a:solidFill>
                  <a:srgbClr val="C00000"/>
                </a:solidFill>
                <a:latin typeface="Segoe UI Semibold" pitchFamily="34" charset="0"/>
                <a:cs typeface="Arial"/>
                <a:sym typeface="Arial"/>
              </a:rPr>
              <a:t>1</a:t>
            </a:r>
            <a:r>
              <a:rPr lang="en-US" sz="2200" kern="0" dirty="0">
                <a:solidFill>
                  <a:srgbClr val="C00000"/>
                </a:solidFill>
                <a:latin typeface="Times New Roman" panose="02020603050405020304" pitchFamily="18" charset="0"/>
                <a:cs typeface="Times New Roman" panose="02020603050405020304" pitchFamily="18" charset="0"/>
                <a:sym typeface="Arial"/>
              </a:rPr>
              <a:t>. </a:t>
            </a:r>
            <a:r>
              <a:rPr lang="en-US" sz="2200" kern="0" dirty="0" err="1">
                <a:solidFill>
                  <a:srgbClr val="C00000"/>
                </a:solidFill>
                <a:latin typeface="Times New Roman" panose="02020603050405020304" pitchFamily="18" charset="0"/>
                <a:cs typeface="Times New Roman" panose="02020603050405020304" pitchFamily="18" charset="0"/>
                <a:sym typeface="Arial"/>
              </a:rPr>
              <a:t>Dẫn</a:t>
            </a:r>
            <a:r>
              <a:rPr lang="en-US" sz="2200" kern="0" dirty="0">
                <a:solidFill>
                  <a:srgbClr val="C00000"/>
                </a:solidFill>
                <a:latin typeface="Times New Roman" panose="02020603050405020304" pitchFamily="18" charset="0"/>
                <a:cs typeface="Times New Roman" panose="02020603050405020304" pitchFamily="18" charset="0"/>
                <a:sym typeface="Arial"/>
              </a:rPr>
              <a:t> </a:t>
            </a:r>
            <a:r>
              <a:rPr lang="en-US" sz="2200" kern="0" dirty="0" err="1">
                <a:solidFill>
                  <a:srgbClr val="C00000"/>
                </a:solidFill>
                <a:latin typeface="Times New Roman" panose="02020603050405020304" pitchFamily="18" charset="0"/>
                <a:cs typeface="Times New Roman" panose="02020603050405020304" pitchFamily="18" charset="0"/>
                <a:sym typeface="Arial"/>
              </a:rPr>
              <a:t>chứng</a:t>
            </a:r>
            <a:r>
              <a:rPr lang="en-US" sz="2200" kern="0" dirty="0">
                <a:solidFill>
                  <a:srgbClr val="C00000"/>
                </a:solidFill>
                <a:latin typeface="Times New Roman" panose="02020603050405020304" pitchFamily="18" charset="0"/>
                <a:cs typeface="Times New Roman" panose="02020603050405020304" pitchFamily="18" charset="0"/>
                <a:sym typeface="Arial"/>
              </a:rPr>
              <a:t> </a:t>
            </a:r>
            <a:r>
              <a:rPr lang="en-US" sz="2200" kern="0" dirty="0" err="1">
                <a:solidFill>
                  <a:srgbClr val="C00000"/>
                </a:solidFill>
                <a:latin typeface="Times New Roman" panose="02020603050405020304" pitchFamily="18" charset="0"/>
                <a:cs typeface="Times New Roman" panose="02020603050405020304" pitchFamily="18" charset="0"/>
                <a:sym typeface="Arial"/>
              </a:rPr>
              <a:t>trong</a:t>
            </a:r>
            <a:r>
              <a:rPr lang="en-US" sz="2200" kern="0" dirty="0">
                <a:solidFill>
                  <a:srgbClr val="C00000"/>
                </a:solidFill>
                <a:latin typeface="Times New Roman" panose="02020603050405020304" pitchFamily="18" charset="0"/>
                <a:cs typeface="Times New Roman" panose="02020603050405020304" pitchFamily="18" charset="0"/>
                <a:sym typeface="Arial"/>
              </a:rPr>
              <a:t> SGK </a:t>
            </a:r>
            <a:r>
              <a:rPr lang="en-US" sz="2200" kern="0" dirty="0" err="1">
                <a:solidFill>
                  <a:srgbClr val="C00000"/>
                </a:solidFill>
                <a:latin typeface="Times New Roman" panose="02020603050405020304" pitchFamily="18" charset="0"/>
                <a:cs typeface="Times New Roman" panose="02020603050405020304" pitchFamily="18" charset="0"/>
                <a:sym typeface="Arial"/>
              </a:rPr>
              <a:t>Ngữ</a:t>
            </a:r>
            <a:r>
              <a:rPr lang="en-US" sz="2200" kern="0" dirty="0">
                <a:solidFill>
                  <a:srgbClr val="C00000"/>
                </a:solidFill>
                <a:latin typeface="Times New Roman" panose="02020603050405020304" pitchFamily="18" charset="0"/>
                <a:cs typeface="Times New Roman" panose="02020603050405020304" pitchFamily="18" charset="0"/>
                <a:sym typeface="Arial"/>
              </a:rPr>
              <a:t> </a:t>
            </a:r>
            <a:r>
              <a:rPr lang="en-US" sz="2200" kern="0" dirty="0" err="1">
                <a:solidFill>
                  <a:srgbClr val="C00000"/>
                </a:solidFill>
                <a:latin typeface="Times New Roman" panose="02020603050405020304" pitchFamily="18" charset="0"/>
                <a:cs typeface="Times New Roman" panose="02020603050405020304" pitchFamily="18" charset="0"/>
                <a:sym typeface="Arial"/>
              </a:rPr>
              <a:t>văn</a:t>
            </a:r>
            <a:r>
              <a:rPr lang="en-US" sz="2200" kern="0" dirty="0">
                <a:solidFill>
                  <a:srgbClr val="C00000"/>
                </a:solidFill>
                <a:latin typeface="Times New Roman" panose="02020603050405020304" pitchFamily="18" charset="0"/>
                <a:cs typeface="Times New Roman" panose="02020603050405020304" pitchFamily="18" charset="0"/>
                <a:sym typeface="Arial"/>
              </a:rPr>
              <a:t>.</a:t>
            </a:r>
            <a:r>
              <a:rPr lang="vi-VN" sz="2200" kern="0" dirty="0">
                <a:solidFill>
                  <a:srgbClr val="C00000"/>
                </a:solidFill>
                <a:latin typeface="Times New Roman" panose="02020603050405020304" pitchFamily="18" charset="0"/>
                <a:cs typeface="Times New Roman" panose="02020603050405020304" pitchFamily="18" charset="0"/>
                <a:sym typeface="Arial"/>
              </a:rPr>
              <a:t> </a:t>
            </a:r>
            <a:endParaRPr lang="en-US" sz="2200"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xmlns="" id="{0E63C6E8-F89D-451C-A744-1CBFEE304726}"/>
              </a:ext>
            </a:extLst>
          </p:cNvPr>
          <p:cNvSpPr txBox="1"/>
          <p:nvPr/>
        </p:nvSpPr>
        <p:spPr>
          <a:xfrm>
            <a:off x="3858584" y="568996"/>
            <a:ext cx="6826060" cy="1302921"/>
          </a:xfrm>
          <a:prstGeom prst="rect">
            <a:avLst/>
          </a:prstGeom>
          <a:noFill/>
        </p:spPr>
        <p:txBody>
          <a:bodyPr wrap="square">
            <a:spAutoFit/>
          </a:bodyPr>
          <a:lstStyle/>
          <a:p>
            <a:pPr algn="just">
              <a:spcBef>
                <a:spcPts val="225"/>
              </a:spcBef>
              <a:spcAft>
                <a:spcPts val="225"/>
              </a:spcAft>
              <a:buClr>
                <a:srgbClr val="000000"/>
              </a:buClr>
              <a:defRPr/>
            </a:pPr>
            <a:r>
              <a:rPr lang="en-US" sz="2400" kern="0" dirty="0">
                <a:solidFill>
                  <a:srgbClr val="C00000"/>
                </a:solidFill>
                <a:latin typeface="Times New Roman" panose="02020603050405020304" pitchFamily="18" charset="0"/>
                <a:cs typeface="Times New Roman" panose="02020603050405020304" pitchFamily="18" charset="0"/>
                <a:sym typeface="Arial"/>
              </a:rPr>
              <a:t>2. </a:t>
            </a:r>
            <a:r>
              <a:rPr lang="en-US" sz="2400" kern="0" dirty="0" err="1">
                <a:solidFill>
                  <a:srgbClr val="C00000"/>
                </a:solidFill>
                <a:latin typeface="Times New Roman" panose="02020603050405020304" pitchFamily="18" charset="0"/>
                <a:cs typeface="Times New Roman" panose="02020603050405020304" pitchFamily="18" charset="0"/>
                <a:sym typeface="Arial"/>
              </a:rPr>
              <a:t>Dẫn</a:t>
            </a:r>
            <a:r>
              <a:rPr lang="en-US" sz="2400" kern="0" dirty="0">
                <a:solidFill>
                  <a:srgbClr val="C00000"/>
                </a:solidFill>
                <a:latin typeface="Times New Roman" panose="02020603050405020304" pitchFamily="18" charset="0"/>
                <a:cs typeface="Times New Roman" panose="02020603050405020304" pitchFamily="18" charset="0"/>
                <a:sym typeface="Arial"/>
              </a:rPr>
              <a:t> </a:t>
            </a:r>
            <a:r>
              <a:rPr lang="en-US" sz="2400" kern="0" dirty="0" err="1">
                <a:solidFill>
                  <a:srgbClr val="C00000"/>
                </a:solidFill>
                <a:latin typeface="Times New Roman" panose="02020603050405020304" pitchFamily="18" charset="0"/>
                <a:cs typeface="Times New Roman" panose="02020603050405020304" pitchFamily="18" charset="0"/>
                <a:sym typeface="Arial"/>
              </a:rPr>
              <a:t>chứng</a:t>
            </a:r>
            <a:r>
              <a:rPr lang="en-US" sz="2400" kern="0" dirty="0">
                <a:solidFill>
                  <a:srgbClr val="C00000"/>
                </a:solidFill>
                <a:latin typeface="Times New Roman" panose="02020603050405020304" pitchFamily="18" charset="0"/>
                <a:cs typeface="Times New Roman" panose="02020603050405020304" pitchFamily="18" charset="0"/>
                <a:sym typeface="Arial"/>
              </a:rPr>
              <a:t> </a:t>
            </a:r>
            <a:r>
              <a:rPr lang="en-US" sz="2400" kern="0" dirty="0" err="1">
                <a:solidFill>
                  <a:srgbClr val="C00000"/>
                </a:solidFill>
                <a:latin typeface="Times New Roman" panose="02020603050405020304" pitchFamily="18" charset="0"/>
                <a:cs typeface="Times New Roman" panose="02020603050405020304" pitchFamily="18" charset="0"/>
                <a:sym typeface="Arial"/>
              </a:rPr>
              <a:t>ngoài</a:t>
            </a:r>
            <a:r>
              <a:rPr lang="en-US" sz="2400" kern="0" dirty="0">
                <a:solidFill>
                  <a:srgbClr val="C00000"/>
                </a:solidFill>
                <a:latin typeface="Times New Roman" panose="02020603050405020304" pitchFamily="18" charset="0"/>
                <a:cs typeface="Times New Roman" panose="02020603050405020304" pitchFamily="18" charset="0"/>
                <a:sym typeface="Arial"/>
              </a:rPr>
              <a:t> SGK:</a:t>
            </a:r>
          </a:p>
          <a:p>
            <a:pPr algn="just">
              <a:spcBef>
                <a:spcPts val="225"/>
              </a:spcBef>
              <a:spcAft>
                <a:spcPts val="225"/>
              </a:spcAft>
              <a:buClr>
                <a:srgbClr val="000000"/>
              </a:buClr>
              <a:defRPr/>
            </a:pP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Sách</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văn</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học</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giáo</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dục</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lịch</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sử</a:t>
            </a:r>
            <a:r>
              <a:rPr lang="en-US" sz="2400" kern="0" dirty="0">
                <a:solidFill>
                  <a:prstClr val="black"/>
                </a:solidFill>
                <a:latin typeface="Times New Roman" panose="02020603050405020304" pitchFamily="18" charset="0"/>
                <a:cs typeface="Times New Roman" panose="02020603050405020304" pitchFamily="18" charset="0"/>
                <a:sym typeface="Arial"/>
              </a:rPr>
              <a:t>…</a:t>
            </a:r>
          </a:p>
          <a:p>
            <a:pPr algn="just">
              <a:spcBef>
                <a:spcPts val="225"/>
              </a:spcBef>
              <a:spcAft>
                <a:spcPts val="225"/>
              </a:spcAft>
              <a:buClr>
                <a:srgbClr val="000000"/>
              </a:buClr>
              <a:defRPr/>
            </a:pP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Danh</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ngôn</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truyện</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ngụ</a:t>
            </a:r>
            <a:r>
              <a:rPr lang="en-US" sz="2400" kern="0" dirty="0">
                <a:solidFill>
                  <a:prstClr val="black"/>
                </a:solidFill>
                <a:latin typeface="Times New Roman" panose="02020603050405020304" pitchFamily="18" charset="0"/>
                <a:cs typeface="Times New Roman" panose="02020603050405020304" pitchFamily="18" charset="0"/>
                <a:sym typeface="Arial"/>
              </a:rPr>
              <a:t> </a:t>
            </a:r>
            <a:r>
              <a:rPr lang="en-US" sz="2400" kern="0" dirty="0" err="1">
                <a:solidFill>
                  <a:prstClr val="black"/>
                </a:solidFill>
                <a:latin typeface="Times New Roman" panose="02020603050405020304" pitchFamily="18" charset="0"/>
                <a:cs typeface="Times New Roman" panose="02020603050405020304" pitchFamily="18" charset="0"/>
                <a:sym typeface="Arial"/>
              </a:rPr>
              <a:t>ngôn</a:t>
            </a:r>
            <a:endParaRPr lang="vi-VN" sz="24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xmlns="" id="{004A65FE-87B3-4B1A-A695-E8D9154095FB}"/>
              </a:ext>
            </a:extLst>
          </p:cNvPr>
          <p:cNvSpPr txBox="1"/>
          <p:nvPr/>
        </p:nvSpPr>
        <p:spPr>
          <a:xfrm>
            <a:off x="3907677" y="1805148"/>
            <a:ext cx="6826060" cy="461665"/>
          </a:xfrm>
          <a:prstGeom prst="rect">
            <a:avLst/>
          </a:prstGeom>
          <a:noFill/>
        </p:spPr>
        <p:txBody>
          <a:bodyPr wrap="square">
            <a:spAutoFit/>
          </a:bodyPr>
          <a:lstStyle/>
          <a:p>
            <a:pPr algn="just">
              <a:spcBef>
                <a:spcPts val="225"/>
              </a:spcBef>
              <a:spcAft>
                <a:spcPts val="225"/>
              </a:spcAft>
              <a:buClr>
                <a:srgbClr val="000000"/>
              </a:buClr>
              <a:defRPr/>
            </a:pPr>
            <a:r>
              <a:rPr lang="en-US" sz="2400" kern="0" dirty="0">
                <a:solidFill>
                  <a:srgbClr val="C00000"/>
                </a:solidFill>
                <a:latin typeface="Times New Roman" panose="02020603050405020304" pitchFamily="18" charset="0"/>
                <a:cs typeface="Times New Roman" panose="02020603050405020304" pitchFamily="18" charset="0"/>
                <a:sym typeface="Arial"/>
              </a:rPr>
              <a:t>3. </a:t>
            </a:r>
            <a:r>
              <a:rPr lang="en-US" sz="2400" kern="0" dirty="0" err="1">
                <a:solidFill>
                  <a:srgbClr val="C00000"/>
                </a:solidFill>
                <a:latin typeface="Times New Roman" panose="02020603050405020304" pitchFamily="18" charset="0"/>
                <a:cs typeface="Times New Roman" panose="02020603050405020304" pitchFamily="18" charset="0"/>
                <a:sym typeface="Arial"/>
              </a:rPr>
              <a:t>Thực</a:t>
            </a:r>
            <a:r>
              <a:rPr lang="en-US" sz="2400" kern="0" dirty="0">
                <a:solidFill>
                  <a:srgbClr val="C00000"/>
                </a:solidFill>
                <a:latin typeface="Times New Roman" panose="02020603050405020304" pitchFamily="18" charset="0"/>
                <a:cs typeface="Times New Roman" panose="02020603050405020304" pitchFamily="18" charset="0"/>
                <a:sym typeface="Arial"/>
              </a:rPr>
              <a:t> </a:t>
            </a:r>
            <a:r>
              <a:rPr lang="en-US" sz="2400" kern="0" dirty="0" err="1">
                <a:solidFill>
                  <a:srgbClr val="C00000"/>
                </a:solidFill>
                <a:latin typeface="Times New Roman" panose="02020603050405020304" pitchFamily="18" charset="0"/>
                <a:cs typeface="Times New Roman" panose="02020603050405020304" pitchFamily="18" charset="0"/>
                <a:sym typeface="Arial"/>
              </a:rPr>
              <a:t>tế</a:t>
            </a:r>
            <a:r>
              <a:rPr lang="en-US" sz="2400" kern="0" dirty="0">
                <a:solidFill>
                  <a:srgbClr val="C00000"/>
                </a:solidFill>
                <a:latin typeface="Times New Roman" panose="02020603050405020304" pitchFamily="18" charset="0"/>
                <a:cs typeface="Times New Roman" panose="02020603050405020304" pitchFamily="18" charset="0"/>
                <a:sym typeface="Arial"/>
              </a:rPr>
              <a:t> </a:t>
            </a:r>
            <a:r>
              <a:rPr lang="en-US" sz="2400" kern="0" dirty="0" err="1">
                <a:solidFill>
                  <a:srgbClr val="C00000"/>
                </a:solidFill>
                <a:latin typeface="Times New Roman" panose="02020603050405020304" pitchFamily="18" charset="0"/>
                <a:cs typeface="Times New Roman" panose="02020603050405020304" pitchFamily="18" charset="0"/>
                <a:sym typeface="Arial"/>
              </a:rPr>
              <a:t>đời</a:t>
            </a:r>
            <a:r>
              <a:rPr lang="en-US" sz="2400" kern="0" dirty="0">
                <a:solidFill>
                  <a:srgbClr val="C00000"/>
                </a:solidFill>
                <a:latin typeface="Times New Roman" panose="02020603050405020304" pitchFamily="18" charset="0"/>
                <a:cs typeface="Times New Roman" panose="02020603050405020304" pitchFamily="18" charset="0"/>
                <a:sym typeface="Arial"/>
              </a:rPr>
              <a:t> </a:t>
            </a:r>
            <a:r>
              <a:rPr lang="en-US" sz="2400" kern="0" dirty="0" err="1">
                <a:solidFill>
                  <a:srgbClr val="C00000"/>
                </a:solidFill>
                <a:latin typeface="Times New Roman" panose="02020603050405020304" pitchFamily="18" charset="0"/>
                <a:cs typeface="Times New Roman" panose="02020603050405020304" pitchFamily="18" charset="0"/>
                <a:sym typeface="Arial"/>
              </a:rPr>
              <a:t>sống</a:t>
            </a:r>
            <a:r>
              <a:rPr lang="en-US" sz="2400" kern="0" dirty="0">
                <a:solidFill>
                  <a:srgbClr val="C00000"/>
                </a:solidFill>
                <a:latin typeface="Times New Roman" panose="02020603050405020304" pitchFamily="18" charset="0"/>
                <a:cs typeface="Times New Roman" panose="02020603050405020304" pitchFamily="18" charset="0"/>
                <a:sym typeface="Arial"/>
              </a:rPr>
              <a:t>.</a:t>
            </a:r>
            <a:r>
              <a:rPr lang="vi-VN" sz="2400" kern="0" dirty="0">
                <a:solidFill>
                  <a:srgbClr val="C00000"/>
                </a:solidFill>
                <a:latin typeface="Times New Roman" panose="02020603050405020304" pitchFamily="18" charset="0"/>
                <a:cs typeface="Times New Roman" panose="02020603050405020304" pitchFamily="18" charset="0"/>
                <a:sym typeface="Arial"/>
              </a:rPr>
              <a:t> </a:t>
            </a:r>
            <a:endParaRPr lang="en-US" sz="2400"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xmlns="" id="{9D7A84A3-BFEA-40C2-B1EC-9032655EBFEF}"/>
              </a:ext>
            </a:extLst>
          </p:cNvPr>
          <p:cNvSpPr txBox="1"/>
          <p:nvPr/>
        </p:nvSpPr>
        <p:spPr>
          <a:xfrm>
            <a:off x="3907677" y="2167824"/>
            <a:ext cx="4958746" cy="2667397"/>
          </a:xfrm>
          <a:prstGeom prst="rect">
            <a:avLst/>
          </a:prstGeom>
          <a:noFill/>
        </p:spPr>
        <p:txBody>
          <a:bodyPr wrap="square">
            <a:spAutoFit/>
          </a:bodyPr>
          <a:lstStyle/>
          <a:p>
            <a:pPr algn="just">
              <a:spcBef>
                <a:spcPts val="225"/>
              </a:spcBef>
              <a:spcAft>
                <a:spcPts val="225"/>
              </a:spcAft>
              <a:buClr>
                <a:srgbClr val="000000"/>
              </a:buClr>
              <a:defRPr/>
            </a:pPr>
            <a:r>
              <a:rPr lang="en-US" sz="2200" kern="0" dirty="0">
                <a:solidFill>
                  <a:prstClr val="black"/>
                </a:solidFill>
                <a:latin typeface="Times New Roman" panose="02020603050405020304" pitchFamily="18" charset="0"/>
                <a:cs typeface="Times New Roman" panose="02020603050405020304" pitchFamily="18" charset="0"/>
                <a:sym typeface="Arial"/>
              </a:rPr>
              <a:t>=&gt; </a:t>
            </a:r>
            <a:r>
              <a:rPr lang="en-US" sz="2200" kern="0" dirty="0" err="1">
                <a:solidFill>
                  <a:srgbClr val="FF0000"/>
                </a:solidFill>
                <a:latin typeface="Times New Roman" panose="02020603050405020304" pitchFamily="18" charset="0"/>
                <a:cs typeface="Times New Roman" panose="02020603050405020304" pitchFamily="18" charset="0"/>
                <a:sym typeface="Arial"/>
              </a:rPr>
              <a:t>Nguồn</a:t>
            </a:r>
            <a:r>
              <a:rPr lang="en-US" sz="2200" kern="0" dirty="0">
                <a:solidFill>
                  <a:prstClr val="black"/>
                </a:solidFill>
                <a:latin typeface="Times New Roman" panose="02020603050405020304" pitchFamily="18" charset="0"/>
                <a:cs typeface="Times New Roman" panose="02020603050405020304" pitchFamily="18" charset="0"/>
                <a:sym typeface="Arial"/>
              </a:rPr>
              <a:t>: </a:t>
            </a:r>
          </a:p>
          <a:p>
            <a:pPr algn="just">
              <a:spcBef>
                <a:spcPts val="225"/>
              </a:spcBef>
              <a:spcAft>
                <a:spcPts val="225"/>
              </a:spcAft>
              <a:buClr>
                <a:srgbClr val="000000"/>
              </a:buClr>
              <a:defRPr/>
            </a:pPr>
            <a:r>
              <a:rPr lang="en-US" sz="2200" kern="0" dirty="0">
                <a:solidFill>
                  <a:srgbClr val="000099"/>
                </a:solidFill>
                <a:latin typeface="Times New Roman" panose="02020603050405020304" pitchFamily="18" charset="0"/>
                <a:cs typeface="Times New Roman" panose="02020603050405020304" pitchFamily="18" charset="0"/>
                <a:sym typeface="Arial"/>
              </a:rPr>
              <a:t>1. </a:t>
            </a:r>
            <a:r>
              <a:rPr lang="en-US" sz="2200" kern="0" dirty="0" err="1">
                <a:solidFill>
                  <a:srgbClr val="000099"/>
                </a:solidFill>
                <a:latin typeface="Times New Roman" panose="02020603050405020304" pitchFamily="18" charset="0"/>
                <a:cs typeface="Times New Roman" panose="02020603050405020304" pitchFamily="18" charset="0"/>
                <a:sym typeface="Arial"/>
              </a:rPr>
              <a:t>Bài</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viết</a:t>
            </a:r>
            <a:r>
              <a:rPr lang="en-US" sz="2200" kern="0" dirty="0">
                <a:solidFill>
                  <a:srgbClr val="000099"/>
                </a:solidFill>
                <a:latin typeface="Times New Roman" panose="02020603050405020304" pitchFamily="18" charset="0"/>
                <a:cs typeface="Times New Roman" panose="02020603050405020304" pitchFamily="18" charset="0"/>
                <a:sym typeface="Arial"/>
              </a:rPr>
              <a:t> hay </a:t>
            </a:r>
            <a:r>
              <a:rPr lang="en-US" sz="2200" kern="0" dirty="0" err="1">
                <a:solidFill>
                  <a:srgbClr val="000099"/>
                </a:solidFill>
                <a:latin typeface="Times New Roman" panose="02020603050405020304" pitchFamily="18" charset="0"/>
                <a:cs typeface="Times New Roman" panose="02020603050405020304" pitchFamily="18" charset="0"/>
                <a:sym typeface="Arial"/>
              </a:rPr>
              <a:t>của</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bạn</a:t>
            </a:r>
            <a:endParaRPr lang="en-US" sz="2200" kern="0" dirty="0">
              <a:solidFill>
                <a:srgbClr val="000099"/>
              </a:solidFill>
              <a:latin typeface="Times New Roman" panose="02020603050405020304" pitchFamily="18" charset="0"/>
              <a:cs typeface="Times New Roman" panose="02020603050405020304" pitchFamily="18" charset="0"/>
              <a:sym typeface="Arial"/>
            </a:endParaRPr>
          </a:p>
          <a:p>
            <a:pPr algn="just">
              <a:spcBef>
                <a:spcPts val="225"/>
              </a:spcBef>
              <a:spcAft>
                <a:spcPts val="225"/>
              </a:spcAft>
              <a:buClr>
                <a:srgbClr val="000000"/>
              </a:buClr>
              <a:defRPr/>
            </a:pPr>
            <a:r>
              <a:rPr lang="en-US" sz="2200" kern="0" dirty="0">
                <a:solidFill>
                  <a:srgbClr val="000099"/>
                </a:solidFill>
                <a:latin typeface="Times New Roman" panose="02020603050405020304" pitchFamily="18" charset="0"/>
                <a:cs typeface="Times New Roman" panose="02020603050405020304" pitchFamily="18" charset="0"/>
                <a:sym typeface="Arial"/>
              </a:rPr>
              <a:t>2. </a:t>
            </a:r>
            <a:r>
              <a:rPr lang="en-US" sz="2200" kern="0" dirty="0" err="1">
                <a:solidFill>
                  <a:srgbClr val="000099"/>
                </a:solidFill>
                <a:latin typeface="Times New Roman" panose="02020603050405020304" pitchFamily="18" charset="0"/>
                <a:cs typeface="Times New Roman" panose="02020603050405020304" pitchFamily="18" charset="0"/>
                <a:sym typeface="Arial"/>
              </a:rPr>
              <a:t>Sách</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có</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giá</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trị</a:t>
            </a:r>
            <a:endParaRPr lang="en-US" sz="2200" kern="0" dirty="0">
              <a:solidFill>
                <a:srgbClr val="000099"/>
              </a:solidFill>
              <a:latin typeface="Times New Roman" panose="02020603050405020304" pitchFamily="18" charset="0"/>
              <a:cs typeface="Times New Roman" panose="02020603050405020304" pitchFamily="18" charset="0"/>
              <a:sym typeface="Arial"/>
            </a:endParaRPr>
          </a:p>
          <a:p>
            <a:pPr algn="just">
              <a:spcBef>
                <a:spcPts val="225"/>
              </a:spcBef>
              <a:spcAft>
                <a:spcPts val="225"/>
              </a:spcAft>
              <a:buClr>
                <a:srgbClr val="000000"/>
              </a:buClr>
              <a:defRPr/>
            </a:pPr>
            <a:r>
              <a:rPr lang="en-US" sz="2200" kern="0" dirty="0">
                <a:solidFill>
                  <a:srgbClr val="000099"/>
                </a:solidFill>
                <a:latin typeface="Times New Roman" panose="02020603050405020304" pitchFamily="18" charset="0"/>
                <a:cs typeface="Times New Roman" panose="02020603050405020304" pitchFamily="18" charset="0"/>
                <a:sym typeface="Arial"/>
              </a:rPr>
              <a:t>3. </a:t>
            </a:r>
            <a:r>
              <a:rPr lang="en-US" sz="2200" kern="0" dirty="0" err="1">
                <a:solidFill>
                  <a:srgbClr val="000099"/>
                </a:solidFill>
                <a:latin typeface="Times New Roman" panose="02020603050405020304" pitchFamily="18" charset="0"/>
                <a:cs typeface="Times New Roman" panose="02020603050405020304" pitchFamily="18" charset="0"/>
                <a:sym typeface="Arial"/>
              </a:rPr>
              <a:t>Mạng</a:t>
            </a:r>
            <a:r>
              <a:rPr lang="en-US" sz="2200" kern="0" dirty="0">
                <a:solidFill>
                  <a:srgbClr val="000099"/>
                </a:solidFill>
                <a:latin typeface="Times New Roman" panose="02020603050405020304" pitchFamily="18" charset="0"/>
                <a:cs typeface="Times New Roman" panose="02020603050405020304" pitchFamily="18" charset="0"/>
                <a:sym typeface="Arial"/>
              </a:rPr>
              <a:t> XH: Google, </a:t>
            </a:r>
            <a:r>
              <a:rPr lang="en-US" sz="2200" kern="0" dirty="0" err="1">
                <a:solidFill>
                  <a:srgbClr val="000099"/>
                </a:solidFill>
                <a:latin typeface="Times New Roman" panose="02020603050405020304" pitchFamily="18" charset="0"/>
                <a:cs typeface="Times New Roman" panose="02020603050405020304" pitchFamily="18" charset="0"/>
                <a:sym typeface="Arial"/>
              </a:rPr>
              <a:t>Fb</a:t>
            </a:r>
            <a:r>
              <a:rPr lang="en-US" sz="2200" kern="0" dirty="0">
                <a:solidFill>
                  <a:srgbClr val="000099"/>
                </a:solidFill>
                <a:latin typeface="Times New Roman" panose="02020603050405020304" pitchFamily="18" charset="0"/>
                <a:cs typeface="Times New Roman" panose="02020603050405020304" pitchFamily="18" charset="0"/>
                <a:sym typeface="Arial"/>
              </a:rPr>
              <a:t>…</a:t>
            </a:r>
          </a:p>
          <a:p>
            <a:pPr algn="just">
              <a:spcBef>
                <a:spcPts val="225"/>
              </a:spcBef>
              <a:spcAft>
                <a:spcPts val="225"/>
              </a:spcAft>
              <a:buClr>
                <a:srgbClr val="000000"/>
              </a:buClr>
              <a:defRPr/>
            </a:pPr>
            <a:r>
              <a:rPr lang="en-US" sz="2200" kern="0" dirty="0">
                <a:solidFill>
                  <a:srgbClr val="000099"/>
                </a:solidFill>
                <a:latin typeface="Times New Roman" panose="02020603050405020304" pitchFamily="18" charset="0"/>
                <a:cs typeface="Times New Roman" panose="02020603050405020304" pitchFamily="18" charset="0"/>
                <a:sym typeface="Arial"/>
              </a:rPr>
              <a:t>4. </a:t>
            </a:r>
            <a:r>
              <a:rPr lang="en-US" sz="2200" kern="0" dirty="0" err="1">
                <a:solidFill>
                  <a:srgbClr val="000099"/>
                </a:solidFill>
                <a:latin typeface="Times New Roman" panose="02020603050405020304" pitchFamily="18" charset="0"/>
                <a:cs typeface="Times New Roman" panose="02020603050405020304" pitchFamily="18" charset="0"/>
                <a:sym typeface="Arial"/>
              </a:rPr>
              <a:t>Chương</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trình</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truyền</a:t>
            </a:r>
            <a:r>
              <a:rPr lang="en-US" sz="2200" kern="0" dirty="0">
                <a:solidFill>
                  <a:srgbClr val="000099"/>
                </a:solidFill>
                <a:latin typeface="Times New Roman" panose="02020603050405020304" pitchFamily="18" charset="0"/>
                <a:cs typeface="Times New Roman" panose="02020603050405020304" pitchFamily="18" charset="0"/>
                <a:sym typeface="Arial"/>
              </a:rPr>
              <a:t> </a:t>
            </a:r>
            <a:r>
              <a:rPr lang="en-US" sz="2200" kern="0" dirty="0" err="1">
                <a:solidFill>
                  <a:srgbClr val="000099"/>
                </a:solidFill>
                <a:latin typeface="Times New Roman" panose="02020603050405020304" pitchFamily="18" charset="0"/>
                <a:cs typeface="Times New Roman" panose="02020603050405020304" pitchFamily="18" charset="0"/>
                <a:sym typeface="Arial"/>
              </a:rPr>
              <a:t>hình</a:t>
            </a:r>
            <a:r>
              <a:rPr lang="en-US" sz="2200" kern="0" dirty="0">
                <a:solidFill>
                  <a:srgbClr val="000099"/>
                </a:solidFill>
                <a:latin typeface="Times New Roman" panose="02020603050405020304" pitchFamily="18" charset="0"/>
                <a:cs typeface="Times New Roman" panose="02020603050405020304" pitchFamily="18" charset="0"/>
                <a:sym typeface="Arial"/>
              </a:rPr>
              <a:t>:</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Điều</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ước</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thứ</a:t>
            </a:r>
            <a:r>
              <a:rPr lang="en-US" sz="2200" kern="0" dirty="0">
                <a:solidFill>
                  <a:prstClr val="black"/>
                </a:solidFill>
                <a:latin typeface="Times New Roman" panose="02020603050405020304" pitchFamily="18" charset="0"/>
                <a:cs typeface="Times New Roman" panose="02020603050405020304" pitchFamily="18" charset="0"/>
                <a:sym typeface="Arial"/>
              </a:rPr>
              <a:t> 7, </a:t>
            </a:r>
            <a:r>
              <a:rPr lang="en-US" sz="2200" kern="0" dirty="0" err="1">
                <a:solidFill>
                  <a:prstClr val="black"/>
                </a:solidFill>
                <a:latin typeface="Times New Roman" panose="02020603050405020304" pitchFamily="18" charset="0"/>
                <a:cs typeface="Times New Roman" panose="02020603050405020304" pitchFamily="18" charset="0"/>
                <a:sym typeface="Arial"/>
              </a:rPr>
              <a:t>Chuyển</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động</a:t>
            </a:r>
            <a:r>
              <a:rPr lang="en-US" sz="2200" kern="0" dirty="0">
                <a:solidFill>
                  <a:prstClr val="black"/>
                </a:solidFill>
                <a:latin typeface="Times New Roman" panose="02020603050405020304" pitchFamily="18" charset="0"/>
                <a:cs typeface="Times New Roman" panose="02020603050405020304" pitchFamily="18" charset="0"/>
                <a:sym typeface="Arial"/>
              </a:rPr>
              <a:t> 24h, </a:t>
            </a:r>
            <a:r>
              <a:rPr lang="en-US" sz="2200" kern="0" dirty="0" err="1">
                <a:solidFill>
                  <a:prstClr val="black"/>
                </a:solidFill>
                <a:latin typeface="Times New Roman" panose="02020603050405020304" pitchFamily="18" charset="0"/>
                <a:cs typeface="Times New Roman" panose="02020603050405020304" pitchFamily="18" charset="0"/>
                <a:sym typeface="Arial"/>
              </a:rPr>
              <a:t>Việt</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nam</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hôm</a:t>
            </a:r>
            <a:r>
              <a:rPr lang="en-US" sz="2200" kern="0" dirty="0">
                <a:solidFill>
                  <a:prstClr val="black"/>
                </a:solidFill>
                <a:latin typeface="Times New Roman" panose="02020603050405020304" pitchFamily="18" charset="0"/>
                <a:cs typeface="Times New Roman" panose="02020603050405020304" pitchFamily="18" charset="0"/>
                <a:sym typeface="Arial"/>
              </a:rPr>
              <a:t> nay, </a:t>
            </a:r>
            <a:r>
              <a:rPr lang="en-US" sz="2200" kern="0" dirty="0" err="1">
                <a:solidFill>
                  <a:prstClr val="black"/>
                </a:solidFill>
                <a:latin typeface="Times New Roman" panose="02020603050405020304" pitchFamily="18" charset="0"/>
                <a:cs typeface="Times New Roman" panose="02020603050405020304" pitchFamily="18" charset="0"/>
                <a:sym typeface="Arial"/>
              </a:rPr>
              <a:t>Việc</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tử</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en-US" sz="2200" kern="0" dirty="0" err="1">
                <a:solidFill>
                  <a:prstClr val="black"/>
                </a:solidFill>
                <a:latin typeface="Times New Roman" panose="02020603050405020304" pitchFamily="18" charset="0"/>
                <a:cs typeface="Times New Roman" panose="02020603050405020304" pitchFamily="18" charset="0"/>
                <a:sym typeface="Arial"/>
              </a:rPr>
              <a:t>tế</a:t>
            </a:r>
            <a:r>
              <a:rPr lang="en-US" sz="2200" kern="0" dirty="0">
                <a:solidFill>
                  <a:prstClr val="black"/>
                </a:solidFill>
                <a:latin typeface="Times New Roman" panose="02020603050405020304" pitchFamily="18" charset="0"/>
                <a:cs typeface="Times New Roman" panose="02020603050405020304" pitchFamily="18" charset="0"/>
                <a:sym typeface="Arial"/>
              </a:rPr>
              <a:t>… </a:t>
            </a:r>
            <a:r>
              <a:rPr lang="vi-VN" sz="2200" kern="0" dirty="0">
                <a:solidFill>
                  <a:prstClr val="black"/>
                </a:solidFill>
                <a:latin typeface="Times New Roman" panose="02020603050405020304" pitchFamily="18" charset="0"/>
                <a:cs typeface="Times New Roman" panose="02020603050405020304" pitchFamily="18" charset="0"/>
                <a:sym typeface="Arial"/>
              </a:rPr>
              <a:t> </a:t>
            </a:r>
            <a:endParaRPr lang="en-US" sz="2200"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31" name="Picture 2">
            <a:extLst>
              <a:ext uri="{FF2B5EF4-FFF2-40B4-BE49-F238E27FC236}">
                <a16:creationId xmlns:a16="http://schemas.microsoft.com/office/drawing/2014/main" xmlns="" id="{4B7A69F7-0FF8-4797-9EC0-C0836E79E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82404" y="172882"/>
            <a:ext cx="3784718" cy="18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Content Placeholder 3">
            <a:extLst>
              <a:ext uri="{FF2B5EF4-FFF2-40B4-BE49-F238E27FC236}">
                <a16:creationId xmlns:a16="http://schemas.microsoft.com/office/drawing/2014/main" xmlns="" id="{A5775C11-2184-4584-8E9F-4A3DDAEDACE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5095" y="65125"/>
            <a:ext cx="3303906" cy="284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a:extLst>
              <a:ext uri="{FF2B5EF4-FFF2-40B4-BE49-F238E27FC236}">
                <a16:creationId xmlns:a16="http://schemas.microsoft.com/office/drawing/2014/main" xmlns="" id="{D2711D75-0A92-443E-A611-E83623547B0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04522" y="5259778"/>
            <a:ext cx="3063343" cy="174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a:extLst>
              <a:ext uri="{FF2B5EF4-FFF2-40B4-BE49-F238E27FC236}">
                <a16:creationId xmlns:a16="http://schemas.microsoft.com/office/drawing/2014/main" xmlns="" id="{550EDF9D-FE60-45D1-AF60-6CC3686628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8432" y="3043849"/>
            <a:ext cx="2747147" cy="156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a:extLst>
              <a:ext uri="{FF2B5EF4-FFF2-40B4-BE49-F238E27FC236}">
                <a16:creationId xmlns:a16="http://schemas.microsoft.com/office/drawing/2014/main" xmlns="" id="{053FA201-E1F2-485F-AC17-ED1B0DC32D4A}"/>
              </a:ext>
            </a:extLst>
          </p:cNvPr>
          <p:cNvSpPr/>
          <p:nvPr/>
        </p:nvSpPr>
        <p:spPr>
          <a:xfrm>
            <a:off x="377903" y="4772899"/>
            <a:ext cx="3211098" cy="1323439"/>
          </a:xfrm>
          <a:prstGeom prst="rect">
            <a:avLst/>
          </a:prstGeom>
        </p:spPr>
        <p:txBody>
          <a:bodyPr wrap="square">
            <a:spAutoFit/>
          </a:bodyPr>
          <a:lstStyle/>
          <a:p>
            <a:pPr algn="just">
              <a:buClr>
                <a:srgbClr val="000000"/>
              </a:buClr>
              <a:defRPr/>
            </a:pPr>
            <a:r>
              <a:rPr lang="vi-VN" sz="2000" kern="0" dirty="0">
                <a:solidFill>
                  <a:srgbClr val="222222"/>
                </a:solidFill>
                <a:latin typeface="+mj-lt"/>
                <a:cs typeface="Arial"/>
                <a:sym typeface="Arial"/>
              </a:rPr>
              <a:t>Chương trình được phát sóng vào lúc </a:t>
            </a:r>
            <a:r>
              <a:rPr lang="en-US" sz="2000" kern="0" dirty="0" err="1">
                <a:solidFill>
                  <a:srgbClr val="333333"/>
                </a:solidFill>
                <a:latin typeface="+mj-lt"/>
                <a:cs typeface="Arial"/>
                <a:sym typeface="Arial"/>
              </a:rPr>
              <a:t>từ</a:t>
            </a:r>
            <a:r>
              <a:rPr lang="en-US" sz="2000" kern="0" dirty="0">
                <a:solidFill>
                  <a:srgbClr val="333333"/>
                </a:solidFill>
                <a:latin typeface="+mj-lt"/>
                <a:cs typeface="Arial"/>
                <a:sym typeface="Arial"/>
              </a:rPr>
              <a:t> 11h - 12h </a:t>
            </a:r>
            <a:r>
              <a:rPr lang="en-US" sz="2000" kern="0" dirty="0" err="1">
                <a:solidFill>
                  <a:srgbClr val="333333"/>
                </a:solidFill>
                <a:latin typeface="+mj-lt"/>
                <a:cs typeface="Arial"/>
                <a:sym typeface="Arial"/>
              </a:rPr>
              <a:t>và</a:t>
            </a:r>
            <a:r>
              <a:rPr lang="en-US" sz="2000" kern="0" dirty="0">
                <a:solidFill>
                  <a:srgbClr val="333333"/>
                </a:solidFill>
                <a:latin typeface="+mj-lt"/>
                <a:cs typeface="Arial"/>
                <a:sym typeface="Arial"/>
              </a:rPr>
              <a:t> </a:t>
            </a:r>
            <a:r>
              <a:rPr lang="en-US" sz="2000" kern="0" dirty="0">
                <a:solidFill>
                  <a:srgbClr val="000099"/>
                </a:solidFill>
                <a:latin typeface="+mj-lt"/>
                <a:cs typeface="Arial"/>
                <a:sym typeface="Arial"/>
              </a:rPr>
              <a:t>18h30 - 19h</a:t>
            </a:r>
            <a:r>
              <a:rPr lang="vi-VN" sz="2000" kern="0" dirty="0">
                <a:solidFill>
                  <a:srgbClr val="000099"/>
                </a:solidFill>
                <a:latin typeface="+mj-lt"/>
                <a:cs typeface="Arial"/>
                <a:sym typeface="Arial"/>
              </a:rPr>
              <a:t> trên kênh VTV</a:t>
            </a:r>
            <a:r>
              <a:rPr lang="en-US" sz="2000" kern="0" dirty="0">
                <a:solidFill>
                  <a:srgbClr val="000099"/>
                </a:solidFill>
                <a:latin typeface="+mj-lt"/>
                <a:cs typeface="Arial"/>
                <a:sym typeface="Arial"/>
              </a:rPr>
              <a:t>1 </a:t>
            </a:r>
            <a:r>
              <a:rPr lang="en-US" sz="2000" kern="0" dirty="0" err="1">
                <a:solidFill>
                  <a:srgbClr val="222222"/>
                </a:solidFill>
                <a:latin typeface="+mj-lt"/>
                <a:cs typeface="Arial"/>
                <a:sym typeface="Arial"/>
              </a:rPr>
              <a:t>hàng</a:t>
            </a:r>
            <a:r>
              <a:rPr lang="en-US" sz="2000" kern="0" dirty="0">
                <a:solidFill>
                  <a:srgbClr val="222222"/>
                </a:solidFill>
                <a:latin typeface="+mj-lt"/>
                <a:cs typeface="Arial"/>
                <a:sym typeface="Arial"/>
              </a:rPr>
              <a:t> </a:t>
            </a:r>
            <a:r>
              <a:rPr lang="en-US" sz="2000" kern="0" dirty="0" err="1">
                <a:solidFill>
                  <a:srgbClr val="222222"/>
                </a:solidFill>
                <a:latin typeface="+mj-lt"/>
                <a:cs typeface="Arial"/>
                <a:sym typeface="Arial"/>
              </a:rPr>
              <a:t>ngày</a:t>
            </a:r>
            <a:r>
              <a:rPr lang="vi-VN" sz="2000" kern="0" dirty="0">
                <a:solidFill>
                  <a:srgbClr val="222222"/>
                </a:solidFill>
                <a:latin typeface="+mj-lt"/>
                <a:cs typeface="Arial"/>
                <a:sym typeface="Arial"/>
              </a:rPr>
              <a:t>. </a:t>
            </a:r>
            <a:endParaRPr lang="en-US" sz="2000" kern="0" dirty="0">
              <a:solidFill>
                <a:srgbClr val="000000"/>
              </a:solidFill>
              <a:latin typeface="+mj-lt"/>
              <a:cs typeface="Arial"/>
              <a:sym typeface="Arial"/>
            </a:endParaRPr>
          </a:p>
        </p:txBody>
      </p:sp>
      <p:sp>
        <p:nvSpPr>
          <p:cNvPr id="36" name="Subtitle 3">
            <a:extLst>
              <a:ext uri="{FF2B5EF4-FFF2-40B4-BE49-F238E27FC236}">
                <a16:creationId xmlns:a16="http://schemas.microsoft.com/office/drawing/2014/main" xmlns="" id="{6FE722CF-6EAE-4E72-A706-A85BC4B0CF53}"/>
              </a:ext>
            </a:extLst>
          </p:cNvPr>
          <p:cNvSpPr txBox="1">
            <a:spLocks/>
          </p:cNvSpPr>
          <p:nvPr/>
        </p:nvSpPr>
        <p:spPr>
          <a:xfrm>
            <a:off x="444229" y="903595"/>
            <a:ext cx="3078446" cy="123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1pPr>
            <a:lvl2pPr marL="914400" marR="0" lvl="1"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2pPr>
            <a:lvl3pPr marL="1371600" marR="0" lvl="2"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100000"/>
              </a:lnSpc>
              <a:spcBef>
                <a:spcPts val="0"/>
              </a:spcBef>
              <a:spcAft>
                <a:spcPts val="0"/>
              </a:spcAft>
              <a:buClr>
                <a:schemeClr val="dk1"/>
              </a:buClr>
              <a:buSzPts val="1600"/>
              <a:buFont typeface="Source Sans Pro"/>
              <a:buNone/>
              <a:defRPr sz="1600" b="0" i="0" u="none" strike="noStrike" cap="none">
                <a:solidFill>
                  <a:schemeClr val="dk1"/>
                </a:solidFill>
                <a:latin typeface="Source Sans Pro"/>
                <a:ea typeface="Source Sans Pro"/>
                <a:cs typeface="Source Sans Pro"/>
                <a:sym typeface="Source Sans Pro"/>
              </a:defRPr>
            </a:lvl9pPr>
          </a:lstStyle>
          <a:p>
            <a:pPr marL="0" indent="0">
              <a:spcBef>
                <a:spcPts val="450"/>
              </a:spcBef>
              <a:spcAft>
                <a:spcPts val="450"/>
              </a:spcAft>
              <a:buClr>
                <a:srgbClr val="000000"/>
              </a:buClr>
              <a:buSzTx/>
              <a:buFontTx/>
              <a:buNone/>
              <a:defRPr/>
            </a:pPr>
            <a:r>
              <a:rPr lang="en-US" sz="2100" b="1" kern="0" dirty="0">
                <a:solidFill>
                  <a:srgbClr val="FF0000"/>
                </a:solidFill>
                <a:latin typeface="Arial"/>
                <a:ea typeface="+mn-ea"/>
                <a:cs typeface="Arial"/>
                <a:sym typeface="Arial"/>
              </a:rPr>
              <a:t>3. </a:t>
            </a:r>
            <a:r>
              <a:rPr lang="en-US" sz="2400" b="1" kern="0" dirty="0">
                <a:solidFill>
                  <a:srgbClr val="FF0000"/>
                </a:solidFill>
                <a:latin typeface="Arial"/>
                <a:ea typeface="+mn-ea"/>
                <a:cs typeface="Arial"/>
                <a:sym typeface="Arial"/>
              </a:rPr>
              <a:t>NGUỒN LẤY DẪN CHỨNG </a:t>
            </a:r>
            <a:r>
              <a:rPr lang="en-US" sz="2400" b="1" kern="0">
                <a:solidFill>
                  <a:srgbClr val="FF0000"/>
                </a:solidFill>
                <a:latin typeface="Arial"/>
                <a:ea typeface="+mn-ea"/>
                <a:cs typeface="Arial"/>
                <a:sym typeface="Arial"/>
              </a:rPr>
              <a:t>CHO </a:t>
            </a:r>
            <a:r>
              <a:rPr lang="en-US" sz="2400" b="1" kern="0" smtClean="0">
                <a:solidFill>
                  <a:srgbClr val="FF0000"/>
                </a:solidFill>
                <a:latin typeface="Arial"/>
                <a:ea typeface="+mn-ea"/>
                <a:cs typeface="Arial"/>
                <a:sym typeface="Arial"/>
              </a:rPr>
              <a:t>BÀI VĂN, ĐOẠN </a:t>
            </a:r>
            <a:r>
              <a:rPr lang="en-US" sz="2400" b="1" kern="0" dirty="0">
                <a:solidFill>
                  <a:srgbClr val="FF0000"/>
                </a:solidFill>
                <a:latin typeface="Arial"/>
                <a:ea typeface="+mn-ea"/>
                <a:cs typeface="Arial"/>
                <a:sym typeface="Arial"/>
              </a:rPr>
              <a:t>NLXH</a:t>
            </a:r>
            <a:endParaRPr lang="vi-VN" sz="2100" b="1" kern="0" dirty="0">
              <a:solidFill>
                <a:srgbClr val="FF0000"/>
              </a:solidFill>
              <a:latin typeface="Arial"/>
              <a:ea typeface="+mn-ea"/>
              <a:cs typeface="Arial"/>
              <a:sym typeface="Arial"/>
            </a:endParaRPr>
          </a:p>
          <a:p>
            <a:pPr marL="0" indent="0">
              <a:lnSpc>
                <a:spcPct val="150000"/>
              </a:lnSpc>
              <a:buClr>
                <a:srgbClr val="000000"/>
              </a:buClr>
              <a:buSzTx/>
              <a:buFontTx/>
              <a:buNone/>
              <a:defRPr/>
            </a:pPr>
            <a:endParaRPr lang="vi-VN" sz="2100" b="1" kern="0" dirty="0">
              <a:solidFill>
                <a:srgbClr val="FF0000"/>
              </a:solidFill>
              <a:latin typeface="Arial"/>
              <a:ea typeface="+mn-ea"/>
              <a:cs typeface="Arial"/>
              <a:sym typeface="Arial"/>
            </a:endParaRPr>
          </a:p>
          <a:p>
            <a:endParaRPr lang="en-US" kern="0" dirty="0"/>
          </a:p>
        </p:txBody>
      </p:sp>
      <p:pic>
        <p:nvPicPr>
          <p:cNvPr id="37" name="Picture 3">
            <a:extLst>
              <a:ext uri="{FF2B5EF4-FFF2-40B4-BE49-F238E27FC236}">
                <a16:creationId xmlns:a16="http://schemas.microsoft.com/office/drawing/2014/main" xmlns="" id="{D439AE26-AE8D-45A6-B45D-D160928BF2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70021" y="2394242"/>
            <a:ext cx="2754312"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a:extLst>
              <a:ext uri="{FF2B5EF4-FFF2-40B4-BE49-F238E27FC236}">
                <a16:creationId xmlns:a16="http://schemas.microsoft.com/office/drawing/2014/main" xmlns="" id="{FC10E2FC-B5BB-42AD-B681-7736FA353670}"/>
              </a:ext>
            </a:extLst>
          </p:cNvPr>
          <p:cNvSpPr/>
          <p:nvPr/>
        </p:nvSpPr>
        <p:spPr>
          <a:xfrm>
            <a:off x="8484259" y="4894554"/>
            <a:ext cx="3482863" cy="1785104"/>
          </a:xfrm>
          <a:prstGeom prst="rect">
            <a:avLst/>
          </a:prstGeom>
        </p:spPr>
        <p:txBody>
          <a:bodyPr wrap="square">
            <a:spAutoFit/>
          </a:bodyPr>
          <a:lstStyle/>
          <a:p>
            <a:pPr algn="just">
              <a:buClr>
                <a:srgbClr val="000000"/>
              </a:buClr>
              <a:defRPr/>
            </a:pPr>
            <a:r>
              <a:rPr lang="en-US" sz="2200" kern="0" dirty="0">
                <a:solidFill>
                  <a:srgbClr val="222222"/>
                </a:solidFill>
                <a:latin typeface="+mj-lt"/>
                <a:cs typeface="Arial"/>
                <a:sym typeface="Arial"/>
              </a:rPr>
              <a:t>     </a:t>
            </a:r>
            <a:r>
              <a:rPr lang="vi-VN" sz="2200" kern="0" dirty="0">
                <a:solidFill>
                  <a:srgbClr val="222222"/>
                </a:solidFill>
                <a:latin typeface="+mj-lt"/>
                <a:cs typeface="Arial"/>
                <a:sym typeface="Arial"/>
              </a:rPr>
              <a:t>Chương trình được phát sóng vào lúc </a:t>
            </a:r>
            <a:r>
              <a:rPr lang="vi-VN" sz="2200" kern="0" dirty="0">
                <a:solidFill>
                  <a:srgbClr val="000099"/>
                </a:solidFill>
                <a:latin typeface="+mj-lt"/>
                <a:cs typeface="Arial"/>
                <a:sym typeface="Arial"/>
              </a:rPr>
              <a:t>9 giờ 10 phút thứ bảy </a:t>
            </a:r>
            <a:r>
              <a:rPr lang="vi-VN" sz="2200" kern="0" dirty="0">
                <a:solidFill>
                  <a:srgbClr val="222222"/>
                </a:solidFill>
                <a:latin typeface="+mj-lt"/>
                <a:cs typeface="Arial"/>
                <a:sym typeface="Arial"/>
              </a:rPr>
              <a:t>cách tuần và phát lại vào </a:t>
            </a:r>
            <a:r>
              <a:rPr lang="vi-VN" sz="2200" kern="0" dirty="0">
                <a:solidFill>
                  <a:srgbClr val="000099"/>
                </a:solidFill>
                <a:latin typeface="+mj-lt"/>
                <a:cs typeface="Arial"/>
                <a:sym typeface="Arial"/>
              </a:rPr>
              <a:t>8 giờ 30 phút sáng thứ năm</a:t>
            </a:r>
            <a:r>
              <a:rPr lang="vi-VN" sz="2200" kern="0" dirty="0">
                <a:solidFill>
                  <a:srgbClr val="222222"/>
                </a:solidFill>
                <a:latin typeface="+mj-lt"/>
                <a:cs typeface="Arial"/>
                <a:sym typeface="Arial"/>
              </a:rPr>
              <a:t> trên kênh </a:t>
            </a:r>
            <a:r>
              <a:rPr lang="vi-VN" sz="2200" kern="0" dirty="0">
                <a:solidFill>
                  <a:srgbClr val="000099"/>
                </a:solidFill>
                <a:latin typeface="+mj-lt"/>
                <a:cs typeface="Arial"/>
                <a:sym typeface="Arial"/>
              </a:rPr>
              <a:t>VTV3</a:t>
            </a:r>
            <a:r>
              <a:rPr lang="vi-VN" sz="2200" kern="0" dirty="0">
                <a:solidFill>
                  <a:srgbClr val="222222"/>
                </a:solidFill>
                <a:latin typeface="+mj-lt"/>
                <a:cs typeface="Arial"/>
                <a:sym typeface="Arial"/>
              </a:rPr>
              <a:t>. </a:t>
            </a:r>
            <a:endParaRPr lang="en-US" sz="2200" kern="0" dirty="0">
              <a:solidFill>
                <a:srgbClr val="000000"/>
              </a:solidFill>
              <a:latin typeface="+mj-lt"/>
              <a:cs typeface="Arial"/>
              <a:sym typeface="Arial"/>
            </a:endParaRPr>
          </a:p>
        </p:txBody>
      </p:sp>
    </p:spTree>
    <p:extLst>
      <p:ext uri="{BB962C8B-B14F-4D97-AF65-F5344CB8AC3E}">
        <p14:creationId xmlns:p14="http://schemas.microsoft.com/office/powerpoint/2010/main" val="41599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par>
                                <p:cTn id="33" presetID="16" presetClass="entr" presetSubtype="2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5" grpId="0"/>
      <p:bldP spid="3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
          <p:cNvSpPr>
            <a:spLocks noChangeArrowheads="1"/>
          </p:cNvSpPr>
          <p:nvPr/>
        </p:nvSpPr>
        <p:spPr bwMode="auto">
          <a:xfrm>
            <a:off x="1413164" y="1801091"/>
            <a:ext cx="96566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itchFamily="18" charset="0"/>
                <a:ea typeface="Calibri" pitchFamily="34" charset="0"/>
                <a:cs typeface="Times New Roman" pitchFamily="18" charset="0"/>
              </a:rPr>
              <a:t>CHUYÊN ĐỀ 3:</a:t>
            </a:r>
            <a:endParaRPr kumimoji="0" lang="en-US" sz="32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FF"/>
                </a:solidFill>
                <a:effectLst/>
                <a:latin typeface="Times New Roman" pitchFamily="18" charset="0"/>
                <a:ea typeface="Calibri" pitchFamily="34" charset="0"/>
                <a:cs typeface="Times New Roman" pitchFamily="18" charset="0"/>
              </a:rPr>
              <a:t>KINH NGHIỆM NHỎ KHI PHÂN T</a:t>
            </a:r>
            <a:r>
              <a:rPr kumimoji="0" lang="en-US" sz="3200" b="1" i="0" u="none" strike="noStrike" cap="none" normalizeH="0" baseline="0" smtClean="0">
                <a:ln>
                  <a:noFill/>
                </a:ln>
                <a:solidFill>
                  <a:srgbClr val="0000FF"/>
                </a:solidFill>
                <a:effectLst/>
                <a:latin typeface="Calibri"/>
                <a:ea typeface="Calibri" pitchFamily="34" charset="0"/>
                <a:cs typeface="Times New Roman" pitchFamily="18" charset="0"/>
              </a:rPr>
              <a:t>Í</a:t>
            </a:r>
            <a:r>
              <a:rPr kumimoji="0" lang="en-US" sz="3200" b="1" i="0" u="none" strike="noStrike" cap="none" normalizeH="0" baseline="0" smtClean="0">
                <a:ln>
                  <a:noFill/>
                </a:ln>
                <a:solidFill>
                  <a:srgbClr val="0000FF"/>
                </a:solidFill>
                <a:effectLst/>
                <a:latin typeface="Times New Roman" pitchFamily="18" charset="0"/>
                <a:ea typeface="Calibri" pitchFamily="34" charset="0"/>
                <a:cs typeface="Times New Roman" pitchFamily="18" charset="0"/>
              </a:rPr>
              <a:t>CH, CHỨNG MINH MỘT NHẬN ĐỊNH VĂN HỌC</a:t>
            </a:r>
            <a:endParaRPr kumimoji="0" lang="en-US" sz="32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7491" y="207817"/>
            <a:ext cx="5361709"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a:t>II.PHÂN TÍCH CẤU TẠO CỦA ĐỀ</a:t>
            </a:r>
            <a:endParaRPr lang="en-US" sz="2800" b="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 name="Rectangle 4"/>
          <p:cNvSpPr/>
          <p:nvPr/>
        </p:nvSpPr>
        <p:spPr>
          <a:xfrm>
            <a:off x="2230582" y="1401772"/>
            <a:ext cx="3643746" cy="120032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b="1" smtClean="0">
                <a:solidFill>
                  <a:schemeClr val="tx2"/>
                </a:solidFill>
                <a:latin typeface="Times New Roman" pitchFamily="18" charset="0"/>
                <a:cs typeface="Times New Roman" pitchFamily="18" charset="0"/>
              </a:rPr>
              <a:t>CẤU TRÚC ĐỀ THI HSG LỚP 6,7 DỰ KIẾN NHƯ SAU:</a:t>
            </a:r>
            <a:endParaRPr lang="en-US" smtClean="0">
              <a:solidFill>
                <a:schemeClr val="tx2"/>
              </a:solidFill>
              <a:latin typeface="Times New Roman" pitchFamily="18" charset="0"/>
              <a:cs typeface="Times New Roman" pitchFamily="18" charset="0"/>
            </a:endParaRPr>
          </a:p>
          <a:p>
            <a:r>
              <a:rPr lang="en-US" b="1" smtClean="0">
                <a:solidFill>
                  <a:schemeClr val="tx2"/>
                </a:solidFill>
                <a:latin typeface="Times New Roman" pitchFamily="18" charset="0"/>
                <a:cs typeface="Times New Roman" pitchFamily="18" charset="0"/>
              </a:rPr>
              <a:t> </a:t>
            </a:r>
          </a:p>
          <a:p>
            <a:pPr algn="ctr"/>
            <a:r>
              <a:rPr lang="en-US" b="1" smtClean="0">
                <a:solidFill>
                  <a:schemeClr val="tx2"/>
                </a:solidFill>
                <a:latin typeface="Times New Roman" pitchFamily="18" charset="0"/>
                <a:cs typeface="Times New Roman" pitchFamily="18" charset="0"/>
              </a:rPr>
              <a:t> CÓ 2 PHẦN:</a:t>
            </a:r>
          </a:p>
        </p:txBody>
      </p:sp>
      <p:sp>
        <p:nvSpPr>
          <p:cNvPr id="7" name="Rounded Rectangle 6"/>
          <p:cNvSpPr/>
          <p:nvPr/>
        </p:nvSpPr>
        <p:spPr>
          <a:xfrm>
            <a:off x="1579419" y="3228110"/>
            <a:ext cx="2341417" cy="30202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 </a:t>
            </a:r>
            <a:r>
              <a:rPr lang="en-US" b="1" smtClean="0">
                <a:solidFill>
                  <a:schemeClr val="tx2"/>
                </a:solidFill>
                <a:latin typeface="Times New Roman" pitchFamily="18" charset="0"/>
                <a:cs typeface="Times New Roman" pitchFamily="18" charset="0"/>
              </a:rPr>
              <a:t>PHẦN I: (8 điểm- </a:t>
            </a:r>
            <a:r>
              <a:rPr lang="nb-NO" b="1" smtClean="0">
                <a:solidFill>
                  <a:schemeClr val="tx2"/>
                </a:solidFill>
                <a:latin typeface="Times New Roman" pitchFamily="18" charset="0"/>
                <a:cs typeface="Times New Roman" pitchFamily="18" charset="0"/>
              </a:rPr>
              <a:t>NLVH ) </a:t>
            </a:r>
            <a:r>
              <a:rPr lang="en-US" b="1" smtClean="0">
                <a:solidFill>
                  <a:schemeClr val="tx2"/>
                </a:solidFill>
                <a:latin typeface="Times New Roman" pitchFamily="18" charset="0"/>
                <a:cs typeface="Times New Roman" pitchFamily="18" charset="0"/>
              </a:rPr>
              <a:t>Cảm nhận 1 đoạn thơ, bài thơ, câu truyện ngắn</a:t>
            </a:r>
          </a:p>
          <a:p>
            <a:pPr algn="ctr"/>
            <a:endParaRPr lang="en-US"/>
          </a:p>
        </p:txBody>
      </p:sp>
      <p:sp>
        <p:nvSpPr>
          <p:cNvPr id="8" name="Rounded Rectangle 7"/>
          <p:cNvSpPr/>
          <p:nvPr/>
        </p:nvSpPr>
        <p:spPr>
          <a:xfrm>
            <a:off x="4862945" y="3241964"/>
            <a:ext cx="2230582" cy="3020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 </a:t>
            </a:r>
            <a:r>
              <a:rPr lang="en-US" b="1" smtClean="0">
                <a:solidFill>
                  <a:schemeClr val="tx2"/>
                </a:solidFill>
                <a:latin typeface="Times New Roman" pitchFamily="18" charset="0"/>
                <a:cs typeface="Times New Roman" pitchFamily="18" charset="0"/>
              </a:rPr>
              <a:t>PHẦN II:(12 điểm- </a:t>
            </a:r>
            <a:r>
              <a:rPr lang="nb-NO" b="1" smtClean="0">
                <a:solidFill>
                  <a:schemeClr val="tx2"/>
                </a:solidFill>
                <a:latin typeface="Times New Roman" pitchFamily="18" charset="0"/>
                <a:cs typeface="Times New Roman" pitchFamily="18" charset="0"/>
              </a:rPr>
              <a:t>NLXH) Nghị luận về một sự việc hiện tượng đời sống hoặc nghị luận về tư tưởng đạo</a:t>
            </a:r>
            <a:endParaRPr lang="en-US">
              <a:solidFill>
                <a:schemeClr val="tx2"/>
              </a:solidFill>
            </a:endParaRPr>
          </a:p>
        </p:txBody>
      </p:sp>
      <p:sp>
        <p:nvSpPr>
          <p:cNvPr id="9" name="Rounded Rectangle 8"/>
          <p:cNvSpPr/>
          <p:nvPr/>
        </p:nvSpPr>
        <p:spPr>
          <a:xfrm>
            <a:off x="8049491" y="3241964"/>
            <a:ext cx="2161309" cy="2951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2"/>
                </a:solidFill>
              </a:rPr>
              <a:t>   </a:t>
            </a:r>
            <a:r>
              <a:rPr lang="nb-NO" b="1" smtClean="0">
                <a:solidFill>
                  <a:schemeClr val="tx2"/>
                </a:solidFill>
                <a:latin typeface="Times New Roman" pitchFamily="18" charset="0"/>
                <a:cs typeface="Times New Roman" pitchFamily="18" charset="0"/>
              </a:rPr>
              <a:t>BỔ SUNG:  </a:t>
            </a:r>
            <a:r>
              <a:rPr lang="en-US" b="1" smtClean="0">
                <a:solidFill>
                  <a:schemeClr val="tx2"/>
                </a:solidFill>
                <a:latin typeface="Times New Roman" pitchFamily="18" charset="0"/>
                <a:cs typeface="Times New Roman" pitchFamily="18" charset="0"/>
              </a:rPr>
              <a:t>PHÂN TÍCH, CHỨNG MINH MỘT NHẬN ĐỊNH VĂN HỌC</a:t>
            </a:r>
            <a:endParaRPr lang="en-US" smtClean="0">
              <a:solidFill>
                <a:schemeClr val="tx2"/>
              </a:solidFill>
              <a:latin typeface="Times New Roman" pitchFamily="18" charset="0"/>
              <a:cs typeface="Times New Roman" pitchFamily="18" charset="0"/>
            </a:endParaRPr>
          </a:p>
          <a:p>
            <a:pPr algn="ctr"/>
            <a:endParaRPr lang="en-US">
              <a:solidFill>
                <a:schemeClr val="tx2"/>
              </a:solidFill>
            </a:endParaRPr>
          </a:p>
        </p:txBody>
      </p:sp>
      <p:sp>
        <p:nvSpPr>
          <p:cNvPr id="10" name="Rectangle 9"/>
          <p:cNvSpPr/>
          <p:nvPr/>
        </p:nvSpPr>
        <p:spPr>
          <a:xfrm>
            <a:off x="6580909" y="1440873"/>
            <a:ext cx="3075709" cy="1149927"/>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mtClean="0"/>
              <a:t>  </a:t>
            </a:r>
          </a:p>
          <a:p>
            <a:pPr algn="ctr"/>
            <a:endParaRPr lang="en-US" b="1" smtClean="0">
              <a:solidFill>
                <a:schemeClr val="tx2"/>
              </a:solidFill>
              <a:latin typeface="Times New Roman" pitchFamily="18" charset="0"/>
              <a:cs typeface="Times New Roman" pitchFamily="18" charset="0"/>
            </a:endParaRPr>
          </a:p>
          <a:p>
            <a:pPr algn="ctr"/>
            <a:r>
              <a:rPr lang="en-US" b="1" smtClean="0">
                <a:solidFill>
                  <a:schemeClr val="tx2"/>
                </a:solidFill>
                <a:latin typeface="Times New Roman" pitchFamily="18" charset="0"/>
                <a:cs typeface="Times New Roman" pitchFamily="18" charset="0"/>
              </a:rPr>
              <a:t>CẤU TRÚC ĐỀ THI HSG LỚP  8:</a:t>
            </a:r>
          </a:p>
          <a:p>
            <a:pPr algn="ctr"/>
            <a:r>
              <a:rPr lang="en-US" b="1" smtClean="0">
                <a:solidFill>
                  <a:schemeClr val="tx2"/>
                </a:solidFill>
                <a:latin typeface="Times New Roman" pitchFamily="18" charset="0"/>
                <a:cs typeface="Times New Roman" pitchFamily="18" charset="0"/>
              </a:rPr>
              <a:t> </a:t>
            </a:r>
          </a:p>
          <a:p>
            <a:pPr algn="ctr"/>
            <a:r>
              <a:rPr lang="en-US" b="1" smtClean="0">
                <a:solidFill>
                  <a:schemeClr val="tx2"/>
                </a:solidFill>
                <a:latin typeface="Times New Roman" pitchFamily="18" charset="0"/>
                <a:cs typeface="Times New Roman" pitchFamily="18" charset="0"/>
              </a:rPr>
              <a:t>CÓ 2 PHẦN:</a:t>
            </a:r>
          </a:p>
          <a:p>
            <a:pPr algn="ctr"/>
            <a:endParaRPr lang="en-US" smtClean="0">
              <a:solidFill>
                <a:schemeClr val="tx2"/>
              </a:solidFill>
              <a:latin typeface="Times New Roman" pitchFamily="18" charset="0"/>
              <a:cs typeface="Times New Roman" pitchFamily="18" charset="0"/>
            </a:endParaRPr>
          </a:p>
          <a:p>
            <a:pPr algn="ctr"/>
            <a:endParaRPr lang="en-US"/>
          </a:p>
        </p:txBody>
      </p:sp>
      <p:cxnSp>
        <p:nvCxnSpPr>
          <p:cNvPr id="12" name="Straight Arrow Connector 11"/>
          <p:cNvCxnSpPr>
            <a:stCxn id="4" idx="2"/>
          </p:cNvCxnSpPr>
          <p:nvPr/>
        </p:nvCxnSpPr>
        <p:spPr>
          <a:xfrm rot="5400000">
            <a:off x="4968692" y="140381"/>
            <a:ext cx="598999" cy="17803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2"/>
            <a:endCxn id="10" idx="0"/>
          </p:cNvCxnSpPr>
          <p:nvPr/>
        </p:nvCxnSpPr>
        <p:spPr>
          <a:xfrm rot="16200000" flipH="1">
            <a:off x="6783637" y="105746"/>
            <a:ext cx="709836" cy="19604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7" idx="0"/>
          </p:cNvCxnSpPr>
          <p:nvPr/>
        </p:nvCxnSpPr>
        <p:spPr>
          <a:xfrm rot="5400000">
            <a:off x="3088288" y="2263942"/>
            <a:ext cx="626009" cy="13023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2"/>
          </p:cNvCxnSpPr>
          <p:nvPr/>
        </p:nvCxnSpPr>
        <p:spPr>
          <a:xfrm rot="16200000" flipH="1">
            <a:off x="4636532" y="2018023"/>
            <a:ext cx="570590" cy="17387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2"/>
            <a:endCxn id="9" idx="0"/>
          </p:cNvCxnSpPr>
          <p:nvPr/>
        </p:nvCxnSpPr>
        <p:spPr>
          <a:xfrm rot="16200000" flipH="1">
            <a:off x="8298873" y="2410691"/>
            <a:ext cx="651164" cy="10113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2"/>
          </p:cNvCxnSpPr>
          <p:nvPr/>
        </p:nvCxnSpPr>
        <p:spPr>
          <a:xfrm rot="5400000">
            <a:off x="6899565" y="1967345"/>
            <a:ext cx="595745" cy="18426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par>
                                <p:cTn id="43" presetID="3" presetClass="entr" presetSubtype="1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289962" y="1080654"/>
            <a:ext cx="5015347" cy="552796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lvl="0" algn="just" fontAlgn="base">
              <a:spcBef>
                <a:spcPct val="0"/>
              </a:spcBef>
              <a:spcAft>
                <a:spcPct val="0"/>
              </a:spcAft>
              <a:tabLst>
                <a:tab pos="6515100" algn="l"/>
              </a:tabLst>
            </a:pPr>
            <a:r>
              <a:rPr lang="vi-VN" sz="2000" b="1" smtClean="0">
                <a:solidFill>
                  <a:srgbClr val="FFC000"/>
                </a:solidFill>
                <a:latin typeface="+mj-lt"/>
                <a:ea typeface="Times New Roman" pitchFamily="18" charset="0"/>
                <a:cs typeface="Times New Roman" pitchFamily="18" charset="0"/>
              </a:rPr>
              <a:t>2.  Những lưu ý khi làm bài văn nghị luận về một ý kiến, quan điểm trong tác phẩm văn học</a:t>
            </a:r>
            <a:endParaRPr lang="en-US" sz="2000" b="1" smtClean="0">
              <a:solidFill>
                <a:srgbClr val="FFC000"/>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Cần xác định rõ ý kiến bàn về phương diện nào của tác phẩm văn học: nội dung hay nghệ thuật, tình huống truyện hay chi tiết truyện, nhân vật hay nghệ thuật xây dựng nhân vật,…</a:t>
            </a:r>
            <a:endParaRPr lang="en-US" sz="20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Ý kiến được đưa ra bàn luận là đúng hay sai? Quan điểm cá nhân đối với ý kiến đó.</a:t>
            </a:r>
            <a:endParaRPr lang="en-US" sz="20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Bám sát vào tác phẩm để tìm những chi tiết nổi bật và làm rõ ý kiến nhận định. Tránh việc xa rời tác phẩm, dẫn đến việc nghị luận lan man và không chính xác.</a:t>
            </a:r>
            <a:endParaRPr lang="en-US" sz="20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Vận dụng thành thạo và linh hoạt các thao tác lập luận.</a:t>
            </a:r>
            <a:endParaRPr lang="vi-VN" sz="2000" smtClean="0">
              <a:solidFill>
                <a:schemeClr val="tx2"/>
              </a:solidFill>
              <a:latin typeface="+mj-lt"/>
              <a:cs typeface="Arial" pitchFamily="34" charset="0"/>
            </a:endParaRPr>
          </a:p>
        </p:txBody>
      </p:sp>
      <p:sp>
        <p:nvSpPr>
          <p:cNvPr id="6" name="Rounded Rectangle 5"/>
          <p:cNvSpPr/>
          <p:nvPr/>
        </p:nvSpPr>
        <p:spPr>
          <a:xfrm>
            <a:off x="1260761" y="1136073"/>
            <a:ext cx="4973783" cy="5500254"/>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lvl="0" algn="just" fontAlgn="base">
              <a:spcBef>
                <a:spcPct val="0"/>
              </a:spcBef>
              <a:spcAft>
                <a:spcPct val="0"/>
              </a:spcAft>
              <a:tabLst>
                <a:tab pos="6515100" algn="l"/>
              </a:tabLst>
            </a:pPr>
            <a:r>
              <a:rPr lang="vi-VN" sz="2000" b="1" smtClean="0">
                <a:solidFill>
                  <a:srgbClr val="FFC000"/>
                </a:solidFill>
                <a:latin typeface="+mj-lt"/>
                <a:ea typeface="Times New Roman" pitchFamily="18" charset="0"/>
                <a:cs typeface="Times New Roman" pitchFamily="18" charset="0"/>
              </a:rPr>
              <a:t>1. Khái niệm:</a:t>
            </a:r>
            <a:endParaRPr lang="en-US" sz="2000" b="1" smtClean="0">
              <a:solidFill>
                <a:srgbClr val="FFC000"/>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Nghị luận về một ý kiến, quan điểm trong tác phẩm văn học là </a:t>
            </a:r>
            <a:r>
              <a:rPr lang="vi-VN" sz="2000" b="1" smtClean="0">
                <a:solidFill>
                  <a:srgbClr val="FFFF00"/>
                </a:solidFill>
                <a:latin typeface="+mj-lt"/>
                <a:ea typeface="Times New Roman" pitchFamily="18" charset="0"/>
                <a:cs typeface="Times New Roman" pitchFamily="18" charset="0"/>
              </a:rPr>
              <a:t>việc thể hiện quan điểm, chính kiến </a:t>
            </a:r>
            <a:r>
              <a:rPr lang="vi-VN" sz="2000" smtClean="0">
                <a:solidFill>
                  <a:schemeClr val="tx2"/>
                </a:solidFill>
                <a:latin typeface="+mj-lt"/>
                <a:ea typeface="Times New Roman" pitchFamily="18" charset="0"/>
                <a:cs typeface="Times New Roman" pitchFamily="18" charset="0"/>
              </a:rPr>
              <a:t>của mình bằng việc sử dụng kết hợp và linh hoạt các thao tác nghị luận: giải thích, bình luận, chứng minh, so sánh, bình luận, bác bỏ.–</a:t>
            </a:r>
            <a:endParaRPr lang="en-US" sz="20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000" smtClean="0">
                <a:solidFill>
                  <a:schemeClr val="tx2"/>
                </a:solidFill>
                <a:latin typeface="+mj-lt"/>
                <a:ea typeface="Times New Roman" pitchFamily="18" charset="0"/>
                <a:cs typeface="Times New Roman" pitchFamily="18" charset="0"/>
              </a:rPr>
              <a:t>- Đề bài văn nghị luận về một ý kiến, quan điểm trong tác phẩm văn học là </a:t>
            </a:r>
            <a:r>
              <a:rPr lang="vi-VN" sz="2000" b="1" smtClean="0">
                <a:solidFill>
                  <a:srgbClr val="FFFF00"/>
                </a:solidFill>
                <a:latin typeface="+mj-lt"/>
                <a:ea typeface="Times New Roman" pitchFamily="18" charset="0"/>
                <a:cs typeface="Times New Roman" pitchFamily="18" charset="0"/>
              </a:rPr>
              <a:t>những quan điểm, nhận xét của một nhà văn, một nhà nghiên cứu hay chính bạn đọc về tác phẩm văn học.</a:t>
            </a:r>
            <a:endParaRPr lang="vi-VN" sz="2000" b="1" smtClean="0">
              <a:solidFill>
                <a:srgbClr val="FFFF00"/>
              </a:solidFill>
              <a:latin typeface="+mj-lt"/>
              <a:cs typeface="Arial" pitchFamily="34" charset="0"/>
            </a:endParaRPr>
          </a:p>
        </p:txBody>
      </p:sp>
      <p:sp>
        <p:nvSpPr>
          <p:cNvPr id="1025" name="Rectangle 1"/>
          <p:cNvSpPr>
            <a:spLocks noChangeArrowheads="1"/>
          </p:cNvSpPr>
          <p:nvPr/>
        </p:nvSpPr>
        <p:spPr bwMode="auto">
          <a:xfrm>
            <a:off x="0" y="0"/>
            <a:ext cx="12192000" cy="36933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5151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Oval 9"/>
          <p:cNvSpPr/>
          <p:nvPr/>
        </p:nvSpPr>
        <p:spPr>
          <a:xfrm>
            <a:off x="2646219" y="0"/>
            <a:ext cx="6858000" cy="87283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2"/>
                </a:solidFill>
                <a:latin typeface="Times New Roman" pitchFamily="18" charset="0"/>
                <a:cs typeface="Times New Roman" pitchFamily="18" charset="0"/>
              </a:rPr>
              <a:t>  </a:t>
            </a:r>
            <a:r>
              <a:rPr lang="en-US" b="1" smtClean="0">
                <a:solidFill>
                  <a:schemeClr val="accent3"/>
                </a:solidFill>
                <a:latin typeface="Times New Roman" pitchFamily="18" charset="0"/>
                <a:cs typeface="Times New Roman" pitchFamily="18" charset="0"/>
              </a:rPr>
              <a:t>DẠNG I:</a:t>
            </a:r>
            <a:r>
              <a:rPr lang="vi-VN" b="1" smtClean="0">
                <a:solidFill>
                  <a:schemeClr val="accent3"/>
                </a:solidFill>
                <a:latin typeface="Times New Roman" pitchFamily="18" charset="0"/>
                <a:cs typeface="Times New Roman" pitchFamily="18" charset="0"/>
              </a:rPr>
              <a:t>NGHỊ LUẬN VỀ MỘT Ý KIẾN, QUAN ĐIỂM TRONG TÁC PHẨM VĂN HỌC</a:t>
            </a:r>
            <a:endParaRPr lang="en-US" b="1">
              <a:solidFill>
                <a:schemeClr val="accent3"/>
              </a:solidFill>
              <a:latin typeface="Times New Roman" pitchFamily="18" charset="0"/>
              <a:cs typeface="Times New Roman" pitchFamily="18" charset="0"/>
            </a:endParaRPr>
          </a:p>
        </p:txBody>
      </p:sp>
      <p:cxnSp>
        <p:nvCxnSpPr>
          <p:cNvPr id="12" name="Straight Arrow Connector 11"/>
          <p:cNvCxnSpPr>
            <a:stCxn id="10" idx="4"/>
          </p:cNvCxnSpPr>
          <p:nvPr/>
        </p:nvCxnSpPr>
        <p:spPr>
          <a:xfrm rot="5400000">
            <a:off x="5115792" y="135081"/>
            <a:ext cx="221673" cy="169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4"/>
          </p:cNvCxnSpPr>
          <p:nvPr/>
        </p:nvCxnSpPr>
        <p:spPr>
          <a:xfrm rot="16200000" flipH="1">
            <a:off x="7200901" y="-252846"/>
            <a:ext cx="166255" cy="241761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ChangeArrowheads="1"/>
          </p:cNvSpPr>
          <p:nvPr/>
        </p:nvSpPr>
        <p:spPr bwMode="auto">
          <a:xfrm>
            <a:off x="1116156" y="-1"/>
            <a:ext cx="10733259"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65151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ounded Rectangle 7"/>
          <p:cNvSpPr/>
          <p:nvPr/>
        </p:nvSpPr>
        <p:spPr>
          <a:xfrm>
            <a:off x="1610591" y="1828800"/>
            <a:ext cx="2545773" cy="4364182"/>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r>
              <a:rPr lang="vi-VN" b="1" smtClean="0">
                <a:solidFill>
                  <a:schemeClr val="tx1"/>
                </a:solidFill>
                <a:latin typeface="Calibri" pitchFamily="34" charset="0"/>
                <a:ea typeface="Times New Roman" pitchFamily="18" charset="0"/>
                <a:cs typeface="Times New Roman" pitchFamily="18" charset="0"/>
              </a:rPr>
              <a:t>A</a:t>
            </a:r>
            <a:r>
              <a:rPr lang="en-US" b="1" smtClean="0">
                <a:solidFill>
                  <a:schemeClr val="tx1"/>
                </a:solidFill>
                <a:latin typeface="Calibri" pitchFamily="34" charset="0"/>
                <a:ea typeface="Times New Roman" pitchFamily="18" charset="0"/>
                <a:cs typeface="Times New Roman" pitchFamily="18" charset="0"/>
              </a:rPr>
              <a:t>Â</a:t>
            </a:r>
            <a:r>
              <a:rPr lang="en-US" sz="2400" b="1" smtClean="0">
                <a:solidFill>
                  <a:schemeClr val="tx2"/>
                </a:solidFill>
                <a:latin typeface="+mj-lt"/>
                <a:ea typeface="Times New Roman" pitchFamily="18" charset="0"/>
                <a:cs typeface="Times New Roman" pitchFamily="18" charset="0"/>
              </a:rPr>
              <a:t>a.</a:t>
            </a:r>
            <a:r>
              <a:rPr lang="vi-VN" sz="2400" b="1" smtClean="0">
                <a:solidFill>
                  <a:schemeClr val="tx2"/>
                </a:solidFill>
                <a:latin typeface="+mj-lt"/>
                <a:ea typeface="Times New Roman" pitchFamily="18" charset="0"/>
                <a:cs typeface="Times New Roman" pitchFamily="18" charset="0"/>
              </a:rPr>
              <a:t> Mở bài</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400" smtClean="0">
                <a:solidFill>
                  <a:schemeClr val="tx2"/>
                </a:solidFill>
                <a:latin typeface="+mj-lt"/>
                <a:ea typeface="Times New Roman" pitchFamily="18" charset="0"/>
                <a:cs typeface="Times New Roman" pitchFamily="18" charset="0"/>
              </a:rPr>
              <a:t>-  Giới thiệu về tác giả, tác phẩm xuất hiện trong </a:t>
            </a:r>
            <a:r>
              <a:rPr lang="vi-VN" sz="2400" b="1" i="1" smtClean="0">
                <a:solidFill>
                  <a:schemeClr val="tx2"/>
                </a:solidFill>
                <a:latin typeface="+mj-lt"/>
                <a:ea typeface="Times New Roman" pitchFamily="18" charset="0"/>
                <a:cs typeface="Times New Roman" pitchFamily="18" charset="0"/>
              </a:rPr>
              <a:t>ý kiến nghị luận</a:t>
            </a:r>
            <a:r>
              <a:rPr lang="vi-VN" sz="2400" smtClean="0">
                <a:solidFill>
                  <a:schemeClr val="tx2"/>
                </a:solidFill>
                <a:latin typeface="+mj-lt"/>
                <a:ea typeface="Times New Roman" pitchFamily="18" charset="0"/>
                <a:cs typeface="Times New Roman" pitchFamily="18" charset="0"/>
              </a:rPr>
              <a:t>.</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400" smtClean="0">
                <a:solidFill>
                  <a:schemeClr val="tx2"/>
                </a:solidFill>
                <a:latin typeface="+mj-lt"/>
                <a:ea typeface="Times New Roman" pitchFamily="18" charset="0"/>
                <a:cs typeface="Times New Roman" pitchFamily="18" charset="0"/>
              </a:rPr>
              <a:t>-  Dẫn dắt nội dung cần nghị luận vào bài.</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400" smtClean="0">
                <a:solidFill>
                  <a:schemeClr val="tx2"/>
                </a:solidFill>
                <a:latin typeface="+mj-lt"/>
                <a:ea typeface="Times New Roman" pitchFamily="18" charset="0"/>
                <a:cs typeface="Times New Roman" pitchFamily="18" charset="0"/>
              </a:rPr>
              <a:t>- Trích dẫn nguyên văn ý kiến, quan điểm.</a:t>
            </a:r>
            <a:endParaRPr lang="en-US" sz="2400" smtClean="0">
              <a:solidFill>
                <a:schemeClr val="tx2"/>
              </a:solidFill>
              <a:latin typeface="+mj-lt"/>
              <a:cs typeface="Arial" pitchFamily="34" charset="0"/>
            </a:endParaRPr>
          </a:p>
        </p:txBody>
      </p:sp>
      <p:sp>
        <p:nvSpPr>
          <p:cNvPr id="9" name="Rounded Rectangle 8"/>
          <p:cNvSpPr/>
          <p:nvPr/>
        </p:nvSpPr>
        <p:spPr>
          <a:xfrm>
            <a:off x="4322617" y="1856508"/>
            <a:ext cx="4433456" cy="4350327"/>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lvl="0" algn="just" eaLnBrk="0" fontAlgn="base" hangingPunct="0">
              <a:spcBef>
                <a:spcPct val="0"/>
              </a:spcBef>
              <a:spcAft>
                <a:spcPct val="0"/>
              </a:spcAft>
              <a:tabLst>
                <a:tab pos="6515100" algn="l"/>
              </a:tabLst>
            </a:pPr>
            <a:r>
              <a:rPr lang="vi-VN" sz="2200" b="1" smtClean="0">
                <a:solidFill>
                  <a:schemeClr val="tx2"/>
                </a:solidFill>
                <a:latin typeface="+mj-lt"/>
                <a:ea typeface="Times New Roman" pitchFamily="18" charset="0"/>
                <a:cs typeface="Times New Roman" pitchFamily="18" charset="0"/>
              </a:rPr>
              <a:t>b.  Thân bài</a:t>
            </a:r>
            <a:endParaRPr lang="en-US" sz="22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200" b="1" smtClean="0">
                <a:solidFill>
                  <a:schemeClr val="tx2"/>
                </a:solidFill>
                <a:latin typeface="+mj-lt"/>
                <a:ea typeface="Times New Roman" pitchFamily="18" charset="0"/>
                <a:cs typeface="Times New Roman" pitchFamily="18" charset="0"/>
              </a:rPr>
              <a:t>- </a:t>
            </a:r>
            <a:r>
              <a:rPr lang="vi-VN" sz="2200" b="1" smtClean="0">
                <a:solidFill>
                  <a:srgbClr val="FFFF00"/>
                </a:solidFill>
                <a:latin typeface="+mj-lt"/>
                <a:ea typeface="Times New Roman" pitchFamily="18" charset="0"/>
                <a:cs typeface="Times New Roman" pitchFamily="18" charset="0"/>
              </a:rPr>
              <a:t> Giải thích và làm rõ ý kiến, quan điểm.</a:t>
            </a:r>
            <a:endParaRPr lang="en-US" sz="2200" b="1" smtClean="0">
              <a:solidFill>
                <a:srgbClr val="FFFF00"/>
              </a:solidFill>
              <a:latin typeface="+mj-lt"/>
              <a:cs typeface="Arial" pitchFamily="34" charset="0"/>
            </a:endParaRPr>
          </a:p>
          <a:p>
            <a:pPr lvl="0" algn="just" eaLnBrk="0" fontAlgn="base" hangingPunct="0">
              <a:spcBef>
                <a:spcPct val="0"/>
              </a:spcBef>
              <a:spcAft>
                <a:spcPct val="0"/>
              </a:spcAft>
              <a:tabLst>
                <a:tab pos="6515100" algn="l"/>
              </a:tabLst>
            </a:pPr>
            <a:r>
              <a:rPr lang="vi-VN" sz="2200" b="1" smtClean="0">
                <a:solidFill>
                  <a:srgbClr val="FFFF00"/>
                </a:solidFill>
                <a:latin typeface="+mj-lt"/>
                <a:ea typeface="Times New Roman" pitchFamily="18" charset="0"/>
                <a:cs typeface="Times New Roman" pitchFamily="18" charset="0"/>
              </a:rPr>
              <a:t>- Bàn luận các khía cạnh của vấn đề cần nghị luận</a:t>
            </a:r>
            <a:r>
              <a:rPr lang="vi-VN" sz="2200" smtClean="0">
                <a:solidFill>
                  <a:schemeClr val="tx2"/>
                </a:solidFill>
                <a:latin typeface="+mj-lt"/>
                <a:ea typeface="Times New Roman" pitchFamily="18" charset="0"/>
                <a:cs typeface="Times New Roman" pitchFamily="18" charset="0"/>
              </a:rPr>
              <a:t> qua việc:</a:t>
            </a:r>
            <a:endParaRPr lang="en-US" sz="22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200" smtClean="0">
                <a:solidFill>
                  <a:schemeClr val="tx2"/>
                </a:solidFill>
                <a:latin typeface="+mj-lt"/>
                <a:ea typeface="Calibri" pitchFamily="34" charset="0"/>
                <a:cs typeface="Times New Roman" pitchFamily="18" charset="0"/>
              </a:rPr>
              <a:t>+ Đưa ra ý kiến của bản thân: Đồng tình hay bác bỏ.</a:t>
            </a:r>
            <a:endParaRPr lang="en-US" sz="22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200" smtClean="0">
                <a:solidFill>
                  <a:schemeClr val="tx2"/>
                </a:solidFill>
                <a:latin typeface="+mj-lt"/>
                <a:ea typeface="Calibri" pitchFamily="34" charset="0"/>
                <a:cs typeface="Times New Roman" pitchFamily="18" charset="0"/>
              </a:rPr>
              <a:t>+ Phân tích, chứng minh ý kiến, nhận định bằng những lí lẽ và dẫn chứng để làm sáng rõ ý kiến, quan điểm bàn về vấn đề gì trong tác phẩm văn học.</a:t>
            </a:r>
            <a:endParaRPr lang="en-US" sz="2200" smtClean="0">
              <a:solidFill>
                <a:schemeClr val="tx2"/>
              </a:solidFill>
              <a:latin typeface="+mj-lt"/>
              <a:cs typeface="Arial" pitchFamily="34" charset="0"/>
            </a:endParaRPr>
          </a:p>
        </p:txBody>
      </p:sp>
      <p:sp>
        <p:nvSpPr>
          <p:cNvPr id="10" name="Rounded Rectangle 9"/>
          <p:cNvSpPr/>
          <p:nvPr/>
        </p:nvSpPr>
        <p:spPr>
          <a:xfrm>
            <a:off x="9005455" y="1870364"/>
            <a:ext cx="2050472" cy="425334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lvl="0" algn="just" eaLnBrk="0" fontAlgn="base" hangingPunct="0">
              <a:spcBef>
                <a:spcPct val="0"/>
              </a:spcBef>
              <a:spcAft>
                <a:spcPct val="0"/>
              </a:spcAft>
              <a:tabLst>
                <a:tab pos="6515100" algn="l"/>
              </a:tabLst>
            </a:pPr>
            <a:r>
              <a:rPr lang="vi-VN" sz="2400" smtClean="0">
                <a:solidFill>
                  <a:schemeClr val="tx2"/>
                </a:solidFill>
                <a:latin typeface="+mj-lt"/>
                <a:ea typeface="Times New Roman" pitchFamily="18" charset="0"/>
                <a:cs typeface="Times New Roman" pitchFamily="18" charset="0"/>
              </a:rPr>
              <a:t>c. </a:t>
            </a:r>
            <a:r>
              <a:rPr lang="vi-VN" sz="2400" b="1" smtClean="0">
                <a:solidFill>
                  <a:schemeClr val="tx2"/>
                </a:solidFill>
                <a:latin typeface="+mj-lt"/>
                <a:ea typeface="Times New Roman" pitchFamily="18" charset="0"/>
                <a:cs typeface="Times New Roman" pitchFamily="18" charset="0"/>
              </a:rPr>
              <a:t>Kết bài</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6515100" algn="l"/>
              </a:tabLst>
            </a:pPr>
            <a:r>
              <a:rPr lang="vi-VN" sz="2400" smtClean="0">
                <a:solidFill>
                  <a:schemeClr val="tx2"/>
                </a:solidFill>
                <a:latin typeface="+mj-lt"/>
                <a:ea typeface="Times New Roman" pitchFamily="18" charset="0"/>
                <a:cs typeface="Times New Roman" pitchFamily="18" charset="0"/>
              </a:rPr>
              <a:t>- Khẳng định thái độ của người viết về ý kiến, quan điểm trong đề.</a:t>
            </a:r>
            <a:r>
              <a:rPr lang="en-US" sz="2400" smtClean="0">
                <a:solidFill>
                  <a:schemeClr val="tx2"/>
                </a:solidFill>
                <a:latin typeface="+mj-lt"/>
                <a:ea typeface="Times New Roman" pitchFamily="18" charset="0"/>
                <a:cs typeface="Times New Roman" pitchFamily="18" charset="0"/>
              </a:rPr>
              <a:t> </a:t>
            </a:r>
            <a:endParaRPr lang="en-US" sz="2400">
              <a:solidFill>
                <a:schemeClr val="tx2"/>
              </a:solidFill>
              <a:latin typeface="+mj-lt"/>
            </a:endParaRPr>
          </a:p>
        </p:txBody>
      </p:sp>
      <p:sp>
        <p:nvSpPr>
          <p:cNvPr id="11" name="Oval 10"/>
          <p:cNvSpPr/>
          <p:nvPr/>
        </p:nvSpPr>
        <p:spPr>
          <a:xfrm>
            <a:off x="2327564" y="0"/>
            <a:ext cx="7730835" cy="13993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tabLst>
                <a:tab pos="6515100" algn="l"/>
              </a:tabLst>
            </a:pPr>
            <a:r>
              <a:rPr lang="vi-VN" sz="2400" b="1" smtClean="0">
                <a:solidFill>
                  <a:srgbClr val="FFFF00"/>
                </a:solidFill>
                <a:latin typeface="+mj-lt"/>
                <a:ea typeface="Times New Roman" pitchFamily="18" charset="0"/>
                <a:cs typeface="Times New Roman" pitchFamily="18" charset="0"/>
              </a:rPr>
              <a:t>3. D</a:t>
            </a:r>
            <a:r>
              <a:rPr lang="en-US" sz="2400" b="1" smtClean="0">
                <a:solidFill>
                  <a:srgbClr val="FFFF00"/>
                </a:solidFill>
                <a:latin typeface="+mj-lt"/>
                <a:ea typeface="Times New Roman" pitchFamily="18" charset="0"/>
                <a:cs typeface="Times New Roman" pitchFamily="18" charset="0"/>
              </a:rPr>
              <a:t>ÀN BÀI</a:t>
            </a:r>
            <a:endParaRPr lang="en-US" sz="2400" smtClean="0">
              <a:solidFill>
                <a:srgbClr val="FFFF00"/>
              </a:solidFill>
              <a:latin typeface="+mj-lt"/>
              <a:cs typeface="Arial" pitchFamily="34" charset="0"/>
            </a:endParaRPr>
          </a:p>
        </p:txBody>
      </p:sp>
      <p:cxnSp>
        <p:nvCxnSpPr>
          <p:cNvPr id="13" name="Straight Arrow Connector 12"/>
          <p:cNvCxnSpPr/>
          <p:nvPr/>
        </p:nvCxnSpPr>
        <p:spPr>
          <a:xfrm rot="10800000" flipV="1">
            <a:off x="3172691" y="1357745"/>
            <a:ext cx="1025236" cy="3879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4"/>
          </p:cNvCxnSpPr>
          <p:nvPr/>
        </p:nvCxnSpPr>
        <p:spPr>
          <a:xfrm rot="16200000" flipH="1">
            <a:off x="5999018" y="1593272"/>
            <a:ext cx="387930" cy="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5"/>
            <a:endCxn id="10" idx="0"/>
          </p:cNvCxnSpPr>
          <p:nvPr/>
        </p:nvCxnSpPr>
        <p:spPr>
          <a:xfrm rot="16200000" flipH="1">
            <a:off x="9140478" y="980150"/>
            <a:ext cx="675979" cy="110444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6182" y="207818"/>
            <a:ext cx="9642764" cy="2677656"/>
          </a:xfrm>
          <a:prstGeom prst="rect">
            <a:avLst/>
          </a:prstGeom>
        </p:spPr>
        <p:txBody>
          <a:bodyPr wrap="square">
            <a:spAutoFit/>
          </a:bodyPr>
          <a:lstStyle/>
          <a:p>
            <a:r>
              <a:rPr lang="en-US" sz="2400" b="1" u="sng" smtClean="0">
                <a:solidFill>
                  <a:srgbClr val="FF0000"/>
                </a:solidFill>
                <a:latin typeface="+mj-lt"/>
              </a:rPr>
              <a:t>VÍ DỤ</a:t>
            </a:r>
            <a:r>
              <a:rPr lang="vi-VN" sz="2400" b="1" u="sng" smtClean="0">
                <a:solidFill>
                  <a:srgbClr val="FF0000"/>
                </a:solidFill>
                <a:latin typeface="+mj-lt"/>
              </a:rPr>
              <a:t>:</a:t>
            </a:r>
            <a:r>
              <a:rPr lang="vi-VN" u="sng" smtClean="0">
                <a:solidFill>
                  <a:srgbClr val="FF0000"/>
                </a:solidFill>
                <a:latin typeface="+mj-lt"/>
              </a:rPr>
              <a:t> </a:t>
            </a:r>
            <a:r>
              <a:rPr lang="vi-VN" sz="2400" smtClean="0">
                <a:solidFill>
                  <a:srgbClr val="0000FF"/>
                </a:solidFill>
                <a:latin typeface="+mj-lt"/>
              </a:rPr>
              <a:t>Có ý kiến cho rằng: “Bài thơ </a:t>
            </a:r>
            <a:r>
              <a:rPr lang="vi-VN" sz="2400" i="1" smtClean="0">
                <a:solidFill>
                  <a:srgbClr val="0000FF"/>
                </a:solidFill>
                <a:latin typeface="+mj-lt"/>
              </a:rPr>
              <a:t>Đồng chí </a:t>
            </a:r>
            <a:r>
              <a:rPr lang="vi-VN" sz="2400" smtClean="0">
                <a:solidFill>
                  <a:srgbClr val="0000FF"/>
                </a:solidFill>
                <a:latin typeface="+mj-lt"/>
              </a:rPr>
              <a:t>của Chính Hữu là một tượng đài tráng lệ, cao cả, thiêng liêng về người chiến sĩ trong những năm đầu của cuộc kháng chiến chống thực dân Pháp”. Em hãy phân tích bài thơ để làm sáng tỏ ý kiến.</a:t>
            </a:r>
            <a:endParaRPr lang="en-US" sz="2400" smtClean="0">
              <a:solidFill>
                <a:srgbClr val="0000FF"/>
              </a:solidFill>
              <a:latin typeface="+mj-lt"/>
            </a:endParaRPr>
          </a:p>
          <a:p>
            <a:r>
              <a:rPr lang="en-US" sz="2400" b="1" u="sng" smtClean="0">
                <a:solidFill>
                  <a:srgbClr val="FF0000"/>
                </a:solidFill>
                <a:latin typeface="+mj-lt"/>
              </a:rPr>
              <a:t>DÀN BÀI</a:t>
            </a:r>
          </a:p>
          <a:p>
            <a:endParaRPr lang="en-US" sz="2400" smtClean="0">
              <a:solidFill>
                <a:srgbClr val="0000FF"/>
              </a:solidFill>
              <a:latin typeface="+mj-lt"/>
            </a:endParaRPr>
          </a:p>
          <a:p>
            <a:endParaRPr lang="en-US" sz="2400">
              <a:solidFill>
                <a:srgbClr val="0000FF"/>
              </a:solidFill>
              <a:latin typeface="+mj-lt"/>
            </a:endParaRPr>
          </a:p>
        </p:txBody>
      </p:sp>
      <p:sp>
        <p:nvSpPr>
          <p:cNvPr id="6" name="TextBox 5"/>
          <p:cNvSpPr txBox="1"/>
          <p:nvPr/>
        </p:nvSpPr>
        <p:spPr>
          <a:xfrm>
            <a:off x="1260763" y="2105890"/>
            <a:ext cx="9892146" cy="4093428"/>
          </a:xfrm>
          <a:prstGeom prst="rect">
            <a:avLst/>
          </a:prstGeom>
          <a:noFill/>
        </p:spPr>
        <p:txBody>
          <a:bodyPr wrap="square" rtlCol="0">
            <a:spAutoFit/>
          </a:bodyPr>
          <a:lstStyle/>
          <a:p>
            <a:r>
              <a:rPr lang="vi-VN" sz="2200" b="1" smtClean="0">
                <a:solidFill>
                  <a:srgbClr val="002060"/>
                </a:solidFill>
                <a:latin typeface="+mj-lt"/>
              </a:rPr>
              <a:t>Mở bài</a:t>
            </a:r>
          </a:p>
          <a:p>
            <a:r>
              <a:rPr lang="vi-VN" sz="2200" b="1" smtClean="0">
                <a:solidFill>
                  <a:srgbClr val="002060"/>
                </a:solidFill>
                <a:latin typeface="+mj-lt"/>
              </a:rPr>
              <a:t>– Giới thiệu khái quát về tác giả, tác phẩm</a:t>
            </a:r>
          </a:p>
          <a:p>
            <a:r>
              <a:rPr lang="vi-VN" sz="2200" smtClean="0">
                <a:solidFill>
                  <a:srgbClr val="002060"/>
                </a:solidFill>
                <a:latin typeface="+mj-lt"/>
              </a:rPr>
              <a:t>+ Về tác giả: Chính Hữu là nhà thơ trưởng thành trong hai cuộc kháng chiến chống thực dân Pháp và đế quốc Mĩ của dân tộc ta. Ông thường hướng ngòi bút của mình vào hình ảnh người lính. Với những đề tài quen thuộc như tình cảm đồng chí, đồng đội. Sự gắn bó giữa tiền tuyến và hậu phương.</a:t>
            </a:r>
          </a:p>
          <a:p>
            <a:r>
              <a:rPr lang="vi-VN" sz="2200" smtClean="0">
                <a:solidFill>
                  <a:srgbClr val="002060"/>
                </a:solidFill>
                <a:latin typeface="+mj-lt"/>
              </a:rPr>
              <a:t>+ Về tác phẩm: Bài thơ được sáng tác năm 1948, thể hiện rõ những trải nghiệm và chiêm nghiệm sâu xa về tình đồng đội trong chiến dịch Việt Bắc.</a:t>
            </a:r>
          </a:p>
          <a:p>
            <a:r>
              <a:rPr lang="vi-VN" sz="2200" b="1" smtClean="0">
                <a:solidFill>
                  <a:srgbClr val="002060"/>
                </a:solidFill>
                <a:latin typeface="+mj-lt"/>
              </a:rPr>
              <a:t>– Trích dẫn nhận định về bài thơ</a:t>
            </a:r>
          </a:p>
          <a:p>
            <a:r>
              <a:rPr lang="vi-VN" sz="2200" smtClean="0">
                <a:solidFill>
                  <a:srgbClr val="002060"/>
                </a:solidFill>
                <a:latin typeface="+mj-lt"/>
              </a:rPr>
              <a:t>“Bài thơ </a:t>
            </a:r>
            <a:r>
              <a:rPr lang="vi-VN" sz="2200" i="1" smtClean="0">
                <a:solidFill>
                  <a:srgbClr val="002060"/>
                </a:solidFill>
                <a:latin typeface="+mj-lt"/>
              </a:rPr>
              <a:t>Đồng chí </a:t>
            </a:r>
            <a:r>
              <a:rPr lang="vi-VN" sz="2200" smtClean="0">
                <a:solidFill>
                  <a:srgbClr val="002060"/>
                </a:solidFill>
                <a:latin typeface="+mj-lt"/>
              </a:rPr>
              <a:t>của Chính Hữu là một tượng đài tráng lệ, cao cả, thiêng liêng về người chiến sĩ trong những năm đầu của cuộc kháng chiến chống thực dân Pháp”.</a:t>
            </a:r>
          </a:p>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4" y="487025"/>
            <a:ext cx="10113817" cy="5878532"/>
          </a:xfrm>
          <a:prstGeom prst="rect">
            <a:avLst/>
          </a:prstGeom>
        </p:spPr>
        <p:txBody>
          <a:bodyPr wrap="square">
            <a:spAutoFit/>
          </a:bodyPr>
          <a:lstStyle/>
          <a:p>
            <a:r>
              <a:rPr lang="vi-VN" sz="2400" b="1" smtClean="0">
                <a:solidFill>
                  <a:srgbClr val="002060"/>
                </a:solidFill>
                <a:latin typeface="+mj-lt"/>
              </a:rPr>
              <a:t>Thân bài</a:t>
            </a:r>
          </a:p>
          <a:p>
            <a:r>
              <a:rPr lang="vi-VN" sz="2400" b="1" smtClean="0">
                <a:solidFill>
                  <a:srgbClr val="002060"/>
                </a:solidFill>
                <a:latin typeface="+mj-lt"/>
              </a:rPr>
              <a:t>– Giải thích ý nghĩa của lời nhận định</a:t>
            </a:r>
          </a:p>
          <a:p>
            <a:r>
              <a:rPr lang="vi-VN" sz="2400" smtClean="0">
                <a:solidFill>
                  <a:srgbClr val="002060"/>
                </a:solidFill>
                <a:latin typeface="+mj-lt"/>
              </a:rPr>
              <a:t>Lời nhận định đã đánh giá chính xác giá trị thành công của bài thơ </a:t>
            </a:r>
            <a:r>
              <a:rPr lang="vi-VN" sz="2400" i="1" smtClean="0">
                <a:solidFill>
                  <a:srgbClr val="002060"/>
                </a:solidFill>
                <a:latin typeface="+mj-lt"/>
              </a:rPr>
              <a:t>Đồng chí</a:t>
            </a:r>
            <a:r>
              <a:rPr lang="vi-VN" sz="2400" smtClean="0">
                <a:solidFill>
                  <a:srgbClr val="002060"/>
                </a:solidFill>
                <a:latin typeface="+mj-lt"/>
              </a:rPr>
              <a:t>. Xuyên suốt  bài thơ là bức tượng đài tráng lệ – hình ảnh của những người lính được khắc họa rực rỡ, cao cả và hết sức đẹp đẽ.</a:t>
            </a:r>
          </a:p>
          <a:p>
            <a:r>
              <a:rPr lang="vi-VN" sz="2400" b="1" smtClean="0">
                <a:solidFill>
                  <a:srgbClr val="002060"/>
                </a:solidFill>
                <a:latin typeface="+mj-lt"/>
              </a:rPr>
              <a:t>– Bàn luận và chứng minh nhận định</a:t>
            </a:r>
          </a:p>
          <a:p>
            <a:r>
              <a:rPr lang="vi-VN" sz="2000" b="1" cap="all" smtClean="0">
                <a:solidFill>
                  <a:srgbClr val="C00000"/>
                </a:solidFill>
                <a:latin typeface="+mj-lt"/>
              </a:rPr>
              <a:t>+ NGƯỜI LÍNH HIỆN LÊN VỚI VẺ ĐẸP RỰC RỠ, CAO CẢ VÀ THIÊNG LIÊNG QUA ĐOẠN THƠ NÓI VỀ CƠ SỞ HÌNH THÀNH TÌNH ĐỒNG CHÍ:</a:t>
            </a:r>
          </a:p>
          <a:p>
            <a:r>
              <a:rPr lang="vi-VN" sz="2400" smtClean="0">
                <a:solidFill>
                  <a:srgbClr val="002060"/>
                </a:solidFill>
                <a:latin typeface="+mj-lt"/>
              </a:rPr>
              <a:t>Họ là những người có xuất thân nghèo khó: là những người nông dân từng “chân lấm tay bùn”</a:t>
            </a:r>
          </a:p>
          <a:p>
            <a:r>
              <a:rPr lang="vi-VN" sz="2400" smtClean="0">
                <a:solidFill>
                  <a:srgbClr val="002060"/>
                </a:solidFill>
                <a:latin typeface="+mj-lt"/>
              </a:rPr>
              <a:t>Người lính có chung lí tưởng chiến đấu. Mặc dù đến từ những miền đất khác nhau, nhưng khi nghe theo tiếng gọi của Tổ quốc. Họ đã rũ bỏ bùn đất để lên đường đi chiến đấu.</a:t>
            </a:r>
          </a:p>
          <a:p>
            <a:r>
              <a:rPr lang="vi-VN" sz="2400" smtClean="0">
                <a:solidFill>
                  <a:srgbClr val="002060"/>
                </a:solidFill>
                <a:latin typeface="+mj-lt"/>
              </a:rPr>
              <a:t>Người lính cùng “kề vai sát cánh” vượt qua những năm tháng kháng chiến khắc nghiệt: </a:t>
            </a:r>
            <a:r>
              <a:rPr lang="vi-VN" sz="2400" i="1" smtClean="0">
                <a:solidFill>
                  <a:srgbClr val="002060"/>
                </a:solidFill>
                <a:latin typeface="+mj-lt"/>
              </a:rPr>
              <a:t>Súng bên súng, đầu sát bên đầu, đêm rét chung chăn </a:t>
            </a:r>
            <a:r>
              <a:rPr lang="vi-VN" sz="2400" smtClean="0">
                <a:solidFill>
                  <a:srgbClr val="002060"/>
                </a:solidFill>
                <a:latin typeface="+mj-lt"/>
              </a:rPr>
              <a:t> và trở thành tri kỉ và đồng chí.</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8473" y="612845"/>
            <a:ext cx="9878291" cy="5693866"/>
          </a:xfrm>
          <a:prstGeom prst="rect">
            <a:avLst/>
          </a:prstGeom>
        </p:spPr>
        <p:txBody>
          <a:bodyPr wrap="square">
            <a:spAutoFit/>
          </a:bodyPr>
          <a:lstStyle/>
          <a:p>
            <a:r>
              <a:rPr lang="vi-VN" sz="2000" b="1" cap="all" smtClean="0">
                <a:solidFill>
                  <a:srgbClr val="C00000"/>
                </a:solidFill>
                <a:latin typeface="+mj-lt"/>
              </a:rPr>
              <a:t>+ VẺ ĐẸP CAO CẢ VÀ RỰC RỠ CỦA NGƯỜI CHIẾN SĨ ĐƯỢC THỂ HIỆN Ở TÌNH ĐỒNG CHÍ GẮN BÓ VỚI NHAU TRONG CUỘC SỐNG GIAN LAO:</a:t>
            </a:r>
          </a:p>
          <a:p>
            <a:r>
              <a:rPr lang="vi-VN" sz="2400" smtClean="0">
                <a:solidFill>
                  <a:srgbClr val="002060"/>
                </a:solidFill>
                <a:latin typeface="+mj-lt"/>
              </a:rPr>
              <a:t>Họ cảm thông, chia sẻ tâm tư, nỗi nhớ đối với quê hương: nhớ ruộng nương. Nhưng trong hoàn cảnh kháng chiến, họ đã cương quyết, quyết tâm lên đường ra đi.</a:t>
            </a:r>
          </a:p>
          <a:p>
            <a:r>
              <a:rPr lang="vi-VN" sz="2400" smtClean="0">
                <a:solidFill>
                  <a:srgbClr val="002060"/>
                </a:solidFill>
                <a:latin typeface="+mj-lt"/>
              </a:rPr>
              <a:t>Người lính cùng nhau sẻ chia những gian lao, thiếu thốn, những cơn sốt rét hiểm nguy. Tác giả đã sử dụng bút pháp hiện thực để tạo nên những hình ảnh thơ song hành: </a:t>
            </a:r>
            <a:r>
              <a:rPr lang="vi-VN" sz="2400" i="1" smtClean="0">
                <a:solidFill>
                  <a:srgbClr val="002060"/>
                </a:solidFill>
                <a:latin typeface="+mj-lt"/>
              </a:rPr>
              <a:t>áo anh rách vai/ quần tôi có vài mảnh vá; miệng cười buốt giá/ chân không giày,…</a:t>
            </a:r>
            <a:r>
              <a:rPr lang="vi-VN" sz="2400" smtClean="0">
                <a:solidFill>
                  <a:srgbClr val="002060"/>
                </a:solidFill>
                <a:latin typeface="+mj-lt"/>
              </a:rPr>
              <a:t> Nhưng vượt lên tất cả, họ vẫn gắn bó với nhau bằng tình đồng chí.</a:t>
            </a:r>
          </a:p>
          <a:p>
            <a:r>
              <a:rPr lang="vi-VN" b="1" cap="all" smtClean="0">
                <a:solidFill>
                  <a:srgbClr val="C00000"/>
                </a:solidFill>
                <a:latin typeface="+mj-lt"/>
              </a:rPr>
              <a:t>+ VẺ ĐẸP CAO CẢ VÀ RỰC RỠ CỦA NGƯỜI CHIẾN SĨ ĐƯỢC THỂ HIỆN THẬT LÃNG MẠN KHI HỌ SÁT CÁNH BÊN NHAU CANH GÁC:</a:t>
            </a:r>
          </a:p>
          <a:p>
            <a:r>
              <a:rPr lang="vi-VN" sz="2400" smtClean="0">
                <a:solidFill>
                  <a:srgbClr val="002060"/>
                </a:solidFill>
                <a:latin typeface="+mj-lt"/>
              </a:rPr>
              <a:t>Họ sát cánh bên nhau trong đêm </a:t>
            </a:r>
            <a:r>
              <a:rPr lang="vi-VN" sz="2400" i="1" smtClean="0">
                <a:solidFill>
                  <a:srgbClr val="002060"/>
                </a:solidFill>
                <a:latin typeface="+mj-lt"/>
              </a:rPr>
              <a:t>rừng hoang sương muối. C</a:t>
            </a:r>
            <a:r>
              <a:rPr lang="vi-VN" sz="2400" smtClean="0">
                <a:solidFill>
                  <a:srgbClr val="002060"/>
                </a:solidFill>
                <a:latin typeface="+mj-lt"/>
              </a:rPr>
              <a:t>hung nhiệm vụ chiến đấu, chủ động trong tư thế chờ giặc tới.</a:t>
            </a:r>
          </a:p>
          <a:p>
            <a:r>
              <a:rPr lang="vi-VN" sz="2400" smtClean="0">
                <a:solidFill>
                  <a:srgbClr val="002060"/>
                </a:solidFill>
                <a:latin typeface="+mj-lt"/>
              </a:rPr>
              <a:t>Bức tượng đài người lính được thể hiện rõ qua hình ảnh </a:t>
            </a:r>
            <a:r>
              <a:rPr lang="vi-VN" sz="2400" i="1" smtClean="0">
                <a:solidFill>
                  <a:srgbClr val="002060"/>
                </a:solidFill>
                <a:latin typeface="+mj-lt"/>
              </a:rPr>
              <a:t>Đầu súng trăng treo </a:t>
            </a:r>
            <a:r>
              <a:rPr lang="vi-VN" sz="2400" smtClean="0">
                <a:solidFill>
                  <a:srgbClr val="002060"/>
                </a:solidFill>
                <a:latin typeface="+mj-lt"/>
              </a:rPr>
              <a:t>vừa lãng mạn, vừa hiện thực.</a:t>
            </a:r>
            <a:endParaRPr lang="vi-VN" sz="2400">
              <a:solidFill>
                <a:srgbClr val="002060"/>
              </a:solidFill>
              <a:latin typeface="+mj-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545" y="1371600"/>
            <a:ext cx="9240982" cy="2954655"/>
          </a:xfrm>
          <a:prstGeom prst="rect">
            <a:avLst/>
          </a:prstGeom>
          <a:noFill/>
        </p:spPr>
        <p:txBody>
          <a:bodyPr wrap="square" rtlCol="0">
            <a:spAutoFit/>
          </a:bodyPr>
          <a:lstStyle/>
          <a:p>
            <a:r>
              <a:rPr lang="vi-VN" sz="2400" b="1" smtClean="0">
                <a:solidFill>
                  <a:srgbClr val="002060"/>
                </a:solidFill>
                <a:latin typeface="+mj-lt"/>
              </a:rPr>
              <a:t>Kết bài</a:t>
            </a:r>
          </a:p>
          <a:p>
            <a:r>
              <a:rPr lang="vi-VN" sz="2400" b="1" smtClean="0">
                <a:solidFill>
                  <a:srgbClr val="002060"/>
                </a:solidFill>
                <a:latin typeface="+mj-lt"/>
              </a:rPr>
              <a:t>Khẳng định ý nghĩa của nhận định</a:t>
            </a:r>
          </a:p>
          <a:p>
            <a:r>
              <a:rPr lang="vi-VN" sz="2400" smtClean="0">
                <a:solidFill>
                  <a:srgbClr val="002060"/>
                </a:solidFill>
                <a:latin typeface="+mj-lt"/>
              </a:rPr>
              <a:t>– Cái hay của bài thơ ở chỗ: Viết về người lính mà không có tiếng súng, sự chết chóc và đau thương. Nhưng hình ảnh của họ vẫn hiện lên hết sức hào hùng và cao cả.</a:t>
            </a:r>
          </a:p>
          <a:p>
            <a:r>
              <a:rPr lang="vi-VN" sz="2400" smtClean="0">
                <a:solidFill>
                  <a:srgbClr val="002060"/>
                </a:solidFill>
                <a:latin typeface="+mj-lt"/>
              </a:rPr>
              <a:t>– Nhà thơ đã dựng lên bức tượng đài bất hủ về người nông dân – chiến sĩ từ những điều hết sức bình dị và đời thường.</a:t>
            </a:r>
          </a:p>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410691" y="249382"/>
            <a:ext cx="7730836" cy="123305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6515100" algn="l"/>
              </a:tabLst>
            </a:pPr>
            <a:r>
              <a:rPr lang="en-US" sz="2000" b="1" smtClean="0">
                <a:solidFill>
                  <a:schemeClr val="tx2"/>
                </a:solidFill>
                <a:latin typeface="Times New Roman" pitchFamily="18" charset="0"/>
                <a:ea typeface="Times New Roman" pitchFamily="18" charset="0"/>
                <a:cs typeface="Times New Roman" pitchFamily="18" charset="0"/>
              </a:rPr>
              <a:t>DẠNG 2:</a:t>
            </a:r>
            <a:r>
              <a:rPr lang="vi-VN" sz="2000" b="1" smtClean="0">
                <a:solidFill>
                  <a:schemeClr val="tx2"/>
                </a:solidFill>
                <a:latin typeface="Times New Roman" pitchFamily="18" charset="0"/>
                <a:ea typeface="Times New Roman" pitchFamily="18" charset="0"/>
                <a:cs typeface="Times New Roman" pitchFamily="18" charset="0"/>
              </a:rPr>
              <a:t> NGHỊ LUẬN VỀ MỘT Ý KIẾN BÀN VỀ VĂN</a:t>
            </a:r>
            <a:r>
              <a:rPr lang="en-US" sz="2000" b="1" smtClean="0">
                <a:solidFill>
                  <a:schemeClr val="tx2"/>
                </a:solidFill>
                <a:latin typeface="Times New Roman" pitchFamily="18" charset="0"/>
                <a:ea typeface="Times New Roman" pitchFamily="18" charset="0"/>
                <a:cs typeface="Times New Roman" pitchFamily="18" charset="0"/>
              </a:rPr>
              <a:t> </a:t>
            </a:r>
            <a:r>
              <a:rPr lang="vi-VN" sz="2000" b="1" smtClean="0">
                <a:solidFill>
                  <a:schemeClr val="tx2"/>
                </a:solidFill>
                <a:latin typeface="Times New Roman" pitchFamily="18" charset="0"/>
                <a:ea typeface="Times New Roman" pitchFamily="18" charset="0"/>
                <a:cs typeface="Times New Roman" pitchFamily="18" charset="0"/>
              </a:rPr>
              <a:t>HỌC MANG TÍNH LÍ LUẬN</a:t>
            </a:r>
            <a:endParaRPr lang="vi-VN" sz="2000" b="1" smtClean="0">
              <a:solidFill>
                <a:schemeClr val="tx2"/>
              </a:solidFill>
              <a:latin typeface="Times New Roman" pitchFamily="18" charset="0"/>
              <a:cs typeface="Times New Roman" pitchFamily="18" charset="0"/>
            </a:endParaRPr>
          </a:p>
        </p:txBody>
      </p:sp>
      <p:sp>
        <p:nvSpPr>
          <p:cNvPr id="195585" name="Rectangle 1"/>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5151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ounded Rectangle 8"/>
          <p:cNvSpPr/>
          <p:nvPr/>
        </p:nvSpPr>
        <p:spPr>
          <a:xfrm>
            <a:off x="1870365" y="1925782"/>
            <a:ext cx="8783780" cy="418407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vi-VN" sz="2400" b="1" smtClean="0">
                <a:solidFill>
                  <a:srgbClr val="FFFF00"/>
                </a:solidFill>
                <a:latin typeface="+mj-lt"/>
                <a:ea typeface="Calibri" pitchFamily="34" charset="0"/>
                <a:cs typeface="Times New Roman" pitchFamily="18" charset="0"/>
              </a:rPr>
              <a:t>Khái niệm</a:t>
            </a:r>
            <a:r>
              <a:rPr lang="en-US" sz="2400" b="1" smtClean="0">
                <a:solidFill>
                  <a:srgbClr val="FFFF00"/>
                </a:solidFill>
                <a:latin typeface="+mj-lt"/>
                <a:ea typeface="Calibri" pitchFamily="34" charset="0"/>
                <a:cs typeface="Times New Roman" pitchFamily="18" charset="0"/>
              </a:rPr>
              <a:t>:</a:t>
            </a:r>
          </a:p>
          <a:p>
            <a:pPr marL="457200" indent="-457200"/>
            <a:r>
              <a:rPr lang="en-US" sz="2400" b="1" smtClean="0">
                <a:solidFill>
                  <a:srgbClr val="FFFF00"/>
                </a:solidFill>
                <a:latin typeface="+mj-lt"/>
                <a:ea typeface="Calibri" pitchFamily="34" charset="0"/>
                <a:cs typeface="Times New Roman" pitchFamily="18" charset="0"/>
              </a:rPr>
              <a:t> -</a:t>
            </a:r>
            <a:r>
              <a:rPr lang="vi-VN" sz="2800" b="1" smtClean="0">
                <a:solidFill>
                  <a:schemeClr val="tx2"/>
                </a:solidFill>
                <a:latin typeface="+mj-lt"/>
              </a:rPr>
              <a:t>Ý kiến bàn về văn học là nhận định (khen hay chê) về tác giả, tác phẩm, văn học sử, lý luận văn học….</a:t>
            </a:r>
          </a:p>
          <a:p>
            <a:r>
              <a:rPr lang="en-US" sz="2800" b="1" smtClean="0">
                <a:solidFill>
                  <a:schemeClr val="tx2"/>
                </a:solidFill>
                <a:latin typeface="+mj-lt"/>
              </a:rPr>
              <a:t>- </a:t>
            </a:r>
            <a:r>
              <a:rPr lang="vi-VN" sz="2800" b="1" smtClean="0">
                <a:solidFill>
                  <a:schemeClr val="tx2"/>
                </a:solidFill>
                <a:latin typeface="+mj-lt"/>
              </a:rPr>
              <a:t>Nghị luận về ý kiến văn học là quá trình vận dụng nhiều thao tác lập luận như giải thích, chứng minh, phân tích, bình luận, bình giải, so sánh, phản bác…để làm cho người đọc, người nghe hiểu sâu ý kiến ở nhiều góc độ khác nhau.</a:t>
            </a:r>
          </a:p>
          <a:p>
            <a:pPr lvl="0" algn="just" fontAlgn="base">
              <a:spcBef>
                <a:spcPct val="0"/>
              </a:spcBef>
              <a:spcAft>
                <a:spcPct val="0"/>
              </a:spcAft>
              <a:tabLst>
                <a:tab pos="171450" algn="l"/>
                <a:tab pos="6515100" algn="l"/>
              </a:tabLst>
            </a:pPr>
            <a:endParaRPr lang="en-US" sz="2400" b="1" smtClean="0">
              <a:solidFill>
                <a:schemeClr val="tx2"/>
              </a:solidFill>
              <a:latin typeface="+mj-lt"/>
              <a:cs typeface="Arial" pitchFamily="34" charset="0"/>
            </a:endParaRPr>
          </a:p>
        </p:txBody>
      </p:sp>
      <p:sp>
        <p:nvSpPr>
          <p:cNvPr id="195586" name="Rectangle 2"/>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71450" algn="l"/>
                <a:tab pos="65151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Down Arrow 12"/>
          <p:cNvSpPr/>
          <p:nvPr/>
        </p:nvSpPr>
        <p:spPr>
          <a:xfrm>
            <a:off x="5874328" y="1510146"/>
            <a:ext cx="277090" cy="429491"/>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4619" y="1233055"/>
            <a:ext cx="1953490" cy="530629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fontAlgn="base">
              <a:spcBef>
                <a:spcPct val="0"/>
              </a:spcBef>
              <a:spcAft>
                <a:spcPct val="0"/>
              </a:spcAft>
              <a:tabLst>
                <a:tab pos="57150" algn="l"/>
                <a:tab pos="6515100" algn="l"/>
              </a:tabLst>
            </a:pPr>
            <a:r>
              <a:rPr lang="vi-VN" sz="2400" u="sng" smtClean="0">
                <a:solidFill>
                  <a:schemeClr val="tx2"/>
                </a:solidFill>
                <a:latin typeface="Times New Roman" pitchFamily="18" charset="0"/>
                <a:ea typeface="Calibri" pitchFamily="34" charset="0"/>
                <a:cs typeface="Times New Roman" pitchFamily="18" charset="0"/>
              </a:rPr>
              <a:t>a</a:t>
            </a:r>
            <a:r>
              <a:rPr lang="vi-VN" sz="2400" u="sng" smtClean="0">
                <a:solidFill>
                  <a:schemeClr val="tx2"/>
                </a:solidFill>
                <a:latin typeface="+mj-lt"/>
                <a:ea typeface="Calibri" pitchFamily="34" charset="0"/>
                <a:cs typeface="Times New Roman" pitchFamily="18" charset="0"/>
              </a:rPr>
              <a:t>. Mở bài</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57150" algn="l"/>
                <a:tab pos="6515100" algn="l"/>
              </a:tabLst>
            </a:pPr>
            <a:r>
              <a:rPr lang="vi-VN" sz="2400" smtClean="0">
                <a:solidFill>
                  <a:schemeClr val="tx2"/>
                </a:solidFill>
                <a:latin typeface="+mj-lt"/>
                <a:ea typeface="Times New Roman" pitchFamily="18" charset="0"/>
                <a:cs typeface="Arial" pitchFamily="34" charset="0"/>
              </a:rPr>
              <a:t>- Giới thiệu, dẫn dắt vào vấn đề nghị luận</a:t>
            </a:r>
            <a:endParaRPr lang="en-US" sz="2400" smtClean="0">
              <a:solidFill>
                <a:schemeClr val="tx2"/>
              </a:solidFill>
              <a:latin typeface="+mj-lt"/>
              <a:cs typeface="Arial" pitchFamily="34" charset="0"/>
            </a:endParaRPr>
          </a:p>
          <a:p>
            <a:pPr lvl="0" algn="just" eaLnBrk="0" fontAlgn="base" hangingPunct="0">
              <a:spcBef>
                <a:spcPct val="0"/>
              </a:spcBef>
              <a:spcAft>
                <a:spcPct val="0"/>
              </a:spcAft>
              <a:tabLst>
                <a:tab pos="57150" algn="l"/>
                <a:tab pos="6515100" algn="l"/>
              </a:tabLst>
            </a:pPr>
            <a:r>
              <a:rPr lang="vi-VN" sz="2400" smtClean="0">
                <a:solidFill>
                  <a:schemeClr val="tx2"/>
                </a:solidFill>
                <a:latin typeface="+mj-lt"/>
                <a:ea typeface="Calibri" pitchFamily="34" charset="0"/>
                <a:cs typeface="Times New Roman" pitchFamily="18" charset="0"/>
              </a:rPr>
              <a:t>- Trích dẫn ý kiến và định hướng triển k</a:t>
            </a:r>
            <a:r>
              <a:rPr lang="vi-VN" smtClean="0">
                <a:solidFill>
                  <a:schemeClr val="tx2"/>
                </a:solidFill>
                <a:latin typeface="+mj-lt"/>
                <a:ea typeface="Calibri" pitchFamily="34" charset="0"/>
                <a:cs typeface="Times New Roman" pitchFamily="18" charset="0"/>
              </a:rPr>
              <a:t>hai.</a:t>
            </a:r>
            <a:endParaRPr lang="vi-VN" sz="2400" smtClean="0">
              <a:solidFill>
                <a:schemeClr val="tx2"/>
              </a:solidFill>
              <a:latin typeface="+mj-lt"/>
              <a:cs typeface="Arial" pitchFamily="34" charset="0"/>
            </a:endParaRPr>
          </a:p>
        </p:txBody>
      </p:sp>
      <p:sp>
        <p:nvSpPr>
          <p:cNvPr id="194561" name="Rectangle 1"/>
          <p:cNvSpPr>
            <a:spLocks noChangeArrowheads="1"/>
          </p:cNvSpPr>
          <p:nvPr/>
        </p:nvSpPr>
        <p:spPr bwMode="auto">
          <a:xfrm>
            <a:off x="0" y="0"/>
            <a:ext cx="229550" cy="307777"/>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7150" algn="l"/>
                <a:tab pos="6515100" algn="l"/>
              </a:tabLst>
            </a:pPr>
            <a:r>
              <a:rPr kumimoji="0" lang="vi-VN" sz="1400" b="1" i="0" u="sng"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ounded Rectangle 5"/>
          <p:cNvSpPr/>
          <p:nvPr/>
        </p:nvSpPr>
        <p:spPr>
          <a:xfrm>
            <a:off x="3408217" y="1039091"/>
            <a:ext cx="5818909" cy="55418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fontAlgn="base">
              <a:spcBef>
                <a:spcPct val="0"/>
              </a:spcBef>
              <a:spcAft>
                <a:spcPct val="0"/>
              </a:spcAft>
              <a:tabLst>
                <a:tab pos="57150" algn="l"/>
                <a:tab pos="6515100" algn="l"/>
              </a:tabLst>
            </a:pPr>
            <a:r>
              <a:rPr lang="vi-VN" sz="1900" b="1" u="sng" smtClean="0">
                <a:solidFill>
                  <a:schemeClr val="tx2"/>
                </a:solidFill>
                <a:latin typeface="Times New Roman" pitchFamily="18" charset="0"/>
                <a:ea typeface="Calibri" pitchFamily="34" charset="0"/>
                <a:cs typeface="Times New Roman" pitchFamily="18" charset="0"/>
              </a:rPr>
              <a:t>b. Thân b</a:t>
            </a:r>
            <a:r>
              <a:rPr lang="vi-VN" sz="1900" b="1" u="sng" smtClean="0">
                <a:solidFill>
                  <a:schemeClr val="tx2"/>
                </a:solidFill>
                <a:latin typeface="Calibri"/>
                <a:ea typeface="Calibri" pitchFamily="34" charset="0"/>
                <a:cs typeface="Times New Roman" pitchFamily="18" charset="0"/>
              </a:rPr>
              <a:t>à</a:t>
            </a:r>
            <a:r>
              <a:rPr lang="vi-VN" sz="1900" b="1" u="sng" smtClean="0">
                <a:solidFill>
                  <a:schemeClr val="tx2"/>
                </a:solidFill>
                <a:latin typeface="Times New Roman" pitchFamily="18" charset="0"/>
                <a:ea typeface="Calibri" pitchFamily="34" charset="0"/>
                <a:cs typeface="Times New Roman" pitchFamily="18" charset="0"/>
              </a:rPr>
              <a:t>i</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rgbClr val="FFFF00"/>
                </a:solidFill>
                <a:latin typeface="Times New Roman" pitchFamily="18" charset="0"/>
                <a:ea typeface="Calibri" pitchFamily="34" charset="0"/>
                <a:cs typeface="Times New Roman" pitchFamily="18" charset="0"/>
              </a:rPr>
              <a:t>* Giải th</a:t>
            </a:r>
            <a:r>
              <a:rPr lang="vi-VN" sz="1900" b="1" smtClean="0">
                <a:solidFill>
                  <a:srgbClr val="FFFF00"/>
                </a:solidFill>
                <a:latin typeface="Calibri"/>
                <a:ea typeface="Calibri" pitchFamily="34" charset="0"/>
                <a:cs typeface="Times New Roman" pitchFamily="18" charset="0"/>
              </a:rPr>
              <a:t>í</a:t>
            </a:r>
            <a:r>
              <a:rPr lang="vi-VN" sz="1900" b="1" smtClean="0">
                <a:solidFill>
                  <a:srgbClr val="FFFF00"/>
                </a:solidFill>
                <a:latin typeface="Times New Roman" pitchFamily="18" charset="0"/>
                <a:ea typeface="Calibri" pitchFamily="34" charset="0"/>
                <a:cs typeface="Times New Roman" pitchFamily="18" charset="0"/>
              </a:rPr>
              <a:t>ch</a:t>
            </a:r>
            <a:endParaRPr lang="en-US" sz="1900" b="1" smtClean="0">
              <a:solidFill>
                <a:srgbClr val="FFFF00"/>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Giải th</a:t>
            </a:r>
            <a:r>
              <a:rPr lang="vi-VN" sz="1900" b="1" smtClean="0">
                <a:solidFill>
                  <a:schemeClr val="tx2"/>
                </a:solidFill>
                <a:latin typeface="Calibri"/>
                <a:ea typeface="Calibri" pitchFamily="34" charset="0"/>
                <a:cs typeface="Times New Roman" pitchFamily="18" charset="0"/>
              </a:rPr>
              <a:t>í</a:t>
            </a:r>
            <a:r>
              <a:rPr lang="vi-VN" sz="1900" b="1" smtClean="0">
                <a:solidFill>
                  <a:schemeClr val="tx2"/>
                </a:solidFill>
                <a:latin typeface="Times New Roman" pitchFamily="18" charset="0"/>
                <a:ea typeface="Calibri" pitchFamily="34" charset="0"/>
                <a:cs typeface="Times New Roman" pitchFamily="18" charset="0"/>
              </a:rPr>
              <a:t>ch c</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thuật ngữ, c</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từ ngữ, h</a:t>
            </a:r>
            <a:r>
              <a:rPr lang="vi-VN" sz="1900" b="1" smtClean="0">
                <a:solidFill>
                  <a:schemeClr val="tx2"/>
                </a:solidFill>
                <a:latin typeface="Calibri"/>
                <a:ea typeface="Calibri" pitchFamily="34" charset="0"/>
                <a:cs typeface="Times New Roman" pitchFamily="18" charset="0"/>
              </a:rPr>
              <a:t>ì</a:t>
            </a:r>
            <a:r>
              <a:rPr lang="vi-VN" sz="1900" b="1" smtClean="0">
                <a:solidFill>
                  <a:schemeClr val="tx2"/>
                </a:solidFill>
                <a:latin typeface="Times New Roman" pitchFamily="18" charset="0"/>
                <a:ea typeface="Calibri" pitchFamily="34" charset="0"/>
                <a:cs typeface="Times New Roman" pitchFamily="18" charset="0"/>
              </a:rPr>
              <a:t>nh ảnh kh</a:t>
            </a:r>
            <a:r>
              <a:rPr lang="vi-VN" sz="1900" b="1" smtClean="0">
                <a:solidFill>
                  <a:schemeClr val="tx2"/>
                </a:solidFill>
                <a:latin typeface="Calibri"/>
                <a:ea typeface="Calibri" pitchFamily="34" charset="0"/>
                <a:cs typeface="Times New Roman" pitchFamily="18" charset="0"/>
              </a:rPr>
              <a:t>ó</a:t>
            </a:r>
            <a:r>
              <a:rPr lang="vi-VN" sz="1900" b="1" smtClean="0">
                <a:solidFill>
                  <a:schemeClr val="tx2"/>
                </a:solidFill>
                <a:latin typeface="Times New Roman" pitchFamily="18" charset="0"/>
                <a:ea typeface="Calibri" pitchFamily="34" charset="0"/>
                <a:cs typeface="Times New Roman" pitchFamily="18" charset="0"/>
              </a:rPr>
              <a:t> ( từ kh</a:t>
            </a:r>
            <a:r>
              <a:rPr lang="vi-VN" sz="1900" b="1" smtClean="0">
                <a:solidFill>
                  <a:schemeClr val="tx2"/>
                </a:solidFill>
                <a:latin typeface="Calibri"/>
                <a:ea typeface="Calibri" pitchFamily="34" charset="0"/>
                <a:cs typeface="Times New Roman" pitchFamily="18" charset="0"/>
              </a:rPr>
              <a:t>ó</a:t>
            </a:r>
            <a:r>
              <a:rPr lang="vi-VN" sz="1900" b="1" smtClean="0">
                <a:solidFill>
                  <a:schemeClr val="tx2"/>
                </a:solidFill>
                <a:latin typeface="Times New Roman" pitchFamily="18" charset="0"/>
                <a:ea typeface="Calibri" pitchFamily="34" charset="0"/>
                <a:cs typeface="Times New Roman" pitchFamily="18" charset="0"/>
              </a:rPr>
              <a:t>a) trong nhận định.</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Chốt vấn đề nghị luận: Như vậy, vấn đề cần b</a:t>
            </a:r>
            <a:r>
              <a:rPr lang="vi-VN" sz="1900" b="1" smtClean="0">
                <a:solidFill>
                  <a:schemeClr val="tx2"/>
                </a:solidFill>
                <a:latin typeface="Calibri"/>
                <a:ea typeface="Calibri" pitchFamily="34" charset="0"/>
                <a:cs typeface="Times New Roman" pitchFamily="18" charset="0"/>
              </a:rPr>
              <a:t>à</a:t>
            </a:r>
            <a:r>
              <a:rPr lang="vi-VN" sz="1900" b="1" smtClean="0">
                <a:solidFill>
                  <a:schemeClr val="tx2"/>
                </a:solidFill>
                <a:latin typeface="Times New Roman" pitchFamily="18" charset="0"/>
                <a:ea typeface="Calibri" pitchFamily="34" charset="0"/>
                <a:cs typeface="Times New Roman" pitchFamily="18" charset="0"/>
              </a:rPr>
              <a:t>n ở đây l</a:t>
            </a:r>
            <a:r>
              <a:rPr lang="vi-VN" sz="1900" b="1" smtClean="0">
                <a:solidFill>
                  <a:schemeClr val="tx2"/>
                </a:solidFill>
                <a:latin typeface="Calibri"/>
                <a:ea typeface="Calibri" pitchFamily="34" charset="0"/>
                <a:cs typeface="Times New Roman" pitchFamily="18" charset="0"/>
              </a:rPr>
              <a:t>à</a:t>
            </a:r>
            <a:r>
              <a:rPr lang="vi-VN" sz="1900" b="1" smtClean="0">
                <a:solidFill>
                  <a:schemeClr val="tx2"/>
                </a:solidFill>
                <a:latin typeface="Times New Roman" pitchFamily="18" charset="0"/>
                <a:ea typeface="Calibri" pitchFamily="34" charset="0"/>
                <a:cs typeface="Times New Roman" pitchFamily="18" charset="0"/>
              </a:rPr>
              <a:t> g</a:t>
            </a:r>
            <a:r>
              <a:rPr lang="vi-VN" sz="1900" b="1" smtClean="0">
                <a:solidFill>
                  <a:schemeClr val="tx2"/>
                </a:solidFill>
                <a:latin typeface="Calibri"/>
                <a:ea typeface="Calibri" pitchFamily="34" charset="0"/>
                <a:cs typeface="Times New Roman" pitchFamily="18" charset="0"/>
              </a:rPr>
              <a:t>ì</a:t>
            </a:r>
            <a:r>
              <a:rPr lang="vi-VN" sz="1900" b="1" smtClean="0">
                <a:solidFill>
                  <a:schemeClr val="tx2"/>
                </a:solidFill>
                <a:latin typeface="Times New Roman" pitchFamily="18" charset="0"/>
                <a:ea typeface="Calibri" pitchFamily="34" charset="0"/>
                <a:cs typeface="Times New Roman" pitchFamily="18" charset="0"/>
              </a:rPr>
              <a:t>?</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rgbClr val="FFFF00"/>
                </a:solidFill>
                <a:latin typeface="Times New Roman" pitchFamily="18" charset="0"/>
                <a:ea typeface="Calibri" pitchFamily="34" charset="0"/>
                <a:cs typeface="Times New Roman" pitchFamily="18" charset="0"/>
              </a:rPr>
              <a:t>* Phân t</a:t>
            </a:r>
            <a:r>
              <a:rPr lang="vi-VN" sz="1900" b="1" smtClean="0">
                <a:solidFill>
                  <a:srgbClr val="FFFF00"/>
                </a:solidFill>
                <a:latin typeface="Calibri"/>
                <a:ea typeface="Calibri" pitchFamily="34" charset="0"/>
                <a:cs typeface="Times New Roman" pitchFamily="18" charset="0"/>
              </a:rPr>
              <a:t>í</a:t>
            </a:r>
            <a:r>
              <a:rPr lang="vi-VN" sz="1900" b="1" smtClean="0">
                <a:solidFill>
                  <a:srgbClr val="FFFF00"/>
                </a:solidFill>
                <a:latin typeface="Times New Roman" pitchFamily="18" charset="0"/>
                <a:ea typeface="Calibri" pitchFamily="34" charset="0"/>
                <a:cs typeface="Times New Roman" pitchFamily="18" charset="0"/>
              </a:rPr>
              <a:t>ch, b</a:t>
            </a:r>
            <a:r>
              <a:rPr lang="vi-VN" sz="1900" b="1" smtClean="0">
                <a:solidFill>
                  <a:srgbClr val="FFFF00"/>
                </a:solidFill>
                <a:latin typeface="Calibri"/>
                <a:ea typeface="Calibri" pitchFamily="34" charset="0"/>
                <a:cs typeface="Times New Roman" pitchFamily="18" charset="0"/>
              </a:rPr>
              <a:t>ì</a:t>
            </a:r>
            <a:r>
              <a:rPr lang="vi-VN" sz="1900" b="1" smtClean="0">
                <a:solidFill>
                  <a:srgbClr val="FFFF00"/>
                </a:solidFill>
                <a:latin typeface="Times New Roman" pitchFamily="18" charset="0"/>
                <a:ea typeface="Calibri" pitchFamily="34" charset="0"/>
                <a:cs typeface="Times New Roman" pitchFamily="18" charset="0"/>
              </a:rPr>
              <a:t>nh luận, chứng minh:</a:t>
            </a:r>
            <a:endParaRPr lang="en-US" sz="1900" b="1" smtClean="0">
              <a:solidFill>
                <a:srgbClr val="FFFF00"/>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Sử dụng c</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kiến thức l</a:t>
            </a:r>
            <a:r>
              <a:rPr lang="vi-VN" sz="1900" b="1" smtClean="0">
                <a:solidFill>
                  <a:schemeClr val="tx2"/>
                </a:solidFill>
                <a:latin typeface="Calibri"/>
                <a:ea typeface="Calibri" pitchFamily="34" charset="0"/>
                <a:cs typeface="Times New Roman" pitchFamily="18" charset="0"/>
              </a:rPr>
              <a:t>í</a:t>
            </a:r>
            <a:r>
              <a:rPr lang="vi-VN" sz="1900" b="1" smtClean="0">
                <a:solidFill>
                  <a:schemeClr val="tx2"/>
                </a:solidFill>
                <a:latin typeface="Times New Roman" pitchFamily="18" charset="0"/>
                <a:ea typeface="Calibri" pitchFamily="34" charset="0"/>
                <a:cs typeface="Times New Roman" pitchFamily="18" charset="0"/>
              </a:rPr>
              <a:t> luận văn học để l</a:t>
            </a:r>
            <a:r>
              <a:rPr lang="vi-VN" sz="1900" b="1" smtClean="0">
                <a:solidFill>
                  <a:schemeClr val="tx2"/>
                </a:solidFill>
                <a:latin typeface="Calibri"/>
                <a:ea typeface="Calibri" pitchFamily="34" charset="0"/>
                <a:cs typeface="Times New Roman" pitchFamily="18" charset="0"/>
              </a:rPr>
              <a:t>í</a:t>
            </a:r>
            <a:r>
              <a:rPr lang="vi-VN" sz="1900" b="1" smtClean="0">
                <a:solidFill>
                  <a:schemeClr val="tx2"/>
                </a:solidFill>
                <a:latin typeface="Times New Roman" pitchFamily="18" charset="0"/>
                <a:ea typeface="Calibri" pitchFamily="34" charset="0"/>
                <a:cs typeface="Times New Roman" pitchFamily="18" charset="0"/>
              </a:rPr>
              <a:t> giải vấn đề nghị luận. Trả lời cho câu hỏi </a:t>
            </a:r>
            <a:r>
              <a:rPr lang="vi-VN" sz="1900" b="1" smtClean="0">
                <a:solidFill>
                  <a:schemeClr val="tx2"/>
                </a:solidFill>
                <a:latin typeface="Calibri"/>
                <a:ea typeface="Calibri" pitchFamily="34" charset="0"/>
                <a:cs typeface="Times New Roman" pitchFamily="18" charset="0"/>
              </a:rPr>
              <a:t>“</a:t>
            </a:r>
            <a:r>
              <a:rPr lang="vi-VN" sz="1900" b="1" smtClean="0">
                <a:solidFill>
                  <a:schemeClr val="tx2"/>
                </a:solidFill>
                <a:latin typeface="Times New Roman" pitchFamily="18" charset="0"/>
                <a:ea typeface="Calibri" pitchFamily="34" charset="0"/>
                <a:cs typeface="Times New Roman" pitchFamily="18" charset="0"/>
              </a:rPr>
              <a:t>v</a:t>
            </a:r>
            <a:r>
              <a:rPr lang="vi-VN" sz="1900" b="1" smtClean="0">
                <a:solidFill>
                  <a:schemeClr val="tx2"/>
                </a:solidFill>
                <a:latin typeface="Calibri"/>
                <a:ea typeface="Calibri" pitchFamily="34" charset="0"/>
                <a:cs typeface="Times New Roman" pitchFamily="18" charset="0"/>
              </a:rPr>
              <a:t>ì</a:t>
            </a:r>
            <a:r>
              <a:rPr lang="vi-VN" sz="1900" b="1" smtClean="0">
                <a:solidFill>
                  <a:schemeClr val="tx2"/>
                </a:solidFill>
                <a:latin typeface="Times New Roman" pitchFamily="18" charset="0"/>
                <a:ea typeface="Calibri" pitchFamily="34" charset="0"/>
                <a:cs typeface="Times New Roman" pitchFamily="18" charset="0"/>
              </a:rPr>
              <a:t> sao?</a:t>
            </a:r>
            <a:r>
              <a:rPr lang="vi-VN" sz="1900" b="1" smtClean="0">
                <a:solidFill>
                  <a:schemeClr val="tx2"/>
                </a:solidFill>
                <a:latin typeface="Calibri"/>
                <a:ea typeface="Calibri" pitchFamily="34" charset="0"/>
                <a:cs typeface="Times New Roman" pitchFamily="18" charset="0"/>
              </a:rPr>
              <a:t>”</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Chọn 1 hoặc v</a:t>
            </a:r>
            <a:r>
              <a:rPr lang="vi-VN" sz="1900" b="1" smtClean="0">
                <a:solidFill>
                  <a:schemeClr val="tx2"/>
                </a:solidFill>
                <a:latin typeface="Calibri"/>
                <a:ea typeface="Calibri" pitchFamily="34" charset="0"/>
                <a:cs typeface="Times New Roman" pitchFamily="18" charset="0"/>
              </a:rPr>
              <a:t>à</a:t>
            </a:r>
            <a:r>
              <a:rPr lang="vi-VN" sz="1900" b="1" smtClean="0">
                <a:solidFill>
                  <a:schemeClr val="tx2"/>
                </a:solidFill>
                <a:latin typeface="Times New Roman" pitchFamily="18" charset="0"/>
                <a:ea typeface="Calibri" pitchFamily="34" charset="0"/>
                <a:cs typeface="Times New Roman" pitchFamily="18" charset="0"/>
              </a:rPr>
              <a:t>i t</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phẩm( t</a:t>
            </a:r>
            <a:r>
              <a:rPr lang="vi-VN" sz="1900" b="1" smtClean="0">
                <a:solidFill>
                  <a:schemeClr val="tx2"/>
                </a:solidFill>
                <a:latin typeface="Calibri"/>
                <a:ea typeface="Calibri" pitchFamily="34" charset="0"/>
                <a:cs typeface="Times New Roman" pitchFamily="18" charset="0"/>
              </a:rPr>
              <a:t>ù</a:t>
            </a:r>
            <a:r>
              <a:rPr lang="vi-VN" sz="1900" b="1" smtClean="0">
                <a:solidFill>
                  <a:schemeClr val="tx2"/>
                </a:solidFill>
                <a:latin typeface="Times New Roman" pitchFamily="18" charset="0"/>
                <a:ea typeface="Calibri" pitchFamily="34" charset="0"/>
                <a:cs typeface="Times New Roman" pitchFamily="18" charset="0"/>
              </a:rPr>
              <a:t>y theo yêu cầu của đề), phân t</a:t>
            </a:r>
            <a:r>
              <a:rPr lang="vi-VN" sz="1900" b="1" smtClean="0">
                <a:solidFill>
                  <a:schemeClr val="tx2"/>
                </a:solidFill>
                <a:latin typeface="Calibri"/>
                <a:ea typeface="Calibri" pitchFamily="34" charset="0"/>
                <a:cs typeface="Times New Roman" pitchFamily="18" charset="0"/>
              </a:rPr>
              <a:t>í</a:t>
            </a:r>
            <a:r>
              <a:rPr lang="vi-VN" sz="1900" b="1" smtClean="0">
                <a:solidFill>
                  <a:schemeClr val="tx2"/>
                </a:solidFill>
                <a:latin typeface="Times New Roman" pitchFamily="18" charset="0"/>
                <a:ea typeface="Calibri" pitchFamily="34" charset="0"/>
                <a:cs typeface="Times New Roman" pitchFamily="18" charset="0"/>
              </a:rPr>
              <a:t>ch kĩ t</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phẩm cả về nội dung lẫn nghệ thuật để l</a:t>
            </a:r>
            <a:r>
              <a:rPr lang="vi-VN" sz="1900" b="1" smtClean="0">
                <a:solidFill>
                  <a:schemeClr val="tx2"/>
                </a:solidFill>
                <a:latin typeface="Calibri"/>
                <a:ea typeface="Calibri" pitchFamily="34" charset="0"/>
                <a:cs typeface="Times New Roman" pitchFamily="18" charset="0"/>
              </a:rPr>
              <a:t>à</a:t>
            </a:r>
            <a:r>
              <a:rPr lang="vi-VN" sz="1900" b="1" smtClean="0">
                <a:solidFill>
                  <a:schemeClr val="tx2"/>
                </a:solidFill>
                <a:latin typeface="Times New Roman" pitchFamily="18" charset="0"/>
                <a:ea typeface="Calibri" pitchFamily="34" charset="0"/>
                <a:cs typeface="Times New Roman" pitchFamily="18" charset="0"/>
              </a:rPr>
              <a:t>m s</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ng tỏ vấn đề qua ý kiến, nhận định. </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rgbClr val="FFFF00"/>
                </a:solidFill>
                <a:latin typeface="Times New Roman" pitchFamily="18" charset="0"/>
                <a:ea typeface="Calibri" pitchFamily="34" charset="0"/>
                <a:cs typeface="Times New Roman" pitchFamily="18" charset="0"/>
              </a:rPr>
              <a:t>* Đ</a:t>
            </a:r>
            <a:r>
              <a:rPr lang="vi-VN" sz="1900" b="1" smtClean="0">
                <a:solidFill>
                  <a:srgbClr val="FFFF00"/>
                </a:solidFill>
                <a:latin typeface="Calibri"/>
                <a:ea typeface="Calibri" pitchFamily="34" charset="0"/>
                <a:cs typeface="Times New Roman" pitchFamily="18" charset="0"/>
              </a:rPr>
              <a:t>á</a:t>
            </a:r>
            <a:r>
              <a:rPr lang="vi-VN" sz="1900" b="1" smtClean="0">
                <a:solidFill>
                  <a:srgbClr val="FFFF00"/>
                </a:solidFill>
                <a:latin typeface="Times New Roman" pitchFamily="18" charset="0"/>
                <a:ea typeface="Calibri" pitchFamily="34" charset="0"/>
                <a:cs typeface="Times New Roman" pitchFamily="18" charset="0"/>
              </a:rPr>
              <a:t>nh gi</a:t>
            </a:r>
            <a:r>
              <a:rPr lang="vi-VN" sz="1900" b="1" smtClean="0">
                <a:solidFill>
                  <a:srgbClr val="FFFF00"/>
                </a:solidFill>
                <a:latin typeface="Calibri"/>
                <a:ea typeface="Calibri" pitchFamily="34" charset="0"/>
                <a:cs typeface="Times New Roman" pitchFamily="18" charset="0"/>
              </a:rPr>
              <a:t>á</a:t>
            </a:r>
            <a:r>
              <a:rPr lang="vi-VN" sz="1900" b="1" smtClean="0">
                <a:solidFill>
                  <a:srgbClr val="FFFF00"/>
                </a:solidFill>
                <a:latin typeface="Times New Roman" pitchFamily="18" charset="0"/>
                <a:ea typeface="Calibri" pitchFamily="34" charset="0"/>
                <a:cs typeface="Times New Roman" pitchFamily="18" charset="0"/>
              </a:rPr>
              <a:t> chung:</a:t>
            </a:r>
            <a:endParaRPr lang="en-US" sz="1900" b="1" smtClean="0">
              <a:solidFill>
                <a:srgbClr val="FFFF00"/>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Đ</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nh gi</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 ngắn gọn về nội dung, nghệ thuật của t</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c  phẩm phân t</a:t>
            </a:r>
            <a:r>
              <a:rPr lang="vi-VN" sz="1900" b="1" smtClean="0">
                <a:solidFill>
                  <a:schemeClr val="tx2"/>
                </a:solidFill>
                <a:latin typeface="Calibri"/>
                <a:ea typeface="Calibri" pitchFamily="34" charset="0"/>
                <a:cs typeface="Times New Roman" pitchFamily="18" charset="0"/>
              </a:rPr>
              <a:t>í</a:t>
            </a:r>
            <a:r>
              <a:rPr lang="vi-VN" sz="1900" b="1" smtClean="0">
                <a:solidFill>
                  <a:schemeClr val="tx2"/>
                </a:solidFill>
                <a:latin typeface="Times New Roman" pitchFamily="18" charset="0"/>
                <a:ea typeface="Calibri" pitchFamily="34" charset="0"/>
                <a:cs typeface="Times New Roman" pitchFamily="18" charset="0"/>
              </a:rPr>
              <a:t>ch</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Đ</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nh gi</a:t>
            </a:r>
            <a:r>
              <a:rPr lang="vi-VN" sz="1900" b="1" smtClean="0">
                <a:solidFill>
                  <a:schemeClr val="tx2"/>
                </a:solidFill>
                <a:latin typeface="Calibri"/>
                <a:ea typeface="Calibri" pitchFamily="34" charset="0"/>
                <a:cs typeface="Times New Roman" pitchFamily="18" charset="0"/>
              </a:rPr>
              <a:t>á</a:t>
            </a:r>
            <a:r>
              <a:rPr lang="vi-VN" sz="1900" b="1" smtClean="0">
                <a:solidFill>
                  <a:schemeClr val="tx2"/>
                </a:solidFill>
                <a:latin typeface="Times New Roman" pitchFamily="18" charset="0"/>
                <a:ea typeface="Calibri" pitchFamily="34" charset="0"/>
                <a:cs typeface="Times New Roman" pitchFamily="18" charset="0"/>
              </a:rPr>
              <a:t> đ</a:t>
            </a:r>
            <a:r>
              <a:rPr lang="vi-VN" sz="1900" b="1" smtClean="0">
                <a:solidFill>
                  <a:schemeClr val="tx2"/>
                </a:solidFill>
                <a:latin typeface="Calibri"/>
                <a:ea typeface="Calibri" pitchFamily="34" charset="0"/>
                <a:cs typeface="Times New Roman" pitchFamily="18" charset="0"/>
              </a:rPr>
              <a:t>ú</a:t>
            </a:r>
            <a:r>
              <a:rPr lang="vi-VN" sz="1900" b="1" smtClean="0">
                <a:solidFill>
                  <a:schemeClr val="tx2"/>
                </a:solidFill>
                <a:latin typeface="Times New Roman" pitchFamily="18" charset="0"/>
                <a:ea typeface="Calibri" pitchFamily="34" charset="0"/>
                <a:cs typeface="Times New Roman" pitchFamily="18" charset="0"/>
              </a:rPr>
              <a:t>ng đắn của vấn đề nghị luận.</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vi-VN" sz="1900" b="1" smtClean="0">
                <a:solidFill>
                  <a:schemeClr val="tx2"/>
                </a:solidFill>
                <a:latin typeface="Times New Roman" pitchFamily="18" charset="0"/>
                <a:ea typeface="Calibri" pitchFamily="34" charset="0"/>
                <a:cs typeface="Times New Roman" pitchFamily="18" charset="0"/>
              </a:rPr>
              <a:t>- Bổ sung, phản biện lại vấn đề (Nếu c</a:t>
            </a:r>
            <a:r>
              <a:rPr lang="vi-VN" sz="1900" b="1" smtClean="0">
                <a:solidFill>
                  <a:schemeClr val="tx2"/>
                </a:solidFill>
                <a:latin typeface="Calibri"/>
                <a:ea typeface="Calibri" pitchFamily="34" charset="0"/>
                <a:cs typeface="Times New Roman" pitchFamily="18" charset="0"/>
              </a:rPr>
              <a:t>ó</a:t>
            </a:r>
            <a:r>
              <a:rPr lang="vi-VN" sz="1900" b="1" smtClean="0">
                <a:solidFill>
                  <a:schemeClr val="tx2"/>
                </a:solidFill>
                <a:latin typeface="Times New Roman" pitchFamily="18" charset="0"/>
                <a:ea typeface="Calibri" pitchFamily="34" charset="0"/>
                <a:cs typeface="Times New Roman" pitchFamily="18" charset="0"/>
              </a:rPr>
              <a:t>)</a:t>
            </a:r>
            <a:endParaRPr lang="en-US" sz="1900" b="1" smtClean="0">
              <a:solidFill>
                <a:schemeClr val="tx2"/>
              </a:solidFill>
              <a:latin typeface="Arial" pitchFamily="34" charset="0"/>
              <a:cs typeface="Arial" pitchFamily="34" charset="0"/>
            </a:endParaRPr>
          </a:p>
          <a:p>
            <a:pPr lvl="0" algn="just" eaLnBrk="0" fontAlgn="base" hangingPunct="0">
              <a:spcBef>
                <a:spcPct val="0"/>
              </a:spcBef>
              <a:spcAft>
                <a:spcPct val="0"/>
              </a:spcAft>
              <a:tabLst>
                <a:tab pos="57150" algn="l"/>
                <a:tab pos="6515100" algn="l"/>
              </a:tabLst>
            </a:pPr>
            <a:r>
              <a:rPr lang="en-US" sz="1900" b="1" smtClean="0">
                <a:solidFill>
                  <a:schemeClr val="tx2"/>
                </a:solidFill>
                <a:latin typeface="Times New Roman" pitchFamily="18" charset="0"/>
                <a:ea typeface="Calibri" pitchFamily="34" charset="0"/>
                <a:cs typeface="Times New Roman" pitchFamily="18" charset="0"/>
              </a:rPr>
              <a:t>- Liên hệ so s</a:t>
            </a:r>
            <a:r>
              <a:rPr lang="en-US" sz="1900" b="1" smtClean="0">
                <a:solidFill>
                  <a:schemeClr val="tx2"/>
                </a:solidFill>
                <a:latin typeface="Calibri"/>
                <a:ea typeface="Calibri" pitchFamily="34" charset="0"/>
                <a:cs typeface="Times New Roman" pitchFamily="18" charset="0"/>
              </a:rPr>
              <a:t>á</a:t>
            </a:r>
            <a:r>
              <a:rPr lang="en-US" sz="1900" b="1" smtClean="0">
                <a:solidFill>
                  <a:schemeClr val="tx2"/>
                </a:solidFill>
                <a:latin typeface="Times New Roman" pitchFamily="18" charset="0"/>
                <a:ea typeface="Calibri" pitchFamily="34" charset="0"/>
                <a:cs typeface="Times New Roman" pitchFamily="18" charset="0"/>
              </a:rPr>
              <a:t>nh, mở rộng</a:t>
            </a:r>
            <a:endParaRPr lang="en-US" sz="1900" b="1" smtClean="0">
              <a:solidFill>
                <a:schemeClr val="tx2"/>
              </a:solidFill>
              <a:latin typeface="Arial" pitchFamily="34" charset="0"/>
              <a:cs typeface="Arial" pitchFamily="34" charset="0"/>
            </a:endParaRPr>
          </a:p>
        </p:txBody>
      </p:sp>
      <p:sp>
        <p:nvSpPr>
          <p:cNvPr id="194562" name="Rectangle 2"/>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7150" algn="l"/>
                <a:tab pos="65151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ounded Rectangle 7"/>
          <p:cNvSpPr/>
          <p:nvPr/>
        </p:nvSpPr>
        <p:spPr>
          <a:xfrm>
            <a:off x="9476509" y="1149928"/>
            <a:ext cx="1911927" cy="5444836"/>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lvl="0" algn="just" fontAlgn="base">
              <a:spcBef>
                <a:spcPct val="0"/>
              </a:spcBef>
              <a:spcAft>
                <a:spcPct val="0"/>
              </a:spcAft>
              <a:tabLst>
                <a:tab pos="57150" algn="l"/>
                <a:tab pos="6515100" algn="l"/>
              </a:tabLst>
            </a:pPr>
            <a:r>
              <a:rPr lang="en-US" smtClean="0"/>
              <a:t>  </a:t>
            </a:r>
            <a:r>
              <a:rPr lang="vi-VN" sz="2200" b="1" u="sng" smtClean="0">
                <a:solidFill>
                  <a:schemeClr val="tx2"/>
                </a:solidFill>
                <a:latin typeface="+mj-lt"/>
                <a:ea typeface="Times New Roman" pitchFamily="18" charset="0"/>
                <a:cs typeface="Arial" pitchFamily="34" charset="0"/>
              </a:rPr>
              <a:t>c. Kết bài</a:t>
            </a:r>
            <a:endParaRPr lang="en-US" sz="2200" b="1" smtClean="0">
              <a:solidFill>
                <a:schemeClr val="tx2"/>
              </a:solidFill>
              <a:latin typeface="+mj-lt"/>
              <a:cs typeface="Arial" pitchFamily="34" charset="0"/>
            </a:endParaRPr>
          </a:p>
          <a:p>
            <a:pPr lvl="0" algn="just" eaLnBrk="0" fontAlgn="base" hangingPunct="0">
              <a:spcBef>
                <a:spcPct val="0"/>
              </a:spcBef>
              <a:spcAft>
                <a:spcPct val="0"/>
              </a:spcAft>
              <a:tabLst>
                <a:tab pos="57150" algn="l"/>
                <a:tab pos="6515100" algn="l"/>
              </a:tabLst>
            </a:pPr>
            <a:r>
              <a:rPr lang="vi-VN" sz="2200" b="1" smtClean="0">
                <a:solidFill>
                  <a:schemeClr val="tx2"/>
                </a:solidFill>
                <a:latin typeface="+mj-lt"/>
                <a:ea typeface="Times New Roman" pitchFamily="18" charset="0"/>
                <a:cs typeface="Arial" pitchFamily="34" charset="0"/>
              </a:rPr>
              <a:t>- Trở lại vấn đề để khẳng định ý kiến</a:t>
            </a:r>
            <a:endParaRPr lang="en-US" sz="2200" b="1" smtClean="0">
              <a:solidFill>
                <a:schemeClr val="tx2"/>
              </a:solidFill>
              <a:latin typeface="+mj-lt"/>
              <a:cs typeface="Arial" pitchFamily="34" charset="0"/>
            </a:endParaRPr>
          </a:p>
          <a:p>
            <a:pPr lvl="0" algn="just" eaLnBrk="0" fontAlgn="base" hangingPunct="0">
              <a:spcBef>
                <a:spcPct val="0"/>
              </a:spcBef>
              <a:spcAft>
                <a:spcPct val="0"/>
              </a:spcAft>
              <a:tabLst>
                <a:tab pos="57150" algn="l"/>
                <a:tab pos="6515100" algn="l"/>
              </a:tabLst>
            </a:pPr>
            <a:r>
              <a:rPr lang="vi-VN" sz="2200" b="1" smtClean="0">
                <a:solidFill>
                  <a:schemeClr val="tx2"/>
                </a:solidFill>
                <a:latin typeface="+mj-lt"/>
                <a:ea typeface="Times New Roman" pitchFamily="18" charset="0"/>
                <a:cs typeface="Arial" pitchFamily="34" charset="0"/>
              </a:rPr>
              <a:t>- Liên hệ</a:t>
            </a:r>
            <a:r>
              <a:rPr lang="en-US" sz="2200" b="1" smtClean="0">
                <a:solidFill>
                  <a:schemeClr val="tx2"/>
                </a:solidFill>
                <a:latin typeface="+mj-lt"/>
                <a:ea typeface="Times New Roman" pitchFamily="18" charset="0"/>
                <a:cs typeface="Arial" pitchFamily="34" charset="0"/>
              </a:rPr>
              <a:t> </a:t>
            </a:r>
            <a:r>
              <a:rPr lang="vi-VN" sz="2200" b="1" smtClean="0">
                <a:solidFill>
                  <a:schemeClr val="tx2"/>
                </a:solidFill>
                <a:latin typeface="+mj-lt"/>
                <a:ea typeface="Times New Roman" pitchFamily="18" charset="0"/>
                <a:cs typeface="Arial" pitchFamily="34" charset="0"/>
              </a:rPr>
              <a:t>và rút ra bài học cho nhà văn trong quá trình sáng tác và bạn đọc trong quá trình tiếp nhận.</a:t>
            </a:r>
            <a:endParaRPr lang="vi-VN" sz="2200" b="1" smtClean="0">
              <a:solidFill>
                <a:schemeClr val="tx2"/>
              </a:solidFill>
              <a:latin typeface="+mj-lt"/>
              <a:cs typeface="Arial" pitchFamily="34" charset="0"/>
            </a:endParaRPr>
          </a:p>
          <a:p>
            <a:pPr algn="ctr"/>
            <a:endParaRPr lang="en-US"/>
          </a:p>
        </p:txBody>
      </p:sp>
      <p:sp>
        <p:nvSpPr>
          <p:cNvPr id="194563" name="Rectangle 3"/>
          <p:cNvSpPr>
            <a:spLocks noChangeArrowheads="1"/>
          </p:cNvSpPr>
          <p:nvPr/>
        </p:nvSpPr>
        <p:spPr bwMode="auto">
          <a:xfrm>
            <a:off x="0" y="0"/>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7150" algn="l"/>
                <a:tab pos="65151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Oval 9"/>
          <p:cNvSpPr/>
          <p:nvPr/>
        </p:nvSpPr>
        <p:spPr>
          <a:xfrm>
            <a:off x="3685311" y="0"/>
            <a:ext cx="4627418" cy="77585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rPr>
              <a:t> DÀN BÀI</a:t>
            </a:r>
            <a:endParaRPr lang="en-US" sz="2800">
              <a:solidFill>
                <a:srgbClr val="FFFF00"/>
              </a:solidFill>
            </a:endParaRPr>
          </a:p>
        </p:txBody>
      </p:sp>
      <p:cxnSp>
        <p:nvCxnSpPr>
          <p:cNvPr id="14" name="Straight Arrow Connector 13"/>
          <p:cNvCxnSpPr/>
          <p:nvPr/>
        </p:nvCxnSpPr>
        <p:spPr>
          <a:xfrm rot="10800000" flipV="1">
            <a:off x="2194560" y="714894"/>
            <a:ext cx="2859578" cy="498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0"/>
          </p:cNvCxnSpPr>
          <p:nvPr/>
        </p:nvCxnSpPr>
        <p:spPr>
          <a:xfrm rot="16200000" flipH="1">
            <a:off x="6137563" y="858982"/>
            <a:ext cx="207818"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198822" y="798022"/>
            <a:ext cx="2748742" cy="3796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2437" y="988963"/>
            <a:ext cx="9518072" cy="2677656"/>
          </a:xfrm>
          <a:prstGeom prst="rect">
            <a:avLst/>
          </a:prstGeom>
        </p:spPr>
        <p:txBody>
          <a:bodyPr wrap="square">
            <a:spAutoFit/>
          </a:bodyPr>
          <a:lstStyle/>
          <a:p>
            <a:pPr lvl="0" algn="just" fontAlgn="base">
              <a:spcBef>
                <a:spcPct val="0"/>
              </a:spcBef>
              <a:spcAft>
                <a:spcPct val="0"/>
              </a:spcAft>
            </a:pPr>
            <a:r>
              <a:rPr lang="en-US" sz="2800" b="1" u="sng" smtClean="0">
                <a:solidFill>
                  <a:srgbClr val="006600"/>
                </a:solidFill>
                <a:latin typeface="Times New Roman" pitchFamily="18" charset="0"/>
                <a:ea typeface="Times New Roman" pitchFamily="18" charset="0"/>
                <a:cs typeface="Times New Roman" pitchFamily="18" charset="0"/>
              </a:rPr>
              <a:t>VÍ DỤ :</a:t>
            </a:r>
            <a:r>
              <a:rPr lang="en-US" sz="2800" b="1" smtClean="0">
                <a:solidFill>
                  <a:srgbClr val="006600"/>
                </a:solidFill>
                <a:latin typeface="Times New Roman" pitchFamily="18" charset="0"/>
                <a:ea typeface="Times New Roman" pitchFamily="18" charset="0"/>
                <a:cs typeface="Times New Roman" pitchFamily="18" charset="0"/>
              </a:rPr>
              <a:t>   </a:t>
            </a:r>
            <a:r>
              <a:rPr lang="vi-VN" sz="2800" smtClean="0">
                <a:solidFill>
                  <a:srgbClr val="0000FF"/>
                </a:solidFill>
                <a:latin typeface="Times New Roman" pitchFamily="18" charset="0"/>
                <a:ea typeface="Times New Roman" pitchFamily="18" charset="0"/>
                <a:cs typeface="Times New Roman" pitchFamily="18" charset="0"/>
              </a:rPr>
              <a:t>Nhà phê bình văn học Hoàng Minh Châu cho rằng: </a:t>
            </a:r>
            <a:r>
              <a:rPr lang="vi-VN" sz="2800" i="1" smtClean="0">
                <a:solidFill>
                  <a:srgbClr val="0000FF"/>
                </a:solidFill>
                <a:latin typeface="Times New Roman" pitchFamily="18" charset="0"/>
                <a:ea typeface="Times New Roman" pitchFamily="18" charset="0"/>
                <a:cs typeface="Times New Roman" pitchFamily="18" charset="0"/>
              </a:rPr>
              <a:t>Văn chương hướng tới chân, thiện, mĩ bao giờ cũng là văn chương cho mọi người và là văn chương của muôn đời</a:t>
            </a:r>
            <a:r>
              <a:rPr lang="vi-VN" sz="2800" smtClean="0">
                <a:solidFill>
                  <a:srgbClr val="0000FF"/>
                </a:solidFill>
                <a:latin typeface="Times New Roman" pitchFamily="18" charset="0"/>
                <a:ea typeface="Times New Roman" pitchFamily="18" charset="0"/>
                <a:cs typeface="Times New Roman" pitchFamily="18" charset="0"/>
              </a:rPr>
              <a:t>.</a:t>
            </a:r>
            <a:endParaRPr lang="en-US" sz="280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r>
              <a:rPr lang="vi-VN" sz="2800" smtClean="0">
                <a:solidFill>
                  <a:srgbClr val="0000FF"/>
                </a:solidFill>
                <a:latin typeface="Times New Roman" pitchFamily="18" charset="0"/>
                <a:ea typeface="Times New Roman" pitchFamily="18" charset="0"/>
                <a:cs typeface="Times New Roman" pitchFamily="18" charset="0"/>
              </a:rPr>
              <a:t>	Em hiểu ý kiến trên như thế nào? Bằng hiểu biết về truyện ngắn </a:t>
            </a:r>
            <a:r>
              <a:rPr lang="vi-VN" sz="2800" i="1" smtClean="0">
                <a:solidFill>
                  <a:srgbClr val="0000FF"/>
                </a:solidFill>
                <a:latin typeface="Times New Roman" pitchFamily="18" charset="0"/>
                <a:ea typeface="Times New Roman" pitchFamily="18" charset="0"/>
                <a:cs typeface="Times New Roman" pitchFamily="18" charset="0"/>
              </a:rPr>
              <a:t>Chiếc lược ngà</a:t>
            </a:r>
            <a:r>
              <a:rPr lang="vi-VN" sz="2800" smtClean="0">
                <a:solidFill>
                  <a:srgbClr val="0000FF"/>
                </a:solidFill>
                <a:latin typeface="Times New Roman" pitchFamily="18" charset="0"/>
                <a:ea typeface="Times New Roman" pitchFamily="18" charset="0"/>
                <a:cs typeface="Times New Roman" pitchFamily="18" charset="0"/>
              </a:rPr>
              <a:t> (Nguyễn Quang Sáng), liên hệ với truyện ngắn </a:t>
            </a:r>
            <a:r>
              <a:rPr lang="vi-VN" sz="2800" i="1" smtClean="0">
                <a:solidFill>
                  <a:srgbClr val="0000FF"/>
                </a:solidFill>
                <a:latin typeface="Times New Roman" pitchFamily="18" charset="0"/>
                <a:ea typeface="Times New Roman" pitchFamily="18" charset="0"/>
                <a:cs typeface="Times New Roman" pitchFamily="18" charset="0"/>
              </a:rPr>
              <a:t>Chiếc lá cuối cùng</a:t>
            </a:r>
            <a:r>
              <a:rPr lang="vi-VN" sz="2800" smtClean="0">
                <a:solidFill>
                  <a:srgbClr val="0000FF"/>
                </a:solidFill>
                <a:latin typeface="Times New Roman" pitchFamily="18" charset="0"/>
                <a:ea typeface="Times New Roman" pitchFamily="18" charset="0"/>
                <a:cs typeface="Times New Roman" pitchFamily="18" charset="0"/>
              </a:rPr>
              <a:t> (O Hen-ri) hãy làm sáng tỏ ý kiến trên.</a:t>
            </a:r>
            <a:endParaRPr lang="vi-VN" sz="28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87927" y="359448"/>
          <a:ext cx="11229109" cy="6097013"/>
        </p:xfrm>
        <a:graphic>
          <a:graphicData uri="http://schemas.openxmlformats.org/drawingml/2006/table">
            <a:tbl>
              <a:tblPr/>
              <a:tblGrid>
                <a:gridCol w="11229109"/>
              </a:tblGrid>
              <a:tr h="303911">
                <a:tc>
                  <a:txBody>
                    <a:bodyPr/>
                    <a:lstStyle/>
                    <a:p>
                      <a:pPr algn="just">
                        <a:lnSpc>
                          <a:spcPct val="115000"/>
                        </a:lnSpc>
                        <a:spcAft>
                          <a:spcPts val="0"/>
                        </a:spcAft>
                      </a:pPr>
                      <a:r>
                        <a:rPr lang="en-US" sz="1800" b="1">
                          <a:solidFill>
                            <a:srgbClr val="FF0000"/>
                          </a:solidFill>
                          <a:latin typeface="Times New Roman"/>
                          <a:ea typeface="MS Mincho"/>
                          <a:cs typeface="Times New Roman"/>
                        </a:rPr>
                        <a:t>1. Giải thích ý kiến</a:t>
                      </a:r>
                      <a:endParaRPr lang="en-US" sz="1800">
                        <a:solidFill>
                          <a:srgbClr val="FF0000"/>
                        </a:solidFill>
                        <a:latin typeface="Calibri"/>
                        <a:ea typeface="Calibri"/>
                        <a:cs typeface="Times New Roman"/>
                      </a:endParaRPr>
                    </a:p>
                  </a:txBody>
                  <a:tcPr marL="60581" marR="60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1850">
                <a:tc>
                  <a:txBody>
                    <a:bodyPr/>
                    <a:lstStyle/>
                    <a:p>
                      <a:pPr algn="just">
                        <a:lnSpc>
                          <a:spcPct val="115000"/>
                        </a:lnSpc>
                        <a:spcAft>
                          <a:spcPts val="0"/>
                        </a:spcAft>
                      </a:pPr>
                      <a:r>
                        <a:rPr lang="vi-VN" sz="1800">
                          <a:solidFill>
                            <a:srgbClr val="170E5C"/>
                          </a:solidFill>
                          <a:latin typeface="Times New Roman"/>
                          <a:ea typeface="MS Mincho"/>
                          <a:cs typeface="Times New Roman"/>
                        </a:rPr>
                        <a:t>- “Chân”: sự thật, chân lí được phản ánh trong tác phẩm</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“Thiện”: cái hay, cái tốt thuộc phạm trù đạo đức, nhân cách</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“Mĩ”: cái đẹp, cái cao cả, là vẻ đẹp nghệ thuật có khả năng khơi gợi những xúc cảm thẩm mĩ</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=&gt; Ý kiến là sự đánh giá các yếu tố cấu thành của tác phẩm văn chương chân chính. Với những giá trị đó, nó có thể vượt qua giới hạn không gian, thời gian để trở thành tác phẩm chung của nhân loại, của mọi thời đại.</a:t>
                      </a:r>
                      <a:endParaRPr lang="en-US" sz="1800">
                        <a:solidFill>
                          <a:srgbClr val="170E5C"/>
                        </a:solidFill>
                        <a:latin typeface="Calibri"/>
                        <a:ea typeface="Calibri"/>
                        <a:cs typeface="Times New Roman"/>
                      </a:endParaRPr>
                    </a:p>
                  </a:txBody>
                  <a:tcPr marL="60581" marR="60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396">
                <a:tc>
                  <a:txBody>
                    <a:bodyPr/>
                    <a:lstStyle/>
                    <a:p>
                      <a:pPr algn="just">
                        <a:lnSpc>
                          <a:spcPct val="115000"/>
                        </a:lnSpc>
                        <a:spcAft>
                          <a:spcPts val="0"/>
                        </a:spcAft>
                      </a:pPr>
                      <a:r>
                        <a:rPr lang="vi-VN" sz="1800" b="1">
                          <a:solidFill>
                            <a:srgbClr val="FF0000"/>
                          </a:solidFill>
                          <a:latin typeface="Times New Roman"/>
                          <a:ea typeface="MS Mincho"/>
                          <a:cs typeface="Times New Roman"/>
                        </a:rPr>
                        <a:t>2. Từ hiểu biết về truyện ngắn </a:t>
                      </a:r>
                      <a:r>
                        <a:rPr lang="vi-VN" sz="1800" b="1" i="1">
                          <a:solidFill>
                            <a:srgbClr val="FF0000"/>
                          </a:solidFill>
                          <a:latin typeface="Times New Roman"/>
                          <a:ea typeface="MS Mincho"/>
                          <a:cs typeface="Times New Roman"/>
                        </a:rPr>
                        <a:t>Chiếc lược ngà</a:t>
                      </a:r>
                      <a:r>
                        <a:rPr lang="vi-VN" sz="1800" b="1">
                          <a:solidFill>
                            <a:srgbClr val="FF0000"/>
                          </a:solidFill>
                          <a:latin typeface="Times New Roman"/>
                          <a:ea typeface="MS Mincho"/>
                          <a:cs typeface="Times New Roman"/>
                        </a:rPr>
                        <a:t> (Nguyễn Quang Sáng), liên hệ với truyện ngắn </a:t>
                      </a:r>
                      <a:r>
                        <a:rPr lang="vi-VN" sz="1800" b="1" i="1">
                          <a:solidFill>
                            <a:srgbClr val="FF0000"/>
                          </a:solidFill>
                          <a:latin typeface="Times New Roman"/>
                          <a:ea typeface="MS Mincho"/>
                          <a:cs typeface="Times New Roman"/>
                        </a:rPr>
                        <a:t>Chiếc lá cuối cùng</a:t>
                      </a:r>
                      <a:r>
                        <a:rPr lang="vi-VN" sz="1800" b="1">
                          <a:solidFill>
                            <a:srgbClr val="FF0000"/>
                          </a:solidFill>
                          <a:latin typeface="Times New Roman"/>
                          <a:ea typeface="MS Mincho"/>
                          <a:cs typeface="Times New Roman"/>
                        </a:rPr>
                        <a:t> (O Hen-ri) để làm sáng tỏ ý kiến</a:t>
                      </a:r>
                      <a:endParaRPr lang="en-US" sz="1800">
                        <a:solidFill>
                          <a:srgbClr val="FF0000"/>
                        </a:solidFill>
                        <a:latin typeface="Calibri"/>
                        <a:ea typeface="Calibri"/>
                        <a:cs typeface="Times New Roman"/>
                      </a:endParaRPr>
                    </a:p>
                  </a:txBody>
                  <a:tcPr marL="60581" marR="60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8759">
                <a:tc>
                  <a:txBody>
                    <a:bodyPr/>
                    <a:lstStyle/>
                    <a:p>
                      <a:pPr algn="just">
                        <a:lnSpc>
                          <a:spcPct val="115000"/>
                        </a:lnSpc>
                        <a:spcAft>
                          <a:spcPts val="0"/>
                        </a:spcAft>
                      </a:pPr>
                      <a:r>
                        <a:rPr lang="vi-VN" sz="1800" b="1">
                          <a:solidFill>
                            <a:srgbClr val="170E5C"/>
                          </a:solidFill>
                          <a:latin typeface="Times New Roman"/>
                          <a:ea typeface="MS Mincho"/>
                          <a:cs typeface="Times New Roman"/>
                        </a:rPr>
                        <a:t>a. Phân tích </a:t>
                      </a:r>
                      <a:r>
                        <a:rPr lang="vi-VN" sz="1800" b="1" i="1">
                          <a:solidFill>
                            <a:srgbClr val="170E5C"/>
                          </a:solidFill>
                          <a:latin typeface="Times New Roman"/>
                          <a:ea typeface="MS Mincho"/>
                          <a:cs typeface="Times New Roman"/>
                        </a:rPr>
                        <a:t>Chiếc lược ngà</a:t>
                      </a:r>
                      <a:r>
                        <a:rPr lang="vi-VN" sz="1800" b="1">
                          <a:solidFill>
                            <a:srgbClr val="170E5C"/>
                          </a:solidFill>
                          <a:latin typeface="Times New Roman"/>
                          <a:ea typeface="MS Mincho"/>
                          <a:cs typeface="Times New Roman"/>
                        </a:rPr>
                        <a:t> (Nguyễn Quang Sáng)</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Vài nét về Nguyễn Quang Sáng và </a:t>
                      </a:r>
                      <a:r>
                        <a:rPr lang="vi-VN" sz="1800" i="1">
                          <a:solidFill>
                            <a:srgbClr val="170E5C"/>
                          </a:solidFill>
                          <a:latin typeface="Times New Roman"/>
                          <a:ea typeface="MS Mincho"/>
                          <a:cs typeface="Times New Roman"/>
                        </a:rPr>
                        <a:t>Chiếc lược ngà</a:t>
                      </a:r>
                      <a:endParaRPr lang="en-US" sz="1800">
                        <a:solidFill>
                          <a:srgbClr val="170E5C"/>
                        </a:solidFill>
                        <a:latin typeface="Calibri"/>
                        <a:ea typeface="Calibri"/>
                        <a:cs typeface="Times New Roman"/>
                      </a:endParaRPr>
                    </a:p>
                    <a:p>
                      <a:pPr algn="just">
                        <a:lnSpc>
                          <a:spcPct val="115000"/>
                        </a:lnSpc>
                        <a:spcAft>
                          <a:spcPts val="0"/>
                        </a:spcAft>
                      </a:pPr>
                      <a:r>
                        <a:rPr lang="vi-VN" sz="1800" i="1">
                          <a:solidFill>
                            <a:srgbClr val="170E5C"/>
                          </a:solidFill>
                          <a:latin typeface="Times New Roman"/>
                          <a:ea typeface="MS Mincho"/>
                          <a:cs typeface="Times New Roman"/>
                        </a:rPr>
                        <a:t>*  </a:t>
                      </a:r>
                      <a:r>
                        <a:rPr lang="vi-VN" sz="1800">
                          <a:solidFill>
                            <a:srgbClr val="170E5C"/>
                          </a:solidFill>
                          <a:latin typeface="Times New Roman"/>
                          <a:ea typeface="MS Mincho"/>
                          <a:cs typeface="Times New Roman"/>
                        </a:rPr>
                        <a:t>Phân tích một số biểu hiện cụ thể của chân, thiện, mĩ:</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Tác phẩm phản ánh chân thực nỗi đau mà chiến tranh gây ra cho mỗi con người, mỗi gia đình Việt Nam, từ đó tố cáo chiến tranh xâm lược phi nghĩa.</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Nỗi đau sinh li: chị Sáu xa chồng, lặn lội thăm chồng; ông Sáu xa con từ khi con một tuổi; con không biết mặt cha.</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Nỗi đau éo le trong tình huống ông Sáu về thăm nhà: bé Thu không nhận cha, có những hành động đáng trách khiến mọi người đau lòng. Ông Sáu yêu thương con nhưng bất lực, bế tắc, có những hành động nóng nảy để phải ân hận.</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Nỗi đau tử biệt: bé Thu nhận cha và sống trong tình phụ tử chỉ một phút giây ngắn ngủi.</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Tác phẩm ngợi ca tình cảm gia đình, tình phụ tử thiêng liêng bất diệt trong hoàn cảnh éo le của chiến tranh.</a:t>
                      </a:r>
                      <a:endParaRPr lang="en-US" sz="1800">
                        <a:solidFill>
                          <a:srgbClr val="170E5C"/>
                        </a:solidFill>
                        <a:latin typeface="Calibri"/>
                        <a:ea typeface="Calibri"/>
                        <a:cs typeface="Times New Roman"/>
                      </a:endParaRPr>
                    </a:p>
                    <a:p>
                      <a:pPr algn="just">
                        <a:lnSpc>
                          <a:spcPct val="115000"/>
                        </a:lnSpc>
                        <a:spcAft>
                          <a:spcPts val="0"/>
                        </a:spcAft>
                      </a:pPr>
                      <a:r>
                        <a:rPr lang="vi-VN" sz="1800">
                          <a:solidFill>
                            <a:srgbClr val="170E5C"/>
                          </a:solidFill>
                          <a:latin typeface="Times New Roman"/>
                          <a:ea typeface="MS Mincho"/>
                          <a:cs typeface="Times New Roman"/>
                        </a:rPr>
                        <a:t>- Những sáng tạo đặc sắc về nghệ thuật</a:t>
                      </a:r>
                      <a:endParaRPr lang="en-US" sz="1800">
                        <a:solidFill>
                          <a:srgbClr val="170E5C"/>
                        </a:solidFill>
                        <a:latin typeface="Calibri"/>
                        <a:ea typeface="Calibri"/>
                        <a:cs typeface="Times New Roman"/>
                      </a:endParaRPr>
                    </a:p>
                  </a:txBody>
                  <a:tcPr marL="60581" marR="60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44436" y="2272146"/>
            <a:ext cx="8035636" cy="1846659"/>
          </a:xfrm>
          <a:prstGeom prst="rect">
            <a:avLst/>
          </a:prstGeom>
          <a:noFill/>
        </p:spPr>
        <p:txBody>
          <a:bodyPr wrap="square" rtlCol="0">
            <a:spAutoFit/>
          </a:bodyPr>
          <a:lstStyle/>
          <a:p>
            <a:pPr lvl="0" algn="ctr"/>
            <a:r>
              <a:rPr lang="en-US" sz="4800" b="1" smtClean="0">
                <a:solidFill>
                  <a:srgbClr val="FF0000"/>
                </a:solidFill>
                <a:latin typeface="Times New Roman" pitchFamily="18" charset="0"/>
                <a:ea typeface="Times New Roman" pitchFamily="18" charset="0"/>
                <a:cs typeface="Times New Roman" pitchFamily="18" charset="0"/>
              </a:rPr>
              <a:t>PHẦN II:</a:t>
            </a:r>
          </a:p>
          <a:p>
            <a:pPr lvl="0" algn="ctr"/>
            <a:r>
              <a:rPr lang="en-US" sz="4800" b="1" smtClean="0">
                <a:solidFill>
                  <a:srgbClr val="FF0000"/>
                </a:solidFill>
                <a:latin typeface="Times New Roman" pitchFamily="18" charset="0"/>
                <a:ea typeface="Times New Roman" pitchFamily="18" charset="0"/>
                <a:cs typeface="Times New Roman" pitchFamily="18" charset="0"/>
              </a:rPr>
              <a:t> NỘI DUNG CHUYÊN ĐỀ</a:t>
            </a:r>
            <a:endParaRPr lang="en-US" sz="4800" smtClean="0">
              <a:latin typeface="Times New Roman" pitchFamily="18" charset="0"/>
              <a:cs typeface="Times New Roman" pitchFamily="18" charset="0"/>
            </a:endParaRPr>
          </a:p>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8654" y="706582"/>
          <a:ext cx="11263745" cy="5468112"/>
        </p:xfrm>
        <a:graphic>
          <a:graphicData uri="http://schemas.openxmlformats.org/drawingml/2006/table">
            <a:tbl>
              <a:tblPr/>
              <a:tblGrid>
                <a:gridCol w="11263745"/>
              </a:tblGrid>
              <a:tr h="2403764">
                <a:tc>
                  <a:txBody>
                    <a:bodyPr/>
                    <a:lstStyle/>
                    <a:p>
                      <a:pPr algn="just">
                        <a:lnSpc>
                          <a:spcPct val="115000"/>
                        </a:lnSpc>
                        <a:spcAft>
                          <a:spcPts val="0"/>
                        </a:spcAft>
                      </a:pPr>
                      <a:r>
                        <a:rPr lang="vi-VN" sz="2400" b="1">
                          <a:solidFill>
                            <a:srgbClr val="170E5C"/>
                          </a:solidFill>
                          <a:latin typeface="+mj-lt"/>
                          <a:ea typeface="MS Mincho"/>
                          <a:cs typeface="Times New Roman"/>
                        </a:rPr>
                        <a:t>* Liên hệ với truyện ngắn </a:t>
                      </a:r>
                      <a:r>
                        <a:rPr lang="vi-VN" sz="2400" b="1" i="1">
                          <a:solidFill>
                            <a:srgbClr val="170E5C"/>
                          </a:solidFill>
                          <a:latin typeface="+mj-lt"/>
                          <a:ea typeface="MS Mincho"/>
                          <a:cs typeface="Times New Roman"/>
                        </a:rPr>
                        <a:t>Chiếc lá cuối cùng</a:t>
                      </a:r>
                      <a:r>
                        <a:rPr lang="vi-VN" sz="2400" b="1">
                          <a:solidFill>
                            <a:srgbClr val="170E5C"/>
                          </a:solidFill>
                          <a:latin typeface="+mj-lt"/>
                          <a:ea typeface="MS Mincho"/>
                          <a:cs typeface="Times New Roman"/>
                        </a:rPr>
                        <a:t> (O Hen-ri)</a:t>
                      </a:r>
                      <a:endParaRPr lang="en-US" sz="2400">
                        <a:solidFill>
                          <a:srgbClr val="170E5C"/>
                        </a:solidFill>
                        <a:latin typeface="+mj-lt"/>
                        <a:ea typeface="Calibri"/>
                        <a:cs typeface="Times New Roman"/>
                      </a:endParaRPr>
                    </a:p>
                    <a:p>
                      <a:pPr algn="just">
                        <a:lnSpc>
                          <a:spcPct val="115000"/>
                        </a:lnSpc>
                        <a:spcAft>
                          <a:spcPts val="0"/>
                        </a:spcAft>
                      </a:pPr>
                      <a:r>
                        <a:rPr lang="vi-VN" sz="2400">
                          <a:solidFill>
                            <a:srgbClr val="170E5C"/>
                          </a:solidFill>
                          <a:latin typeface="+mj-lt"/>
                          <a:ea typeface="MS Mincho"/>
                          <a:cs typeface="Times New Roman"/>
                        </a:rPr>
                        <a:t>- Vài nét về O Hen-ri và </a:t>
                      </a:r>
                      <a:r>
                        <a:rPr lang="vi-VN" sz="2400" i="1">
                          <a:solidFill>
                            <a:srgbClr val="170E5C"/>
                          </a:solidFill>
                          <a:latin typeface="+mj-lt"/>
                          <a:ea typeface="MS Mincho"/>
                          <a:cs typeface="Times New Roman"/>
                        </a:rPr>
                        <a:t>Chiếc lá cuối cùng</a:t>
                      </a:r>
                      <a:endParaRPr lang="en-US" sz="2400">
                        <a:solidFill>
                          <a:srgbClr val="170E5C"/>
                        </a:solidFill>
                        <a:latin typeface="+mj-lt"/>
                        <a:ea typeface="Calibri"/>
                        <a:cs typeface="Times New Roman"/>
                      </a:endParaRPr>
                    </a:p>
                    <a:p>
                      <a:pPr algn="just">
                        <a:lnSpc>
                          <a:spcPct val="115000"/>
                        </a:lnSpc>
                        <a:spcAft>
                          <a:spcPts val="0"/>
                        </a:spcAft>
                      </a:pPr>
                      <a:r>
                        <a:rPr lang="vi-VN" sz="2400">
                          <a:solidFill>
                            <a:srgbClr val="170E5C"/>
                          </a:solidFill>
                          <a:latin typeface="+mj-lt"/>
                          <a:ea typeface="MS Mincho"/>
                          <a:cs typeface="Times New Roman"/>
                        </a:rPr>
                        <a:t>- Tác phẩm thể hiện chân thực, cảm động về số phận những con người nghèo khổ, bệnh tật. Từ đó thể hiện sự đồng cảm, xót thương; trân trọng những tình cảm cao quý, ca ngợi giá trị của nghệ thuật chân chính. Tác phẩm có những đổi mới về nghệ thuật viết truyện ngắn. </a:t>
                      </a:r>
                      <a:endParaRPr lang="en-US" sz="2400">
                        <a:solidFill>
                          <a:srgbClr val="170E5C"/>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764">
                <a:tc>
                  <a:txBody>
                    <a:bodyPr/>
                    <a:lstStyle/>
                    <a:p>
                      <a:pPr algn="just">
                        <a:lnSpc>
                          <a:spcPct val="115000"/>
                        </a:lnSpc>
                        <a:spcAft>
                          <a:spcPts val="0"/>
                        </a:spcAft>
                      </a:pPr>
                      <a:r>
                        <a:rPr lang="vi-VN" sz="2400" b="1">
                          <a:solidFill>
                            <a:srgbClr val="170E5C"/>
                          </a:solidFill>
                          <a:latin typeface="+mj-lt"/>
                          <a:ea typeface="MS Mincho"/>
                          <a:cs typeface="Times New Roman"/>
                        </a:rPr>
                        <a:t>* Rút ra điểm tương đồng và khác biệt</a:t>
                      </a:r>
                      <a:endParaRPr lang="en-US" sz="2400">
                        <a:solidFill>
                          <a:srgbClr val="170E5C"/>
                        </a:solidFill>
                        <a:latin typeface="+mj-lt"/>
                        <a:ea typeface="Calibri"/>
                        <a:cs typeface="Times New Roman"/>
                      </a:endParaRPr>
                    </a:p>
                    <a:p>
                      <a:pPr algn="just">
                        <a:lnSpc>
                          <a:spcPct val="115000"/>
                        </a:lnSpc>
                        <a:spcAft>
                          <a:spcPts val="0"/>
                        </a:spcAft>
                      </a:pPr>
                      <a:r>
                        <a:rPr lang="vi-VN" sz="2400" b="1">
                          <a:solidFill>
                            <a:srgbClr val="170E5C"/>
                          </a:solidFill>
                          <a:latin typeface="+mj-lt"/>
                          <a:ea typeface="MS Mincho"/>
                          <a:cs typeface="Times New Roman"/>
                        </a:rPr>
                        <a:t>- </a:t>
                      </a:r>
                      <a:r>
                        <a:rPr lang="vi-VN" sz="2400">
                          <a:solidFill>
                            <a:srgbClr val="170E5C"/>
                          </a:solidFill>
                          <a:latin typeface="+mj-lt"/>
                          <a:ea typeface="MS Mincho"/>
                          <a:cs typeface="Times New Roman"/>
                        </a:rPr>
                        <a:t>Cả hai tác phẩm đều hướng đến những giá trị chân, thiện, mĩ; tình yêu thương con người…</a:t>
                      </a:r>
                      <a:endParaRPr lang="en-US" sz="2400">
                        <a:solidFill>
                          <a:srgbClr val="170E5C"/>
                        </a:solidFill>
                        <a:latin typeface="+mj-lt"/>
                        <a:ea typeface="Calibri"/>
                        <a:cs typeface="Times New Roman"/>
                      </a:endParaRPr>
                    </a:p>
                    <a:p>
                      <a:pPr algn="just">
                        <a:lnSpc>
                          <a:spcPct val="115000"/>
                        </a:lnSpc>
                        <a:spcAft>
                          <a:spcPts val="0"/>
                        </a:spcAft>
                      </a:pPr>
                      <a:r>
                        <a:rPr lang="vi-VN" sz="2400">
                          <a:solidFill>
                            <a:srgbClr val="170E5C"/>
                          </a:solidFill>
                          <a:latin typeface="+mj-lt"/>
                          <a:ea typeface="MS Mincho"/>
                          <a:cs typeface="Times New Roman"/>
                        </a:rPr>
                        <a:t>- Tuy nhiên, ở mỗi tác phẩm, cách thể hiện những giá trị chân, thiện, mĩ có sự khác nhau: </a:t>
                      </a:r>
                      <a:r>
                        <a:rPr lang="vi-VN" sz="2400" i="1">
                          <a:solidFill>
                            <a:srgbClr val="170E5C"/>
                          </a:solidFill>
                          <a:latin typeface="+mj-lt"/>
                          <a:ea typeface="MS Mincho"/>
                          <a:cs typeface="Times New Roman"/>
                        </a:rPr>
                        <a:t>Chiếc lược ngà</a:t>
                      </a:r>
                      <a:r>
                        <a:rPr lang="vi-VN" sz="2400">
                          <a:solidFill>
                            <a:srgbClr val="170E5C"/>
                          </a:solidFill>
                          <a:latin typeface="+mj-lt"/>
                          <a:ea typeface="MS Mincho"/>
                          <a:cs typeface="Times New Roman"/>
                        </a:rPr>
                        <a:t> là tình cảm gia đình trong chiến tranh, </a:t>
                      </a:r>
                      <a:r>
                        <a:rPr lang="vi-VN" sz="2400" i="1">
                          <a:solidFill>
                            <a:srgbClr val="170E5C"/>
                          </a:solidFill>
                          <a:latin typeface="+mj-lt"/>
                          <a:ea typeface="MS Mincho"/>
                          <a:cs typeface="Times New Roman"/>
                        </a:rPr>
                        <a:t>Chiếc lá cuối cùng</a:t>
                      </a:r>
                      <a:r>
                        <a:rPr lang="vi-VN" sz="2400">
                          <a:solidFill>
                            <a:srgbClr val="170E5C"/>
                          </a:solidFill>
                          <a:latin typeface="+mj-lt"/>
                          <a:ea typeface="MS Mincho"/>
                          <a:cs typeface="Times New Roman"/>
                        </a:rPr>
                        <a:t> là tình người trong nghèo khổ. Sự khác nhau này xuất phát từ hoàn cảnh xã hội, văn hóa, phong cách nhà văn...</a:t>
                      </a:r>
                      <a:endParaRPr lang="en-US" sz="2400">
                        <a:solidFill>
                          <a:srgbClr val="170E5C"/>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49927" y="817419"/>
          <a:ext cx="10016835" cy="4416552"/>
        </p:xfrm>
        <a:graphic>
          <a:graphicData uri="http://schemas.openxmlformats.org/drawingml/2006/table">
            <a:tbl>
              <a:tblPr/>
              <a:tblGrid>
                <a:gridCol w="10016835"/>
              </a:tblGrid>
              <a:tr h="450861">
                <a:tc>
                  <a:txBody>
                    <a:bodyPr/>
                    <a:lstStyle/>
                    <a:p>
                      <a:pPr algn="just">
                        <a:lnSpc>
                          <a:spcPct val="115000"/>
                        </a:lnSpc>
                        <a:spcAft>
                          <a:spcPts val="0"/>
                        </a:spcAft>
                      </a:pPr>
                      <a:r>
                        <a:rPr lang="en-US" sz="2800" b="1">
                          <a:solidFill>
                            <a:srgbClr val="FF0000"/>
                          </a:solidFill>
                          <a:latin typeface="Times New Roman" pitchFamily="18" charset="0"/>
                          <a:ea typeface="MS Mincho"/>
                          <a:cs typeface="Times New Roman" pitchFamily="18" charset="0"/>
                        </a:rPr>
                        <a:t>3. Bình luận, đánh giá </a:t>
                      </a:r>
                      <a:endParaRPr lang="en-US" sz="2800">
                        <a:solidFill>
                          <a:srgbClr val="FF0000"/>
                        </a:solidFill>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6030">
                <a:tc>
                  <a:txBody>
                    <a:bodyPr/>
                    <a:lstStyle/>
                    <a:p>
                      <a:pPr algn="just">
                        <a:lnSpc>
                          <a:spcPct val="115000"/>
                        </a:lnSpc>
                        <a:spcAft>
                          <a:spcPts val="0"/>
                        </a:spcAft>
                      </a:pPr>
                      <a:r>
                        <a:rPr lang="vi-VN" sz="2800">
                          <a:latin typeface="Times New Roman" pitchFamily="18" charset="0"/>
                          <a:ea typeface="MS Mincho"/>
                          <a:cs typeface="Times New Roman" pitchFamily="18" charset="0"/>
                        </a:rPr>
                        <a:t>- Đó là ý kiến đúng đắn đề cập đến những giá trị tốt đẹp của văn chương chân chính. </a:t>
                      </a:r>
                      <a:endParaRPr lang="en-US" sz="2800">
                        <a:latin typeface="Times New Roman" pitchFamily="18" charset="0"/>
                        <a:ea typeface="Calibri"/>
                        <a:cs typeface="Times New Roman" pitchFamily="18" charset="0"/>
                      </a:endParaRPr>
                    </a:p>
                    <a:p>
                      <a:pPr algn="just">
                        <a:lnSpc>
                          <a:spcPct val="115000"/>
                        </a:lnSpc>
                        <a:spcAft>
                          <a:spcPts val="0"/>
                        </a:spcAft>
                      </a:pPr>
                      <a:r>
                        <a:rPr lang="vi-VN" sz="2800">
                          <a:latin typeface="Times New Roman" pitchFamily="18" charset="0"/>
                          <a:ea typeface="MS Mincho"/>
                          <a:cs typeface="Times New Roman" pitchFamily="18" charset="0"/>
                        </a:rPr>
                        <a:t>- Ý kiến đó vừa là định hướng vừa là yêu cầu với nhà văn trong sáng tác. Đồng thời cũng định hướng cách tiếp cận tác phẩm của người đọc.</a:t>
                      </a:r>
                      <a:endParaRPr lang="en-US" sz="2800">
                        <a:latin typeface="Times New Roman" pitchFamily="18" charset="0"/>
                        <a:ea typeface="Calibri"/>
                        <a:cs typeface="Times New Roman" pitchFamily="18" charset="0"/>
                      </a:endParaRPr>
                    </a:p>
                    <a:p>
                      <a:pPr algn="just">
                        <a:lnSpc>
                          <a:spcPct val="115000"/>
                        </a:lnSpc>
                        <a:spcAft>
                          <a:spcPts val="0"/>
                        </a:spcAft>
                      </a:pPr>
                      <a:r>
                        <a:rPr lang="vi-VN" sz="2800">
                          <a:latin typeface="Times New Roman" pitchFamily="18" charset="0"/>
                          <a:ea typeface="MS Mincho"/>
                          <a:cs typeface="Times New Roman" pitchFamily="18" charset="0"/>
                        </a:rPr>
                        <a:t>- Hai tác phẩm </a:t>
                      </a:r>
                      <a:r>
                        <a:rPr lang="vi-VN" sz="2800" i="1">
                          <a:latin typeface="Times New Roman" pitchFamily="18" charset="0"/>
                          <a:ea typeface="MS Mincho"/>
                          <a:cs typeface="Times New Roman" pitchFamily="18" charset="0"/>
                        </a:rPr>
                        <a:t>Chiếc lược ngà</a:t>
                      </a:r>
                      <a:r>
                        <a:rPr lang="vi-VN" sz="2800">
                          <a:latin typeface="Times New Roman" pitchFamily="18" charset="0"/>
                          <a:ea typeface="MS Mincho"/>
                          <a:cs typeface="Times New Roman" pitchFamily="18" charset="0"/>
                        </a:rPr>
                        <a:t> và </a:t>
                      </a:r>
                      <a:r>
                        <a:rPr lang="vi-VN" sz="2800" i="1">
                          <a:latin typeface="Times New Roman" pitchFamily="18" charset="0"/>
                          <a:ea typeface="MS Mincho"/>
                          <a:cs typeface="Times New Roman" pitchFamily="18" charset="0"/>
                        </a:rPr>
                        <a:t>Chiếc lá cuối cùng</a:t>
                      </a:r>
                      <a:r>
                        <a:rPr lang="vi-VN" sz="2800">
                          <a:latin typeface="Times New Roman" pitchFamily="18" charset="0"/>
                          <a:ea typeface="MS Mincho"/>
                          <a:cs typeface="Times New Roman" pitchFamily="18" charset="0"/>
                        </a:rPr>
                        <a:t> đã hướng con người tới những giá trị cao quý </a:t>
                      </a:r>
                      <a:r>
                        <a:rPr lang="vi-VN" sz="2800" i="1">
                          <a:latin typeface="Times New Roman" pitchFamily="18" charset="0"/>
                          <a:ea typeface="MS Mincho"/>
                          <a:cs typeface="Times New Roman" pitchFamily="18" charset="0"/>
                        </a:rPr>
                        <a:t>chân</a:t>
                      </a:r>
                      <a:r>
                        <a:rPr lang="vi-VN" sz="2800">
                          <a:latin typeface="Times New Roman" pitchFamily="18" charset="0"/>
                          <a:ea typeface="MS Mincho"/>
                          <a:cs typeface="Times New Roman" pitchFamily="18" charset="0"/>
                        </a:rPr>
                        <a:t>, </a:t>
                      </a:r>
                      <a:r>
                        <a:rPr lang="vi-VN" sz="2800" i="1">
                          <a:latin typeface="Times New Roman" pitchFamily="18" charset="0"/>
                          <a:ea typeface="MS Mincho"/>
                          <a:cs typeface="Times New Roman" pitchFamily="18" charset="0"/>
                        </a:rPr>
                        <a:t>thiện</a:t>
                      </a:r>
                      <a:r>
                        <a:rPr lang="vi-VN" sz="2800">
                          <a:latin typeface="Times New Roman" pitchFamily="18" charset="0"/>
                          <a:ea typeface="MS Mincho"/>
                          <a:cs typeface="Times New Roman" pitchFamily="18" charset="0"/>
                        </a:rPr>
                        <a:t>, </a:t>
                      </a:r>
                      <a:r>
                        <a:rPr lang="vi-VN" sz="2800" i="1">
                          <a:latin typeface="Times New Roman" pitchFamily="18" charset="0"/>
                          <a:ea typeface="MS Mincho"/>
                          <a:cs typeface="Times New Roman" pitchFamily="18" charset="0"/>
                        </a:rPr>
                        <a:t>mĩ </a:t>
                      </a:r>
                      <a:r>
                        <a:rPr lang="vi-VN" sz="2800">
                          <a:latin typeface="Times New Roman" pitchFamily="18" charset="0"/>
                          <a:ea typeface="MS Mincho"/>
                          <a:cs typeface="Times New Roman" pitchFamily="18" charset="0"/>
                        </a:rPr>
                        <a:t>nên sẽ luôn đứng vững trước sự sàng lọc của thời gian.</a:t>
                      </a:r>
                      <a:endParaRPr lang="en-US" sz="280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28662" y="1928812"/>
            <a:ext cx="11044237" cy="378565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sng" strike="noStrike" cap="none" normalizeH="0" baseline="0" smtClean="0">
                <a:ln>
                  <a:noFill/>
                </a:ln>
                <a:solidFill>
                  <a:srgbClr val="FF0000"/>
                </a:solidFill>
                <a:effectLst/>
                <a:latin typeface="Arial" pitchFamily="34" charset="0"/>
                <a:ea typeface="Times New Roman" pitchFamily="18" charset="0"/>
                <a:cs typeface="Arial" pitchFamily="34" charset="0"/>
              </a:rPr>
              <a:t>ĐỀ 1:</a:t>
            </a:r>
            <a:endParaRPr kumimoji="0" lang="en-US" sz="24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Câu 1. (8,0 điểm) </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Vich-to Huy-gô cho rằng: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“Con người sống không có tình thương cũng giống như vườn hoa không có ánh nắng mặt trời: không có gì đẹp đẽ và hữu ích có thể nảy nở trong đó được”.</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Suy nghĩ của em về ý kiến trên.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Câu 2. (12 điểm)</a:t>
            </a:r>
            <a:endPar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r>
              <a:rPr kumimoji="0" lang="vi-VN"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Nhà văn phải là người gắng đi tìm những hạt ngọc ẩn giấu trong bề sâu tâm hồn của con người.</a:t>
            </a: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r>
              <a:rPr kumimoji="0" lang="vi-VN"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(Nguyễn Minh Châu)</a:t>
            </a: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Anh/ chị </a:t>
            </a:r>
            <a:r>
              <a:rPr kumimoji="0" lang="vi-VN"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hiểu ý kiến trên như thế nào? Hãy làm sáng tỏ qua một tác phẩm văn học trong chương trình Ngữ văn</a:t>
            </a:r>
            <a:r>
              <a:rPr kumimoji="0" lang="en-US" sz="2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8.</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5" name="Rounded Rectangle 4"/>
          <p:cNvSpPr/>
          <p:nvPr/>
        </p:nvSpPr>
        <p:spPr>
          <a:xfrm>
            <a:off x="2535382" y="429491"/>
            <a:ext cx="7176654" cy="132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sz="2800" b="1" smtClean="0">
                <a:solidFill>
                  <a:srgbClr val="FF0000"/>
                </a:solidFill>
                <a:latin typeface="Times New Roman" pitchFamily="18" charset="0"/>
                <a:ea typeface="Times New Roman" pitchFamily="18" charset="0"/>
                <a:cs typeface="Times New Roman" pitchFamily="18" charset="0"/>
              </a:rPr>
              <a:t>CHUYÊN ĐỀ 4: MỘT SỐ ĐỀ MINH HỌA</a:t>
            </a:r>
            <a:endParaRPr lang="en-US" sz="2800" smtClean="0">
              <a:solidFill>
                <a:schemeClr val="tx1"/>
              </a:solidFill>
              <a:latin typeface="Times New Roman" pitchFamily="18" charset="0"/>
              <a:ea typeface="Times New Roman" pitchFamily="18" charset="0"/>
              <a:cs typeface="Times New Roman" pitchFamily="18" charset="0"/>
            </a:endParaRPr>
          </a:p>
          <a:p>
            <a:pPr lvl="0" algn="ctr" eaLnBrk="0" fontAlgn="base" hangingPunct="0">
              <a:spcBef>
                <a:spcPct val="0"/>
              </a:spcBef>
              <a:spcAft>
                <a:spcPct val="0"/>
              </a:spcAft>
            </a:pPr>
            <a:r>
              <a:rPr lang="en-US" sz="2800" b="1" smtClean="0">
                <a:solidFill>
                  <a:srgbClr val="FF0000"/>
                </a:solidFill>
                <a:latin typeface="Times New Roman" pitchFamily="18" charset="0"/>
                <a:ea typeface="Times New Roman" pitchFamily="18" charset="0"/>
                <a:cs typeface="Times New Roman" pitchFamily="18" charset="0"/>
              </a:rPr>
              <a:t>THI HỌC SINH GIỎI VĂN 8</a:t>
            </a:r>
            <a:endParaRPr lang="en-US" sz="2800" smtClean="0">
              <a:solidFill>
                <a:schemeClr val="tx1"/>
              </a:solidFill>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76237" y="241589"/>
            <a:ext cx="11815763" cy="6370975"/>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Lst>
            </a:pPr>
            <a:r>
              <a:rPr kumimoji="0" lang="en-US" sz="2400" b="1" i="0" u="sng" strike="noStrike" cap="none" normalizeH="0" baseline="0" smtClean="0">
                <a:ln>
                  <a:noFill/>
                </a:ln>
                <a:solidFill>
                  <a:srgbClr val="FF0000"/>
                </a:solidFill>
                <a:effectLst/>
                <a:latin typeface="Arial" pitchFamily="34" charset="0"/>
                <a:ea typeface="Times New Roman" pitchFamily="18" charset="0"/>
                <a:cs typeface="Arial" pitchFamily="34" charset="0"/>
              </a:rPr>
              <a:t>Câu</a:t>
            </a:r>
            <a:r>
              <a:rPr kumimoji="0" lang="en-US" sz="2400" b="1" i="0" u="sng" strike="noStrike" cap="none" normalizeH="0" smtClean="0">
                <a:ln>
                  <a:noFill/>
                </a:ln>
                <a:solidFill>
                  <a:srgbClr val="FF0000"/>
                </a:solidFill>
                <a:effectLst/>
                <a:latin typeface="Arial" pitchFamily="34" charset="0"/>
                <a:ea typeface="Times New Roman" pitchFamily="18" charset="0"/>
                <a:cs typeface="Arial" pitchFamily="34" charset="0"/>
              </a:rPr>
              <a:t> 1: </a:t>
            </a:r>
            <a:r>
              <a:rPr kumimoji="0" lang="en-US" sz="2400" b="1" i="0" u="none" strike="noStrike" cap="none" normalizeH="0" baseline="0" smtClean="0">
                <a:ln>
                  <a:noFill/>
                </a:ln>
                <a:solidFill>
                  <a:srgbClr val="0000FF"/>
                </a:solidFill>
                <a:effectLst/>
                <a:latin typeface="Arial" pitchFamily="34" charset="0"/>
                <a:ea typeface="Times New Roman" pitchFamily="18" charset="0"/>
                <a:cs typeface="Arial" pitchFamily="34" charset="0"/>
              </a:rPr>
              <a:t>Yêu cầu về kĩ năng:</a:t>
            </a:r>
            <a:r>
              <a:rPr kumimoji="0" lang="en-US" sz="24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Biết cách làm bài văn nghị luận xã hội. Bố cục và hệ thống ý sáng rõ. Biết vận dụng các thao tác  giải thích, bình luận, chứng minh. Hành văn trôi chảy. Lập luận chặt chẽ. Dẫn chứng chọn lọc, thuyết phục. Không mắc các lỗi diễn đạt, dùng từ, ngữ pháp, chính tả.</a:t>
            </a:r>
            <a:endParaRPr kumimoji="0" lang="en-US" sz="2400" b="1"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n-US" sz="2400" b="1" i="0" u="none" strike="noStrike" cap="none" normalizeH="0" baseline="0" smtClean="0">
                <a:ln>
                  <a:noFill/>
                </a:ln>
                <a:solidFill>
                  <a:srgbClr val="0000FF"/>
                </a:solidFill>
                <a:effectLst/>
                <a:latin typeface="Arial" pitchFamily="34" charset="0"/>
                <a:ea typeface="Times New Roman" pitchFamily="18" charset="0"/>
                <a:cs typeface="Arial" pitchFamily="34" charset="0"/>
              </a:rPr>
              <a:t>Yêu cầu về kiến thức</a:t>
            </a:r>
            <a:r>
              <a:rPr kumimoji="0" lang="en-US" sz="2400" b="0" i="0" u="none" strike="noStrike" cap="none" normalizeH="0" baseline="0" smtClean="0">
                <a:ln>
                  <a:noFill/>
                </a:ln>
                <a:solidFill>
                  <a:srgbClr val="0000FF"/>
                </a:solidFill>
                <a:effectLst/>
                <a:latin typeface="Arial" pitchFamily="34" charset="0"/>
                <a:ea typeface="Times New Roman" pitchFamily="18" charset="0"/>
                <a:cs typeface="Arial" pitchFamily="34" charset="0"/>
              </a:rPr>
              <a:t>: </a:t>
            </a:r>
            <a:r>
              <a:rPr kumimoji="0" lang="en-US" sz="24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Học sinh có thể trình bày bằng nhiều cách khác nhau nhưng cần đảm bảo các ý sau:</a:t>
            </a:r>
            <a:r>
              <a:rPr kumimoji="0" lang="en-US" sz="2400" b="0" i="0" u="none" strike="noStrike" cap="none" normalizeH="0" baseline="0" smtClean="0">
                <a:ln>
                  <a:noFill/>
                </a:ln>
                <a:solidFill>
                  <a:schemeClr val="tx1"/>
                </a:solidFill>
                <a:effectLst/>
                <a:latin typeface="Arial" pitchFamily="34" charset="0"/>
                <a:cs typeface="Arial" pitchFamily="34" charset="0"/>
              </a:rPr>
              <a:t> </a:t>
            </a:r>
          </a:p>
          <a:p>
            <a:r>
              <a:rPr lang="en-US" sz="2400" b="1" smtClean="0">
                <a:solidFill>
                  <a:srgbClr val="FF0000"/>
                </a:solidFill>
                <a:latin typeface="Arial" pitchFamily="34" charset="0"/>
                <a:cs typeface="Arial" pitchFamily="34" charset="0"/>
              </a:rPr>
              <a:t>* Giải thích.</a:t>
            </a:r>
            <a:endParaRPr lang="en-US" sz="2400" smtClean="0">
              <a:solidFill>
                <a:srgbClr val="FF0000"/>
              </a:solidFill>
              <a:latin typeface="Arial" pitchFamily="34" charset="0"/>
              <a:cs typeface="Arial" pitchFamily="34" charset="0"/>
            </a:endParaRPr>
          </a:p>
          <a:p>
            <a:r>
              <a:rPr lang="en-US" sz="2400" smtClean="0">
                <a:latin typeface="Arial" pitchFamily="34" charset="0"/>
                <a:cs typeface="Arial" pitchFamily="34" charset="0"/>
              </a:rPr>
              <a:t>+ Tình thương: Lòng nhân ái, cảm thông, chia sẻ, giúp đỡ người khác.</a:t>
            </a:r>
          </a:p>
          <a:p>
            <a:r>
              <a:rPr lang="en-US" sz="2400" smtClean="0">
                <a:latin typeface="Arial" pitchFamily="34" charset="0"/>
                <a:cs typeface="Arial" pitchFamily="34" charset="0"/>
              </a:rPr>
              <a:t>+ Vườn hoa: nơi nảy sinh, nơi hình thành cái tốt đẹp.</a:t>
            </a:r>
          </a:p>
          <a:p>
            <a:r>
              <a:rPr lang="en-US" sz="2400" smtClean="0">
                <a:latin typeface="Arial" pitchFamily="34" charset="0"/>
                <a:cs typeface="Arial" pitchFamily="34" charset="0"/>
              </a:rPr>
              <a:t> + Không ánh nắng mặt trời: không có ánh sáng, hơi ấm, không có nguồn sống. </a:t>
            </a:r>
          </a:p>
          <a:p>
            <a:r>
              <a:rPr lang="en-US" sz="2400" smtClean="0">
                <a:latin typeface="Arial" pitchFamily="34" charset="0"/>
                <a:cs typeface="Arial" pitchFamily="34" charset="0"/>
              </a:rPr>
              <a:t>+ Không có gì: sự phủ định hoàn toàn và triệt để.</a:t>
            </a:r>
          </a:p>
          <a:p>
            <a:r>
              <a:rPr lang="en-US" sz="2400" smtClean="0">
                <a:latin typeface="Arial" pitchFamily="34" charset="0"/>
                <a:cs typeface="Arial" pitchFamily="34" charset="0"/>
              </a:rPr>
              <a:t> + Đẹp đẽ và hữu ích: cái đẹp và cái tốt, cái thiện, cái có ích.</a:t>
            </a:r>
          </a:p>
          <a:p>
            <a:r>
              <a:rPr lang="en-US" sz="2400" smtClean="0">
                <a:latin typeface="Arial" pitchFamily="34" charset="0"/>
                <a:cs typeface="Arial" pitchFamily="34" charset="0"/>
              </a:rPr>
              <a:t> + Nảy nở: nảy sinh, tồn tại và phát triển </a:t>
            </a:r>
          </a:p>
          <a:p>
            <a:r>
              <a:rPr lang="en-US" sz="2400" smtClean="0">
                <a:latin typeface="Arial" pitchFamily="34" charset="0"/>
                <a:cs typeface="Arial" pitchFamily="34" charset="0"/>
              </a:rPr>
              <a:t>=&gt; Tóm lại, nếu không có tình thương thì cuộc sống của con người sẽ không thể có được những điều tốt đẹp và có ích. Nói cách khác, tình thương chính là thứ sẽ làm nảy sinh tất cả những điều tốt đẹp cho cuộc sống. </a:t>
            </a:r>
          </a:p>
          <a:p>
            <a:pPr marL="0" marR="0" lvl="0" indent="0" algn="l" defTabSz="914400" rtl="0" eaLnBrk="0" fontAlgn="base" latinLnBrk="0" hangingPunct="0">
              <a:lnSpc>
                <a:spcPct val="100000"/>
              </a:lnSpc>
              <a:spcBef>
                <a:spcPct val="0"/>
              </a:spcBef>
              <a:spcAft>
                <a:spcPct val="0"/>
              </a:spcAft>
              <a:buClrTx/>
              <a:buSzTx/>
              <a:tabLst>
                <a:tab pos="114300" algn="l"/>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401782"/>
            <a:ext cx="10875818" cy="5539978"/>
          </a:xfrm>
          <a:prstGeom prst="rect">
            <a:avLst/>
          </a:prstGeom>
          <a:solidFill>
            <a:schemeClr val="accent6"/>
          </a:solidFill>
        </p:spPr>
        <p:txBody>
          <a:bodyPr wrap="square" rtlCol="0">
            <a:spAutoFit/>
          </a:bodyPr>
          <a:lstStyle/>
          <a:p>
            <a:r>
              <a:rPr lang="en-US" smtClean="0">
                <a:solidFill>
                  <a:srgbClr val="0000FF"/>
                </a:solidFill>
              </a:rPr>
              <a:t> </a:t>
            </a:r>
            <a:r>
              <a:rPr lang="en-US" sz="2400" b="1" smtClean="0">
                <a:solidFill>
                  <a:srgbClr val="FF0000"/>
                </a:solidFill>
                <a:latin typeface="Times New Roman" pitchFamily="18" charset="0"/>
                <a:cs typeface="Times New Roman" pitchFamily="18" charset="0"/>
              </a:rPr>
              <a:t>*  Bình luận</a:t>
            </a:r>
            <a:r>
              <a:rPr lang="en-US" sz="2400" smtClean="0">
                <a:solidFill>
                  <a:srgbClr val="FF0000"/>
                </a:solidFill>
                <a:latin typeface="Times New Roman" pitchFamily="18" charset="0"/>
                <a:cs typeface="Times New Roman" pitchFamily="18" charset="0"/>
              </a:rPr>
              <a:t>.</a:t>
            </a:r>
          </a:p>
          <a:p>
            <a:r>
              <a:rPr lang="en-US" sz="2400" b="1" smtClean="0">
                <a:latin typeface="Times New Roman" pitchFamily="18" charset="0"/>
                <a:cs typeface="Times New Roman" pitchFamily="18" charset="0"/>
              </a:rPr>
              <a:t>1. Vai trò của tình thương trong cuộc sống  </a:t>
            </a:r>
            <a:endParaRPr lang="en-US" sz="2400" smtClean="0">
              <a:latin typeface="Times New Roman" pitchFamily="18" charset="0"/>
              <a:cs typeface="Times New Roman" pitchFamily="18" charset="0"/>
            </a:endParaRPr>
          </a:p>
          <a:p>
            <a:r>
              <a:rPr lang="en-US" sz="2400" smtClean="0">
                <a:latin typeface="Times New Roman" pitchFamily="18" charset="0"/>
                <a:cs typeface="Times New Roman" pitchFamily="18" charset="0"/>
              </a:rPr>
              <a:t>- Trong cuộc sống, bên cạnh những người may mắn và hạnh phúc, còn có rất nhiều người gặp cảnh đau khổ, bất hạnh, luôn cần sự sẻ chia, giúp đỡ, cần tình thương yêu.</a:t>
            </a:r>
          </a:p>
          <a:p>
            <a:r>
              <a:rPr lang="en-US" sz="2400" smtClean="0">
                <a:latin typeface="Times New Roman" pitchFamily="18" charset="0"/>
                <a:cs typeface="Times New Roman" pitchFamily="18" charset="0"/>
              </a:rPr>
              <a:t> - Nếu thiếu tình thương, con người sẽ không thể làm được những điều tốt đẹp, hữu ích cho người khác: không biết quan tâm, giúp đỡ, chia sẻ và đồng cảm với người khác lúc họ gặp khó khăn, hoạn nạn; thậm chí còn làm những điều xấu xa, tàn ác khiến người khác phải chịu mất mát, đau khổ.</a:t>
            </a:r>
          </a:p>
          <a:p>
            <a:r>
              <a:rPr lang="en-US" sz="2400" smtClean="0">
                <a:latin typeface="Times New Roman" pitchFamily="18" charset="0"/>
                <a:cs typeface="Times New Roman" pitchFamily="18" charset="0"/>
              </a:rPr>
              <a:t> - Khi thiếu tình thương, con người cũng không thể tạo ra và gìn giữ được điều tốt đẹp cho chính mình (biến thành người vô cảm, tàn nhẫn và ích kỉ, xấu xa) và cho người khác. </a:t>
            </a:r>
          </a:p>
          <a:p>
            <a:r>
              <a:rPr lang="en-US" sz="2400" smtClean="0">
                <a:latin typeface="Times New Roman" pitchFamily="18" charset="0"/>
                <a:cs typeface="Times New Roman" pitchFamily="18" charset="0"/>
              </a:rPr>
              <a:t>- Ngược lại, con người có tình thương tạo ra nhiều điều tốt đẹp: Sự đồng cảm, chia sẻ; sự bao dung,... Nói khác đi, tình thương là nền tảng nuôi dưỡng cho những phẩm chất, tình cảm, suy nghĩ tốt đẹp khác của con người. </a:t>
            </a:r>
          </a:p>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42913" y="657224"/>
            <a:ext cx="11372850" cy="4524315"/>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4300" algn="l"/>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Đánh giá:</a:t>
            </a:r>
            <a:endParaRPr kumimoji="0" lang="en-US" sz="24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Trong câu nói, Huy-gô có cái nhìn đầy tính nhân văn, vừa rất mực tin yêu cuộc sống vừa tỉnh táo, sâu sắc.</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 Trong xã hội ngày nay, có nhiều người biết mở rộng vòng tay yêu thương và nhân ái làm sáng ngời truyền thống “tương thân tương ái”, “thương người như thể thương thân”, “lá lành đùm lá rách” của dân tộc... Những người như thế đáng được ngợi ca và tôn vinh. </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 Song bên cạnh đó, vẫn còn có bao kẻ vô tâm, vô cảm, ích kỉ và xấu xa, độc ác để thỏa mãn những dục vọng tầm thường, đê hèn. Chúng phải bị lên án và trừng trị nghiêm khắc.</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1" i="0" u="none"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Bài học.</a:t>
            </a:r>
            <a:endParaRPr kumimoji="0" lang="en-US" sz="2400" b="0" i="0" u="none" strike="noStrike" cap="none" normalizeH="0" baseline="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Cuộc sống chỉ trở nên tốt đẹp và có ý nghĩa khi con người biết yêu thương, chia sẻ, cảm thông với những số phận bất hạnh </a:t>
            </a:r>
          </a:p>
          <a:p>
            <a:pPr marL="0" marR="0" lvl="0" indent="0" algn="l" defTabSz="914400" rtl="0" eaLnBrk="0" fontAlgn="base" latinLnBrk="0" hangingPunct="0">
              <a:lnSpc>
                <a:spcPct val="100000"/>
              </a:lnSpc>
              <a:spcBef>
                <a:spcPct val="0"/>
              </a:spcBef>
              <a:spcAft>
                <a:spcPct val="0"/>
              </a:spcAft>
              <a:buClrTx/>
              <a:buSzTx/>
              <a:buFontTx/>
              <a:buNone/>
              <a:tabLst>
                <a:tab pos="114300" algn="l"/>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Hãy yêu thương người khác. Đó là cách chăm sóc khu vườn tâm hồn của mỗi người.</a:t>
            </a: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p:cNvSpPr>
            <a:spLocks noChangeArrowheads="1"/>
          </p:cNvSpPr>
          <p:nvPr/>
        </p:nvSpPr>
        <p:spPr bwMode="auto">
          <a:xfrm>
            <a:off x="512618" y="0"/>
            <a:ext cx="11166763" cy="652486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469900" algn="l"/>
              </a:tabLst>
            </a:pPr>
            <a:r>
              <a:rPr lang="en-US" sz="2400" b="1" u="sng" smtClean="0">
                <a:solidFill>
                  <a:srgbClr val="FF0000"/>
                </a:solidFill>
                <a:latin typeface="Arial" pitchFamily="34" charset="0"/>
                <a:ea typeface="Times New Roman" pitchFamily="18" charset="0"/>
                <a:cs typeface="Arial" pitchFamily="34" charset="0"/>
              </a:rPr>
              <a:t>Câu 2: </a:t>
            </a:r>
            <a:r>
              <a:rPr kumimoji="0" lang="pt-BR" sz="2000" b="1" u="none" strike="noStrike" cap="none" normalizeH="0" baseline="0" smtClean="0">
                <a:ln>
                  <a:noFill/>
                </a:ln>
                <a:solidFill>
                  <a:srgbClr val="0000FF"/>
                </a:solidFill>
                <a:effectLst/>
                <a:latin typeface="Arial" pitchFamily="34" charset="0"/>
                <a:ea typeface="Times New Roman" pitchFamily="18" charset="0"/>
                <a:cs typeface="Arial" pitchFamily="34" charset="0"/>
              </a:rPr>
              <a:t>I. Mở bài</a:t>
            </a:r>
            <a:r>
              <a:rPr kumimoji="0" lang="pt-BR" sz="2000" b="0" u="none" strike="noStrike" cap="none" normalizeH="0" baseline="0" smtClean="0">
                <a:ln>
                  <a:noFill/>
                </a:ln>
                <a:solidFill>
                  <a:srgbClr val="0000FF"/>
                </a:solidFill>
                <a:effectLst/>
                <a:latin typeface="Arial" pitchFamily="34" charset="0"/>
                <a:ea typeface="Times New Roman" pitchFamily="18" charset="0"/>
                <a:cs typeface="Arial" pitchFamily="34" charset="0"/>
              </a:rPr>
              <a:t>:</a:t>
            </a:r>
            <a:endParaRPr kumimoji="0" lang="en-US" sz="2000" b="0" u="none" strike="noStrike" cap="none" normalizeH="0" baseline="0" smtClean="0">
              <a:ln>
                <a:noFill/>
              </a:ln>
              <a:solidFill>
                <a:srgbClr val="0000FF"/>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vi-VN" sz="2000" b="0" u="none" strike="noStrike" cap="none" normalizeH="0" baseline="0" smtClean="0">
                <a:ln>
                  <a:noFill/>
                </a:ln>
                <a:solidFill>
                  <a:schemeClr val="tx1"/>
                </a:solidFill>
                <a:effectLst/>
                <a:latin typeface="Arial" pitchFamily="34" charset="0"/>
                <a:ea typeface="Calibri" pitchFamily="34" charset="0"/>
                <a:cs typeface="Arial" pitchFamily="34" charset="0"/>
              </a:rPr>
              <a:t>Huy gô từng nói: Có một cảnh tượng rộng lớn hơn đại dương đó là bầu trời, có một cảnh tượng rộng lớn hơn bầu trời đó là thế giới tâm hồn con người. Có thể nói, thế giới tâm hồn con người đầy phức tạp và bí ẩn bởi mỗi người là một tiểu vũ trụ riêng không lặp lại bao giờ. Cho nên, thiên chức của nhà văn là suốt đời đi tìm những hạt ngọc ẩn giấu bên trong tâm hồn con người, cũng từ đó cho người đọc một bài học về sự trông nhìn và thưởng thức. </a:t>
            </a:r>
            <a:endParaRPr kumimoji="0" lang="en-US" sz="2000" b="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u="none" strike="noStrike" cap="none" normalizeH="0" baseline="0" smtClean="0">
                <a:ln>
                  <a:noFill/>
                </a:ln>
                <a:solidFill>
                  <a:schemeClr val="tx1"/>
                </a:solidFill>
                <a:effectLst/>
                <a:latin typeface="Arial" pitchFamily="34" charset="0"/>
                <a:ea typeface="Times New Roman" pitchFamily="18" charset="0"/>
                <a:cs typeface="Arial" pitchFamily="34" charset="0"/>
              </a:rPr>
              <a:t> - Chính vì vậy, bàn về thiên chức của nhà văn, Nguyễn Minh Châu khẳng định: </a:t>
            </a:r>
            <a:r>
              <a:rPr kumimoji="0" lang="vi-VN" sz="2000" b="0" u="none" strike="noStrike" cap="none" normalizeH="0" baseline="0" smtClean="0">
                <a:ln>
                  <a:noFill/>
                </a:ln>
                <a:solidFill>
                  <a:schemeClr val="tx1"/>
                </a:solidFill>
                <a:effectLst/>
                <a:latin typeface="Arial" pitchFamily="34" charset="0"/>
                <a:ea typeface="Times New Roman" pitchFamily="18" charset="0"/>
                <a:cs typeface="Arial" pitchFamily="34" charset="0"/>
              </a:rPr>
              <a:t>Nhà văn phải là người gắng đi tìm những hạt ngọc ẩn giấu trong bề sâu tâm hồn của con người.</a:t>
            </a:r>
            <a:endParaRPr kumimoji="0" lang="en-US" sz="2000" b="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69900" algn="l"/>
              </a:tabLst>
            </a:pPr>
            <a:r>
              <a:rPr kumimoji="0" lang="pt-BR" sz="2000" b="0" u="none" strike="noStrike" cap="none" normalizeH="0" baseline="0" smtClean="0">
                <a:ln>
                  <a:noFill/>
                </a:ln>
                <a:solidFill>
                  <a:schemeClr val="tx1"/>
                </a:solidFill>
                <a:effectLst/>
                <a:latin typeface="Arial" pitchFamily="34" charset="0"/>
                <a:ea typeface="Times New Roman" pitchFamily="18" charset="0"/>
                <a:cs typeface="Arial" pitchFamily="34" charset="0"/>
              </a:rPr>
              <a:t>Truyện ngắn “Lão Hạc” của Nam Cao là một minh chứng tiêu biểu, góp phần làm sáng tỏ nhận định trên.</a:t>
            </a:r>
          </a:p>
          <a:p>
            <a:r>
              <a:rPr lang="pt-BR" sz="2000" b="1" smtClean="0">
                <a:solidFill>
                  <a:srgbClr val="0000FF"/>
                </a:solidFill>
                <a:latin typeface="Arial" pitchFamily="34" charset="0"/>
                <a:cs typeface="Arial" pitchFamily="34" charset="0"/>
              </a:rPr>
              <a:t>II. Thân bài</a:t>
            </a:r>
            <a:endParaRPr lang="en-US" sz="2000" smtClean="0">
              <a:solidFill>
                <a:srgbClr val="0000FF"/>
              </a:solidFill>
              <a:latin typeface="Arial" pitchFamily="34" charset="0"/>
              <a:cs typeface="Arial" pitchFamily="34" charset="0"/>
            </a:endParaRPr>
          </a:p>
          <a:p>
            <a:r>
              <a:rPr lang="pt-BR" sz="2000" b="1" smtClean="0">
                <a:solidFill>
                  <a:srgbClr val="FF0000"/>
                </a:solidFill>
                <a:latin typeface="Arial" pitchFamily="34" charset="0"/>
                <a:cs typeface="Arial" pitchFamily="34" charset="0"/>
              </a:rPr>
              <a:t>1. Giải thích:</a:t>
            </a:r>
            <a:endParaRPr lang="en-US" sz="2000" smtClean="0">
              <a:solidFill>
                <a:srgbClr val="FF0000"/>
              </a:solidFill>
              <a:latin typeface="Arial" pitchFamily="34" charset="0"/>
              <a:cs typeface="Arial" pitchFamily="34" charset="0"/>
            </a:endParaRPr>
          </a:p>
          <a:p>
            <a:r>
              <a:rPr lang="en-US" sz="2000" smtClean="0">
                <a:latin typeface="Arial" pitchFamily="34" charset="0"/>
                <a:cs typeface="Arial" pitchFamily="34" charset="0"/>
              </a:rPr>
              <a:t>- Những hạt ngọc ẩn dấu trong bề sâu tâm hồn con ng</a:t>
            </a:r>
            <a:r>
              <a:rPr lang="vi-VN" sz="2000" smtClean="0">
                <a:latin typeface="Arial" pitchFamily="34" charset="0"/>
                <a:cs typeface="Arial" pitchFamily="34" charset="0"/>
              </a:rPr>
              <a:t>ười – là nét đẹp khuất lấp, ẩn sâu trong tâm hồn con người mà ta mới nhìn không thể thấy được, thường ẩn mình trong bề ngoài thô kệch, xấu xí….</a:t>
            </a:r>
            <a:endParaRPr lang="en-US" sz="2000" smtClean="0">
              <a:latin typeface="Arial" pitchFamily="34" charset="0"/>
              <a:cs typeface="Arial" pitchFamily="34" charset="0"/>
            </a:endParaRPr>
          </a:p>
          <a:p>
            <a:r>
              <a:rPr lang="en-US" sz="2000" smtClean="0">
                <a:latin typeface="Arial" pitchFamily="34" charset="0"/>
                <a:cs typeface="Arial" pitchFamily="34" charset="0"/>
              </a:rPr>
              <a:t>+ Vẻ đẹp ấy là vẻ đẹp của một tình yêu th</a:t>
            </a:r>
            <a:r>
              <a:rPr lang="vi-VN" sz="2000" smtClean="0">
                <a:latin typeface="Arial" pitchFamily="34" charset="0"/>
                <a:cs typeface="Arial" pitchFamily="34" charset="0"/>
              </a:rPr>
              <a:t>ương gia đình, yêu thương chồng con.</a:t>
            </a:r>
            <a:endParaRPr lang="en-US" sz="2000" smtClean="0">
              <a:latin typeface="Arial" pitchFamily="34" charset="0"/>
              <a:cs typeface="Arial" pitchFamily="34" charset="0"/>
            </a:endParaRPr>
          </a:p>
          <a:p>
            <a:r>
              <a:rPr lang="en-US" sz="2000" smtClean="0">
                <a:latin typeface="Arial" pitchFamily="34" charset="0"/>
                <a:cs typeface="Arial" pitchFamily="34" charset="0"/>
              </a:rPr>
              <a:t>+ Đó là vẻ đẹp của một nhân cách sống, một khát khao sống, nghị lực sống cao đẹp.</a:t>
            </a:r>
          </a:p>
          <a:p>
            <a:r>
              <a:rPr lang="en-US" sz="2000" smtClean="0">
                <a:latin typeface="Arial" pitchFamily="34" charset="0"/>
                <a:cs typeface="Arial" pitchFamily="34" charset="0"/>
              </a:rPr>
              <a:t>- Cả ý kiến khẳng định: Những vẻ đẹp ấy trong văn học thường rất bình dị, th</a:t>
            </a:r>
            <a:r>
              <a:rPr lang="vi-VN" sz="2000" smtClean="0">
                <a:latin typeface="Arial" pitchFamily="34" charset="0"/>
                <a:cs typeface="Arial" pitchFamily="34" charset="0"/>
              </a:rPr>
              <a:t>ường bị khuất lấp đi sau những cuộc đời, những số phận, những hoàn cảnh bất hạnh. Nhiêm vụ của nhà văn là phải phát hiện, khám phá ra điều đó để nó luôn đẹp đẽ, s</a:t>
            </a:r>
            <a:r>
              <a:rPr lang="en-US" sz="2000" smtClean="0">
                <a:latin typeface="Arial" pitchFamily="34" charset="0"/>
                <a:cs typeface="Arial" pitchFamily="34" charset="0"/>
              </a:rPr>
              <a:t>á</a:t>
            </a:r>
            <a:r>
              <a:rPr lang="vi-VN" sz="2000" smtClean="0">
                <a:latin typeface="Arial" pitchFamily="34" charset="0"/>
                <a:cs typeface="Arial" pitchFamily="34" charset="0"/>
              </a:rPr>
              <a:t>ng trong như những hạt ngọc.</a:t>
            </a:r>
            <a:endParaRPr lang="en-US" sz="200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69900" algn="l"/>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
          <p:cNvSpPr>
            <a:spLocks noChangeArrowheads="1"/>
          </p:cNvSpPr>
          <p:nvPr/>
        </p:nvSpPr>
        <p:spPr bwMode="auto">
          <a:xfrm>
            <a:off x="301770" y="0"/>
            <a:ext cx="11472862" cy="655564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69900" algn="l"/>
              </a:tabLst>
            </a:pPr>
            <a:r>
              <a:rPr kumimoji="0" lang="pt-BR" sz="2000" b="1" i="0" u="none" strike="noStrike" cap="none" normalizeH="0" baseline="0" smtClean="0">
                <a:ln>
                  <a:noFill/>
                </a:ln>
                <a:solidFill>
                  <a:srgbClr val="FF0000"/>
                </a:solidFill>
                <a:effectLst/>
                <a:latin typeface="Arial" pitchFamily="34" charset="0"/>
                <a:ea typeface="Times New Roman" pitchFamily="18" charset="0"/>
                <a:cs typeface="Arial" pitchFamily="34" charset="0"/>
              </a:rPr>
              <a:t>2. Bàn luận</a:t>
            </a:r>
            <a:endParaRPr kumimoji="0" lang="en-US" sz="20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Đó là một ý kiến đúng đắn khi đánh giá về thiên chức của nhà văn, chức năng của văn học.</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Bởi vì:</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Xuất phát từ chức năng của văn học: Văn học là nhân học nên văn học luôn muốn hướng con người đến những gì cao đẹp nhất. </a:t>
            </a:r>
            <a:r>
              <a:rPr kumimoji="0" lang="vi-VN" sz="2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Thế giới tâm hồn con người phong phú, cao đẹp  nhưng không dễ nhận ra. Vì vậy, nhà văn, bằng năng lực của mình cần khám phá, phát hiện và đưa cái đẹp ấy vào tác phẩm nghệ thuật, giúp người đọc rung động, cảm nhận và hướng tới chân, thiện, mĩ. </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Thực tế những tác phẩm văn học có giá trị đều là những tác phẩm mà nhà văn đã phát hiện và khám phá ra vẻ đẹp khuất lấp, ẩn sâu trong tâm hồn con người, như....Trong đó, không thể không kể đến...</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1" i="0" u="none" strike="noStrike" cap="none" normalizeH="0" baseline="0" smtClean="0">
                <a:ln>
                  <a:noFill/>
                </a:ln>
                <a:solidFill>
                  <a:srgbClr val="FF0000"/>
                </a:solidFill>
                <a:effectLst/>
                <a:latin typeface="Arial" pitchFamily="34" charset="0"/>
                <a:ea typeface="Times New Roman" pitchFamily="18" charset="0"/>
                <a:cs typeface="Arial" pitchFamily="34" charset="0"/>
              </a:rPr>
              <a:t>3. Chứng minh:</a:t>
            </a:r>
            <a:endParaRPr kumimoji="0" lang="en-US" sz="20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1" i="0" u="none" strike="noStrike" cap="none" normalizeH="0" baseline="0" smtClean="0">
                <a:ln>
                  <a:noFill/>
                </a:ln>
                <a:solidFill>
                  <a:srgbClr val="FF0000"/>
                </a:solidFill>
                <a:effectLst/>
                <a:latin typeface="Arial" pitchFamily="34" charset="0"/>
                <a:ea typeface="Times New Roman" pitchFamily="18" charset="0"/>
                <a:cs typeface="Arial" pitchFamily="34" charset="0"/>
              </a:rPr>
              <a:t>3.1. Giới thiệu vài nét về tác giả và tác phẩm</a:t>
            </a:r>
            <a:endParaRPr kumimoji="0" lang="en-US" sz="20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Nam Cao được đánh giá là nhà văn hiện thực xuất sắc trước cách mạng (1930- 1945), là bậc thầy của truyện ngắn Việt Nam, chuyên viết về người nông dân và tri thức nghèo.</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000" b="0" i="0" u="none" strike="noStrike" cap="none" normalizeH="0" baseline="0" smtClean="0">
                <a:ln>
                  <a:noFill/>
                </a:ln>
                <a:solidFill>
                  <a:schemeClr val="tx1"/>
                </a:solidFill>
                <a:effectLst/>
                <a:latin typeface="Arial" pitchFamily="34" charset="0"/>
                <a:ea typeface="Calibri" pitchFamily="34" charset="0"/>
                <a:cs typeface="Arial" pitchFamily="34" charset="0"/>
              </a:rPr>
              <a:t>- “Lão Hạc” sáng tác năm 1943, là truyện ngắn xuất sắc của Nam Cao viết về đề tài người nông dân. Qua cuộc đời và nhân phẩm của Lão Hạc- nhân vật chính, tác giả đã thể hiện sự chân thực và cảm động về số phận đau thương của người nông dân trong xã hội phong kiến cũ và ca ngợi những phẩm chất cao quý của họ.</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pt-BR" sz="2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vi-VN" sz="2000" b="0" i="0" u="none" strike="noStrike" cap="none" normalizeH="0" baseline="0" smtClean="0">
                <a:ln>
                  <a:noFill/>
                </a:ln>
                <a:solidFill>
                  <a:schemeClr val="tx1"/>
                </a:solidFill>
                <a:effectLst/>
                <a:latin typeface="Arial" pitchFamily="34" charset="0"/>
                <a:ea typeface="Calibri" pitchFamily="34" charset="0"/>
                <a:cs typeface="Arial" pitchFamily="34" charset="0"/>
              </a:rPr>
              <a:t>Trong truyện ngắn “Lão Hạc” nhà văn Nam Cao đã </a:t>
            </a:r>
            <a:r>
              <a:rPr kumimoji="0" lang="vi-VN" sz="2000" b="0" i="0" u="none" strike="noStrike" cap="none" normalizeH="0" baseline="0" smtClean="0">
                <a:ln>
                  <a:noFill/>
                </a:ln>
                <a:solidFill>
                  <a:srgbClr val="000000"/>
                </a:solidFill>
                <a:effectLst/>
                <a:latin typeface="Arial" pitchFamily="34" charset="0"/>
                <a:ea typeface="Calibri" pitchFamily="34" charset="0"/>
                <a:cs typeface="Arial" pitchFamily="34" charset="0"/>
              </a:rPr>
              <a:t>giúp người đọc khám phá và rung động trước những “vẻ đẹp khuất lấp” của những con người lam lũ, đói khổ, đặc biệt là nhân vật </a:t>
            </a:r>
            <a:r>
              <a:rPr kumimoji="0" lang="vi-VN" sz="2000" b="0" i="0" u="none" strike="noStrike" cap="none" normalizeH="0" baseline="0" smtClean="0">
                <a:ln>
                  <a:noFill/>
                </a:ln>
                <a:solidFill>
                  <a:schemeClr val="tx1"/>
                </a:solidFill>
                <a:effectLst/>
                <a:latin typeface="Arial" pitchFamily="34" charset="0"/>
                <a:ea typeface="Calibri" pitchFamily="34" charset="0"/>
                <a:cs typeface="Arial" pitchFamily="34" charset="0"/>
              </a:rPr>
              <a:t> lão Hạc và ông giáo.</a:t>
            </a:r>
            <a:endParaRPr kumimoji="0" lang="vi-VN" sz="20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ChangeArrowheads="1"/>
          </p:cNvSpPr>
          <p:nvPr/>
        </p:nvSpPr>
        <p:spPr bwMode="auto">
          <a:xfrm>
            <a:off x="207818" y="117693"/>
            <a:ext cx="11804072" cy="674030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69900" algn="l"/>
              </a:tabLst>
            </a:pPr>
            <a:r>
              <a:rPr kumimoji="0" lang="pt-BR" sz="2400" b="1"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3.2. Chứng minh</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400" b="1"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a. Luận điểm 1: </a:t>
            </a:r>
            <a:r>
              <a:rPr kumimoji="0" lang="vi-VN" sz="24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Nhà văn Nam Cao đã gắng tìm và phát hiện ra hạt ngọc ẩn giấu trong bề sâu tâm hồn của những người nông dân nghèo</a:t>
            </a:r>
            <a:r>
              <a:rPr kumimoji="0" lang="vi-VN" sz="2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Lão Hạc là nhân vật chính của truyện. Đó là một người nông dân cả cuộc đời vật lộn trong đói nghèo và cô đơn, chết vật vã đớn đau. </a:t>
            </a: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Nhưng không, Lão Hạc vẫn giữ được vẹn nguyên tâm hồn dào dạt yêu thương đáng quý, đáng trọng của người nông dân và cả sự tự trọng cao đẹp của mình.</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400" b="1"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Luận cứ 1</a:t>
            </a:r>
            <a:r>
              <a:rPr kumimoji="0" lang="vi-VN" sz="2400" b="0"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a:t>
            </a:r>
            <a:r>
              <a:rPr kumimoji="0" lang="vi-VN" sz="2400" b="1"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Lão là người cha yêu thương con rất mực, giàu đức hi sinh</a:t>
            </a:r>
            <a:r>
              <a:rPr kumimoji="0" lang="vi-VN" sz="2400" b="0"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  </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Vì thương con, lão chấp nhận đối mặt với cô đơn, với tuổi già để con ra đi cho thỏa chí. </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Con đi rồi, lão dồn cả yêu thương vào con chó Vàng. Đừng nghĩ đơn giản rằng lão cưng chiều “cậu” Vàng vì đó là con chó khôn, chó đẹp. Điều quan trọng nhất khiến lão yêu quý con Vàng đến mức chia với nó từng cái ăn, cho nó ăn vào bát như người, rồi đến lúc nó chết lão quằn quại, đau đớn,... là bởi con chó là kỉ vật duy nhất mà con trai lão để lại. Nhìn con chó, lão tưởng như được thấy con mình.</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69900" algn="l"/>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Không chỉ vậy, lão thương con đến độ chấp nhận cái đói, rồi cả cái chết chứ không chịu bán đi mảnh vườn của con. Nếu lão bán mảnh vườn, ắt lão sẽ đủ ăn tiêu để vượt qua thời khốn khó. Nhưng lão lại lo khi con trai về không có đất sinh sống làm ăn. Vậy là lão đã nhận lấy cái chết rồi nhờ ông giáo giữ đất cho con. Chao ôi! Tình yêu thương con của lão thật cảm động biết mấy!</a:t>
            </a:r>
            <a:endParaRPr kumimoji="0" lang="vi-VN" sz="2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ChangeArrowheads="1"/>
          </p:cNvSpPr>
          <p:nvPr/>
        </p:nvSpPr>
        <p:spPr bwMode="auto">
          <a:xfrm>
            <a:off x="166255" y="117693"/>
            <a:ext cx="11790218" cy="6740307"/>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Luận cứ 2</a:t>
            </a:r>
            <a:r>
              <a:rPr kumimoji="0" lang="vi-VN" sz="2400" b="0"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a:t>
            </a:r>
            <a:r>
              <a:rPr kumimoji="0" lang="vi-VN" sz="2400" b="1"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Lão Hạc còn là một người sống đầy tự trọng</a:t>
            </a:r>
            <a:r>
              <a:rPr kumimoji="0" lang="vi-VN" sz="2400" b="0"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 .</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Với sự giúp đỡ của ông giáo (mà cũng có gì đâu, đó chỉ là củ khoai, củ sắn) lão “từ chối gần như hách dịch" khiến ông giáo nhiều khi cũng chạnh lòng. Binh Tư ngỡ rằng lão xin bả để ăn trộm chó “lão cũng ra phết đấy chứ chẳng vừa đâu”. Đến lượt ông giáo cũng nghi ngờ: "con người đáng kính ấy bây giờ cũng theo gót Binh Tư để có ăn ư? cuộc đời quả thật cứ mỗi ngày một thêm đáng buồn”. Nhưng cuối cùng tất cả đều ngỡ ngàng, sửng sốt trước cái chết đột ngột của lão. </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Hay còn cách khác: lão có thể bán quách mảnh vườn đi. Nhưng lão lại nghĩ rằng đó là mảnh vườn của con lão. Và lão đã thà chết chứ không ăn của con!</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Lòng tự trọng của lão Hạc rực sáng nhất ngay khi thân xác lão đau đớn nhất. Lão đã chọn cái chết, một cái chết khốc liệt để tâm hồn mình được trong sạch, được trọn vẹn tình nghĩa với tất thảy mọi người - kể cả với con chó Vàng tội nghiệp. Nhưng còn một chi tiết khác cũng cảm động vô cùng. Lão đã tính toán để ngay cả khi chết đi rồi cũng không làm phiền đến mọi người: lão đã gửi ông giáo mấy chục đồng bạc, định khi mình nằm xuống thì nhờ ông giáo lo liệu ma chay khỏi làm phiền hàng xóm! Hỡi ôi lão Hạc!</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vi-VN" sz="2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&gt; Trong cái đói, vì miếng ăn, người ta có thể tàn nhẫn, dã man, thậm chí mất hết nhân tính. Nhưng đáng trọng thay lão Hạc, lão không chỉ giữ được tình thương tươi mát mà còn giữ được lòng tự trọng vàng đá của mình.</a:t>
            </a:r>
            <a:endParaRPr kumimoji="0" lang="vi-VN" sz="24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0144" y="196333"/>
            <a:ext cx="8820108" cy="461665"/>
          </a:xfrm>
          <a:prstGeom prst="rect">
            <a:avLst/>
          </a:prstGeom>
        </p:spPr>
        <p:txBody>
          <a:bodyPr wrap="none">
            <a:spAutoFit/>
          </a:bodyPr>
          <a:lstStyle/>
          <a:p>
            <a:pPr lvl="0" algn="ctr" eaLnBrk="0" fontAlgn="base" hangingPunct="0">
              <a:spcBef>
                <a:spcPct val="0"/>
              </a:spcBef>
              <a:spcAft>
                <a:spcPct val="0"/>
              </a:spcAft>
            </a:pPr>
            <a:r>
              <a:rPr lang="en-US" sz="2400" b="1" smtClean="0">
                <a:solidFill>
                  <a:srgbClr val="FF0000"/>
                </a:solidFill>
                <a:latin typeface="Times New Roman" pitchFamily="18" charset="0"/>
                <a:ea typeface="Times New Roman" pitchFamily="18" charset="0"/>
                <a:cs typeface="Times New Roman" pitchFamily="18" charset="0"/>
              </a:rPr>
              <a:t>CHUYÊN ĐỀ I: HƯỚNG DẪN LÀM BÀI CẢM THỤ VĂN HỌC</a:t>
            </a:r>
            <a:endParaRPr lang="en-US" sz="2400" smtClean="0">
              <a:solidFill>
                <a:srgbClr val="FF0000"/>
              </a:solidFill>
              <a:latin typeface="Times New Roman" pitchFamily="18" charset="0"/>
              <a:cs typeface="Times New Roman" pitchFamily="18" charset="0"/>
            </a:endParaRPr>
          </a:p>
        </p:txBody>
      </p:sp>
      <p:sp>
        <p:nvSpPr>
          <p:cNvPr id="5" name="Rectangle 4"/>
          <p:cNvSpPr/>
          <p:nvPr/>
        </p:nvSpPr>
        <p:spPr>
          <a:xfrm>
            <a:off x="1274617" y="459801"/>
            <a:ext cx="9573491" cy="1292662"/>
          </a:xfrm>
          <a:prstGeom prst="rect">
            <a:avLst/>
          </a:prstGeom>
        </p:spPr>
        <p:txBody>
          <a:bodyPr wrap="square">
            <a:spAutoFit/>
          </a:bodyPr>
          <a:lstStyle/>
          <a:p>
            <a:r>
              <a:rPr lang="en-US" sz="2400" b="1" smtClean="0">
                <a:solidFill>
                  <a:srgbClr val="0000FF"/>
                </a:solidFill>
                <a:latin typeface="Times New Roman" pitchFamily="18" charset="0"/>
                <a:cs typeface="Times New Roman" pitchFamily="18" charset="0"/>
              </a:rPr>
              <a:t>1. Cảm thụ thơ văn là gì?</a:t>
            </a:r>
            <a:endParaRPr lang="en-US" sz="2400" smtClean="0">
              <a:solidFill>
                <a:srgbClr val="0000FF"/>
              </a:solidFill>
              <a:latin typeface="Times New Roman" pitchFamily="18" charset="0"/>
              <a:cs typeface="Times New Roman" pitchFamily="18" charset="0"/>
            </a:endParaRPr>
          </a:p>
          <a:p>
            <a:r>
              <a:rPr lang="en-US" smtClean="0">
                <a:solidFill>
                  <a:srgbClr val="040666"/>
                </a:solidFill>
              </a:rPr>
              <a:t>- Trước hết, cảm thụ văn học chính là đi tìm vẻ đẹp, cái hay của những bài thơ, bài văn.. </a:t>
            </a:r>
          </a:p>
          <a:p>
            <a:r>
              <a:rPr lang="en-US" smtClean="0">
                <a:solidFill>
                  <a:srgbClr val="040666"/>
                </a:solidFill>
              </a:rPr>
              <a:t>- Là cảm nhận và đánh giá được cái hay cái đẹp của văn bản đó. Biết dùng ngôn từ diễn tả giúp người nghe đồng cảm với mình khi nghe bài thơ văn đó</a:t>
            </a:r>
            <a:endParaRPr lang="en-US">
              <a:solidFill>
                <a:srgbClr val="040666"/>
              </a:solidFill>
            </a:endParaRPr>
          </a:p>
        </p:txBody>
      </p:sp>
      <p:sp>
        <p:nvSpPr>
          <p:cNvPr id="6" name="Rectangle 5"/>
          <p:cNvSpPr/>
          <p:nvPr/>
        </p:nvSpPr>
        <p:spPr>
          <a:xfrm>
            <a:off x="1316181" y="1693637"/>
            <a:ext cx="9961418" cy="1015663"/>
          </a:xfrm>
          <a:prstGeom prst="rect">
            <a:avLst/>
          </a:prstGeom>
        </p:spPr>
        <p:txBody>
          <a:bodyPr wrap="square">
            <a:spAutoFit/>
          </a:bodyPr>
          <a:lstStyle/>
          <a:p>
            <a:r>
              <a:rPr lang="en-US" sz="2400" b="1" smtClean="0">
                <a:solidFill>
                  <a:srgbClr val="0000FF"/>
                </a:solidFill>
                <a:latin typeface="Times New Roman" pitchFamily="18" charset="0"/>
                <a:cs typeface="Times New Roman" pitchFamily="18" charset="0"/>
              </a:rPr>
              <a:t>2. Cảm thụ những gì?</a:t>
            </a:r>
            <a:endParaRPr lang="en-US" sz="2400" smtClean="0">
              <a:solidFill>
                <a:srgbClr val="0000FF"/>
              </a:solidFill>
              <a:latin typeface="Times New Roman" pitchFamily="18" charset="0"/>
              <a:cs typeface="Times New Roman" pitchFamily="18" charset="0"/>
            </a:endParaRPr>
          </a:p>
          <a:p>
            <a:endParaRPr lang="en-US" smtClean="0">
              <a:solidFill>
                <a:srgbClr val="040666"/>
              </a:solidFill>
            </a:endParaRPr>
          </a:p>
          <a:p>
            <a:endParaRPr lang="en-US" smtClean="0">
              <a:solidFill>
                <a:srgbClr val="040666"/>
              </a:solidFill>
            </a:endParaRPr>
          </a:p>
        </p:txBody>
      </p:sp>
      <p:sp>
        <p:nvSpPr>
          <p:cNvPr id="7" name="Rectangle 6"/>
          <p:cNvSpPr/>
          <p:nvPr/>
        </p:nvSpPr>
        <p:spPr>
          <a:xfrm>
            <a:off x="1122218" y="2258292"/>
            <a:ext cx="2396837" cy="44057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smtClean="0">
                <a:solidFill>
                  <a:srgbClr val="FFFF00"/>
                </a:solidFill>
                <a:latin typeface="Times New Roman" pitchFamily="18" charset="0"/>
                <a:cs typeface="Times New Roman" pitchFamily="18" charset="0"/>
              </a:rPr>
              <a:t>a</a:t>
            </a:r>
            <a:r>
              <a:rPr lang="en-US" sz="2400" b="1" smtClean="0">
                <a:solidFill>
                  <a:srgbClr val="FFFF00"/>
                </a:solidFill>
                <a:latin typeface="Times New Roman" pitchFamily="18" charset="0"/>
                <a:cs typeface="Times New Roman" pitchFamily="18" charset="0"/>
              </a:rPr>
              <a:t>. Phát hiện và chỉ ra những nét đặc sắc về nghệ thuật </a:t>
            </a:r>
            <a:r>
              <a:rPr lang="en-US" smtClean="0">
                <a:solidFill>
                  <a:schemeClr val="accent1">
                    <a:lumMod val="60000"/>
                    <a:lumOff val="40000"/>
                  </a:schemeClr>
                </a:solidFill>
                <a:latin typeface="Times New Roman" pitchFamily="18" charset="0"/>
                <a:cs typeface="Times New Roman" pitchFamily="18" charset="0"/>
              </a:rPr>
              <a:t>của bài thơ văn đó. Có thể là: So sánh nhân hoá, ẩn dụ, hoán dụ, điệp ngữ, tương phản, đối, cách sử dụng từ láy, động từ mạnh, câu tồn tại, câu đặc biệt…</a:t>
            </a:r>
          </a:p>
          <a:p>
            <a:pPr algn="ctr"/>
            <a:endParaRPr lang="en-US"/>
          </a:p>
        </p:txBody>
      </p:sp>
      <p:sp>
        <p:nvSpPr>
          <p:cNvPr id="8" name="Rectangle 7"/>
          <p:cNvSpPr/>
          <p:nvPr/>
        </p:nvSpPr>
        <p:spPr>
          <a:xfrm>
            <a:off x="3726874" y="2258292"/>
            <a:ext cx="2396836" cy="441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smtClean="0">
                <a:solidFill>
                  <a:srgbClr val="FFFF00"/>
                </a:solidFill>
                <a:latin typeface="Times New Roman" pitchFamily="18" charset="0"/>
                <a:cs typeface="Times New Roman" pitchFamily="18" charset="0"/>
              </a:rPr>
              <a:t>b. Nêu nội dung của văn bản đó và việc sử dụng các biện pháp nghệ thuật </a:t>
            </a:r>
            <a:r>
              <a:rPr lang="en-US" smtClean="0">
                <a:solidFill>
                  <a:schemeClr val="accent1">
                    <a:lumMod val="60000"/>
                    <a:lumOff val="40000"/>
                  </a:schemeClr>
                </a:solidFill>
                <a:latin typeface="Times New Roman" pitchFamily="18" charset="0"/>
                <a:cs typeface="Times New Roman" pitchFamily="18" charset="0"/>
              </a:rPr>
              <a:t>đó làm cho nội dung trở nên hay hơn như thế nào. Nếu là nhân hoá thì cảnh vật trở nên có hồn, sinh động hơn, nếu so sánh thì cảnh vật trở nên cụ thêt gợi cảm, gợi hình.</a:t>
            </a:r>
          </a:p>
        </p:txBody>
      </p:sp>
      <p:sp>
        <p:nvSpPr>
          <p:cNvPr id="9" name="Rectangle 8"/>
          <p:cNvSpPr/>
          <p:nvPr/>
        </p:nvSpPr>
        <p:spPr>
          <a:xfrm>
            <a:off x="6414655" y="2285999"/>
            <a:ext cx="2521527" cy="4572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solidFill>
                  <a:srgbClr val="040666"/>
                </a:solidFill>
              </a:rPr>
              <a:t>. </a:t>
            </a:r>
          </a:p>
          <a:p>
            <a:pPr algn="ctr"/>
            <a:r>
              <a:rPr lang="en-US" sz="2400" b="1" smtClean="0">
                <a:solidFill>
                  <a:srgbClr val="FFFF00"/>
                </a:solidFill>
                <a:latin typeface="Times New Roman" pitchFamily="18" charset="0"/>
                <a:cs typeface="Times New Roman" pitchFamily="18" charset="0"/>
              </a:rPr>
              <a:t>c. Đoạn thơ đó viết bằng thể thơ gì </a:t>
            </a:r>
            <a:r>
              <a:rPr lang="en-US" smtClean="0">
                <a:solidFill>
                  <a:schemeClr val="accent1">
                    <a:lumMod val="60000"/>
                    <a:lumOff val="40000"/>
                  </a:schemeClr>
                </a:solidFill>
                <a:latin typeface="Times New Roman" pitchFamily="18" charset="0"/>
                <a:cs typeface="Times New Roman" pitchFamily="18" charset="0"/>
              </a:rPr>
              <a:t>? Lục bát hay thơ tự do. Thể lục bát thường nhẹ nhàng uyển chuyển, truyền cảm thấm thía, dễ đi vào lòng người. Thể thơ tự do dễ bộc lộ mạch cảm xúc của tác giả. Thơ 5 chữ thích hợp cho nội dung ngợi ca, hoặc kể chuyện. Thể thơ 4 chữ giản dị, gần gũi với những bài hát đồng dao.</a:t>
            </a:r>
            <a:endParaRPr lang="en-US">
              <a:solidFill>
                <a:schemeClr val="accent1">
                  <a:lumMod val="60000"/>
                  <a:lumOff val="40000"/>
                </a:schemeClr>
              </a:solidFill>
              <a:latin typeface="Times New Roman" pitchFamily="18" charset="0"/>
              <a:cs typeface="Times New Roman" pitchFamily="18" charset="0"/>
            </a:endParaRPr>
          </a:p>
        </p:txBody>
      </p:sp>
      <p:sp>
        <p:nvSpPr>
          <p:cNvPr id="10" name="Rectangle 9"/>
          <p:cNvSpPr/>
          <p:nvPr/>
        </p:nvSpPr>
        <p:spPr>
          <a:xfrm>
            <a:off x="9213273" y="2327564"/>
            <a:ext cx="2701637" cy="45304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mtClean="0">
              <a:solidFill>
                <a:srgbClr val="040666"/>
              </a:solidFill>
            </a:endParaRPr>
          </a:p>
          <a:p>
            <a:r>
              <a:rPr lang="en-US" sz="2400" b="1" smtClean="0">
                <a:solidFill>
                  <a:srgbClr val="FFFF00"/>
                </a:solidFill>
                <a:latin typeface="Times New Roman" pitchFamily="18" charset="0"/>
                <a:cs typeface="Times New Roman" pitchFamily="18" charset="0"/>
              </a:rPr>
              <a:t>d. Nhịp điệu của bài thơ như thế nào? </a:t>
            </a:r>
          </a:p>
          <a:p>
            <a:r>
              <a:rPr lang="en-US" smtClean="0">
                <a:solidFill>
                  <a:schemeClr val="accent1">
                    <a:lumMod val="60000"/>
                    <a:lumOff val="40000"/>
                  </a:schemeClr>
                </a:solidFill>
                <a:latin typeface="Times New Roman" pitchFamily="18" charset="0"/>
                <a:cs typeface="Times New Roman" pitchFamily="18" charset="0"/>
              </a:rPr>
              <a:t>+ Lục bát thường là 3/3,4/4 hoặc 2/2/2và 2/2/4, 4/2/2 khiến âm điệu thơ du dương</a:t>
            </a:r>
          </a:p>
          <a:p>
            <a:r>
              <a:rPr lang="en-US" smtClean="0">
                <a:solidFill>
                  <a:schemeClr val="accent1">
                    <a:lumMod val="60000"/>
                    <a:lumOff val="40000"/>
                  </a:schemeClr>
                </a:solidFill>
                <a:latin typeface="Times New Roman" pitchFamily="18" charset="0"/>
                <a:cs typeface="Times New Roman" pitchFamily="18" charset="0"/>
              </a:rPr>
              <a:t>+ Thơ thất ngôn nhịp 4/3 âm điệu khoẻ khoắn, sảng khoái bộc lộ những nỗi niềm, cảm xúc sâu lắng, mạnh mẽ. Nếu nhịp thơ ngắn thì thường gợi tả những hành động nhanh mạnh, nếu nhịp </a:t>
            </a:r>
            <a:r>
              <a:rPr lang="en-US" smtClean="0">
                <a:solidFill>
                  <a:schemeClr val="accent1">
                    <a:lumMod val="60000"/>
                    <a:lumOff val="40000"/>
                  </a:schemeClr>
                </a:solidFill>
              </a:rPr>
              <a:t>thơ d</a:t>
            </a:r>
            <a:endParaRPr lang="en-US">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ChangeArrowheads="1"/>
          </p:cNvSpPr>
          <p:nvPr/>
        </p:nvSpPr>
        <p:spPr bwMode="auto">
          <a:xfrm>
            <a:off x="166254" y="360217"/>
            <a:ext cx="12025746" cy="594008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Luận cứ 3</a:t>
            </a:r>
            <a:r>
              <a:rPr kumimoji="0" lang="vi-VN" sz="2000" b="0"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 </a:t>
            </a:r>
            <a:r>
              <a:rPr kumimoji="0" lang="vi-VN" sz="2000" b="1"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Lão là người nhân hậu, trung thực</a:t>
            </a:r>
            <a:r>
              <a:rPr kumimoji="0" lang="vi-VN" sz="2000" b="0"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 </a:t>
            </a: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Cách đối đãi với cậu Vàng và nỗi đau khi bán con chó Vàng thể hiện rõ phẩm chất ấy.</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Cậu Vàng là con chó của lão Hạc rất yêu quý :</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Cho ăn trong một bát lớn như của nhà giàu ; ăn gì cũng gắp cho nó cùng ăn</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Rỗi rãi thì đem nó ra ao tắm, bắt rận cho nó</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Mỗi khi uống rượu lão nhắm vài miếng thì lại gắp cho nó một miếng như người ta gắp thức ăn cho cháu</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Thường xuyên tâm sự với nó về bố nó, rồi thủ thỉ, âu yếm</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Quyết định bán đi con chó Vàng là một việc làm rất khó khăn, một việc hệ trọng </a:t>
            </a:r>
            <a:r>
              <a:rPr kumimoji="0" lang="vi-VN" sz="2000" b="0" i="0" u="none" strike="noStrike" cap="none" normalizeH="0" baseline="0" smtClean="0">
                <a:ln>
                  <a:noFill/>
                </a:ln>
                <a:solidFill>
                  <a:schemeClr val="tx1"/>
                </a:solidFill>
                <a:effectLst/>
                <a:latin typeface="Calibri" pitchFamily="34" charset="0"/>
                <a:ea typeface="Times New Roman" pitchFamily="18" charset="0"/>
                <a:cs typeface="Cambria Math" pitchFamily="18" charset="0"/>
              </a:rPr>
              <a:t>⇒</a:t>
            </a: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đắn đo, do dự, suy tính mãi</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Tâm trạng, biểu hiện khi bán chó :</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r>
              <a:rPr kumimoji="0" lang="vi-VN" sz="2000" b="0" i="1"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Lão cười như mếu, đôi mắt ầng ậng nước</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Mặt lão đột nhiên co rúm lại, vết nhăn xô lại với nhau ép cho nước mắt chảy ra, + Đầu ngoẹo về một bên, miệng móm mém mếu như con nít</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r>
              <a:rPr kumimoji="0" lang="vi-VN" sz="2000" b="0" i="1"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Lão hu hu khóc.</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vi-VN"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&gt; Sử dụng từ tượng hình, từ tượng thanh dày đặc, liên tiếp </a:t>
            </a:r>
            <a:r>
              <a:rPr kumimoji="0" lang="vi-VN" sz="2000" b="0" i="0" u="none" strike="noStrike" cap="none" normalizeH="0" baseline="0" smtClean="0">
                <a:ln>
                  <a:noFill/>
                </a:ln>
                <a:solidFill>
                  <a:schemeClr val="tx1"/>
                </a:solidFill>
                <a:effectLst/>
                <a:latin typeface="Calibri" pitchFamily="34" charset="0"/>
                <a:ea typeface="Calibri" pitchFamily="34" charset="0"/>
                <a:cs typeface="Cambria Math" pitchFamily="18" charset="0"/>
              </a:rPr>
              <a:t>⇒</a:t>
            </a:r>
            <a:r>
              <a:rPr kumimoji="0" lang="vi-VN"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vô cùng đau khổ đang hối hận, xót xa, thương tiếc dâng trào. Tiếng khóc “hu hu” của lão tuy thê thảm nhưng lại có sức toả sáng vẻ đẹp của một bậc chí thiện.</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=&gt;</a:t>
            </a:r>
            <a:r>
              <a:rPr kumimoji="0" lang="vi-VN" sz="2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Nhà văn đã biết nâng niu trân trọng vẻ đẹp tâm hồn cao khiết của người nông dân ngay cả khi họ bước vào đường cùng. Có thể xem Lão Hạc là nhân vật đẹp nhất đời văn Nam Cao. Bởi lão còm cõi, xơ xác, chịu nhiều đau thương, bất hạnh nhưng chưa bao giờ vì hoàn cảnh mà tha hóa, thay đổi bản chất tốt đẹp, lương thiện của mình. Lão Hạc tiêu biểu cho người nông dân nghèo khổ, lam lũ, ít học nhưng không ít tấm lòng.</a:t>
            </a:r>
            <a:endParaRPr kumimoji="0" lang="vi-VN" sz="20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p:cNvSpPr>
            <a:spLocks noChangeArrowheads="1"/>
          </p:cNvSpPr>
          <p:nvPr/>
        </p:nvSpPr>
        <p:spPr bwMode="auto">
          <a:xfrm>
            <a:off x="0" y="-1"/>
            <a:ext cx="12192000" cy="7140416"/>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69900" algn="l"/>
              </a:tabLst>
            </a:pPr>
            <a:r>
              <a:rPr lang="en-US" sz="2000" b="1" smtClean="0">
                <a:solidFill>
                  <a:srgbClr val="FF0000"/>
                </a:solidFill>
                <a:latin typeface="Arial" pitchFamily="34" charset="0"/>
                <a:ea typeface="Calibri" pitchFamily="34" charset="0"/>
                <a:cs typeface="Arial" pitchFamily="34" charset="0"/>
              </a:rPr>
              <a:t>b</a:t>
            </a:r>
            <a:r>
              <a:rPr kumimoji="0" lang="vi-VN" sz="2000" b="1" i="0" u="none" strike="noStrike" cap="none" normalizeH="0" baseline="0" smtClean="0">
                <a:ln>
                  <a:noFill/>
                </a:ln>
                <a:solidFill>
                  <a:srgbClr val="FF0000"/>
                </a:solidFill>
                <a:effectLst/>
                <a:latin typeface="Arial" pitchFamily="34" charset="0"/>
                <a:ea typeface="Calibri" pitchFamily="34" charset="0"/>
                <a:cs typeface="Arial" pitchFamily="34" charset="0"/>
              </a:rPr>
              <a:t>. Luận điểm 2: Nhà văn Nam Cao còn tìm và phát hiện ra hạt ngọc ẩn giấu trong bề sâu tâm hồn của những người trí thức nghèo </a:t>
            </a:r>
            <a:r>
              <a:rPr kumimoji="0" lang="vi-VN" sz="2000" b="1" i="0" u="none" strike="noStrike" cap="none" normalizeH="0" baseline="0" smtClean="0">
                <a:ln>
                  <a:noFill/>
                </a:ln>
                <a:solidFill>
                  <a:schemeClr val="tx1"/>
                </a:solidFill>
                <a:effectLst/>
                <a:latin typeface="Arial" pitchFamily="34" charset="0"/>
                <a:ea typeface="Calibri" pitchFamily="34" charset="0"/>
                <a:cs typeface="Arial" pitchFamily="34" charset="0"/>
              </a:rPr>
              <a:t>. </a:t>
            </a:r>
            <a:r>
              <a:rPr kumimoji="0" lang="vi-VN"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Ông giáo trong là người trí thức nghèo. Những cuốn sách mà ông đã nâng niu quý trọng  rồi cũng phải tự tay mình bán đi vì con ốm, vì đã cùng đường đất sinh nhai. Nhưng dù nghèo khổ, ông giáo vẫn tỏa sáng lòng yêu thương. </a:t>
            </a:r>
            <a:endParaRPr kumimoji="0" lang="en-US" sz="20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69900" algn="l"/>
              </a:tabLst>
            </a:pPr>
            <a:r>
              <a:rPr kumimoji="0" lang="vi-VN"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Ông giáo tỏ ra cảm thông, thương xót cho hoàn cảnh của lão Hạc – người láng giềng già, tốt bụng, tìm cách an ủi, giúp đỡ lão. Khi lão Hạc bán cậu Vàng, sang nhà ông giáo vói tâm trạng tột cùng đau khổ, thì ông giáo đã ở bên, động viên lão với tấm lòng cảm thông rất mực chân thành. Khi lão Hạc bòn mót tất cả để gửi gắm lại phần để dành cho con, phần để dành lo cho hậu sự của mình, trong khi lão càng ngày càng rơi vào cảnh sống đói khổ, thì ông giáo là người duy nhất hiểu lão : “</a:t>
            </a:r>
            <a:r>
              <a:rPr kumimoji="0" lang="vi-VN" sz="2000" b="0" i="1" u="none" strike="noStrike" cap="none" normalizeH="0" baseline="0" smtClean="0">
                <a:ln>
                  <a:noFill/>
                </a:ln>
                <a:solidFill>
                  <a:schemeClr val="tx1"/>
                </a:solidFill>
                <a:effectLst/>
                <a:latin typeface="Arial" pitchFamily="34" charset="0"/>
                <a:ea typeface="Times New Roman" pitchFamily="18" charset="0"/>
                <a:cs typeface="Arial" pitchFamily="34" charset="0"/>
              </a:rPr>
              <a:t>Tôi giấu giếm vợ, thỉnh thoảng giúp ngấm ngầm lão Hạc</a:t>
            </a:r>
            <a:r>
              <a:rPr kumimoji="0" lang="vi-VN" sz="2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Người hàng xóm tốt bụng và giàu tình thương của lão Hạc khiến ta xúc động và trân trọng, đó là một nhân cách cao cả.</a:t>
            </a:r>
            <a:endParaRPr kumimoji="0" lang="en-US" sz="2000" b="0" i="0" u="none" strike="noStrike" cap="none" normalizeH="0" baseline="0" smtClean="0">
              <a:ln>
                <a:noFill/>
              </a:ln>
              <a:solidFill>
                <a:schemeClr val="tx1"/>
              </a:solidFill>
              <a:effectLst/>
              <a:latin typeface="Arial" pitchFamily="34" charset="0"/>
              <a:ea typeface="Times New Roman" pitchFamily="18" charset="0"/>
              <a:cs typeface="Arial" pitchFamily="34" charset="0"/>
            </a:endParaRPr>
          </a:p>
          <a:p>
            <a:pPr algn="just" eaLnBrk="0" fontAlgn="base" hangingPunct="0">
              <a:spcBef>
                <a:spcPct val="0"/>
              </a:spcBef>
              <a:spcAft>
                <a:spcPct val="0"/>
              </a:spcAft>
              <a:buFontTx/>
              <a:buChar char="-"/>
              <a:tabLst>
                <a:tab pos="469900" algn="l"/>
              </a:tabLst>
            </a:pPr>
            <a:r>
              <a:rPr lang="vi-VN" sz="2000" smtClean="0">
                <a:latin typeface="Arial" pitchFamily="34" charset="0"/>
                <a:cs typeface="Arial" pitchFamily="34" charset="0"/>
              </a:rPr>
              <a:t>- Những trăn trở, nỗi buồn trước cuộc đời và con người đã tạo cho ông một tiếng nói riêng trong truyện. Ông buồn khi vợ ích kỉ không muốn giúp lão Hạc mà không nỡ giận và còn nhắc nhở mình phải cố tìm hiểu họ, đồng cảm với họ. Mặt khác, ông còn buồn vì thấy lão Hạc gần như làm ngơ trước sự giúp đỡ của ông. Ông cảm thấy thất vọng khi nghe lời Binh Tư tưởng rằng lão Hạc bản năng đã chiến thắng nhân tính mất rồi ! Nhưng sau cái chết bất ngờ và bi thảm của lão ông thấy cuộc đời không thật đáng buồn vì vẫn có những cái chết mang tinh thần hi sinh đầy cao đẹp như của lão Hạc. Ông giáo ngỡ ngàng nhận thấy : “</a:t>
            </a:r>
            <a:r>
              <a:rPr lang="vi-VN" sz="2000" i="1" smtClean="0">
                <a:latin typeface="Arial" pitchFamily="34" charset="0"/>
                <a:cs typeface="Arial" pitchFamily="34" charset="0"/>
              </a:rPr>
              <a:t>nhưng cuộc đời lại dáng buồn theo ruột nghĩa khác”</a:t>
            </a:r>
            <a:r>
              <a:rPr lang="vi-VN" sz="2000" smtClean="0">
                <a:latin typeface="Arial" pitchFamily="34" charset="0"/>
                <a:cs typeface="Arial" pitchFamily="34" charset="0"/>
              </a:rPr>
              <a:t> là ở chỗ, những người tốt như lão Hạc, đáng thương, đáng thông cảm như thê nhưng cuối cùng vẫn hoàn toàn bế tắc, hoàn toàn vô vọng, vẫn phải tìm đến cái chết như là cứu cánh duy nhất, như là sự giải thoát lự nguyện và bất đắc dĩ. Và càng đáng buồn hơn vì không phải ai cũng hiếu hết ý nghĩa cái chết của lão. </a:t>
            </a:r>
            <a:r>
              <a:rPr lang="vi-VN" sz="2000" i="1" smtClean="0">
                <a:latin typeface="Arial" pitchFamily="34" charset="0"/>
                <a:cs typeface="Arial" pitchFamily="34" charset="0"/>
              </a:rPr>
              <a:t>Tâm trạng của ông giáo chứa chan một tình yêu thương và lòng nhân ái sâu sắc.</a:t>
            </a:r>
            <a:endParaRPr lang="en-US" sz="200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69900" algn="l"/>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p:cNvSpPr>
            <a:spLocks noChangeArrowheads="1"/>
          </p:cNvSpPr>
          <p:nvPr/>
        </p:nvSpPr>
        <p:spPr bwMode="auto">
          <a:xfrm>
            <a:off x="0" y="0"/>
            <a:ext cx="12192000" cy="674030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69900" algn="l"/>
              </a:tabLst>
            </a:pPr>
            <a:r>
              <a:rPr kumimoji="0" lang="vi-VN" sz="2400" b="1" i="0" u="none" strike="noStrike" cap="none" normalizeH="0" baseline="0" smtClean="0">
                <a:ln>
                  <a:noFill/>
                </a:ln>
                <a:solidFill>
                  <a:srgbClr val="FF0000"/>
                </a:solidFill>
                <a:effectLst/>
                <a:latin typeface="Calibri" pitchFamily="34" charset="0"/>
                <a:ea typeface="Times New Roman" pitchFamily="18" charset="0"/>
                <a:cs typeface="Times New Roman" pitchFamily="18" charset="0"/>
              </a:rPr>
              <a:t>4.. Tổng hợp, mở rộng</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Tổng hợp:</a:t>
            </a:r>
            <a:r>
              <a:rPr kumimoji="0" lang="vi-VN" sz="2400" b="0" i="0" u="none" strike="noStrike" cap="none" normalizeH="0" baseline="0" smtClean="0">
                <a:ln>
                  <a:noFill/>
                </a:ln>
                <a:solidFill>
                  <a:srgbClr val="222222"/>
                </a:solidFill>
                <a:effectLst/>
                <a:latin typeface="Calibri" pitchFamily="34" charset="0"/>
                <a:ea typeface="Calibri" pitchFamily="34" charset="0"/>
                <a:cs typeface="Times New Roman" pitchFamily="18" charset="0"/>
              </a:rPr>
              <a:t> Như vậy, qua tài năng và tấm lòng của một nhà nhân đạo chủ nghĩa lớn, Nam Cao đã tìm thấy hạt ngọc ẩn giấu trong tâm hồn những người nông dân và trí thức.</a:t>
            </a:r>
            <a:r>
              <a:rPr kumimoji="0" lang="vi-VN" sz="24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 Với việc khám phá, ngợi ca những vẻ đẹp khuất lấp tiềm ẩn của tâm hồn con người lao động bình dị, lam lũ, hai nhà văn đã góp phần tạo nên những giá trị nhân đạo mới mẻ và sâu sắc.</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Mở rộng:</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Tác phẩm văn học có giá trị cần khám phá, phát hiện và đem đến cho người đọc vẻ đẹp chiều sâu tâm hồn con người.</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Vấn đề đặt ra với người cầm bút là phải luôn ..., Vì thế người đọc cần....</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1" i="0" u="none" strike="noStrike" cap="none" normalizeH="0" baseline="0" smtClean="0">
                <a:ln>
                  <a:noFill/>
                </a:ln>
                <a:solidFill>
                  <a:srgbClr val="0000FF"/>
                </a:solidFill>
                <a:effectLst/>
                <a:latin typeface="Calibri" pitchFamily="34" charset="0"/>
                <a:ea typeface="Times New Roman" pitchFamily="18" charset="0"/>
                <a:cs typeface="Times New Roman" pitchFamily="18" charset="0"/>
              </a:rPr>
              <a:t>III. Kết bài </a:t>
            </a:r>
            <a:endParaRPr kumimoji="0" lang="en-US" sz="2400" b="0" i="0" u="none" strike="noStrike" cap="none" normalizeH="0" baseline="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pt-BR" sz="2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Nhận định đã đề cập đến thiên chức của nhà văn, chức năng của tác phẩm văn học.</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vi-VN" sz="2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 “Lão Hạc” là một truyện ngắn hay, góp phần làm sáng tỏ ý kiến rất đúng của Nguyễn Minh Châu. Nó sẽ còn sống mãi với thời gian, sống mãi trong lòng bạn đọc. Hiểu hơn về thiên chức nhà văn, chức năng văn học thôi thúc chúng ta tìm đọc nhiều hơn nữa những tác phẩm văn học để khám phá, phát hiện, trân trọng những vẻ đẹp lẩn  khuất trong bề sâu tâm hồn con người. Bởi đó là:</a:t>
            </a:r>
            <a:endParaRPr kumimoji="0" lang="en-US" sz="2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vi-VN" sz="2400" b="0" i="0" u="none" strike="noStrike" cap="none" normalizeH="0" baseline="0" smtClean="0">
                <a:ln>
                  <a:noFill/>
                </a:ln>
                <a:solidFill>
                  <a:srgbClr val="3C3C3C"/>
                </a:solidFill>
                <a:effectLst/>
                <a:latin typeface="Calibri" pitchFamily="34" charset="0"/>
                <a:ea typeface="Calibri" pitchFamily="34" charset="0"/>
                <a:cs typeface="Times New Roman" pitchFamily="18" charset="0"/>
              </a:rPr>
              <a:t> 			</a:t>
            </a:r>
            <a:r>
              <a:rPr kumimoji="0" lang="vi-VN" sz="24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vi-VN" sz="2400" b="0" i="1" u="none" strike="noStrike" cap="none" normalizeH="0" baseline="0" smtClean="0">
                <a:ln>
                  <a:noFill/>
                </a:ln>
                <a:solidFill>
                  <a:schemeClr val="tx1"/>
                </a:solidFill>
                <a:effectLst/>
                <a:latin typeface="Calibri" pitchFamily="34" charset="0"/>
                <a:ea typeface="Calibri" pitchFamily="34" charset="0"/>
                <a:cs typeface="Times New Roman" pitchFamily="18" charset="0"/>
              </a:rPr>
              <a:t>Những trang sách suốt đời đi vẫn nhớ.</a:t>
            </a:r>
            <a:endParaRPr kumimoji="0" lang="vi-VN" sz="24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69900" algn="l"/>
              </a:tabLst>
            </a:pPr>
            <a:r>
              <a:rPr kumimoji="0" lang="vi-VN" sz="24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Như đám mây ngũ sắc ngủ trên đầu</a:t>
            </a:r>
            <a:r>
              <a:rPr kumimoji="0" lang="vi-VN" sz="2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smtClean="0">
                <a:ln>
                  <a:noFill/>
                </a:ln>
                <a:solidFill>
                  <a:schemeClr val="tx1"/>
                </a:solidFill>
                <a:effectLst/>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207386" y="0"/>
            <a:ext cx="11694102" cy="655564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ĐỀ 2: </a:t>
            </a:r>
            <a:endParaRPr kumimoji="0" 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Câu</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 (8,0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điểm</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cuốn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sách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Tuổi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trẻ</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đáng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giá</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bao</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nhiêu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Rosie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Nguyễn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dẫn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nói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dài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nhất</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con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đường</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từ</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cái</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đầu</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đến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bàn</a:t>
            </a:r>
            <a:r>
              <a:rPr kumimoji="0" lang="en-US"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tay</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Hãy</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trình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bày</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suy</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ý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nói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Câu</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 (12 </a:t>
            </a:r>
            <a:r>
              <a:rPr kumimoji="0" lang="en-U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điểm</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Pau-tốp-xki  đã từng nói: “</a:t>
            </a:r>
            <a:r>
              <a:rPr kumimoji="0" lang="vi-VN" sz="20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Niềm vui của nhà văn chân chính là niềm vui của người dẫn đường đến xứ sở cái đẹp”,</a:t>
            </a:r>
            <a:r>
              <a:rPr kumimoji="0" lang="vi-VN"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hãy làm sáng tỏ nhận định đó bằng truyện ngắn dưới đây?</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KHÔNG IN ĐƯỢC “HOÁ ĐƠN” TÌNH NGƯỜI.</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Có một vị thương gia mất cả ngày trời thương thảo với đối tác. Mệt mỏi, ông vào một nhà hàng sang trọng, tự thưởng cho mình bữa tối thịnh soạn. Khi những món ăn đã sẵn sàng trên bàn, bất chợt ông nhìn thấy một cậu bé đang nhìn trộm qua cửa kính, ánh mắt vô cùng thèm thuồng. Có gì đó đâm nhói trong tim, ông vẫy cậu bé vào. Cậu bé dắt theo một đứa em gái nhỏ. Hai đứa trẻ chăm chăm nhìn vào những đĩa thức ăn nóng hổi, chẳng cần biết người gọi chúng vào là ai. </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Vị thương gia bảo chúng cứ ăn thỏa thích. Và, không nói, không cười, hai đứa trẻ ngấu nghiến ăn hết các món ăn ngon lành trên bàn. Vị thương gia im lặng nhìn hai đứa trẻ ăn và rời đi, ông thấy cơn đói được xua tan một cách lạ kỳ, một cảm giác khó tả lâng lâng trong lòng...Vị thương gia gọi lại món ăn, nhẩn nha thưởng thức, sau đó gọi thanh toán. Ông xem tờ hóa đơn - giọt nước mắt khẽ rơi xuống ...</a:t>
            </a: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Ông nhìn người đàn ông tại quầy thu ngân và mỉm cười, anh ta đáp lại bằng nụ cười rạng rỡ. Tờ hóa đơn không hề ghi số tiền mà chỉ có một lời nhắn: “Thật đáng tiếc, chúng tôi không in được hóa đơn thanh toán cho tình người , Chúc ngài luôn hạnh phúc!”.</a:t>
            </a: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364" y="-1468583"/>
            <a:ext cx="9938327" cy="9060873"/>
          </a:xfrm>
          <a:prstGeom prst="rect">
            <a:avLst/>
          </a:prstGeom>
        </p:spPr>
      </p:pic>
    </p:spTree>
    <p:extLst>
      <p:ext uri="{BB962C8B-B14F-4D97-AF65-F5344CB8AC3E}">
        <p14:creationId xmlns:p14="http://schemas.microsoft.com/office/powerpoint/2010/main" val="206138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527" y="-1431636"/>
            <a:ext cx="10520218" cy="9458036"/>
          </a:xfrm>
          <a:prstGeom prst="rect">
            <a:avLst/>
          </a:prstGeom>
        </p:spPr>
      </p:pic>
    </p:spTree>
    <p:extLst>
      <p:ext uri="{BB962C8B-B14F-4D97-AF65-F5344CB8AC3E}">
        <p14:creationId xmlns:p14="http://schemas.microsoft.com/office/powerpoint/2010/main" val="3636998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2" y="0"/>
            <a:ext cx="7924800" cy="6858000"/>
          </a:xfrm>
          <a:prstGeom prst="rect">
            <a:avLst/>
          </a:prstGeom>
        </p:spPr>
      </p:pic>
    </p:spTree>
    <p:extLst>
      <p:ext uri="{BB962C8B-B14F-4D97-AF65-F5344CB8AC3E}">
        <p14:creationId xmlns:p14="http://schemas.microsoft.com/office/powerpoint/2010/main" val="31899214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dirty="0"/>
          </a:p>
        </p:txBody>
      </p:sp>
      <p:sp>
        <p:nvSpPr>
          <p:cNvPr id="3" name="Title 2"/>
          <p:cNvSpPr>
            <a:spLocks noGrp="1"/>
          </p:cNvSpPr>
          <p:nvPr>
            <p:ph type="title"/>
          </p:nvPr>
        </p:nvSpPr>
        <p:spPr/>
        <p:txBody>
          <a:bodyPr/>
          <a:lstStyle/>
          <a:p>
            <a:endParaRPr lang="vi-VN"/>
          </a:p>
        </p:txBody>
      </p:sp>
      <p:sp>
        <p:nvSpPr>
          <p:cNvPr id="4" name="AutoShape 2" descr="E:\HSG v%C4%83n\z5319545591453_a3bad0bf8ca38fbe6a8c4fbc78c3c2f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E:\HSG v%C4%83n\z5319545591453_a3bad0bf8ca38fbe6a8c4fbc78c3c2f7.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0"/>
            <a:ext cx="6940550" cy="6858000"/>
          </a:xfrm>
          <a:prstGeom prst="rect">
            <a:avLst/>
          </a:prstGeom>
        </p:spPr>
      </p:pic>
    </p:spTree>
    <p:extLst>
      <p:ext uri="{BB962C8B-B14F-4D97-AF65-F5344CB8AC3E}">
        <p14:creationId xmlns:p14="http://schemas.microsoft.com/office/powerpoint/2010/main" val="28885311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dirty="0"/>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765" y="0"/>
            <a:ext cx="6687126" cy="6858000"/>
          </a:xfrm>
          <a:prstGeom prst="rect">
            <a:avLst/>
          </a:prstGeom>
        </p:spPr>
      </p:pic>
    </p:spTree>
    <p:extLst>
      <p:ext uri="{BB962C8B-B14F-4D97-AF65-F5344CB8AC3E}">
        <p14:creationId xmlns:p14="http://schemas.microsoft.com/office/powerpoint/2010/main" val="3845691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164" y="0"/>
            <a:ext cx="6238586" cy="6858000"/>
          </a:xfrm>
          <a:prstGeom prst="rect">
            <a:avLst/>
          </a:prstGeom>
        </p:spPr>
      </p:pic>
    </p:spTree>
    <p:extLst>
      <p:ext uri="{BB962C8B-B14F-4D97-AF65-F5344CB8AC3E}">
        <p14:creationId xmlns:p14="http://schemas.microsoft.com/office/powerpoint/2010/main" val="273690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7818" y="1011382"/>
            <a:ext cx="2576946" cy="562494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en-US" sz="2400" b="1" i="1" u="sng" smtClean="0">
                <a:solidFill>
                  <a:srgbClr val="FFFF00"/>
                </a:solidFill>
                <a:latin typeface="Times New Roman" pitchFamily="18" charset="0"/>
                <a:ea typeface="Times New Roman" pitchFamily="18" charset="0"/>
                <a:cs typeface="Times New Roman" pitchFamily="18" charset="0"/>
              </a:rPr>
              <a:t>Bước một</a:t>
            </a:r>
            <a:r>
              <a:rPr lang="en-US" sz="2400" smtClean="0">
                <a:solidFill>
                  <a:srgbClr val="FFFF00"/>
                </a:solidFill>
                <a:latin typeface="Times New Roman" pitchFamily="18" charset="0"/>
                <a:ea typeface="Times New Roman" pitchFamily="18" charset="0"/>
                <a:cs typeface="Times New Roman" pitchFamily="18" charset="0"/>
              </a:rPr>
              <a:t>, </a:t>
            </a:r>
            <a:r>
              <a:rPr lang="en-US" sz="2400" smtClean="0">
                <a:solidFill>
                  <a:schemeClr val="tx2"/>
                </a:solidFill>
                <a:latin typeface="Times New Roman" pitchFamily="18" charset="0"/>
                <a:ea typeface="Times New Roman" pitchFamily="18" charset="0"/>
                <a:cs typeface="Times New Roman" pitchFamily="18" charset="0"/>
              </a:rPr>
              <a:t>cũng là bước xác định đề bài, tổng quan về bài thơ, đoạn văn. Theo đó, học sinh cần:</a:t>
            </a:r>
            <a:endParaRPr lang="en-US" sz="24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400" smtClean="0">
                <a:solidFill>
                  <a:schemeClr val="tx2"/>
                </a:solidFill>
                <a:latin typeface="Times New Roman" pitchFamily="18" charset="0"/>
                <a:ea typeface="Times New Roman" pitchFamily="18" charset="0"/>
                <a:cs typeface="Times New Roman" pitchFamily="18" charset="0"/>
              </a:rPr>
              <a:t>– Đọc kĩ đề, nắm vững yêu cầu của đề bài.</a:t>
            </a:r>
            <a:endParaRPr lang="en-US" sz="24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400" smtClean="0">
                <a:solidFill>
                  <a:schemeClr val="tx2"/>
                </a:solidFill>
                <a:latin typeface="Times New Roman" pitchFamily="18" charset="0"/>
                <a:ea typeface="Times New Roman" pitchFamily="18" charset="0"/>
                <a:cs typeface="Times New Roman" pitchFamily="18" charset="0"/>
              </a:rPr>
              <a:t>– Đọc kĩ đoạn thơ, đoạn văn mà đề bài cho, hiểu khái quát nội dung và nghệ thuật.</a:t>
            </a:r>
            <a:endParaRPr lang="en-US" sz="2400" smtClean="0">
              <a:solidFill>
                <a:schemeClr val="tx2"/>
              </a:solidFill>
              <a:latin typeface="Times New Roman" pitchFamily="18" charset="0"/>
              <a:cs typeface="Times New Roman" pitchFamily="18" charset="0"/>
            </a:endParaRPr>
          </a:p>
        </p:txBody>
      </p:sp>
      <p:sp>
        <p:nvSpPr>
          <p:cNvPr id="5" name="Rounded Rectangle 4"/>
          <p:cNvSpPr/>
          <p:nvPr/>
        </p:nvSpPr>
        <p:spPr>
          <a:xfrm>
            <a:off x="2937164" y="1025238"/>
            <a:ext cx="2341417" cy="565265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sz="2400" b="1" i="1" u="sng" smtClean="0">
                <a:solidFill>
                  <a:srgbClr val="FFFF00"/>
                </a:solidFill>
                <a:latin typeface="Times New Roman" pitchFamily="18" charset="0"/>
                <a:ea typeface="Times New Roman" pitchFamily="18" charset="0"/>
                <a:cs typeface="Times New Roman" pitchFamily="18" charset="0"/>
              </a:rPr>
              <a:t>Bước hai</a:t>
            </a:r>
            <a:r>
              <a:rPr lang="en-US" sz="2400" smtClean="0">
                <a:solidFill>
                  <a:schemeClr val="tx2"/>
                </a:solidFill>
                <a:latin typeface="Times New Roman" pitchFamily="18" charset="0"/>
                <a:ea typeface="Times New Roman" pitchFamily="18" charset="0"/>
                <a:cs typeface="Times New Roman" pitchFamily="18" charset="0"/>
              </a:rPr>
              <a:t> chính là bước tìm ra các ý chính quan trọng cho bài thơ, đoạn văn theo đề bài, cụ thể, học sinh cần: </a:t>
            </a:r>
            <a:endParaRPr lang="en-US" sz="24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400" smtClean="0">
                <a:solidFill>
                  <a:schemeClr val="tx2"/>
                </a:solidFill>
                <a:latin typeface="Times New Roman" pitchFamily="18" charset="0"/>
                <a:ea typeface="Times New Roman" pitchFamily="18" charset="0"/>
                <a:cs typeface="Times New Roman" pitchFamily="18" charset="0"/>
              </a:rPr>
              <a:t>– Xác định rõ nội dung và nghệ thuật.</a:t>
            </a:r>
            <a:endParaRPr lang="en-US" sz="24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400" smtClean="0">
                <a:solidFill>
                  <a:schemeClr val="tx2"/>
                </a:solidFill>
                <a:latin typeface="Times New Roman" pitchFamily="18" charset="0"/>
                <a:ea typeface="Times New Roman" pitchFamily="18" charset="0"/>
                <a:cs typeface="Times New Roman" pitchFamily="18" charset="0"/>
              </a:rPr>
              <a:t>– Tìm ý, tiêu đề nội dung của mỗi ý.</a:t>
            </a:r>
            <a:endParaRPr lang="en-US" sz="2400" smtClean="0">
              <a:solidFill>
                <a:schemeClr val="tx2"/>
              </a:solidFill>
              <a:latin typeface="Times New Roman" pitchFamily="18" charset="0"/>
              <a:cs typeface="Times New Roman" pitchFamily="18" charset="0"/>
            </a:endParaRPr>
          </a:p>
        </p:txBody>
      </p:sp>
      <p:sp>
        <p:nvSpPr>
          <p:cNvPr id="6" name="Rounded Rectangle 5"/>
          <p:cNvSpPr/>
          <p:nvPr/>
        </p:nvSpPr>
        <p:spPr>
          <a:xfrm>
            <a:off x="5472545" y="969819"/>
            <a:ext cx="3089564" cy="5638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sz="2000" b="1" i="1" u="sng" smtClean="0">
                <a:solidFill>
                  <a:srgbClr val="FFFF00"/>
                </a:solidFill>
                <a:latin typeface="Times New Roman" pitchFamily="18" charset="0"/>
                <a:ea typeface="Times New Roman" pitchFamily="18" charset="0"/>
                <a:cs typeface="Times New Roman" pitchFamily="18" charset="0"/>
              </a:rPr>
              <a:t>Bước ba</a:t>
            </a:r>
            <a:r>
              <a:rPr lang="en-US" sz="2000" smtClean="0">
                <a:solidFill>
                  <a:schemeClr val="tx2"/>
                </a:solidFill>
                <a:latin typeface="Times New Roman" pitchFamily="18" charset="0"/>
                <a:ea typeface="Times New Roman" pitchFamily="18" charset="0"/>
                <a:cs typeface="Times New Roman" pitchFamily="18" charset="0"/>
              </a:rPr>
              <a:t> là bước tạo “sườn” cho bài văn hay nói khác đi là lập dàn ý cho cả bài. Ở bước này, học sinh cần:</a:t>
            </a:r>
            <a:endParaRPr lang="en-US" sz="20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000" smtClean="0">
                <a:solidFill>
                  <a:schemeClr val="tx2"/>
                </a:solidFill>
                <a:latin typeface="Times New Roman" pitchFamily="18" charset="0"/>
                <a:ea typeface="Times New Roman" pitchFamily="18" charset="0"/>
                <a:cs typeface="Times New Roman" pitchFamily="18" charset="0"/>
              </a:rPr>
              <a:t>– Lập dàn ý cho đoạn văn/ bài văn.</a:t>
            </a:r>
            <a:endParaRPr lang="en-US" sz="20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2000" smtClean="0">
                <a:solidFill>
                  <a:schemeClr val="tx2"/>
                </a:solidFill>
                <a:latin typeface="Times New Roman" pitchFamily="18" charset="0"/>
                <a:ea typeface="Times New Roman" pitchFamily="18" charset="0"/>
                <a:cs typeface="Times New Roman" pitchFamily="18" charset="0"/>
              </a:rPr>
              <a:t>– Ở mỗi dấu hiệu nghệ thuật cần nêu rõ tên của biện pháp nghệ thuật, ở hình ảnh nào, tác dụng của biện pháp nghệ thuật ấy với việc biểu đạt nội dung của đoạn văn, đoạn thơ. Học sinh nên nêu cảm nghĩ, liên tưởng, đánh giá.</a:t>
            </a:r>
            <a:endParaRPr lang="en-US" sz="2000">
              <a:solidFill>
                <a:schemeClr val="tx2"/>
              </a:solidFill>
            </a:endParaRPr>
          </a:p>
        </p:txBody>
      </p:sp>
      <p:sp>
        <p:nvSpPr>
          <p:cNvPr id="7" name="Rounded Rectangle 6"/>
          <p:cNvSpPr/>
          <p:nvPr/>
        </p:nvSpPr>
        <p:spPr>
          <a:xfrm>
            <a:off x="8659092" y="955964"/>
            <a:ext cx="3200400" cy="565265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en-US" sz="1900" b="1" i="1" u="sng" smtClean="0">
                <a:solidFill>
                  <a:srgbClr val="FFFF00"/>
                </a:solidFill>
                <a:latin typeface="Times New Roman" pitchFamily="18" charset="0"/>
                <a:ea typeface="Times New Roman" pitchFamily="18" charset="0"/>
                <a:cs typeface="Times New Roman" pitchFamily="18" charset="0"/>
              </a:rPr>
              <a:t>Bước bốn</a:t>
            </a:r>
            <a:r>
              <a:rPr lang="en-US" sz="1900" smtClean="0">
                <a:solidFill>
                  <a:schemeClr val="tx2"/>
                </a:solidFill>
                <a:latin typeface="Times New Roman" pitchFamily="18" charset="0"/>
                <a:ea typeface="Times New Roman" pitchFamily="18" charset="0"/>
                <a:cs typeface="Times New Roman" pitchFamily="18" charset="0"/>
              </a:rPr>
              <a:t>, Để bài văn cảm thụ được hay và ấn tượng, bài văn cần đáp ứng các nội dung sau:</a:t>
            </a:r>
            <a:endParaRPr lang="en-US" sz="19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1900" smtClean="0">
                <a:solidFill>
                  <a:schemeClr val="tx2"/>
                </a:solidFill>
                <a:latin typeface="Times New Roman" pitchFamily="18" charset="0"/>
                <a:ea typeface="Times New Roman" pitchFamily="18" charset="0"/>
                <a:cs typeface="Times New Roman" pitchFamily="18" charset="0"/>
              </a:rPr>
              <a:t>– Giới thiệu tác giả, tác phẩm, xuất xứ của đoạn thơ, đoạn văn, trích dẫn lại (nếu có thể).</a:t>
            </a:r>
            <a:endParaRPr lang="en-US" sz="19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1900" smtClean="0">
                <a:solidFill>
                  <a:schemeClr val="tx2"/>
                </a:solidFill>
                <a:latin typeface="Times New Roman" pitchFamily="18" charset="0"/>
                <a:ea typeface="Times New Roman" pitchFamily="18" charset="0"/>
                <a:cs typeface="Times New Roman" pitchFamily="18" charset="0"/>
              </a:rPr>
              <a:t>– Phân tích các biện pháp tu từ nghệ thuật được sử dụng (biện pháp tu từ gì? ở hình ảnh nào? giá trị biểu đạt của các phép tu từ đó?)</a:t>
            </a:r>
            <a:endParaRPr lang="en-US" sz="1900" smtClean="0">
              <a:solidFill>
                <a:schemeClr val="tx2"/>
              </a:solidFill>
              <a:latin typeface="Times New Roman" pitchFamily="18" charset="0"/>
              <a:cs typeface="Times New Roman" pitchFamily="18" charset="0"/>
            </a:endParaRPr>
          </a:p>
          <a:p>
            <a:pPr lvl="0" eaLnBrk="0" fontAlgn="base" hangingPunct="0">
              <a:spcBef>
                <a:spcPct val="0"/>
              </a:spcBef>
              <a:spcAft>
                <a:spcPct val="0"/>
              </a:spcAft>
            </a:pPr>
            <a:r>
              <a:rPr lang="en-US" sz="1900" smtClean="0">
                <a:solidFill>
                  <a:schemeClr val="tx2"/>
                </a:solidFill>
                <a:latin typeface="Times New Roman" pitchFamily="18" charset="0"/>
                <a:ea typeface="Times New Roman" pitchFamily="18" charset="0"/>
                <a:cs typeface="Times New Roman" pitchFamily="18" charset="0"/>
              </a:rPr>
              <a:t>– Chốt lại điểm sáng về nghệ thuật, cái hay, cái đẹp, giá trị nội dung mà nghệ thuật đó đem lại cho cả đoạn văn</a:t>
            </a:r>
            <a:r>
              <a:rPr lang="en-US" sz="2000" smtClean="0">
                <a:solidFill>
                  <a:schemeClr val="tx2"/>
                </a:solidFill>
                <a:latin typeface="Times New Roman" pitchFamily="18" charset="0"/>
                <a:ea typeface="Times New Roman" pitchFamily="18" charset="0"/>
                <a:cs typeface="Times New Roman" pitchFamily="18" charset="0"/>
              </a:rPr>
              <a:t>.</a:t>
            </a:r>
            <a:endParaRPr lang="en-US" sz="2000" smtClean="0">
              <a:solidFill>
                <a:schemeClr val="tx2"/>
              </a:solidFill>
              <a:latin typeface="Times New Roman" pitchFamily="18" charset="0"/>
              <a:cs typeface="Times New Roman" pitchFamily="18" charset="0"/>
            </a:endParaRPr>
          </a:p>
        </p:txBody>
      </p:sp>
      <p:sp>
        <p:nvSpPr>
          <p:cNvPr id="9" name="Oval 8"/>
          <p:cNvSpPr/>
          <p:nvPr/>
        </p:nvSpPr>
        <p:spPr>
          <a:xfrm>
            <a:off x="3463636" y="0"/>
            <a:ext cx="4918363" cy="789709"/>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r>
              <a:rPr lang="en-US" b="1" smtClean="0">
                <a:solidFill>
                  <a:srgbClr val="FFFF00"/>
                </a:solidFill>
              </a:rPr>
              <a:t>CÁC BƯỚC LÀM BÀI VĂN, ĐoẠN VĂN CẢM THỤ</a:t>
            </a:r>
            <a:endParaRPr lang="en-US" b="1">
              <a:solidFill>
                <a:srgbClr val="FFFF00"/>
              </a:solidFill>
            </a:endParaRPr>
          </a:p>
        </p:txBody>
      </p:sp>
      <p:cxnSp>
        <p:nvCxnSpPr>
          <p:cNvPr id="11" name="Straight Arrow Connector 10"/>
          <p:cNvCxnSpPr/>
          <p:nvPr/>
        </p:nvCxnSpPr>
        <p:spPr>
          <a:xfrm rot="10800000" flipV="1">
            <a:off x="2563092" y="720435"/>
            <a:ext cx="2466109" cy="263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4405746" y="720435"/>
            <a:ext cx="665019" cy="2632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53200" y="720436"/>
            <a:ext cx="595745" cy="1939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594764" y="692727"/>
            <a:ext cx="3061854" cy="1939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491" y="0"/>
            <a:ext cx="7204364" cy="6858000"/>
          </a:xfrm>
          <a:prstGeom prst="rect">
            <a:avLst/>
          </a:prstGeom>
        </p:spPr>
      </p:pic>
    </p:spTree>
    <p:extLst>
      <p:ext uri="{BB962C8B-B14F-4D97-AF65-F5344CB8AC3E}">
        <p14:creationId xmlns:p14="http://schemas.microsoft.com/office/powerpoint/2010/main" val="12647647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0" y="0"/>
            <a:ext cx="6432550" cy="6858000"/>
          </a:xfrm>
          <a:prstGeom prst="rect">
            <a:avLst/>
          </a:prstGeom>
        </p:spPr>
      </p:pic>
    </p:spTree>
    <p:extLst>
      <p:ext uri="{BB962C8B-B14F-4D97-AF65-F5344CB8AC3E}">
        <p14:creationId xmlns:p14="http://schemas.microsoft.com/office/powerpoint/2010/main" val="1250058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09" y="0"/>
            <a:ext cx="6912841" cy="6858000"/>
          </a:xfrm>
          <a:prstGeom prst="rect">
            <a:avLst/>
          </a:prstGeom>
        </p:spPr>
      </p:pic>
    </p:spTree>
    <p:extLst>
      <p:ext uri="{BB962C8B-B14F-4D97-AF65-F5344CB8AC3E}">
        <p14:creationId xmlns:p14="http://schemas.microsoft.com/office/powerpoint/2010/main" val="33394426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2292" y="0"/>
            <a:ext cx="5158628" cy="6858000"/>
          </a:xfrm>
          <a:prstGeom prst="rect">
            <a:avLst/>
          </a:prstGeom>
        </p:spPr>
      </p:pic>
    </p:spTree>
    <p:extLst>
      <p:ext uri="{BB962C8B-B14F-4D97-AF65-F5344CB8AC3E}">
        <p14:creationId xmlns:p14="http://schemas.microsoft.com/office/powerpoint/2010/main" val="41449602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345" y="0"/>
            <a:ext cx="7208405" cy="6858000"/>
          </a:xfrm>
          <a:prstGeom prst="rect">
            <a:avLst/>
          </a:prstGeom>
        </p:spPr>
      </p:pic>
    </p:spTree>
    <p:extLst>
      <p:ext uri="{BB962C8B-B14F-4D97-AF65-F5344CB8AC3E}">
        <p14:creationId xmlns:p14="http://schemas.microsoft.com/office/powerpoint/2010/main" val="106455091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7269018" cy="6858000"/>
          </a:xfrm>
          <a:prstGeom prst="rect">
            <a:avLst/>
          </a:prstGeom>
        </p:spPr>
      </p:pic>
    </p:spTree>
    <p:extLst>
      <p:ext uri="{BB962C8B-B14F-4D97-AF65-F5344CB8AC3E}">
        <p14:creationId xmlns:p14="http://schemas.microsoft.com/office/powerpoint/2010/main" val="33563147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spTree>
    <p:extLst>
      <p:ext uri="{BB962C8B-B14F-4D97-AF65-F5344CB8AC3E}">
        <p14:creationId xmlns:p14="http://schemas.microsoft.com/office/powerpoint/2010/main" val="598774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color Book Slideshow for Business by Slidesgo">
  <a:themeElements>
    <a:clrScheme name="Simple Light">
      <a:dk1>
        <a:srgbClr val="413533"/>
      </a:dk1>
      <a:lt1>
        <a:srgbClr val="BC9387"/>
      </a:lt1>
      <a:dk2>
        <a:srgbClr val="F8CCBC"/>
      </a:dk2>
      <a:lt2>
        <a:srgbClr val="FFD6CE"/>
      </a:lt2>
      <a:accent1>
        <a:srgbClr val="F1C5CF"/>
      </a:accent1>
      <a:accent2>
        <a:srgbClr val="FF938F"/>
      </a:accent2>
      <a:accent3>
        <a:srgbClr val="B7D7D6"/>
      </a:accent3>
      <a:accent4>
        <a:srgbClr val="8DB8AB"/>
      </a:accent4>
      <a:accent5>
        <a:srgbClr val="A2CCD1"/>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zard's App Pitch Deck by Slidesgo">
  <a:themeElements>
    <a:clrScheme name="Simple Light">
      <a:dk1>
        <a:srgbClr val="0F1416"/>
      </a:dk1>
      <a:lt1>
        <a:srgbClr val="FFFFFF"/>
      </a:lt1>
      <a:dk2>
        <a:srgbClr val="595959"/>
      </a:dk2>
      <a:lt2>
        <a:srgbClr val="FFFFFF"/>
      </a:lt2>
      <a:accent1>
        <a:srgbClr val="F7DBB3"/>
      </a:accent1>
      <a:accent2>
        <a:srgbClr val="F99C57"/>
      </a:accent2>
      <a:accent3>
        <a:srgbClr val="90A48B"/>
      </a:accent3>
      <a:accent4>
        <a:srgbClr val="456860"/>
      </a:accent4>
      <a:accent5>
        <a:srgbClr val="122F35"/>
      </a:accent5>
      <a:accent6>
        <a:srgbClr val="0F1416"/>
      </a:accent6>
      <a:hlink>
        <a:srgbClr val="0F14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CFCFC"/>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2361</TotalTime>
  <Words>12943</Words>
  <Application>Microsoft Office PowerPoint</Application>
  <PresentationFormat>Widescreen</PresentationFormat>
  <Paragraphs>671</Paragraphs>
  <Slides>96</Slides>
  <Notes>21</Notes>
  <HiddenSlides>0</HiddenSlides>
  <MMClips>0</MMClips>
  <ScaleCrop>false</ScaleCrop>
  <HeadingPairs>
    <vt:vector size="6" baseType="variant">
      <vt:variant>
        <vt:lpstr>Fonts Used</vt:lpstr>
      </vt:variant>
      <vt:variant>
        <vt:i4>27</vt:i4>
      </vt:variant>
      <vt:variant>
        <vt:lpstr>Theme</vt:lpstr>
      </vt:variant>
      <vt:variant>
        <vt:i4>3</vt:i4>
      </vt:variant>
      <vt:variant>
        <vt:lpstr>Slide Titles</vt:lpstr>
      </vt:variant>
      <vt:variant>
        <vt:i4>96</vt:i4>
      </vt:variant>
    </vt:vector>
  </HeadingPairs>
  <TitlesOfParts>
    <vt:vector size="126" baseType="lpstr">
      <vt:lpstr>MS Mincho</vt:lpstr>
      <vt:lpstr>.VnTime</vt:lpstr>
      <vt:lpstr>Anton</vt:lpstr>
      <vt:lpstr>Arial</vt:lpstr>
      <vt:lpstr>Calibri</vt:lpstr>
      <vt:lpstr>Cambria</vt:lpstr>
      <vt:lpstr>Cambria Math</vt:lpstr>
      <vt:lpstr>Catamaran</vt:lpstr>
      <vt:lpstr>Catamaran Medium</vt:lpstr>
      <vt:lpstr>Garamond</vt:lpstr>
      <vt:lpstr>Lato</vt:lpstr>
      <vt:lpstr>Lato Light</vt:lpstr>
      <vt:lpstr>Montserrat</vt:lpstr>
      <vt:lpstr>Mountains of Christmas</vt:lpstr>
      <vt:lpstr>Nanum Pen Script</vt:lpstr>
      <vt:lpstr>Orbitron</vt:lpstr>
      <vt:lpstr>Playfair Display Regular</vt:lpstr>
      <vt:lpstr>Racing Sans One</vt:lpstr>
      <vt:lpstr>Roboto Condensed Light</vt:lpstr>
      <vt:lpstr>Roboto Slab Regular</vt:lpstr>
      <vt:lpstr>Sacramento</vt:lpstr>
      <vt:lpstr>Segoe UI Semibold</vt:lpstr>
      <vt:lpstr>Source Sans Pro</vt:lpstr>
      <vt:lpstr>Times</vt:lpstr>
      <vt:lpstr>Times New Roman</vt:lpstr>
      <vt:lpstr>Wingdings 3</vt:lpstr>
      <vt:lpstr>华康俪金黑W8(P)</vt:lpstr>
      <vt:lpstr>1_Tropical Style Book Slideshow for Marketing by Slidesgo</vt:lpstr>
      <vt:lpstr>Watercolor Book Slideshow for Business by Slidesgo</vt:lpstr>
      <vt:lpstr>Wizard's App Pitch Deck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1.Tìm hiểu đề</vt:lpstr>
      <vt:lpstr>2. Tìm ý, lập dàn 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làm bài  chung</vt:lpstr>
      <vt:lpstr>PowerPoint Presentation</vt:lpstr>
      <vt:lpstr>PowerPoint Presentation</vt:lpstr>
      <vt:lpstr>1. Tìm hiểu đề </vt:lpstr>
      <vt:lpstr>2.Tìm ý, lập dàn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Thanh Hải</dc:creator>
  <cp:lastModifiedBy>AutoBVT</cp:lastModifiedBy>
  <cp:revision>169</cp:revision>
  <dcterms:created xsi:type="dcterms:W3CDTF">2021-12-08T15:35:25Z</dcterms:created>
  <dcterms:modified xsi:type="dcterms:W3CDTF">2024-12-15T14:44:00Z</dcterms:modified>
</cp:coreProperties>
</file>