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D03E1-073F-4AAE-A609-CC0BB7F6B369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12F18-9232-49F7-A9A6-213EB7D9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33732D5-EE46-4D84-817F-6326C83E858D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8880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BCFA8-5428-40CF-B6C4-E0FB05C1F9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BCFA8-5428-40CF-B6C4-E0FB05C1F9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4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BCFA8-5428-40CF-B6C4-E0FB05C1F9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0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BCFA8-5428-40CF-B6C4-E0FB05C1F9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82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99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581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4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97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6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7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39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69731-5C55-4AC9-A5D7-E84A3ACC551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A2300-C8C7-4D76-A860-1CF89B038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1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GiaoAn\Nho%20On%20Thay%20Co%20-%20Mat%20Ngoc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WordArt 2"/>
          <p:cNvSpPr>
            <a:spLocks noChangeArrowheads="1" noChangeShapeType="1" noTextEdit="1"/>
          </p:cNvSpPr>
          <p:nvPr/>
        </p:nvSpPr>
        <p:spPr bwMode="auto">
          <a:xfrm>
            <a:off x="1776413" y="1989015"/>
            <a:ext cx="8166077" cy="852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THỂ CHẤT LỚP 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60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26853">
            <a:off x="9190832" y="-105569"/>
            <a:ext cx="13716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0" y="4787900"/>
            <a:ext cx="1600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4876800"/>
            <a:ext cx="1600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firew1"/>
          <p:cNvPicPr>
            <a:picLocks noChangeAspect="1" noChangeArrowheads="1" noCrop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27432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90009" flipH="1">
            <a:off x="1792236" y="53201"/>
            <a:ext cx="14605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AutoShape 10"/>
          <p:cNvSpPr>
            <a:spLocks noChangeArrowheads="1"/>
          </p:cNvSpPr>
          <p:nvPr/>
        </p:nvSpPr>
        <p:spPr bwMode="auto">
          <a:xfrm>
            <a:off x="6934201" y="5610226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93195" name="AutoShape 11"/>
          <p:cNvSpPr>
            <a:spLocks noChangeArrowheads="1"/>
          </p:cNvSpPr>
          <p:nvPr/>
        </p:nvSpPr>
        <p:spPr bwMode="auto">
          <a:xfrm>
            <a:off x="6010276" y="6350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4114800" y="1295400"/>
            <a:ext cx="609600" cy="685800"/>
          </a:xfrm>
          <a:prstGeom prst="star5">
            <a:avLst/>
          </a:prstGeom>
          <a:gradFill rotWithShape="1">
            <a:gsLst>
              <a:gs pos="0">
                <a:srgbClr val="CC00CC">
                  <a:gamma/>
                  <a:shade val="46275"/>
                  <a:invGamma/>
                </a:srgbClr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197" name="AutoShape 13"/>
          <p:cNvSpPr>
            <a:spLocks noChangeArrowheads="1"/>
          </p:cNvSpPr>
          <p:nvPr/>
        </p:nvSpPr>
        <p:spPr bwMode="auto">
          <a:xfrm>
            <a:off x="5210176" y="5486401"/>
            <a:ext cx="428625" cy="409575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93198" name="AutoShape 14"/>
          <p:cNvSpPr>
            <a:spLocks noChangeArrowheads="1"/>
          </p:cNvSpPr>
          <p:nvPr/>
        </p:nvSpPr>
        <p:spPr bwMode="auto">
          <a:xfrm>
            <a:off x="4221164" y="65088"/>
            <a:ext cx="403225" cy="39211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199" name="AutoShape 15"/>
          <p:cNvSpPr>
            <a:spLocks noChangeArrowheads="1"/>
          </p:cNvSpPr>
          <p:nvPr/>
        </p:nvSpPr>
        <p:spPr bwMode="auto">
          <a:xfrm>
            <a:off x="7620001" y="2286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93200" name="AutoShape 16"/>
          <p:cNvSpPr>
            <a:spLocks noChangeArrowheads="1"/>
          </p:cNvSpPr>
          <p:nvPr/>
        </p:nvSpPr>
        <p:spPr bwMode="auto">
          <a:xfrm>
            <a:off x="4572000" y="609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201" name="AutoShape 17"/>
          <p:cNvSpPr>
            <a:spLocks noChangeArrowheads="1"/>
          </p:cNvSpPr>
          <p:nvPr/>
        </p:nvSpPr>
        <p:spPr bwMode="auto">
          <a:xfrm>
            <a:off x="7696200" y="1295400"/>
            <a:ext cx="609600" cy="685800"/>
          </a:xfrm>
          <a:prstGeom prst="star5">
            <a:avLst/>
          </a:prstGeom>
          <a:gradFill rotWithShape="1">
            <a:gsLst>
              <a:gs pos="0">
                <a:srgbClr val="CC00CC">
                  <a:gamma/>
                  <a:shade val="46275"/>
                  <a:invGamma/>
                </a:srgbClr>
              </a:gs>
              <a:gs pos="100000">
                <a:srgbClr val="CC00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202" name="AutoShape 18"/>
          <p:cNvSpPr>
            <a:spLocks noChangeArrowheads="1"/>
          </p:cNvSpPr>
          <p:nvPr/>
        </p:nvSpPr>
        <p:spPr bwMode="auto">
          <a:xfrm>
            <a:off x="8305800" y="57150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203" name="AutoShape 19"/>
          <p:cNvSpPr>
            <a:spLocks noChangeArrowheads="1"/>
          </p:cNvSpPr>
          <p:nvPr/>
        </p:nvSpPr>
        <p:spPr bwMode="auto">
          <a:xfrm>
            <a:off x="7748589" y="44451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204" name="AutoShape 20"/>
          <p:cNvSpPr>
            <a:spLocks noChangeArrowheads="1"/>
          </p:cNvSpPr>
          <p:nvPr/>
        </p:nvSpPr>
        <p:spPr bwMode="auto">
          <a:xfrm>
            <a:off x="3200401" y="4572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3092" name="AutoShape 21"/>
          <p:cNvSpPr>
            <a:spLocks noChangeArrowheads="1"/>
          </p:cNvSpPr>
          <p:nvPr/>
        </p:nvSpPr>
        <p:spPr bwMode="auto">
          <a:xfrm>
            <a:off x="8601076" y="-127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3093" name="AutoShape 22"/>
          <p:cNvSpPr>
            <a:spLocks noChangeArrowheads="1"/>
          </p:cNvSpPr>
          <p:nvPr/>
        </p:nvSpPr>
        <p:spPr bwMode="auto">
          <a:xfrm>
            <a:off x="6937376" y="-127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3094" name="AutoShape 23"/>
          <p:cNvSpPr>
            <a:spLocks noChangeArrowheads="1"/>
          </p:cNvSpPr>
          <p:nvPr/>
        </p:nvSpPr>
        <p:spPr bwMode="auto">
          <a:xfrm>
            <a:off x="5108576" y="254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3095" name="AutoShape 24"/>
          <p:cNvSpPr>
            <a:spLocks noChangeArrowheads="1"/>
          </p:cNvSpPr>
          <p:nvPr/>
        </p:nvSpPr>
        <p:spPr bwMode="auto">
          <a:xfrm>
            <a:off x="3267076" y="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3096" name="Rectangle 25"/>
          <p:cNvSpPr>
            <a:spLocks noChangeArrowheads="1"/>
          </p:cNvSpPr>
          <p:nvPr/>
        </p:nvSpPr>
        <p:spPr bwMode="auto">
          <a:xfrm>
            <a:off x="1524000" y="6324600"/>
            <a:ext cx="9144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pic>
        <p:nvPicPr>
          <p:cNvPr id="3097" name="Picture 27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88" y="527685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8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5191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9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15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30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57197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31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1571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32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533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3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8" y="166688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4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9526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5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53625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36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57626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37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581977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38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67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9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15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40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1619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41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2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43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238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4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161925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5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138113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7" name="Picture 48" descr="Picture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67400"/>
            <a:ext cx="495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8" name="Picture 49" descr="firew1"/>
          <p:cNvPicPr>
            <a:picLocks noChangeAspect="1" noChangeArrowheads="1" noCrop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743200"/>
            <a:ext cx="3154363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9" name="Text Box 50"/>
          <p:cNvSpPr txBox="1">
            <a:spLocks noChangeArrowheads="1"/>
          </p:cNvSpPr>
          <p:nvPr/>
        </p:nvSpPr>
        <p:spPr bwMode="auto">
          <a:xfrm>
            <a:off x="5241925" y="3694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sp>
        <p:nvSpPr>
          <p:cNvPr id="93236" name="AutoShape 52"/>
          <p:cNvSpPr>
            <a:spLocks noChangeArrowheads="1"/>
          </p:cNvSpPr>
          <p:nvPr/>
        </p:nvSpPr>
        <p:spPr bwMode="auto">
          <a:xfrm>
            <a:off x="7424738" y="6858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sp>
        <p:nvSpPr>
          <p:cNvPr id="93237" name="AutoShape 53"/>
          <p:cNvSpPr>
            <a:spLocks noChangeArrowheads="1"/>
          </p:cNvSpPr>
          <p:nvPr/>
        </p:nvSpPr>
        <p:spPr bwMode="auto">
          <a:xfrm>
            <a:off x="4343401" y="2286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vi-VN" altLang="en-US" sz="1800">
              <a:cs typeface="Arial" panose="020B0604020202020204" pitchFamily="34" charset="0"/>
            </a:endParaRPr>
          </a:p>
        </p:txBody>
      </p:sp>
      <p:sp>
        <p:nvSpPr>
          <p:cNvPr id="93238" name="AutoShape 54"/>
          <p:cNvSpPr>
            <a:spLocks noChangeArrowheads="1"/>
          </p:cNvSpPr>
          <p:nvPr/>
        </p:nvSpPr>
        <p:spPr bwMode="auto">
          <a:xfrm>
            <a:off x="3429000" y="5562600"/>
            <a:ext cx="533400" cy="5334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vi-VN">
              <a:latin typeface="Arial" charset="0"/>
              <a:cs typeface="Arial" charset="0"/>
            </a:endParaRPr>
          </a:p>
        </p:txBody>
      </p:sp>
      <p:pic>
        <p:nvPicPr>
          <p:cNvPr id="93239" name="Nho On Thay Co - Mat Ngo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5943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WordArt 51"/>
          <p:cNvSpPr>
            <a:spLocks noChangeArrowheads="1" noChangeShapeType="1" noTextEdit="1"/>
          </p:cNvSpPr>
          <p:nvPr/>
        </p:nvSpPr>
        <p:spPr bwMode="auto">
          <a:xfrm>
            <a:off x="3124200" y="3987534"/>
            <a:ext cx="5902324" cy="460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WordArt 2"/>
          <p:cNvSpPr>
            <a:spLocks noChangeArrowheads="1" noChangeShapeType="1" noTextEdit="1"/>
          </p:cNvSpPr>
          <p:nvPr/>
        </p:nvSpPr>
        <p:spPr bwMode="auto">
          <a:xfrm>
            <a:off x="3330704" y="442915"/>
            <a:ext cx="5830887" cy="7256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A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A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XUÂN</a:t>
            </a:r>
            <a:endParaRPr lang="en-US" sz="4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70A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2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3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3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3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3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3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3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3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3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3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3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3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3757" fill="hold"/>
                                        <p:tgtEl>
                                          <p:spTgt spid="932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3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81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239"/>
                </p:tgtEl>
              </p:cMediaNode>
            </p:audio>
          </p:childTnLst>
        </p:cTn>
      </p:par>
    </p:tnLst>
    <p:bldLst>
      <p:bldP spid="93186" grpId="0" animBg="1"/>
      <p:bldP spid="93194" grpId="0" animBg="1"/>
      <p:bldP spid="93197" grpId="0" animBg="1"/>
      <p:bldP spid="93199" grpId="0" animBg="1"/>
      <p:bldP spid="93204" grpId="0" animBg="1"/>
      <p:bldP spid="93237" grpId="0" animBg="1"/>
      <p:bldP spid="56" grpId="0" animBg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PHỐI HỢP CHẠY ĐÀ 3 – 5 BƯỚC GIẬM NHẢY</a:t>
            </a: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68" y="1825625"/>
            <a:ext cx="2639063" cy="43513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81526"/>
            <a:ext cx="5181600" cy="3839535"/>
          </a:xfrm>
        </p:spPr>
      </p:pic>
    </p:spTree>
    <p:extLst>
      <p:ext uri="{BB962C8B-B14F-4D97-AF65-F5344CB8AC3E}">
        <p14:creationId xmlns:p14="http://schemas.microsoft.com/office/powerpoint/2010/main" val="169574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6126" y="893621"/>
            <a:ext cx="9538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 ĐỘNG  4: LUYỆN TẬP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" y="1846983"/>
            <a:ext cx="5908963" cy="3999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53" y="1689387"/>
            <a:ext cx="6196447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 smtClean="0">
                <a:solidFill>
                  <a:srgbClr val="FF0000"/>
                </a:solidFill>
              </a:rPr>
              <a:t>D. HOẠT ĐỘNG VẬN DỤNG</a:t>
            </a:r>
          </a:p>
        </p:txBody>
      </p:sp>
      <p:sp>
        <p:nvSpPr>
          <p:cNvPr id="26627" name="Content Placeholder 1"/>
          <p:cNvSpPr>
            <a:spLocks noGrp="1"/>
          </p:cNvSpPr>
          <p:nvPr>
            <p:ph sz="half" idx="1"/>
          </p:nvPr>
        </p:nvSpPr>
        <p:spPr>
          <a:xfrm>
            <a:off x="1981200" y="1690688"/>
            <a:ext cx="8957310" cy="4633913"/>
          </a:xfrm>
        </p:spPr>
        <p:txBody>
          <a:bodyPr/>
          <a:lstStyle/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vi-VN" altLang="en-US" sz="3200" dirty="0" smtClean="0"/>
              <a:t>-</a:t>
            </a:r>
            <a:r>
              <a:rPr lang="en-US" altLang="en-US" sz="3200" dirty="0" smtClean="0"/>
              <a:t>  </a:t>
            </a:r>
            <a:r>
              <a:rPr lang="vi-VN" altLang="en-US" sz="3200" dirty="0" smtClean="0"/>
              <a:t>Khởi </a:t>
            </a:r>
            <a:r>
              <a:rPr lang="vi-VN" altLang="en-US" sz="3200" dirty="0"/>
              <a:t>động cơ thể trước khi luyện tập các môn thể thao.</a:t>
            </a:r>
            <a:endParaRPr lang="en-US" altLang="en-US" sz="3200" dirty="0"/>
          </a:p>
          <a:p>
            <a:pPr marL="0" indent="0">
              <a:buNone/>
            </a:pPr>
            <a:r>
              <a:rPr lang="en-US" altLang="en-US" sz="3200" dirty="0" smtClean="0"/>
              <a:t>- </a:t>
            </a:r>
            <a:r>
              <a:rPr lang="en-US" altLang="en-US" sz="3200" dirty="0" err="1" smtClean="0"/>
              <a:t>Tập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luyện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nội</a:t>
            </a:r>
            <a:r>
              <a:rPr lang="en-US" altLang="en-US" sz="3200" dirty="0"/>
              <a:t> dung </a:t>
            </a:r>
            <a:r>
              <a:rPr lang="en-US" altLang="en-US" sz="3200" dirty="0" err="1"/>
              <a:t>đã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học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hướng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dẫn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của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Gv</a:t>
            </a:r>
            <a:r>
              <a:rPr lang="en-US" altLang="en-US" sz="3200" dirty="0"/>
              <a:t>.</a:t>
            </a:r>
          </a:p>
          <a:p>
            <a:pPr marL="0" indent="0">
              <a:buNone/>
            </a:pPr>
            <a:r>
              <a:rPr lang="en-US" altLang="en-US" sz="3200" dirty="0" smtClean="0"/>
              <a:t>-  </a:t>
            </a:r>
            <a:r>
              <a:rPr lang="en-US" altLang="en-US" sz="3200" dirty="0" err="1" smtClean="0"/>
              <a:t>Tự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giác</a:t>
            </a:r>
            <a:r>
              <a:rPr lang="en-US" altLang="en-US" sz="3200" dirty="0"/>
              <a:t>- </a:t>
            </a:r>
            <a:r>
              <a:rPr lang="en-US" altLang="en-US" sz="3200" dirty="0" err="1"/>
              <a:t>tích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cực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tập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luyện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tại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nhà</a:t>
            </a:r>
            <a:r>
              <a:rPr lang="en-US" altLang="en-US" sz="3200" dirty="0"/>
              <a:t>.</a:t>
            </a:r>
          </a:p>
          <a:p>
            <a:pPr marL="0" indent="0">
              <a:buNone/>
            </a:pPr>
            <a:r>
              <a:rPr lang="en-US" altLang="en-US" sz="3200" dirty="0" smtClean="0"/>
              <a:t>- </a:t>
            </a:r>
            <a:r>
              <a:rPr lang="en-US" altLang="en-US" sz="3200" dirty="0" err="1" smtClean="0"/>
              <a:t>Trao</a:t>
            </a:r>
            <a:r>
              <a:rPr lang="en-US" altLang="en-US" sz="3200" dirty="0" smtClean="0"/>
              <a:t> </a:t>
            </a:r>
            <a:r>
              <a:rPr lang="en-US" altLang="en-US" sz="3200" dirty="0" err="1"/>
              <a:t>đổi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với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Gv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gặp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khó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khăn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trong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luyện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tập</a:t>
            </a:r>
            <a:r>
              <a:rPr lang="en-US" alt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54266" y="981337"/>
            <a:ext cx="7128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:Củng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32076-9F39-43A4-BE63-6CB2FAF92448}"/>
              </a:ext>
            </a:extLst>
          </p:cNvPr>
          <p:cNvSpPr txBox="1"/>
          <p:nvPr/>
        </p:nvSpPr>
        <p:spPr>
          <a:xfrm>
            <a:off x="2454266" y="1769046"/>
            <a:ext cx="96120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 smtClean="0">
                <a:solidFill>
                  <a:srgbClr val="0000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Các động tác bổ trợ chạy cự li ngắn: </a:t>
            </a:r>
          </a:p>
          <a:p>
            <a:pPr algn="just"/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bước nhỏ, động tác nâng cao đùi, động tác đạp sau.</a:t>
            </a:r>
          </a:p>
          <a:p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các giai đoạn chạy cự li ngắn </a:t>
            </a:r>
            <a:endParaRPr lang="nl-NL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Một số điều luật trong thi đấu các môn chạy</a:t>
            </a:r>
          </a:p>
          <a:p>
            <a:r>
              <a:rPr lang="nl-NL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nl-NL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tập chạy bền trên địa hình tự nhiên vào các buổi chiều tại nhà</a:t>
            </a:r>
            <a:endParaRPr lang="nl-NL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253" y="2069340"/>
            <a:ext cx="13102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fr-FR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669520" y="2317286"/>
            <a:ext cx="784746" cy="2442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408141" y="4832304"/>
            <a:ext cx="84968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fr-FR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2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/>
              <a:t>KẾT THÚC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half" idx="1"/>
          </p:nvPr>
        </p:nvSpPr>
        <p:spPr>
          <a:xfrm>
            <a:off x="2881313" y="5286375"/>
            <a:ext cx="6500812" cy="10668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mtClean="0"/>
              <a:t>CHÚC CÁC EM HỌC TỐT ! </a:t>
            </a:r>
          </a:p>
        </p:txBody>
      </p:sp>
      <p:pic>
        <p:nvPicPr>
          <p:cNvPr id="29700" name="Content Placeholder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52689" y="1357314"/>
            <a:ext cx="7215187" cy="3857625"/>
          </a:xfrm>
        </p:spPr>
      </p:pic>
    </p:spTree>
    <p:extLst>
      <p:ext uri="{BB962C8B-B14F-4D97-AF65-F5344CB8AC3E}">
        <p14:creationId xmlns:p14="http://schemas.microsoft.com/office/powerpoint/2010/main" val="35729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                                  </a:t>
            </a:r>
            <a:r>
              <a:rPr lang="en-US" altLang="en-US" b="1" dirty="0" smtClean="0">
                <a:solidFill>
                  <a:srgbClr val="C00000"/>
                </a:solidFill>
              </a:rPr>
              <a:t>TIẾT </a:t>
            </a:r>
            <a:r>
              <a:rPr lang="en-US" altLang="en-US" b="1" dirty="0" smtClean="0">
                <a:solidFill>
                  <a:srgbClr val="C00000"/>
                </a:solidFill>
              </a:rPr>
              <a:t>23</a:t>
            </a:r>
            <a:endParaRPr lang="en-US" altLang="en-US" b="1" dirty="0" smtClean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b="1" dirty="0" smtClean="0">
                <a:solidFill>
                  <a:srgbClr val="00B050"/>
                </a:solidFill>
              </a:rPr>
              <a:t>  </a:t>
            </a:r>
            <a:r>
              <a:rPr lang="en-US" b="1" dirty="0"/>
              <a:t>1</a:t>
            </a:r>
            <a:r>
              <a:rPr lang="en-US" b="1" dirty="0" smtClean="0"/>
              <a:t>- CHẠY NGẮN:</a:t>
            </a:r>
          </a:p>
          <a:p>
            <a:pPr marL="0" indent="0">
              <a:buNone/>
              <a:defRPr/>
            </a:pPr>
            <a:r>
              <a:rPr lang="en-US" b="1" dirty="0"/>
              <a:t>	</a:t>
            </a:r>
            <a:r>
              <a:rPr lang="en-US" b="1" dirty="0" err="1" smtClean="0"/>
              <a:t>Ôn</a:t>
            </a:r>
            <a:r>
              <a:rPr lang="en-US" b="1" dirty="0" smtClean="0"/>
              <a:t>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bài</a:t>
            </a:r>
            <a:r>
              <a:rPr lang="en-US" b="1" dirty="0" smtClean="0"/>
              <a:t> </a:t>
            </a:r>
            <a:r>
              <a:rPr lang="en-US" b="1" dirty="0" err="1" smtClean="0"/>
              <a:t>tập</a:t>
            </a:r>
            <a:r>
              <a:rPr lang="en-US" b="1" dirty="0" smtClean="0"/>
              <a:t> </a:t>
            </a:r>
            <a:r>
              <a:rPr lang="en-US" b="1" dirty="0" err="1" smtClean="0"/>
              <a:t>phát</a:t>
            </a:r>
            <a:r>
              <a:rPr lang="en-US" b="1" dirty="0" smtClean="0"/>
              <a:t> </a:t>
            </a:r>
            <a:r>
              <a:rPr lang="en-US" b="1" dirty="0" err="1" smtClean="0"/>
              <a:t>triển</a:t>
            </a:r>
            <a:r>
              <a:rPr lang="en-US" b="1" dirty="0" smtClean="0"/>
              <a:t> </a:t>
            </a:r>
            <a:r>
              <a:rPr lang="en-US" b="1" dirty="0" err="1" smtClean="0"/>
              <a:t>sức</a:t>
            </a:r>
            <a:r>
              <a:rPr lang="en-US" b="1" dirty="0" smtClean="0"/>
              <a:t> </a:t>
            </a:r>
            <a:r>
              <a:rPr lang="en-US" b="1" dirty="0" err="1" smtClean="0"/>
              <a:t>nhanh</a:t>
            </a:r>
            <a:r>
              <a:rPr lang="en-US" b="1" dirty="0" smtClean="0"/>
              <a:t>: </a:t>
            </a:r>
            <a:r>
              <a:rPr lang="en-US" b="1" dirty="0" err="1" smtClean="0"/>
              <a:t>Chạy</a:t>
            </a:r>
            <a:r>
              <a:rPr lang="en-US" b="1" dirty="0" smtClean="0"/>
              <a:t> </a:t>
            </a:r>
            <a:r>
              <a:rPr lang="en-US" b="1" dirty="0" err="1" smtClean="0"/>
              <a:t>bước</a:t>
            </a:r>
            <a:r>
              <a:rPr lang="en-US" b="1" dirty="0" smtClean="0"/>
              <a:t> </a:t>
            </a:r>
            <a:r>
              <a:rPr lang="en-US" b="1" dirty="0" err="1" smtClean="0"/>
              <a:t>nhỏ</a:t>
            </a:r>
            <a:r>
              <a:rPr lang="en-US" b="1" dirty="0" smtClean="0"/>
              <a:t>, </a:t>
            </a:r>
            <a:r>
              <a:rPr lang="en-US" b="1" dirty="0" err="1" smtClean="0"/>
              <a:t>chạy</a:t>
            </a:r>
            <a:r>
              <a:rPr lang="en-US" b="1" dirty="0" smtClean="0"/>
              <a:t> </a:t>
            </a:r>
            <a:r>
              <a:rPr lang="en-US" b="1" dirty="0" err="1" smtClean="0"/>
              <a:t>nâng</a:t>
            </a:r>
            <a:r>
              <a:rPr lang="en-US" b="1" dirty="0" smtClean="0"/>
              <a:t> </a:t>
            </a:r>
            <a:r>
              <a:rPr lang="en-US" b="1" dirty="0" err="1" smtClean="0"/>
              <a:t>cao</a:t>
            </a:r>
            <a:r>
              <a:rPr lang="en-US" b="1" dirty="0" smtClean="0"/>
              <a:t> </a:t>
            </a:r>
            <a:r>
              <a:rPr lang="en-US" b="1" dirty="0" err="1" smtClean="0"/>
              <a:t>đùi</a:t>
            </a:r>
            <a:r>
              <a:rPr lang="en-US" b="1" dirty="0" smtClean="0"/>
              <a:t>, </a:t>
            </a:r>
            <a:r>
              <a:rPr lang="en-US" b="1" dirty="0" err="1" smtClean="0"/>
              <a:t>Chạy</a:t>
            </a:r>
            <a:r>
              <a:rPr lang="en-US" b="1" dirty="0" smtClean="0"/>
              <a:t> </a:t>
            </a:r>
            <a:r>
              <a:rPr lang="en-US" b="1" dirty="0" err="1" smtClean="0"/>
              <a:t>đạp</a:t>
            </a:r>
            <a:r>
              <a:rPr lang="en-US" b="1" dirty="0" smtClean="0"/>
              <a:t> </a:t>
            </a:r>
            <a:r>
              <a:rPr lang="en-US" b="1" dirty="0" err="1" smtClean="0"/>
              <a:t>sau</a:t>
            </a:r>
            <a:r>
              <a:rPr lang="en-US" b="1" dirty="0" smtClean="0"/>
              <a:t>. </a:t>
            </a:r>
            <a:r>
              <a:rPr lang="en-US" b="1" dirty="0" err="1" smtClean="0"/>
              <a:t>Ôn</a:t>
            </a:r>
            <a:r>
              <a:rPr lang="en-US" b="1" dirty="0" smtClean="0"/>
              <a:t> </a:t>
            </a:r>
            <a:r>
              <a:rPr lang="en-US" b="1" dirty="0" err="1" smtClean="0"/>
              <a:t>kỹ</a:t>
            </a:r>
            <a:r>
              <a:rPr lang="en-US" b="1" dirty="0" smtClean="0"/>
              <a:t> </a:t>
            </a:r>
            <a:r>
              <a:rPr lang="en-US" b="1" dirty="0" err="1" smtClean="0"/>
              <a:t>thuật</a:t>
            </a:r>
            <a:r>
              <a:rPr lang="en-US" b="1" dirty="0" smtClean="0"/>
              <a:t> </a:t>
            </a:r>
            <a:r>
              <a:rPr lang="en-US" b="1" dirty="0" err="1" smtClean="0"/>
              <a:t>xuất</a:t>
            </a:r>
            <a:r>
              <a:rPr lang="en-US" b="1" dirty="0" smtClean="0"/>
              <a:t> </a:t>
            </a:r>
            <a:r>
              <a:rPr lang="en-US" b="1" dirty="0" err="1" smtClean="0"/>
              <a:t>phát</a:t>
            </a:r>
            <a:r>
              <a:rPr lang="en-US" b="1" dirty="0" smtClean="0"/>
              <a:t> </a:t>
            </a:r>
            <a:r>
              <a:rPr lang="en-US" b="1" dirty="0" err="1" smtClean="0"/>
              <a:t>thấp</a:t>
            </a:r>
            <a:r>
              <a:rPr lang="en-US" b="1" dirty="0" smtClean="0"/>
              <a:t>  – </a:t>
            </a:r>
            <a:r>
              <a:rPr lang="en-US" b="1" dirty="0" err="1"/>
              <a:t>C</a:t>
            </a:r>
            <a:r>
              <a:rPr lang="en-US" b="1" dirty="0" err="1" smtClean="0"/>
              <a:t>hạy</a:t>
            </a:r>
            <a:r>
              <a:rPr lang="en-US" b="1" dirty="0" smtClean="0"/>
              <a:t> </a:t>
            </a:r>
            <a:r>
              <a:rPr lang="en-US" b="1" dirty="0" err="1" smtClean="0"/>
              <a:t>lao</a:t>
            </a:r>
            <a:r>
              <a:rPr lang="en-US" b="1" dirty="0"/>
              <a:t> </a:t>
            </a:r>
            <a:r>
              <a:rPr lang="en-US" b="1" dirty="0" smtClean="0"/>
              <a:t>– </a:t>
            </a:r>
            <a:r>
              <a:rPr lang="en-US" b="1" dirty="0" err="1" smtClean="0"/>
              <a:t>Chạy</a:t>
            </a:r>
            <a:r>
              <a:rPr lang="en-US" b="1" dirty="0" smtClean="0"/>
              <a:t> </a:t>
            </a:r>
            <a:r>
              <a:rPr lang="en-US" b="1" dirty="0" err="1" smtClean="0"/>
              <a:t>giữa</a:t>
            </a:r>
            <a:r>
              <a:rPr lang="en-US" b="1" dirty="0" smtClean="0"/>
              <a:t> </a:t>
            </a:r>
            <a:r>
              <a:rPr lang="en-US" b="1" dirty="0" err="1" smtClean="0"/>
              <a:t>quãng</a:t>
            </a:r>
            <a:r>
              <a:rPr lang="en-US" b="1" dirty="0" smtClean="0"/>
              <a:t> – </a:t>
            </a: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đích</a:t>
            </a:r>
            <a:r>
              <a:rPr lang="en-US" b="1" dirty="0" smtClean="0"/>
              <a:t>.</a:t>
            </a:r>
          </a:p>
          <a:p>
            <a:pPr marL="0" indent="0">
              <a:buNone/>
              <a:defRPr/>
            </a:pPr>
            <a:r>
              <a:rPr lang="en-US" b="1" dirty="0" smtClean="0"/>
              <a:t>2- NHẢY XA:</a:t>
            </a:r>
          </a:p>
          <a:p>
            <a:pPr marL="0" indent="0">
              <a:buNone/>
              <a:defRPr/>
            </a:pPr>
            <a:r>
              <a:rPr lang="en-US" b="1" dirty="0" smtClean="0"/>
              <a:t> </a:t>
            </a:r>
            <a:r>
              <a:rPr lang="en-US" b="1" dirty="0" err="1" smtClean="0"/>
              <a:t>Phối</a:t>
            </a:r>
            <a:r>
              <a:rPr lang="en-US" b="1" dirty="0" smtClean="0"/>
              <a:t> </a:t>
            </a:r>
            <a:r>
              <a:rPr lang="en-US" b="1" dirty="0" err="1" smtClean="0"/>
              <a:t>hợp</a:t>
            </a:r>
            <a:r>
              <a:rPr lang="en-US" b="1" dirty="0" smtClean="0"/>
              <a:t> </a:t>
            </a:r>
            <a:r>
              <a:rPr lang="en-US" b="1" dirty="0" err="1" smtClean="0"/>
              <a:t>chay</a:t>
            </a:r>
            <a:r>
              <a:rPr lang="en-US" b="1" dirty="0" smtClean="0"/>
              <a:t> </a:t>
            </a:r>
            <a:r>
              <a:rPr lang="en-US" b="1" dirty="0" err="1" smtClean="0"/>
              <a:t>đà</a:t>
            </a:r>
            <a:r>
              <a:rPr lang="en-US" b="1" dirty="0" smtClean="0"/>
              <a:t> 3 – 5 </a:t>
            </a:r>
            <a:r>
              <a:rPr lang="en-US" b="1" dirty="0" err="1" smtClean="0"/>
              <a:t>bước</a:t>
            </a:r>
            <a:r>
              <a:rPr lang="en-US" b="1" dirty="0" smtClean="0"/>
              <a:t> </a:t>
            </a:r>
            <a:r>
              <a:rPr lang="en-US" b="1" dirty="0" err="1" smtClean="0"/>
              <a:t>giậm</a:t>
            </a:r>
            <a:r>
              <a:rPr lang="en-US" b="1" dirty="0" smtClean="0"/>
              <a:t> </a:t>
            </a:r>
            <a:r>
              <a:rPr lang="en-US" b="1" dirty="0" err="1" smtClean="0"/>
              <a:t>nhảy</a:t>
            </a:r>
            <a:r>
              <a:rPr lang="en-US" b="1" dirty="0" smtClean="0"/>
              <a:t> </a:t>
            </a:r>
            <a:r>
              <a:rPr lang="en-US" b="1" dirty="0" err="1" smtClean="0"/>
              <a:t>vào</a:t>
            </a:r>
            <a:r>
              <a:rPr lang="en-US" b="1" dirty="0" smtClean="0"/>
              <a:t> </a:t>
            </a:r>
            <a:r>
              <a:rPr lang="en-US" b="1" dirty="0" err="1" smtClean="0"/>
              <a:t>ván</a:t>
            </a:r>
            <a:r>
              <a:rPr lang="en-US" b="1" dirty="0" smtClean="0"/>
              <a:t> </a:t>
            </a:r>
            <a:r>
              <a:rPr lang="en-US" b="1" dirty="0" err="1" smtClean="0"/>
              <a:t>giậm</a:t>
            </a:r>
            <a:r>
              <a:rPr lang="en-US" b="1" dirty="0" smtClean="0"/>
              <a:t> </a:t>
            </a:r>
            <a:r>
              <a:rPr lang="en-US" b="1" dirty="0" err="1" smtClean="0"/>
              <a:t>nhảy</a:t>
            </a:r>
            <a:r>
              <a:rPr lang="en-US" b="1" dirty="0" smtClean="0"/>
              <a:t>, </a:t>
            </a:r>
            <a:r>
              <a:rPr lang="en-US" b="1" dirty="0" err="1" smtClean="0"/>
              <a:t>một</a:t>
            </a:r>
            <a:r>
              <a:rPr lang="en-US" b="1" dirty="0" smtClean="0"/>
              <a:t> </a:t>
            </a:r>
            <a:r>
              <a:rPr lang="en-US" b="1" dirty="0" err="1" smtClean="0"/>
              <a:t>số</a:t>
            </a:r>
            <a:r>
              <a:rPr lang="en-US" b="1" dirty="0" smtClean="0"/>
              <a:t> </a:t>
            </a:r>
            <a:r>
              <a:rPr lang="en-US" b="1" dirty="0" err="1" smtClean="0"/>
              <a:t>động</a:t>
            </a:r>
            <a:r>
              <a:rPr lang="en-US" b="1" dirty="0" smtClean="0"/>
              <a:t> </a:t>
            </a:r>
            <a:r>
              <a:rPr lang="en-US" b="1" dirty="0" err="1" smtClean="0"/>
              <a:t>tác</a:t>
            </a:r>
            <a:r>
              <a:rPr lang="en-US" b="1" dirty="0" smtClean="0"/>
              <a:t> </a:t>
            </a:r>
            <a:r>
              <a:rPr lang="en-US" b="1" dirty="0" err="1" smtClean="0"/>
              <a:t>bổ</a:t>
            </a:r>
            <a:r>
              <a:rPr lang="en-US" b="1" dirty="0" smtClean="0"/>
              <a:t> </a:t>
            </a:r>
            <a:r>
              <a:rPr lang="en-US" b="1" dirty="0" err="1" smtClean="0"/>
              <a:t>trợ</a:t>
            </a:r>
            <a:r>
              <a:rPr lang="en-US" b="1" dirty="0" smtClean="0"/>
              <a:t> </a:t>
            </a:r>
            <a:r>
              <a:rPr lang="en-US" b="1" dirty="0" err="1" smtClean="0"/>
              <a:t>kỹ</a:t>
            </a:r>
            <a:r>
              <a:rPr lang="en-US" b="1" dirty="0" smtClean="0"/>
              <a:t> </a:t>
            </a:r>
            <a:r>
              <a:rPr lang="en-US" b="1" dirty="0" err="1" smtClean="0"/>
              <a:t>thuật</a:t>
            </a:r>
            <a:r>
              <a:rPr lang="en-US" b="1" dirty="0" smtClean="0"/>
              <a:t> </a:t>
            </a:r>
            <a:r>
              <a:rPr lang="en-US" b="1" dirty="0" err="1" smtClean="0"/>
              <a:t>các</a:t>
            </a:r>
            <a:r>
              <a:rPr lang="en-US" b="1" dirty="0" smtClean="0"/>
              <a:t> </a:t>
            </a:r>
            <a:r>
              <a:rPr lang="en-US" b="1" dirty="0" err="1" smtClean="0"/>
              <a:t>giai</a:t>
            </a:r>
            <a:r>
              <a:rPr lang="en-US" b="1" dirty="0" smtClean="0"/>
              <a:t> </a:t>
            </a:r>
            <a:r>
              <a:rPr lang="en-US" b="1" dirty="0" err="1" smtClean="0"/>
              <a:t>đoạn</a:t>
            </a:r>
            <a:r>
              <a:rPr lang="en-US" b="1" dirty="0" smtClean="0"/>
              <a:t> </a:t>
            </a:r>
            <a:r>
              <a:rPr lang="en-US" b="1" dirty="0" err="1" smtClean="0"/>
              <a:t>chạy</a:t>
            </a:r>
            <a:r>
              <a:rPr lang="en-US" b="1" dirty="0" smtClean="0"/>
              <a:t> </a:t>
            </a:r>
            <a:r>
              <a:rPr lang="en-US" b="1" dirty="0" err="1" smtClean="0"/>
              <a:t>đà</a:t>
            </a:r>
            <a:r>
              <a:rPr lang="en-US" b="1" dirty="0" smtClean="0"/>
              <a:t> – </a:t>
            </a:r>
            <a:r>
              <a:rPr lang="en-US" b="1" dirty="0" err="1" smtClean="0"/>
              <a:t>giậm</a:t>
            </a:r>
            <a:r>
              <a:rPr lang="en-US" b="1" dirty="0" smtClean="0"/>
              <a:t> </a:t>
            </a:r>
            <a:r>
              <a:rPr lang="en-US" b="1" dirty="0" err="1" smtClean="0"/>
              <a:t>nhảy</a:t>
            </a:r>
            <a:r>
              <a:rPr lang="en-US" b="1" dirty="0" smtClean="0"/>
              <a:t> – </a:t>
            </a:r>
            <a:r>
              <a:rPr lang="en-US" b="1" dirty="0" err="1" smtClean="0"/>
              <a:t>bước</a:t>
            </a:r>
            <a:r>
              <a:rPr lang="en-US" b="1" dirty="0" smtClean="0"/>
              <a:t> </a:t>
            </a:r>
            <a:r>
              <a:rPr lang="en-US" b="1" dirty="0" err="1" smtClean="0"/>
              <a:t>bộ</a:t>
            </a:r>
            <a:r>
              <a:rPr lang="en-US" b="1" dirty="0" smtClean="0"/>
              <a:t> </a:t>
            </a:r>
            <a:r>
              <a:rPr lang="en-US" b="1" dirty="0" err="1" smtClean="0"/>
              <a:t>trên</a:t>
            </a:r>
            <a:r>
              <a:rPr lang="en-US" b="1" dirty="0" smtClean="0"/>
              <a:t> </a:t>
            </a:r>
            <a:r>
              <a:rPr lang="en-US" b="1" dirty="0" err="1" smtClean="0"/>
              <a:t>không</a:t>
            </a:r>
            <a:r>
              <a:rPr lang="en-US" b="1" dirty="0" smtClean="0"/>
              <a:t>.</a:t>
            </a:r>
          </a:p>
          <a:p>
            <a:pPr marL="0" indent="0">
              <a:buNone/>
              <a:defRPr/>
            </a:pP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GHI VIDEO CLIP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 </a:t>
            </a:r>
            <a:r>
              <a:rPr lang="en-US" sz="4000" b="1" dirty="0" err="1" smtClean="0"/>
              <a:t>Chạy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nâng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cao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đùi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tại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chỗ</a:t>
            </a:r>
            <a:r>
              <a:rPr lang="en-US" sz="4000" b="1" dirty="0" smtClean="0"/>
              <a:t>.</a:t>
            </a:r>
          </a:p>
          <a:p>
            <a:r>
              <a:rPr lang="en-US" sz="4000" b="1" dirty="0" smtClean="0"/>
              <a:t> </a:t>
            </a:r>
            <a:r>
              <a:rPr lang="en-US" sz="4000" b="1" dirty="0" err="1" smtClean="0"/>
              <a:t>Chạy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gót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chạm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mông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tại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chỗ</a:t>
            </a:r>
            <a:r>
              <a:rPr lang="en-US" sz="40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9051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185"/>
          </a:xfrm>
        </p:spPr>
        <p:txBody>
          <a:bodyPr/>
          <a:lstStyle/>
          <a:p>
            <a:pPr algn="ctr"/>
            <a:r>
              <a:rPr lang="en-US" altLang="en-US" b="1" dirty="0" err="1" smtClean="0">
                <a:solidFill>
                  <a:srgbClr val="FF0000"/>
                </a:solidFill>
              </a:rPr>
              <a:t>Khởi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động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chung:Chạy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tại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chỗ</a:t>
            </a:r>
            <a:r>
              <a:rPr lang="en-US" altLang="en-US" dirty="0" smtClean="0"/>
              <a:t>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www.themegallery.com</a:t>
            </a:r>
            <a:endParaRPr lang="en-US"/>
          </a:p>
        </p:txBody>
      </p:sp>
      <p:pic>
        <p:nvPicPr>
          <p:cNvPr id="15364" name="Picutre 5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7063" y="1418274"/>
            <a:ext cx="8077200" cy="5805487"/>
          </a:xfrm>
        </p:spPr>
      </p:pic>
    </p:spTree>
    <p:extLst>
      <p:ext uri="{BB962C8B-B14F-4D97-AF65-F5344CB8AC3E}">
        <p14:creationId xmlns:p14="http://schemas.microsoft.com/office/powerpoint/2010/main" val="17254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667000" y="381001"/>
            <a:ext cx="8001000" cy="563563"/>
          </a:xfrm>
        </p:spPr>
        <p:txBody>
          <a:bodyPr>
            <a:normAutofit fontScale="90000"/>
          </a:bodyPr>
          <a:lstStyle/>
          <a:p>
            <a:r>
              <a:rPr lang="en-US" altLang="en-US" smtClean="0">
                <a:solidFill>
                  <a:srgbClr val="FFFF00"/>
                </a:solidFill>
              </a:rPr>
              <a:t>Một số động tác khởi động các khớp</a:t>
            </a:r>
          </a:p>
        </p:txBody>
      </p:sp>
      <p:pic>
        <p:nvPicPr>
          <p:cNvPr id="16387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3700" y="1076326"/>
            <a:ext cx="6324600" cy="5248275"/>
          </a:xfrm>
        </p:spPr>
      </p:pic>
    </p:spTree>
    <p:extLst>
      <p:ext uri="{BB962C8B-B14F-4D97-AF65-F5344CB8AC3E}">
        <p14:creationId xmlns:p14="http://schemas.microsoft.com/office/powerpoint/2010/main" val="228494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32076-9F39-43A4-BE63-6CB2FAF92448}"/>
              </a:ext>
            </a:extLst>
          </p:cNvPr>
          <p:cNvSpPr txBox="1"/>
          <p:nvPr/>
        </p:nvSpPr>
        <p:spPr>
          <a:xfrm>
            <a:off x="417049" y="396381"/>
            <a:ext cx="1080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Ôn 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bổ trợ kỹ thuật chạy cự li ngắn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D8DCF4-40D8-4EC4-A4A6-18BD06734A2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776" y="919601"/>
            <a:ext cx="2893325" cy="1765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FC996-7C82-4597-9929-DA9E03DB009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288" y="3208672"/>
            <a:ext cx="2670837" cy="2882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51" y="1114209"/>
            <a:ext cx="2470246" cy="5099957"/>
          </a:xfrm>
          <a:prstGeom prst="rect">
            <a:avLst/>
          </a:prstGeom>
        </p:spPr>
      </p:pic>
      <p:pic>
        <p:nvPicPr>
          <p:cNvPr id="9" name="y2mate.com - Các động tác khởi động và bổ trợ cho Chạy Bộ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7385" y="922672"/>
            <a:ext cx="629503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CC32076-9F39-43A4-BE63-6CB2FAF92448}"/>
              </a:ext>
            </a:extLst>
          </p:cNvPr>
          <p:cNvSpPr txBox="1"/>
          <p:nvPr/>
        </p:nvSpPr>
        <p:spPr>
          <a:xfrm>
            <a:off x="542695" y="754408"/>
            <a:ext cx="11649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tập: Xuất phát cao – Chạy lao sau xuất phát</a:t>
            </a:r>
            <a:endParaRPr lang="nl-NL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8" y="1568574"/>
            <a:ext cx="5781565" cy="52894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3" y="1568574"/>
            <a:ext cx="6234547" cy="528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9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NHẢY XA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tốc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	+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30m.</a:t>
            </a:r>
          </a:p>
          <a:p>
            <a:pPr marL="0" indent="0">
              <a:buNone/>
            </a:pPr>
            <a:r>
              <a:rPr lang="en-US" dirty="0" smtClean="0"/>
              <a:t>	+ </a:t>
            </a:r>
            <a:r>
              <a:rPr lang="en-US" dirty="0" err="1" smtClean="0"/>
              <a:t>Chạy</a:t>
            </a:r>
            <a:r>
              <a:rPr lang="en-US" dirty="0" smtClean="0"/>
              <a:t> 30m </a:t>
            </a:r>
            <a:r>
              <a:rPr lang="en-US" dirty="0" err="1" smtClean="0"/>
              <a:t>tốc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	+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biến</a:t>
            </a:r>
            <a:r>
              <a:rPr lang="en-US" dirty="0" smtClean="0"/>
              <a:t> </a:t>
            </a:r>
            <a:r>
              <a:rPr lang="en-US" dirty="0" err="1" smtClean="0"/>
              <a:t>tốc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	+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chạy</a:t>
            </a:r>
            <a:r>
              <a:rPr lang="en-US" dirty="0" smtClean="0"/>
              <a:t> </a:t>
            </a:r>
            <a:r>
              <a:rPr lang="en-US" dirty="0" err="1" smtClean="0"/>
              <a:t>đuổi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4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NHẢY XA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sức</a:t>
            </a:r>
            <a:r>
              <a:rPr lang="en-US" dirty="0" smtClean="0"/>
              <a:t> </a:t>
            </a:r>
            <a:r>
              <a:rPr lang="en-US" dirty="0" err="1" smtClean="0"/>
              <a:t>mạnh</a:t>
            </a:r>
            <a:r>
              <a:rPr lang="en-US" dirty="0" smtClean="0"/>
              <a:t> </a:t>
            </a:r>
            <a:r>
              <a:rPr lang="en-US" dirty="0" err="1" smtClean="0"/>
              <a:t>bột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kỹ</a:t>
            </a:r>
            <a:r>
              <a:rPr lang="en-US" dirty="0" smtClean="0"/>
              <a:t> </a:t>
            </a:r>
            <a:r>
              <a:rPr lang="en-US" dirty="0" err="1" smtClean="0"/>
              <a:t>thuật</a:t>
            </a:r>
            <a:r>
              <a:rPr lang="en-US" dirty="0" smtClean="0"/>
              <a:t> </a:t>
            </a:r>
            <a:r>
              <a:rPr lang="en-US" dirty="0" err="1" smtClean="0"/>
              <a:t>giậm</a:t>
            </a:r>
            <a:r>
              <a:rPr lang="en-US" dirty="0" smtClean="0"/>
              <a:t> </a:t>
            </a:r>
            <a:r>
              <a:rPr lang="en-US" dirty="0" err="1" smtClean="0"/>
              <a:t>nhảy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Đá</a:t>
            </a:r>
            <a:r>
              <a:rPr lang="en-US" dirty="0" smtClean="0"/>
              <a:t> </a:t>
            </a:r>
            <a:r>
              <a:rPr lang="en-US" dirty="0" err="1" smtClean="0"/>
              <a:t>lăng</a:t>
            </a:r>
            <a:r>
              <a:rPr lang="en-US" dirty="0" smtClean="0"/>
              <a:t>( </a:t>
            </a:r>
            <a:r>
              <a:rPr lang="en-US" dirty="0" err="1" smtClean="0"/>
              <a:t>đá</a:t>
            </a:r>
            <a:r>
              <a:rPr lang="en-US" dirty="0" smtClean="0"/>
              <a:t> </a:t>
            </a:r>
            <a:r>
              <a:rPr lang="en-US" dirty="0" err="1" smtClean="0"/>
              <a:t>lăng</a:t>
            </a:r>
            <a:r>
              <a:rPr lang="en-US" dirty="0" smtClean="0"/>
              <a:t> </a:t>
            </a:r>
            <a:r>
              <a:rPr lang="en-US" dirty="0" err="1" smtClean="0"/>
              <a:t>trước</a:t>
            </a:r>
            <a:r>
              <a:rPr lang="en-US" dirty="0" smtClean="0"/>
              <a:t>, </a:t>
            </a:r>
            <a:r>
              <a:rPr lang="en-US" dirty="0" err="1" smtClean="0"/>
              <a:t>sau</a:t>
            </a:r>
            <a:r>
              <a:rPr lang="en-US" dirty="0" smtClean="0"/>
              <a:t> – </a:t>
            </a:r>
            <a:r>
              <a:rPr lang="en-US" dirty="0" err="1" smtClean="0"/>
              <a:t>đá</a:t>
            </a:r>
            <a:r>
              <a:rPr lang="en-US" dirty="0" smtClean="0"/>
              <a:t> </a:t>
            </a:r>
            <a:r>
              <a:rPr lang="en-US" dirty="0" err="1" smtClean="0"/>
              <a:t>lăng</a:t>
            </a:r>
            <a:r>
              <a:rPr lang="en-US" dirty="0" smtClean="0"/>
              <a:t> sang gang)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Bật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tại</a:t>
            </a:r>
            <a:r>
              <a:rPr lang="en-US" dirty="0" smtClean="0"/>
              <a:t> </a:t>
            </a:r>
            <a:r>
              <a:rPr lang="en-US" dirty="0" err="1" smtClean="0"/>
              <a:t>chỗ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Đứng</a:t>
            </a:r>
            <a:r>
              <a:rPr lang="en-US" dirty="0" smtClean="0"/>
              <a:t> </a:t>
            </a:r>
            <a:r>
              <a:rPr lang="en-US" dirty="0" err="1" smtClean="0"/>
              <a:t>lên</a:t>
            </a:r>
            <a:r>
              <a:rPr lang="en-US" dirty="0" smtClean="0"/>
              <a:t> </a:t>
            </a:r>
            <a:r>
              <a:rPr lang="en-US" dirty="0" err="1" smtClean="0"/>
              <a:t>ngồi</a:t>
            </a:r>
            <a:r>
              <a:rPr lang="en-US" dirty="0" smtClean="0"/>
              <a:t> </a:t>
            </a:r>
            <a:r>
              <a:rPr lang="en-US" dirty="0" err="1" smtClean="0"/>
              <a:t>xuống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tục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 </a:t>
            </a:r>
            <a:r>
              <a:rPr lang="en-US" dirty="0" err="1" smtClean="0"/>
              <a:t>giậm</a:t>
            </a:r>
            <a:r>
              <a:rPr lang="en-US" dirty="0" smtClean="0"/>
              <a:t> </a:t>
            </a:r>
            <a:r>
              <a:rPr lang="en-US" dirty="0" err="1" smtClean="0"/>
              <a:t>nhảy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Bật</a:t>
            </a:r>
            <a:r>
              <a:rPr lang="en-US" dirty="0" smtClean="0"/>
              <a:t> </a:t>
            </a:r>
            <a:r>
              <a:rPr lang="en-US" dirty="0" err="1" smtClean="0"/>
              <a:t>cóc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Lò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nhanh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chân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Ngồi</a:t>
            </a:r>
            <a:r>
              <a:rPr lang="en-US" dirty="0" smtClean="0"/>
              <a:t> </a:t>
            </a:r>
            <a:r>
              <a:rPr lang="en-US" dirty="0" err="1" smtClean="0"/>
              <a:t>xổm</a:t>
            </a:r>
            <a:r>
              <a:rPr lang="en-US" dirty="0" smtClean="0"/>
              <a:t> di </a:t>
            </a:r>
            <a:r>
              <a:rPr lang="en-US" dirty="0" err="1" smtClean="0"/>
              <a:t>chuyển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+ </a:t>
            </a:r>
            <a:r>
              <a:rPr lang="en-US" dirty="0" err="1" smtClean="0"/>
              <a:t>Nhảy</a:t>
            </a:r>
            <a:r>
              <a:rPr lang="en-US" dirty="0" smtClean="0"/>
              <a:t> </a:t>
            </a:r>
            <a:r>
              <a:rPr lang="en-US" dirty="0" err="1" smtClean="0"/>
              <a:t>dây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60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Microsoft Office PowerPoint</Application>
  <PresentationFormat>Widescreen</PresentationFormat>
  <Paragraphs>57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                                  TIẾT 23</vt:lpstr>
      <vt:lpstr>GHI VIDEO CLIP</vt:lpstr>
      <vt:lpstr>Khởi động chung:Chạy tại chỗ:</vt:lpstr>
      <vt:lpstr>Một số động tác khởi động các khớp</vt:lpstr>
      <vt:lpstr>PowerPoint Presentation</vt:lpstr>
      <vt:lpstr>PowerPoint Presentation</vt:lpstr>
      <vt:lpstr>NHẢY XA</vt:lpstr>
      <vt:lpstr>NHẢY XA</vt:lpstr>
      <vt:lpstr>PHỐI HỢP CHẠY ĐÀ 3 – 5 BƯỚC GIẬM NHẢY</vt:lpstr>
      <vt:lpstr>PowerPoint Presentation</vt:lpstr>
      <vt:lpstr>D. HOẠT ĐỘNG VẬN DỤNG</vt:lpstr>
      <vt:lpstr>PowerPoint Presentation</vt:lpstr>
      <vt:lpstr>KẾT THÚC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2021-11-20T08:23:05Z</dcterms:created>
  <dcterms:modified xsi:type="dcterms:W3CDTF">2021-11-20T08:23:22Z</dcterms:modified>
</cp:coreProperties>
</file>