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3">
  <p:sldMasterIdLst>
    <p:sldMasterId id="2147483682" r:id="rId1"/>
  </p:sldMasterIdLst>
  <p:notesMasterIdLst>
    <p:notesMasterId r:id="rId14"/>
  </p:notesMasterIdLst>
  <p:handoutMasterIdLst>
    <p:handoutMasterId r:id="rId15"/>
  </p:handoutMasterIdLst>
  <p:sldIdLst>
    <p:sldId id="6151" r:id="rId2"/>
    <p:sldId id="6173" r:id="rId3"/>
    <p:sldId id="919" r:id="rId4"/>
    <p:sldId id="6153" r:id="rId5"/>
    <p:sldId id="6183" r:id="rId6"/>
    <p:sldId id="6180" r:id="rId7"/>
    <p:sldId id="6179" r:id="rId8"/>
    <p:sldId id="6181" r:id="rId9"/>
    <p:sldId id="6155" r:id="rId10"/>
    <p:sldId id="6182" r:id="rId11"/>
    <p:sldId id="6156" r:id="rId12"/>
    <p:sldId id="911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CC"/>
    <a:srgbClr val="08380A"/>
    <a:srgbClr val="FFCCCC"/>
    <a:srgbClr val="FFFF00"/>
    <a:srgbClr val="FF9900"/>
    <a:srgbClr val="011313"/>
    <a:srgbClr val="FF0066"/>
    <a:srgbClr val="0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EAA01CB-20DF-45F0-827F-4329BD10BE0B}">
  <a:tblStyle styleId="{FEAA01CB-20DF-45F0-827F-4329BD10BE0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9254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772C1F-7F46-48F9-9E1A-929A51C33F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E8AB51-1300-439D-B846-4C47664064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5CFB7-2C5E-4D36-931E-599114CC881E}" type="datetimeFigureOut">
              <a:rPr lang="en-US" smtClean="0"/>
              <a:t>16/3/2024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17C7C3-6070-4E18-AE47-34BCE84090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8ED77-8308-4196-8A5D-546F32C2F8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501DD-1384-4D5B-9DA5-9A79342CD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01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19512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8B16F4-6768-46C3-ACCE-60BD1E9039CC}" type="datetimeFigureOut">
              <a:rPr lang="en-US" smtClean="0"/>
              <a:pPr>
                <a:defRPr/>
              </a:pPr>
              <a:t>16/3/2024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E2C2AB-9ECD-45F6-849F-DB54FA5E64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9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AD37-B240-4697-8D99-E5BB063DBCC1}" type="datetimeFigureOut">
              <a:rPr lang="en-US" smtClean="0"/>
              <a:t>16/3/2024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7755277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AD37-B240-4697-8D99-E5BB063DBCC1}" type="datetimeFigureOut">
              <a:rPr lang="en-US" smtClean="0"/>
              <a:t>16/3/2024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199591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9C00B2-5409-4122-95B8-101CDED3A3F5}" type="datetimeFigureOut">
              <a:rPr lang="en-US" smtClean="0"/>
              <a:pPr>
                <a:defRPr/>
              </a:pPr>
              <a:t>16/3/2024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7C257B-7398-47F1-A277-3C96ED435F7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39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AD37-B240-4697-8D99-E5BB063DBCC1}" type="datetimeFigureOut">
              <a:rPr lang="en-US" smtClean="0"/>
              <a:t>16/3/2024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101797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AD37-B240-4697-8D99-E5BB063DBCC1}" type="datetimeFigureOut">
              <a:rPr lang="en-US" smtClean="0"/>
              <a:t>16/3/2024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035682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AD37-B240-4697-8D99-E5BB063DBCC1}" type="datetimeFigureOut">
              <a:rPr lang="en-US" smtClean="0"/>
              <a:t>16/3/2024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458740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AD37-B240-4697-8D99-E5BB063DBCC1}" type="datetimeFigureOut">
              <a:rPr lang="en-US" smtClean="0"/>
              <a:t>16/3/2024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566586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AD37-B240-4697-8D99-E5BB063DBCC1}" type="datetimeFigureOut">
              <a:rPr lang="en-US" smtClean="0"/>
              <a:t>16/3/2024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3154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AD37-B240-4697-8D99-E5BB063DBCC1}" type="datetimeFigureOut">
              <a:rPr lang="en-US" smtClean="0"/>
              <a:t>16/3/2024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6316480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2AD37-B240-4697-8D99-E5BB063DBCC1}" type="datetimeFigureOut">
              <a:rPr lang="en-US" smtClean="0"/>
              <a:t>16/3/2024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039419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2AD37-B240-4697-8D99-E5BB063DBCC1}" type="datetimeFigureOut">
              <a:rPr lang="en-US" smtClean="0"/>
              <a:t>16/3/2024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600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78A4136-C964-4B81-9DE4-BF853E03C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148"/>
          <p:cNvSpPr txBox="1">
            <a:spLocks/>
          </p:cNvSpPr>
          <p:nvPr/>
        </p:nvSpPr>
        <p:spPr bwMode="auto">
          <a:xfrm>
            <a:off x="1182381" y="1143595"/>
            <a:ext cx="9827241" cy="457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6" tIns="121896" rIns="121896" bIns="121896" numCol="1" rtlCol="0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eaLnBrk="1" hangingPunct="1"/>
            <a:endParaRPr lang="en-US" altLang="en-US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4000"/>
              </a:lnSpc>
            </a:pPr>
            <a: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  <a:b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VỀ DỰ HỘI THI GIÁO VIÊN DẠY GIỎI CẤP THCS </a:t>
            </a:r>
            <a:r>
              <a:rPr lang="vi-VN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QUỐC OAI  </a:t>
            </a:r>
          </a:p>
          <a:p>
            <a:pPr eaLnBrk="1" hangingPunct="1">
              <a:lnSpc>
                <a:spcPct val="134000"/>
              </a:lnSpc>
            </a:pPr>
            <a: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</a:t>
            </a:r>
            <a:r>
              <a:rPr lang="en-US" altLang="en-US" sz="35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  <a: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4000"/>
              </a:lnSpc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ĐỖ THỊ PHƯƠNG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VỊ: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XUÂN.</a:t>
            </a:r>
            <a:endParaRPr lang="en-US" altLang="en-US" sz="3200" dirty="0">
              <a:solidFill>
                <a:srgbClr val="E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44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95D57-9832-45C4-A310-DEE7113FD990}"/>
              </a:ext>
            </a:extLst>
          </p:cNvPr>
          <p:cNvSpPr txBox="1">
            <a:spLocks/>
          </p:cNvSpPr>
          <p:nvPr/>
        </p:nvSpPr>
        <p:spPr>
          <a:xfrm>
            <a:off x="2200836" y="257005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Tx/>
              <a:buFontTx/>
            </a:pP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HOẠT ĐỘNG KẾT THÚC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Ngay-dau-tien-di-hoc-Top-ca-thieu-nhi (2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186.175"/>
                  <p14:fade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0517" y="4428564"/>
            <a:ext cx="771421" cy="77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95D57-9832-45C4-A310-DEE7113FD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78188"/>
            <a:ext cx="105156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1A147-923E-4C3C-A635-8DD1E1123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697" y="1825625"/>
            <a:ext cx="11547565" cy="435133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RLTT: 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 MẠNH HỌC TẬP </a:t>
            </a:r>
          </a:p>
          <a:p>
            <a:pPr>
              <a:buFontTx/>
              <a:buChar char="-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RLTT: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TỔ QUỐC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RLTT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 THIẾT ĐẤT NƯỚC</a:t>
            </a:r>
          </a:p>
          <a:p>
            <a:pPr marL="11430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THỂ DỤC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		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KHỎE”</a:t>
            </a:r>
            <a:endParaRPr lang="en-US" sz="4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39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lowers_fr0205-1">
            <a:extLst>
              <a:ext uri="{FF2B5EF4-FFF2-40B4-BE49-F238E27FC236}">
                <a16:creationId xmlns:a16="http://schemas.microsoft.com/office/drawing/2014/main" id="{D015F111-D8E2-489E-B74E-1160A0CD8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3" y="297279"/>
            <a:ext cx="11260183" cy="619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B87419C-56C7-4D5D-AF79-30E7C96DF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2053831"/>
            <a:ext cx="8991600" cy="274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397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vi-VN" sz="21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WordArt 3">
            <a:extLst>
              <a:ext uri="{FF2B5EF4-FFF2-40B4-BE49-F238E27FC236}">
                <a16:creationId xmlns:a16="http://schemas.microsoft.com/office/drawing/2014/main" id="{4285B8CF-0008-4AED-9131-EF29D8494F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12019" y="417247"/>
            <a:ext cx="8991600" cy="5415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11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27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428932-57F3-44BC-AB8C-B5E584C4B23B}"/>
              </a:ext>
            </a:extLst>
          </p:cNvPr>
          <p:cNvSpPr txBox="1"/>
          <p:nvPr/>
        </p:nvSpPr>
        <p:spPr>
          <a:xfrm>
            <a:off x="1161834" y="2439068"/>
            <a:ext cx="10041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BAN GIÁM KHẢO, QUÝ THẦY CÔ 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2205669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0612C-F492-4E5D-A670-00A96F166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59045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7954F1-CCE7-43F3-B3EF-9D0A01343C24}"/>
              </a:ext>
            </a:extLst>
          </p:cNvPr>
          <p:cNvSpPr/>
          <p:nvPr/>
        </p:nvSpPr>
        <p:spPr>
          <a:xfrm>
            <a:off x="167405" y="167160"/>
            <a:ext cx="11360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THAO TỰ CHỌN : CẦU LÔNG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 THẬT ĐÁNH CẦU THẤP TAY BÊN PHẢI, BÊN TRÁI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55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ô”.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72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95D57-9832-45C4-A310-DEE7113FD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31" y="293551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r>
              <a:rPr lang="en-US" sz="9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9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9600" b="1" dirty="0">
              <a:solidFill>
                <a:srgbClr val="0000CC"/>
              </a:solidFill>
            </a:endParaRPr>
          </a:p>
        </p:txBody>
      </p:sp>
      <p:pic>
        <p:nvPicPr>
          <p:cNvPr id="4" name="Den-Voi-Con-Nguoi-Viet-Nam-Toi-CLB-Giai-Dieu-X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5475" y="5201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95D57-9832-45C4-A310-DEE7113FD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51" y="291994"/>
            <a:ext cx="11360800" cy="126786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 THUẬT ĐÁNH CẦU THẤP TAY BÊN TRÁI </a:t>
            </a:r>
            <a:b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T thấp tay bên tr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565" y="925926"/>
            <a:ext cx="11228294" cy="567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2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2439576"/>
            <a:ext cx="10776857" cy="4048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78822" y="207470"/>
            <a:ext cx="113254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TTCB: Hai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chếch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8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95D57-9832-45C4-A310-DEE7113FD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94129"/>
            <a:ext cx="11574694" cy="270285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TẬP KỸ THUẬT ĐÁNH CẦU THẤP TAY BÊN TRÁI  - NHÓM</a:t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uyện tập đánh cầu thấp t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11941"/>
            <a:ext cx="12192000" cy="544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7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95D57-9832-45C4-A310-DEE7113FD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80303"/>
            <a:ext cx="11360800" cy="9563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 ĐÁNH CẦU THẤP TAY BÊN TRÁI VÀO Ô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Đánh cầu thấp tay vào 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04364"/>
            <a:ext cx="12192000" cy="555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5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706" y="365125"/>
            <a:ext cx="11152094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 VẬN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05" y="1837764"/>
            <a:ext cx="8162365" cy="4899211"/>
          </a:xfrm>
        </p:spPr>
      </p:pic>
    </p:spTree>
    <p:extLst>
      <p:ext uri="{BB962C8B-B14F-4D97-AF65-F5344CB8AC3E}">
        <p14:creationId xmlns:p14="http://schemas.microsoft.com/office/powerpoint/2010/main" val="295543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95D57-9832-45C4-A310-DEE7113FD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46" y="149615"/>
            <a:ext cx="11592624" cy="126232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VĐV: NGUYỄN TIẾN MINH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32965"/>
            <a:ext cx="5181600" cy="5150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35" y="1532965"/>
            <a:ext cx="6147547" cy="515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6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5205</TotalTime>
  <Words>230</Words>
  <Application>Microsoft Office PowerPoint</Application>
  <PresentationFormat>Widescreen</PresentationFormat>
  <Paragraphs>36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Calibri</vt:lpstr>
      <vt:lpstr>Calibri Light</vt:lpstr>
      <vt:lpstr>Office Theme</vt:lpstr>
      <vt:lpstr>PowerPoint Presentation</vt:lpstr>
      <vt:lpstr> </vt:lpstr>
      <vt:lpstr> KHỞI ĐỘNG </vt:lpstr>
      <vt:lpstr> KỸ THUẬT ĐÁNH CẦU THẤP TAY BÊN TRÁI   </vt:lpstr>
      <vt:lpstr>PowerPoint Presentation</vt:lpstr>
      <vt:lpstr>LUYỆN TẬP KỸ THUẬT ĐÁNH CẦU THẤP TAY BÊN TRÁI  - NHÓM  </vt:lpstr>
      <vt:lpstr>TRÒ CHƠI:  THI ĐÁNH CẦU THẤP TAY BÊN TRÁI VÀO Ô </vt:lpstr>
      <vt:lpstr>HOẠT ĐỘNG VẬN DỤNG Em hãy cho biết đây là kỹ thuật gì?</vt:lpstr>
      <vt:lpstr>VĐV: NGUYỄN TIẾN MINH</vt:lpstr>
      <vt:lpstr>PowerPoint Presentation</vt:lpstr>
      <vt:lpstr> HOẠT ĐỘNG KẾT THÚC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RÈN KỸ NĂNG VIẾT ĐOẠN VĂN NGHỊ LUẬN XÃ HỘI VỀ MỘT VẤN ĐỀ TƯ TƯỞNG ĐẠO LÝ</dc:title>
  <dc:creator>Admin</dc:creator>
  <cp:lastModifiedBy>Admin</cp:lastModifiedBy>
  <cp:revision>1106</cp:revision>
  <dcterms:modified xsi:type="dcterms:W3CDTF">2024-03-16T13:56:32Z</dcterms:modified>
</cp:coreProperties>
</file>