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56" r:id="rId2"/>
    <p:sldId id="266" r:id="rId3"/>
    <p:sldId id="265" r:id="rId4"/>
    <p:sldId id="271" r:id="rId5"/>
    <p:sldId id="257" r:id="rId6"/>
    <p:sldId id="272" r:id="rId7"/>
    <p:sldId id="273" r:id="rId8"/>
    <p:sldId id="274" r:id="rId9"/>
    <p:sldId id="275" r:id="rId10"/>
    <p:sldId id="268" r:id="rId11"/>
    <p:sldId id="269" r:id="rId12"/>
    <p:sldId id="276" r:id="rId13"/>
    <p:sldId id="281" r:id="rId14"/>
    <p:sldId id="283" r:id="rId15"/>
    <p:sldId id="284" r:id="rId16"/>
    <p:sldId id="282"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2" r:id="rId33"/>
    <p:sldId id="30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401384-BE5D-4AA4-A7B5-4C6518B8C020}" type="datetimeFigureOut">
              <a:rPr lang="en-US" smtClean="0"/>
              <a:t>9/7/2022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18C248-EEC1-47B7-9338-A508803752BD}" type="slidenum">
              <a:rPr lang="en-US" smtClean="0"/>
              <a:t>‹#›</a:t>
            </a:fld>
            <a:endParaRPr lang="en-US"/>
          </a:p>
        </p:txBody>
      </p:sp>
    </p:spTree>
    <p:extLst>
      <p:ext uri="{BB962C8B-B14F-4D97-AF65-F5344CB8AC3E}">
        <p14:creationId xmlns:p14="http://schemas.microsoft.com/office/powerpoint/2010/main" val="78848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4445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8770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126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dd6bb563a4_1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6" name="Google Shape;1036;gdd6bb563a4_1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58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22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0235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3102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gdd6bb563a4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1" name="Google Shape;681;gdd6bb563a4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5601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9/7/2022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smtClean="0"/>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2685633" y="3545667"/>
            <a:ext cx="6820800" cy="16312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9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78" name="Google Shape;78;p3"/>
          <p:cNvSpPr txBox="1">
            <a:spLocks noGrp="1"/>
          </p:cNvSpPr>
          <p:nvPr>
            <p:ph type="subTitle" idx="1"/>
          </p:nvPr>
        </p:nvSpPr>
        <p:spPr>
          <a:xfrm>
            <a:off x="2685633" y="5018400"/>
            <a:ext cx="6820800" cy="72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79" name="Google Shape;79;p3"/>
          <p:cNvSpPr txBox="1">
            <a:spLocks noGrp="1"/>
          </p:cNvSpPr>
          <p:nvPr>
            <p:ph type="title" idx="2" hasCustomPrompt="1"/>
          </p:nvPr>
        </p:nvSpPr>
        <p:spPr>
          <a:xfrm>
            <a:off x="4139833" y="1638099"/>
            <a:ext cx="3912400" cy="183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6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0" name="Google Shape;80;p3"/>
          <p:cNvSpPr/>
          <p:nvPr/>
        </p:nvSpPr>
        <p:spPr>
          <a:xfrm>
            <a:off x="-271715" y="189799"/>
            <a:ext cx="1760817" cy="1968691"/>
          </a:xfrm>
          <a:custGeom>
            <a:avLst/>
            <a:gdLst/>
            <a:ahLst/>
            <a:cxnLst/>
            <a:rect l="l" t="t" r="r" b="b"/>
            <a:pathLst>
              <a:path w="39109" h="43726" extrusionOk="0">
                <a:moveTo>
                  <a:pt x="22320" y="1"/>
                </a:moveTo>
                <a:cubicBezTo>
                  <a:pt x="20507" y="1"/>
                  <a:pt x="18704" y="165"/>
                  <a:pt x="16957" y="421"/>
                </a:cubicBezTo>
                <a:lnTo>
                  <a:pt x="15848" y="596"/>
                </a:lnTo>
                <a:cubicBezTo>
                  <a:pt x="11004" y="1326"/>
                  <a:pt x="5021" y="2435"/>
                  <a:pt x="2044" y="7046"/>
                </a:cubicBezTo>
                <a:cubicBezTo>
                  <a:pt x="59" y="10111"/>
                  <a:pt x="439" y="15393"/>
                  <a:pt x="293" y="19158"/>
                </a:cubicBezTo>
                <a:cubicBezTo>
                  <a:pt x="1" y="24090"/>
                  <a:pt x="88" y="29052"/>
                  <a:pt x="497" y="33984"/>
                </a:cubicBezTo>
                <a:cubicBezTo>
                  <a:pt x="1139" y="40668"/>
                  <a:pt x="4116" y="43411"/>
                  <a:pt x="9544" y="43586"/>
                </a:cubicBezTo>
                <a:cubicBezTo>
                  <a:pt x="12104" y="43664"/>
                  <a:pt x="14656" y="43725"/>
                  <a:pt x="17199" y="43725"/>
                </a:cubicBezTo>
                <a:cubicBezTo>
                  <a:pt x="19411" y="43725"/>
                  <a:pt x="21617" y="43679"/>
                  <a:pt x="23816" y="43557"/>
                </a:cubicBezTo>
                <a:cubicBezTo>
                  <a:pt x="27435" y="43353"/>
                  <a:pt x="31433" y="43557"/>
                  <a:pt x="34702" y="41660"/>
                </a:cubicBezTo>
                <a:cubicBezTo>
                  <a:pt x="37971" y="39763"/>
                  <a:pt x="38963" y="35560"/>
                  <a:pt x="39021" y="31299"/>
                </a:cubicBezTo>
                <a:cubicBezTo>
                  <a:pt x="39109" y="25987"/>
                  <a:pt x="38759" y="20646"/>
                  <a:pt x="38642" y="15306"/>
                </a:cubicBezTo>
                <a:cubicBezTo>
                  <a:pt x="38584" y="10694"/>
                  <a:pt x="37591" y="5616"/>
                  <a:pt x="33856" y="3135"/>
                </a:cubicBezTo>
                <a:cubicBezTo>
                  <a:pt x="30308" y="790"/>
                  <a:pt x="26293" y="1"/>
                  <a:pt x="223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489407" y="5187453"/>
            <a:ext cx="2981108" cy="1393040"/>
            <a:chOff x="2431350" y="1519275"/>
            <a:chExt cx="925925" cy="432675"/>
          </a:xfrm>
        </p:grpSpPr>
        <p:sp>
          <p:nvSpPr>
            <p:cNvPr id="82" name="Google Shape;82;p3"/>
            <p:cNvSpPr/>
            <p:nvPr/>
          </p:nvSpPr>
          <p:spPr>
            <a:xfrm>
              <a:off x="2436450" y="1902400"/>
              <a:ext cx="822325" cy="49550"/>
            </a:xfrm>
            <a:custGeom>
              <a:avLst/>
              <a:gdLst/>
              <a:ahLst/>
              <a:cxnLst/>
              <a:rect l="l" t="t" r="r" b="b"/>
              <a:pathLst>
                <a:path w="32893" h="1982" extrusionOk="0">
                  <a:moveTo>
                    <a:pt x="409" y="1"/>
                  </a:moveTo>
                  <a:cubicBezTo>
                    <a:pt x="1" y="1"/>
                    <a:pt x="1" y="613"/>
                    <a:pt x="322" y="789"/>
                  </a:cubicBezTo>
                  <a:cubicBezTo>
                    <a:pt x="2008" y="1611"/>
                    <a:pt x="3847" y="1626"/>
                    <a:pt x="5683" y="1626"/>
                  </a:cubicBezTo>
                  <a:cubicBezTo>
                    <a:pt x="5754" y="1626"/>
                    <a:pt x="5825" y="1626"/>
                    <a:pt x="5895" y="1626"/>
                  </a:cubicBezTo>
                  <a:cubicBezTo>
                    <a:pt x="6531" y="1626"/>
                    <a:pt x="7166" y="1628"/>
                    <a:pt x="7793" y="1664"/>
                  </a:cubicBezTo>
                  <a:cubicBezTo>
                    <a:pt x="8508" y="1722"/>
                    <a:pt x="9231" y="1752"/>
                    <a:pt x="9953" y="1752"/>
                  </a:cubicBezTo>
                  <a:cubicBezTo>
                    <a:pt x="10675" y="1752"/>
                    <a:pt x="11398" y="1722"/>
                    <a:pt x="12113" y="1664"/>
                  </a:cubicBezTo>
                  <a:cubicBezTo>
                    <a:pt x="12527" y="1639"/>
                    <a:pt x="12941" y="1626"/>
                    <a:pt x="13355" y="1626"/>
                  </a:cubicBezTo>
                  <a:cubicBezTo>
                    <a:pt x="14398" y="1626"/>
                    <a:pt x="15437" y="1709"/>
                    <a:pt x="16461" y="1898"/>
                  </a:cubicBezTo>
                  <a:cubicBezTo>
                    <a:pt x="16869" y="1957"/>
                    <a:pt x="17274" y="1982"/>
                    <a:pt x="17677" y="1982"/>
                  </a:cubicBezTo>
                  <a:cubicBezTo>
                    <a:pt x="19663" y="1982"/>
                    <a:pt x="21593" y="1372"/>
                    <a:pt x="23582" y="1226"/>
                  </a:cubicBezTo>
                  <a:cubicBezTo>
                    <a:pt x="24416" y="1177"/>
                    <a:pt x="25250" y="1160"/>
                    <a:pt x="26084" y="1160"/>
                  </a:cubicBezTo>
                  <a:cubicBezTo>
                    <a:pt x="27855" y="1160"/>
                    <a:pt x="29627" y="1236"/>
                    <a:pt x="31398" y="1236"/>
                  </a:cubicBezTo>
                  <a:cubicBezTo>
                    <a:pt x="31741" y="1236"/>
                    <a:pt x="32083" y="1233"/>
                    <a:pt x="32426" y="1226"/>
                  </a:cubicBezTo>
                  <a:cubicBezTo>
                    <a:pt x="32893" y="1226"/>
                    <a:pt x="32893" y="409"/>
                    <a:pt x="32426" y="409"/>
                  </a:cubicBezTo>
                  <a:cubicBezTo>
                    <a:pt x="31381" y="388"/>
                    <a:pt x="30337" y="379"/>
                    <a:pt x="29293" y="379"/>
                  </a:cubicBezTo>
                  <a:cubicBezTo>
                    <a:pt x="27389" y="379"/>
                    <a:pt x="25486" y="411"/>
                    <a:pt x="23582" y="467"/>
                  </a:cubicBezTo>
                  <a:cubicBezTo>
                    <a:pt x="22042" y="505"/>
                    <a:pt x="20429" y="676"/>
                    <a:pt x="18844" y="676"/>
                  </a:cubicBezTo>
                  <a:cubicBezTo>
                    <a:pt x="17967" y="676"/>
                    <a:pt x="17099" y="623"/>
                    <a:pt x="16257" y="467"/>
                  </a:cubicBezTo>
                  <a:cubicBezTo>
                    <a:pt x="15265" y="295"/>
                    <a:pt x="14273" y="250"/>
                    <a:pt x="13280" y="250"/>
                  </a:cubicBezTo>
                  <a:cubicBezTo>
                    <a:pt x="12193" y="250"/>
                    <a:pt x="11105" y="304"/>
                    <a:pt x="10013" y="304"/>
                  </a:cubicBezTo>
                  <a:cubicBezTo>
                    <a:pt x="9401" y="304"/>
                    <a:pt x="8788" y="287"/>
                    <a:pt x="8173" y="234"/>
                  </a:cubicBezTo>
                  <a:cubicBezTo>
                    <a:pt x="5575" y="1"/>
                    <a:pt x="2978" y="146"/>
                    <a:pt x="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2458550" y="1828350"/>
              <a:ext cx="822000" cy="58175"/>
            </a:xfrm>
            <a:custGeom>
              <a:avLst/>
              <a:gdLst/>
              <a:ahLst/>
              <a:cxnLst/>
              <a:rect l="l" t="t" r="r" b="b"/>
              <a:pathLst>
                <a:path w="32880" h="2327" extrusionOk="0">
                  <a:moveTo>
                    <a:pt x="3976" y="0"/>
                  </a:moveTo>
                  <a:cubicBezTo>
                    <a:pt x="2648" y="0"/>
                    <a:pt x="1335" y="132"/>
                    <a:pt x="138" y="599"/>
                  </a:cubicBezTo>
                  <a:cubicBezTo>
                    <a:pt x="0" y="654"/>
                    <a:pt x="19" y="893"/>
                    <a:pt x="146" y="893"/>
                  </a:cubicBezTo>
                  <a:cubicBezTo>
                    <a:pt x="153" y="893"/>
                    <a:pt x="160" y="892"/>
                    <a:pt x="167" y="890"/>
                  </a:cubicBezTo>
                  <a:lnTo>
                    <a:pt x="167" y="920"/>
                  </a:lnTo>
                  <a:cubicBezTo>
                    <a:pt x="346" y="908"/>
                    <a:pt x="526" y="903"/>
                    <a:pt x="707" y="903"/>
                  </a:cubicBezTo>
                  <a:cubicBezTo>
                    <a:pt x="1912" y="903"/>
                    <a:pt x="3152" y="1124"/>
                    <a:pt x="4370" y="1124"/>
                  </a:cubicBezTo>
                  <a:cubicBezTo>
                    <a:pt x="5771" y="1124"/>
                    <a:pt x="7230" y="1270"/>
                    <a:pt x="8660" y="1299"/>
                  </a:cubicBezTo>
                  <a:lnTo>
                    <a:pt x="12980" y="1299"/>
                  </a:lnTo>
                  <a:cubicBezTo>
                    <a:pt x="14410" y="1299"/>
                    <a:pt x="15811" y="1562"/>
                    <a:pt x="17241" y="1649"/>
                  </a:cubicBezTo>
                  <a:cubicBezTo>
                    <a:pt x="18184" y="1717"/>
                    <a:pt x="19131" y="1740"/>
                    <a:pt x="20079" y="1740"/>
                  </a:cubicBezTo>
                  <a:cubicBezTo>
                    <a:pt x="21975" y="1740"/>
                    <a:pt x="23876" y="1649"/>
                    <a:pt x="25763" y="1649"/>
                  </a:cubicBezTo>
                  <a:cubicBezTo>
                    <a:pt x="26156" y="1615"/>
                    <a:pt x="26559" y="1601"/>
                    <a:pt x="26967" y="1601"/>
                  </a:cubicBezTo>
                  <a:cubicBezTo>
                    <a:pt x="27255" y="1601"/>
                    <a:pt x="27545" y="1608"/>
                    <a:pt x="27835" y="1620"/>
                  </a:cubicBezTo>
                  <a:cubicBezTo>
                    <a:pt x="28331" y="1678"/>
                    <a:pt x="28857" y="1853"/>
                    <a:pt x="29382" y="1941"/>
                  </a:cubicBezTo>
                  <a:cubicBezTo>
                    <a:pt x="29954" y="2020"/>
                    <a:pt x="30727" y="2326"/>
                    <a:pt x="31411" y="2326"/>
                  </a:cubicBezTo>
                  <a:cubicBezTo>
                    <a:pt x="31739" y="2326"/>
                    <a:pt x="32045" y="2256"/>
                    <a:pt x="32300" y="2058"/>
                  </a:cubicBezTo>
                  <a:cubicBezTo>
                    <a:pt x="32880" y="1623"/>
                    <a:pt x="32501" y="629"/>
                    <a:pt x="31989" y="629"/>
                  </a:cubicBezTo>
                  <a:cubicBezTo>
                    <a:pt x="31882" y="629"/>
                    <a:pt x="31769" y="673"/>
                    <a:pt x="31658" y="774"/>
                  </a:cubicBezTo>
                  <a:cubicBezTo>
                    <a:pt x="31555" y="853"/>
                    <a:pt x="31415" y="883"/>
                    <a:pt x="31258" y="883"/>
                  </a:cubicBezTo>
                  <a:cubicBezTo>
                    <a:pt x="30837" y="883"/>
                    <a:pt x="30292" y="670"/>
                    <a:pt x="29995" y="628"/>
                  </a:cubicBezTo>
                  <a:cubicBezTo>
                    <a:pt x="29440" y="599"/>
                    <a:pt x="28886" y="569"/>
                    <a:pt x="28360" y="482"/>
                  </a:cubicBezTo>
                  <a:cubicBezTo>
                    <a:pt x="27909" y="407"/>
                    <a:pt x="27453" y="383"/>
                    <a:pt x="26997" y="383"/>
                  </a:cubicBezTo>
                  <a:cubicBezTo>
                    <a:pt x="26214" y="383"/>
                    <a:pt x="25428" y="453"/>
                    <a:pt x="24654" y="453"/>
                  </a:cubicBezTo>
                  <a:cubicBezTo>
                    <a:pt x="22984" y="453"/>
                    <a:pt x="21292" y="528"/>
                    <a:pt x="19612" y="528"/>
                  </a:cubicBezTo>
                  <a:cubicBezTo>
                    <a:pt x="18532" y="528"/>
                    <a:pt x="17457" y="497"/>
                    <a:pt x="16394" y="394"/>
                  </a:cubicBezTo>
                  <a:cubicBezTo>
                    <a:pt x="15081" y="248"/>
                    <a:pt x="13768" y="161"/>
                    <a:pt x="12454" y="132"/>
                  </a:cubicBezTo>
                  <a:cubicBezTo>
                    <a:pt x="11287" y="132"/>
                    <a:pt x="10120" y="218"/>
                    <a:pt x="8952" y="218"/>
                  </a:cubicBezTo>
                  <a:cubicBezTo>
                    <a:pt x="8602" y="218"/>
                    <a:pt x="8252" y="210"/>
                    <a:pt x="7902" y="190"/>
                  </a:cubicBezTo>
                  <a:cubicBezTo>
                    <a:pt x="6647" y="132"/>
                    <a:pt x="5304" y="0"/>
                    <a:pt x="3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2431350" y="1738000"/>
              <a:ext cx="883975" cy="71800"/>
            </a:xfrm>
            <a:custGeom>
              <a:avLst/>
              <a:gdLst/>
              <a:ahLst/>
              <a:cxnLst/>
              <a:rect l="l" t="t" r="r" b="b"/>
              <a:pathLst>
                <a:path w="35359" h="2872" extrusionOk="0">
                  <a:moveTo>
                    <a:pt x="21524" y="0"/>
                  </a:moveTo>
                  <a:cubicBezTo>
                    <a:pt x="20534" y="0"/>
                    <a:pt x="19535" y="39"/>
                    <a:pt x="18562" y="39"/>
                  </a:cubicBezTo>
                  <a:cubicBezTo>
                    <a:pt x="15469" y="68"/>
                    <a:pt x="12463" y="506"/>
                    <a:pt x="9398" y="710"/>
                  </a:cubicBezTo>
                  <a:cubicBezTo>
                    <a:pt x="8843" y="744"/>
                    <a:pt x="8288" y="752"/>
                    <a:pt x="7735" y="752"/>
                  </a:cubicBezTo>
                  <a:cubicBezTo>
                    <a:pt x="7286" y="752"/>
                    <a:pt x="6838" y="747"/>
                    <a:pt x="6393" y="747"/>
                  </a:cubicBezTo>
                  <a:cubicBezTo>
                    <a:pt x="5972" y="747"/>
                    <a:pt x="5553" y="751"/>
                    <a:pt x="5137" y="769"/>
                  </a:cubicBezTo>
                  <a:cubicBezTo>
                    <a:pt x="3561" y="856"/>
                    <a:pt x="2014" y="1323"/>
                    <a:pt x="467" y="1586"/>
                  </a:cubicBezTo>
                  <a:cubicBezTo>
                    <a:pt x="1" y="1673"/>
                    <a:pt x="1" y="2345"/>
                    <a:pt x="467" y="2432"/>
                  </a:cubicBezTo>
                  <a:lnTo>
                    <a:pt x="467" y="2461"/>
                  </a:lnTo>
                  <a:cubicBezTo>
                    <a:pt x="734" y="2492"/>
                    <a:pt x="998" y="2505"/>
                    <a:pt x="1261" y="2505"/>
                  </a:cubicBezTo>
                  <a:cubicBezTo>
                    <a:pt x="2499" y="2505"/>
                    <a:pt x="3711" y="2223"/>
                    <a:pt x="4962" y="2199"/>
                  </a:cubicBezTo>
                  <a:cubicBezTo>
                    <a:pt x="5306" y="2186"/>
                    <a:pt x="5647" y="2181"/>
                    <a:pt x="5985" y="2181"/>
                  </a:cubicBezTo>
                  <a:cubicBezTo>
                    <a:pt x="6589" y="2181"/>
                    <a:pt x="7185" y="2195"/>
                    <a:pt x="7778" y="2195"/>
                  </a:cubicBezTo>
                  <a:cubicBezTo>
                    <a:pt x="8320" y="2195"/>
                    <a:pt x="8859" y="2183"/>
                    <a:pt x="9398" y="2140"/>
                  </a:cubicBezTo>
                  <a:cubicBezTo>
                    <a:pt x="12463" y="1965"/>
                    <a:pt x="15498" y="1527"/>
                    <a:pt x="18562" y="1527"/>
                  </a:cubicBezTo>
                  <a:cubicBezTo>
                    <a:pt x="19438" y="1527"/>
                    <a:pt x="20334" y="1496"/>
                    <a:pt x="21233" y="1496"/>
                  </a:cubicBezTo>
                  <a:cubicBezTo>
                    <a:pt x="21832" y="1496"/>
                    <a:pt x="22432" y="1510"/>
                    <a:pt x="23028" y="1557"/>
                  </a:cubicBezTo>
                  <a:cubicBezTo>
                    <a:pt x="24283" y="1644"/>
                    <a:pt x="25538" y="1994"/>
                    <a:pt x="26793" y="2053"/>
                  </a:cubicBezTo>
                  <a:cubicBezTo>
                    <a:pt x="28077" y="2111"/>
                    <a:pt x="29244" y="2315"/>
                    <a:pt x="30441" y="2432"/>
                  </a:cubicBezTo>
                  <a:cubicBezTo>
                    <a:pt x="31730" y="2544"/>
                    <a:pt x="33019" y="2872"/>
                    <a:pt x="34308" y="2872"/>
                  </a:cubicBezTo>
                  <a:cubicBezTo>
                    <a:pt x="34362" y="2872"/>
                    <a:pt x="34415" y="2871"/>
                    <a:pt x="34468" y="2870"/>
                  </a:cubicBezTo>
                  <a:cubicBezTo>
                    <a:pt x="35358" y="2870"/>
                    <a:pt x="35345" y="1176"/>
                    <a:pt x="34511" y="1176"/>
                  </a:cubicBezTo>
                  <a:cubicBezTo>
                    <a:pt x="34497" y="1176"/>
                    <a:pt x="34483" y="1176"/>
                    <a:pt x="34468" y="1177"/>
                  </a:cubicBezTo>
                  <a:cubicBezTo>
                    <a:pt x="34175" y="1201"/>
                    <a:pt x="33881" y="1211"/>
                    <a:pt x="33588" y="1211"/>
                  </a:cubicBezTo>
                  <a:cubicBezTo>
                    <a:pt x="31313" y="1211"/>
                    <a:pt x="29038" y="587"/>
                    <a:pt x="26763" y="535"/>
                  </a:cubicBezTo>
                  <a:cubicBezTo>
                    <a:pt x="25508" y="506"/>
                    <a:pt x="24253" y="127"/>
                    <a:pt x="22998" y="39"/>
                  </a:cubicBezTo>
                  <a:cubicBezTo>
                    <a:pt x="22512" y="10"/>
                    <a:pt x="22019" y="0"/>
                    <a:pt x="215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2465650" y="1677525"/>
              <a:ext cx="858050" cy="41800"/>
            </a:xfrm>
            <a:custGeom>
              <a:avLst/>
              <a:gdLst/>
              <a:ahLst/>
              <a:cxnLst/>
              <a:rect l="l" t="t" r="r" b="b"/>
              <a:pathLst>
                <a:path w="34322" h="1672" extrusionOk="0">
                  <a:moveTo>
                    <a:pt x="18410" y="1"/>
                  </a:moveTo>
                  <a:cubicBezTo>
                    <a:pt x="18024" y="1"/>
                    <a:pt x="17636" y="2"/>
                    <a:pt x="17249" y="6"/>
                  </a:cubicBezTo>
                  <a:cubicBezTo>
                    <a:pt x="14505" y="36"/>
                    <a:pt x="11791" y="36"/>
                    <a:pt x="9077" y="182"/>
                  </a:cubicBezTo>
                  <a:cubicBezTo>
                    <a:pt x="6100" y="328"/>
                    <a:pt x="3152" y="707"/>
                    <a:pt x="205" y="911"/>
                  </a:cubicBezTo>
                  <a:cubicBezTo>
                    <a:pt x="0" y="911"/>
                    <a:pt x="0" y="1261"/>
                    <a:pt x="205" y="1291"/>
                  </a:cubicBezTo>
                  <a:lnTo>
                    <a:pt x="175" y="1261"/>
                  </a:lnTo>
                  <a:lnTo>
                    <a:pt x="175" y="1261"/>
                  </a:lnTo>
                  <a:cubicBezTo>
                    <a:pt x="1531" y="1315"/>
                    <a:pt x="2862" y="1440"/>
                    <a:pt x="4235" y="1440"/>
                  </a:cubicBezTo>
                  <a:cubicBezTo>
                    <a:pt x="4370" y="1440"/>
                    <a:pt x="4505" y="1439"/>
                    <a:pt x="4641" y="1437"/>
                  </a:cubicBezTo>
                  <a:cubicBezTo>
                    <a:pt x="6042" y="1407"/>
                    <a:pt x="7442" y="1320"/>
                    <a:pt x="8843" y="1291"/>
                  </a:cubicBezTo>
                  <a:cubicBezTo>
                    <a:pt x="10244" y="1232"/>
                    <a:pt x="11645" y="1218"/>
                    <a:pt x="13042" y="1218"/>
                  </a:cubicBezTo>
                  <a:cubicBezTo>
                    <a:pt x="14440" y="1218"/>
                    <a:pt x="15833" y="1232"/>
                    <a:pt x="17220" y="1232"/>
                  </a:cubicBezTo>
                  <a:cubicBezTo>
                    <a:pt x="19875" y="1232"/>
                    <a:pt x="22502" y="1378"/>
                    <a:pt x="25158" y="1378"/>
                  </a:cubicBezTo>
                  <a:lnTo>
                    <a:pt x="29536" y="1378"/>
                  </a:lnTo>
                  <a:cubicBezTo>
                    <a:pt x="29983" y="1378"/>
                    <a:pt x="30431" y="1352"/>
                    <a:pt x="30870" y="1352"/>
                  </a:cubicBezTo>
                  <a:cubicBezTo>
                    <a:pt x="31089" y="1352"/>
                    <a:pt x="31306" y="1359"/>
                    <a:pt x="31520" y="1378"/>
                  </a:cubicBezTo>
                  <a:cubicBezTo>
                    <a:pt x="32162" y="1407"/>
                    <a:pt x="32863" y="1641"/>
                    <a:pt x="33534" y="1670"/>
                  </a:cubicBezTo>
                  <a:cubicBezTo>
                    <a:pt x="33549" y="1671"/>
                    <a:pt x="33564" y="1672"/>
                    <a:pt x="33579" y="1672"/>
                  </a:cubicBezTo>
                  <a:cubicBezTo>
                    <a:pt x="34322" y="1672"/>
                    <a:pt x="34307" y="240"/>
                    <a:pt x="33534" y="240"/>
                  </a:cubicBezTo>
                  <a:cubicBezTo>
                    <a:pt x="32308" y="240"/>
                    <a:pt x="31082" y="62"/>
                    <a:pt x="29809" y="62"/>
                  </a:cubicBezTo>
                  <a:cubicBezTo>
                    <a:pt x="29718" y="62"/>
                    <a:pt x="29627" y="63"/>
                    <a:pt x="29536" y="65"/>
                  </a:cubicBezTo>
                  <a:lnTo>
                    <a:pt x="25391" y="65"/>
                  </a:lnTo>
                  <a:cubicBezTo>
                    <a:pt x="23040" y="65"/>
                    <a:pt x="20731" y="1"/>
                    <a:pt x="18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2461275" y="1595975"/>
              <a:ext cx="869550" cy="44525"/>
            </a:xfrm>
            <a:custGeom>
              <a:avLst/>
              <a:gdLst/>
              <a:ahLst/>
              <a:cxnLst/>
              <a:rect l="l" t="t" r="r" b="b"/>
              <a:pathLst>
                <a:path w="34782" h="1781" extrusionOk="0">
                  <a:moveTo>
                    <a:pt x="28756" y="1"/>
                  </a:moveTo>
                  <a:cubicBezTo>
                    <a:pt x="28433" y="1"/>
                    <a:pt x="28109" y="18"/>
                    <a:pt x="27784" y="58"/>
                  </a:cubicBezTo>
                  <a:cubicBezTo>
                    <a:pt x="26354" y="204"/>
                    <a:pt x="24924" y="233"/>
                    <a:pt x="23494" y="233"/>
                  </a:cubicBezTo>
                  <a:cubicBezTo>
                    <a:pt x="23325" y="236"/>
                    <a:pt x="23155" y="238"/>
                    <a:pt x="22987" y="238"/>
                  </a:cubicBezTo>
                  <a:cubicBezTo>
                    <a:pt x="21614" y="238"/>
                    <a:pt x="20260" y="142"/>
                    <a:pt x="18883" y="116"/>
                  </a:cubicBezTo>
                  <a:cubicBezTo>
                    <a:pt x="18561" y="107"/>
                    <a:pt x="18239" y="103"/>
                    <a:pt x="17917" y="103"/>
                  </a:cubicBezTo>
                  <a:cubicBezTo>
                    <a:pt x="15111" y="103"/>
                    <a:pt x="12286" y="411"/>
                    <a:pt x="9485" y="438"/>
                  </a:cubicBezTo>
                  <a:cubicBezTo>
                    <a:pt x="7997" y="438"/>
                    <a:pt x="6479" y="438"/>
                    <a:pt x="4991" y="525"/>
                  </a:cubicBezTo>
                  <a:cubicBezTo>
                    <a:pt x="3386" y="613"/>
                    <a:pt x="1839" y="1021"/>
                    <a:pt x="263" y="1255"/>
                  </a:cubicBezTo>
                  <a:cubicBezTo>
                    <a:pt x="0" y="1284"/>
                    <a:pt x="0" y="1692"/>
                    <a:pt x="263" y="1722"/>
                  </a:cubicBezTo>
                  <a:lnTo>
                    <a:pt x="234" y="1692"/>
                  </a:lnTo>
                  <a:lnTo>
                    <a:pt x="234" y="1692"/>
                  </a:lnTo>
                  <a:cubicBezTo>
                    <a:pt x="620" y="1722"/>
                    <a:pt x="1003" y="1733"/>
                    <a:pt x="1385" y="1733"/>
                  </a:cubicBezTo>
                  <a:cubicBezTo>
                    <a:pt x="2528" y="1733"/>
                    <a:pt x="3656" y="1634"/>
                    <a:pt x="4816" y="1634"/>
                  </a:cubicBezTo>
                  <a:cubicBezTo>
                    <a:pt x="6333" y="1634"/>
                    <a:pt x="7938" y="1663"/>
                    <a:pt x="9485" y="1663"/>
                  </a:cubicBezTo>
                  <a:cubicBezTo>
                    <a:pt x="12217" y="1663"/>
                    <a:pt x="14927" y="1378"/>
                    <a:pt x="17634" y="1378"/>
                  </a:cubicBezTo>
                  <a:cubicBezTo>
                    <a:pt x="18050" y="1378"/>
                    <a:pt x="18467" y="1385"/>
                    <a:pt x="18883" y="1401"/>
                  </a:cubicBezTo>
                  <a:cubicBezTo>
                    <a:pt x="20634" y="1453"/>
                    <a:pt x="22396" y="1527"/>
                    <a:pt x="24162" y="1527"/>
                  </a:cubicBezTo>
                  <a:cubicBezTo>
                    <a:pt x="25339" y="1527"/>
                    <a:pt x="26518" y="1494"/>
                    <a:pt x="27697" y="1401"/>
                  </a:cubicBezTo>
                  <a:cubicBezTo>
                    <a:pt x="28193" y="1346"/>
                    <a:pt x="28696" y="1316"/>
                    <a:pt x="29202" y="1316"/>
                  </a:cubicBezTo>
                  <a:cubicBezTo>
                    <a:pt x="29767" y="1316"/>
                    <a:pt x="30337" y="1353"/>
                    <a:pt x="30907" y="1430"/>
                  </a:cubicBezTo>
                  <a:cubicBezTo>
                    <a:pt x="31929" y="1634"/>
                    <a:pt x="32979" y="1751"/>
                    <a:pt x="34030" y="1780"/>
                  </a:cubicBezTo>
                  <a:cubicBezTo>
                    <a:pt x="34781" y="1780"/>
                    <a:pt x="34760" y="408"/>
                    <a:pt x="34052" y="408"/>
                  </a:cubicBezTo>
                  <a:cubicBezTo>
                    <a:pt x="34045" y="408"/>
                    <a:pt x="34038" y="408"/>
                    <a:pt x="34030" y="408"/>
                  </a:cubicBezTo>
                  <a:cubicBezTo>
                    <a:pt x="33874" y="417"/>
                    <a:pt x="33719" y="421"/>
                    <a:pt x="33563" y="421"/>
                  </a:cubicBezTo>
                  <a:cubicBezTo>
                    <a:pt x="31967" y="421"/>
                    <a:pt x="30369" y="1"/>
                    <a:pt x="287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2476600" y="1519275"/>
              <a:ext cx="880675" cy="52375"/>
            </a:xfrm>
            <a:custGeom>
              <a:avLst/>
              <a:gdLst/>
              <a:ahLst/>
              <a:cxnLst/>
              <a:rect l="l" t="t" r="r" b="b"/>
              <a:pathLst>
                <a:path w="35227" h="2095" extrusionOk="0">
                  <a:moveTo>
                    <a:pt x="23244" y="1"/>
                  </a:moveTo>
                  <a:cubicBezTo>
                    <a:pt x="23162" y="1"/>
                    <a:pt x="23080" y="2"/>
                    <a:pt x="22998" y="3"/>
                  </a:cubicBezTo>
                  <a:cubicBezTo>
                    <a:pt x="21422" y="3"/>
                    <a:pt x="19846" y="149"/>
                    <a:pt x="18270" y="149"/>
                  </a:cubicBezTo>
                  <a:cubicBezTo>
                    <a:pt x="18192" y="148"/>
                    <a:pt x="18115" y="148"/>
                    <a:pt x="18037" y="148"/>
                  </a:cubicBezTo>
                  <a:cubicBezTo>
                    <a:pt x="15082" y="148"/>
                    <a:pt x="12181" y="676"/>
                    <a:pt x="9252" y="733"/>
                  </a:cubicBezTo>
                  <a:cubicBezTo>
                    <a:pt x="7705" y="762"/>
                    <a:pt x="6187" y="733"/>
                    <a:pt x="4640" y="820"/>
                  </a:cubicBezTo>
                  <a:cubicBezTo>
                    <a:pt x="3911" y="850"/>
                    <a:pt x="3152" y="820"/>
                    <a:pt x="2422" y="908"/>
                  </a:cubicBezTo>
                  <a:cubicBezTo>
                    <a:pt x="1664" y="996"/>
                    <a:pt x="992" y="1229"/>
                    <a:pt x="263" y="1317"/>
                  </a:cubicBezTo>
                  <a:cubicBezTo>
                    <a:pt x="0" y="1346"/>
                    <a:pt x="0" y="1725"/>
                    <a:pt x="263" y="1784"/>
                  </a:cubicBezTo>
                  <a:lnTo>
                    <a:pt x="292" y="1784"/>
                  </a:lnTo>
                  <a:cubicBezTo>
                    <a:pt x="1908" y="1998"/>
                    <a:pt x="3572" y="2045"/>
                    <a:pt x="5239" y="2045"/>
                  </a:cubicBezTo>
                  <a:cubicBezTo>
                    <a:pt x="6522" y="2045"/>
                    <a:pt x="7808" y="2017"/>
                    <a:pt x="9077" y="2017"/>
                  </a:cubicBezTo>
                  <a:cubicBezTo>
                    <a:pt x="11988" y="1989"/>
                    <a:pt x="14873" y="1487"/>
                    <a:pt x="17807" y="1487"/>
                  </a:cubicBezTo>
                  <a:cubicBezTo>
                    <a:pt x="17961" y="1487"/>
                    <a:pt x="18115" y="1489"/>
                    <a:pt x="18270" y="1492"/>
                  </a:cubicBezTo>
                  <a:cubicBezTo>
                    <a:pt x="18387" y="1494"/>
                    <a:pt x="18503" y="1495"/>
                    <a:pt x="18620" y="1495"/>
                  </a:cubicBezTo>
                  <a:cubicBezTo>
                    <a:pt x="20021" y="1495"/>
                    <a:pt x="21420" y="1346"/>
                    <a:pt x="22794" y="1346"/>
                  </a:cubicBezTo>
                  <a:cubicBezTo>
                    <a:pt x="24224" y="1346"/>
                    <a:pt x="25595" y="1579"/>
                    <a:pt x="27026" y="1579"/>
                  </a:cubicBezTo>
                  <a:cubicBezTo>
                    <a:pt x="28339" y="1579"/>
                    <a:pt x="29623" y="1871"/>
                    <a:pt x="30936" y="1988"/>
                  </a:cubicBezTo>
                  <a:cubicBezTo>
                    <a:pt x="31054" y="1999"/>
                    <a:pt x="31170" y="2002"/>
                    <a:pt x="31283" y="2002"/>
                  </a:cubicBezTo>
                  <a:cubicBezTo>
                    <a:pt x="31563" y="2002"/>
                    <a:pt x="31833" y="1979"/>
                    <a:pt x="32107" y="1979"/>
                  </a:cubicBezTo>
                  <a:cubicBezTo>
                    <a:pt x="32324" y="1979"/>
                    <a:pt x="32544" y="1994"/>
                    <a:pt x="32775" y="2046"/>
                  </a:cubicBezTo>
                  <a:cubicBezTo>
                    <a:pt x="33117" y="2080"/>
                    <a:pt x="33449" y="2095"/>
                    <a:pt x="33782" y="2095"/>
                  </a:cubicBezTo>
                  <a:cubicBezTo>
                    <a:pt x="34018" y="2095"/>
                    <a:pt x="34255" y="2088"/>
                    <a:pt x="34497" y="2075"/>
                  </a:cubicBezTo>
                  <a:cubicBezTo>
                    <a:pt x="35227" y="2075"/>
                    <a:pt x="35227" y="733"/>
                    <a:pt x="34497" y="733"/>
                  </a:cubicBezTo>
                  <a:cubicBezTo>
                    <a:pt x="34351" y="740"/>
                    <a:pt x="34207" y="744"/>
                    <a:pt x="34064" y="744"/>
                  </a:cubicBezTo>
                  <a:cubicBezTo>
                    <a:pt x="33634" y="744"/>
                    <a:pt x="33213" y="711"/>
                    <a:pt x="32775" y="645"/>
                  </a:cubicBezTo>
                  <a:cubicBezTo>
                    <a:pt x="32614" y="609"/>
                    <a:pt x="32456" y="596"/>
                    <a:pt x="32298" y="596"/>
                  </a:cubicBezTo>
                  <a:cubicBezTo>
                    <a:pt x="31930" y="596"/>
                    <a:pt x="31567" y="666"/>
                    <a:pt x="31197" y="666"/>
                  </a:cubicBezTo>
                  <a:cubicBezTo>
                    <a:pt x="31091" y="666"/>
                    <a:pt x="30985" y="660"/>
                    <a:pt x="30878" y="645"/>
                  </a:cubicBezTo>
                  <a:cubicBezTo>
                    <a:pt x="29652" y="441"/>
                    <a:pt x="28397" y="295"/>
                    <a:pt x="27171" y="237"/>
                  </a:cubicBezTo>
                  <a:cubicBezTo>
                    <a:pt x="25853" y="209"/>
                    <a:pt x="24560" y="1"/>
                    <a:pt x="23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 name="Google Shape;88;p3"/>
          <p:cNvGrpSpPr/>
          <p:nvPr/>
        </p:nvGrpSpPr>
        <p:grpSpPr>
          <a:xfrm rot="3600121" flipH="1">
            <a:off x="-302791" y="948947"/>
            <a:ext cx="2310028" cy="1261917"/>
            <a:chOff x="6928067" y="2555588"/>
            <a:chExt cx="1830919" cy="1000190"/>
          </a:xfrm>
        </p:grpSpPr>
        <p:sp>
          <p:nvSpPr>
            <p:cNvPr id="89" name="Google Shape;89;p3"/>
            <p:cNvSpPr/>
            <p:nvPr/>
          </p:nvSpPr>
          <p:spPr>
            <a:xfrm>
              <a:off x="6928067" y="2555588"/>
              <a:ext cx="1830919" cy="1000190"/>
            </a:xfrm>
            <a:custGeom>
              <a:avLst/>
              <a:gdLst/>
              <a:ahLst/>
              <a:cxnLst/>
              <a:rect l="l" t="t" r="r" b="b"/>
              <a:pathLst>
                <a:path w="29593" h="16166" extrusionOk="0">
                  <a:moveTo>
                    <a:pt x="3585" y="0"/>
                  </a:moveTo>
                  <a:cubicBezTo>
                    <a:pt x="2473" y="0"/>
                    <a:pt x="1362" y="81"/>
                    <a:pt x="263" y="240"/>
                  </a:cubicBezTo>
                  <a:cubicBezTo>
                    <a:pt x="88" y="269"/>
                    <a:pt x="0" y="444"/>
                    <a:pt x="88" y="590"/>
                  </a:cubicBezTo>
                  <a:cubicBezTo>
                    <a:pt x="1927" y="4238"/>
                    <a:pt x="4582" y="7390"/>
                    <a:pt x="7851" y="9813"/>
                  </a:cubicBezTo>
                  <a:cubicBezTo>
                    <a:pt x="11120" y="12235"/>
                    <a:pt x="14914" y="13928"/>
                    <a:pt x="18912" y="14687"/>
                  </a:cubicBezTo>
                  <a:cubicBezTo>
                    <a:pt x="20791" y="14996"/>
                    <a:pt x="22670" y="15138"/>
                    <a:pt x="24561" y="15138"/>
                  </a:cubicBezTo>
                  <a:cubicBezTo>
                    <a:pt x="25167" y="15138"/>
                    <a:pt x="25775" y="15124"/>
                    <a:pt x="26384" y="15095"/>
                  </a:cubicBezTo>
                  <a:cubicBezTo>
                    <a:pt x="26676" y="15241"/>
                    <a:pt x="26967" y="15387"/>
                    <a:pt x="27289" y="15475"/>
                  </a:cubicBezTo>
                  <a:lnTo>
                    <a:pt x="29273" y="16146"/>
                  </a:lnTo>
                  <a:cubicBezTo>
                    <a:pt x="29304" y="16160"/>
                    <a:pt x="29332" y="16166"/>
                    <a:pt x="29357" y="16166"/>
                  </a:cubicBezTo>
                  <a:cubicBezTo>
                    <a:pt x="29551" y="16166"/>
                    <a:pt x="29593" y="15811"/>
                    <a:pt x="29361" y="15708"/>
                  </a:cubicBezTo>
                  <a:lnTo>
                    <a:pt x="27668" y="15125"/>
                  </a:lnTo>
                  <a:cubicBezTo>
                    <a:pt x="27376" y="15037"/>
                    <a:pt x="27084" y="14949"/>
                    <a:pt x="26822" y="14833"/>
                  </a:cubicBezTo>
                  <a:cubicBezTo>
                    <a:pt x="26792" y="14716"/>
                    <a:pt x="26705" y="14628"/>
                    <a:pt x="26588" y="14628"/>
                  </a:cubicBezTo>
                  <a:lnTo>
                    <a:pt x="26501" y="14628"/>
                  </a:lnTo>
                  <a:cubicBezTo>
                    <a:pt x="26325" y="14453"/>
                    <a:pt x="26179" y="14278"/>
                    <a:pt x="26063" y="14074"/>
                  </a:cubicBezTo>
                  <a:cubicBezTo>
                    <a:pt x="25450" y="13140"/>
                    <a:pt x="24779" y="12264"/>
                    <a:pt x="24107" y="11418"/>
                  </a:cubicBezTo>
                  <a:cubicBezTo>
                    <a:pt x="22677" y="9696"/>
                    <a:pt x="21072" y="8120"/>
                    <a:pt x="19350" y="6690"/>
                  </a:cubicBezTo>
                  <a:cubicBezTo>
                    <a:pt x="17687" y="5289"/>
                    <a:pt x="15935" y="4034"/>
                    <a:pt x="14068" y="2925"/>
                  </a:cubicBezTo>
                  <a:cubicBezTo>
                    <a:pt x="12054" y="1699"/>
                    <a:pt x="9865" y="853"/>
                    <a:pt x="7588" y="357"/>
                  </a:cubicBezTo>
                  <a:cubicBezTo>
                    <a:pt x="6265" y="118"/>
                    <a:pt x="4924" y="0"/>
                    <a:pt x="35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 name="Google Shape;90;p3"/>
            <p:cNvGrpSpPr/>
            <p:nvPr/>
          </p:nvGrpSpPr>
          <p:grpSpPr>
            <a:xfrm>
              <a:off x="7124316" y="2726160"/>
              <a:ext cx="1447758" cy="751473"/>
              <a:chOff x="7124316" y="2726160"/>
              <a:chExt cx="1447758" cy="751473"/>
            </a:xfrm>
          </p:grpSpPr>
          <p:sp>
            <p:nvSpPr>
              <p:cNvPr id="91" name="Google Shape;91;p3"/>
              <p:cNvSpPr/>
              <p:nvPr/>
            </p:nvSpPr>
            <p:spPr>
              <a:xfrm>
                <a:off x="7124316" y="2726160"/>
                <a:ext cx="1447758" cy="751473"/>
              </a:xfrm>
              <a:custGeom>
                <a:avLst/>
                <a:gdLst/>
                <a:ahLst/>
                <a:cxnLst/>
                <a:rect l="l" t="t" r="r" b="b"/>
                <a:pathLst>
                  <a:path w="23400" h="12146" extrusionOk="0">
                    <a:moveTo>
                      <a:pt x="155" y="1"/>
                    </a:moveTo>
                    <a:cubicBezTo>
                      <a:pt x="64" y="1"/>
                      <a:pt x="0" y="149"/>
                      <a:pt x="97" y="197"/>
                    </a:cubicBezTo>
                    <a:cubicBezTo>
                      <a:pt x="7452" y="4809"/>
                      <a:pt x="15157" y="8807"/>
                      <a:pt x="23183" y="12134"/>
                    </a:cubicBezTo>
                    <a:cubicBezTo>
                      <a:pt x="23199" y="12142"/>
                      <a:pt x="23215" y="12146"/>
                      <a:pt x="23231" y="12146"/>
                    </a:cubicBezTo>
                    <a:cubicBezTo>
                      <a:pt x="23327" y="12146"/>
                      <a:pt x="23400" y="12009"/>
                      <a:pt x="23299" y="11959"/>
                    </a:cubicBezTo>
                    <a:cubicBezTo>
                      <a:pt x="15273" y="8632"/>
                      <a:pt x="7539" y="4633"/>
                      <a:pt x="214" y="22"/>
                    </a:cubicBezTo>
                    <a:cubicBezTo>
                      <a:pt x="194" y="7"/>
                      <a:pt x="174" y="1"/>
                      <a:pt x="1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7895699" y="2991702"/>
                <a:ext cx="275012" cy="309907"/>
              </a:xfrm>
              <a:custGeom>
                <a:avLst/>
                <a:gdLst/>
                <a:ahLst/>
                <a:cxnLst/>
                <a:rect l="l" t="t" r="r" b="b"/>
                <a:pathLst>
                  <a:path w="4445" h="5009" extrusionOk="0">
                    <a:moveTo>
                      <a:pt x="144" y="0"/>
                    </a:moveTo>
                    <a:cubicBezTo>
                      <a:pt x="68" y="0"/>
                      <a:pt x="1" y="76"/>
                      <a:pt x="62" y="137"/>
                    </a:cubicBezTo>
                    <a:cubicBezTo>
                      <a:pt x="1288" y="1888"/>
                      <a:pt x="2689" y="3493"/>
                      <a:pt x="4206" y="4982"/>
                    </a:cubicBezTo>
                    <a:cubicBezTo>
                      <a:pt x="4231" y="5001"/>
                      <a:pt x="4257" y="5009"/>
                      <a:pt x="4282" y="5009"/>
                    </a:cubicBezTo>
                    <a:cubicBezTo>
                      <a:pt x="4373" y="5009"/>
                      <a:pt x="4444" y="4899"/>
                      <a:pt x="4352" y="4807"/>
                    </a:cubicBezTo>
                    <a:cubicBezTo>
                      <a:pt x="2835" y="3348"/>
                      <a:pt x="1463" y="1742"/>
                      <a:pt x="237" y="50"/>
                    </a:cubicBezTo>
                    <a:cubicBezTo>
                      <a:pt x="211" y="14"/>
                      <a:pt x="176" y="0"/>
                      <a:pt x="1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7388249" y="2757033"/>
                <a:ext cx="153994" cy="215555"/>
              </a:xfrm>
              <a:custGeom>
                <a:avLst/>
                <a:gdLst/>
                <a:ahLst/>
                <a:cxnLst/>
                <a:rect l="l" t="t" r="r" b="b"/>
                <a:pathLst>
                  <a:path w="2489" h="3484" extrusionOk="0">
                    <a:moveTo>
                      <a:pt x="160" y="0"/>
                    </a:moveTo>
                    <a:cubicBezTo>
                      <a:pt x="85" y="0"/>
                      <a:pt x="1" y="83"/>
                      <a:pt x="63" y="165"/>
                    </a:cubicBezTo>
                    <a:lnTo>
                      <a:pt x="2252" y="3434"/>
                    </a:lnTo>
                    <a:cubicBezTo>
                      <a:pt x="2278" y="3469"/>
                      <a:pt x="2312" y="3483"/>
                      <a:pt x="2345" y="3483"/>
                    </a:cubicBezTo>
                    <a:cubicBezTo>
                      <a:pt x="2421" y="3483"/>
                      <a:pt x="2488" y="3408"/>
                      <a:pt x="2427" y="3346"/>
                    </a:cubicBezTo>
                    <a:lnTo>
                      <a:pt x="238" y="48"/>
                    </a:lnTo>
                    <a:cubicBezTo>
                      <a:pt x="221" y="14"/>
                      <a:pt x="191" y="0"/>
                      <a:pt x="1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7633869" y="2868892"/>
                <a:ext cx="152633" cy="235477"/>
              </a:xfrm>
              <a:custGeom>
                <a:avLst/>
                <a:gdLst/>
                <a:ahLst/>
                <a:cxnLst/>
                <a:rect l="l" t="t" r="r" b="b"/>
                <a:pathLst>
                  <a:path w="2467" h="3806" extrusionOk="0">
                    <a:moveTo>
                      <a:pt x="144" y="1"/>
                    </a:moveTo>
                    <a:cubicBezTo>
                      <a:pt x="68" y="1"/>
                      <a:pt x="1" y="76"/>
                      <a:pt x="62" y="138"/>
                    </a:cubicBezTo>
                    <a:cubicBezTo>
                      <a:pt x="821" y="1334"/>
                      <a:pt x="1551" y="2531"/>
                      <a:pt x="2251" y="3757"/>
                    </a:cubicBezTo>
                    <a:cubicBezTo>
                      <a:pt x="2269" y="3792"/>
                      <a:pt x="2297" y="3806"/>
                      <a:pt x="2326" y="3806"/>
                    </a:cubicBezTo>
                    <a:cubicBezTo>
                      <a:pt x="2394" y="3806"/>
                      <a:pt x="2467" y="3730"/>
                      <a:pt x="2426" y="3669"/>
                    </a:cubicBezTo>
                    <a:cubicBezTo>
                      <a:pt x="1726" y="2414"/>
                      <a:pt x="996" y="1217"/>
                      <a:pt x="237" y="50"/>
                    </a:cubicBezTo>
                    <a:cubicBezTo>
                      <a:pt x="211" y="15"/>
                      <a:pt x="177" y="1"/>
                      <a:pt x="1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8269264" y="3259348"/>
                <a:ext cx="138218" cy="158573"/>
              </a:xfrm>
              <a:custGeom>
                <a:avLst/>
                <a:gdLst/>
                <a:ahLst/>
                <a:cxnLst/>
                <a:rect l="l" t="t" r="r" b="b"/>
                <a:pathLst>
                  <a:path w="2234" h="2563" extrusionOk="0">
                    <a:moveTo>
                      <a:pt x="136" y="0"/>
                    </a:moveTo>
                    <a:cubicBezTo>
                      <a:pt x="64" y="0"/>
                      <a:pt x="0" y="102"/>
                      <a:pt x="65" y="189"/>
                    </a:cubicBezTo>
                    <a:lnTo>
                      <a:pt x="2021" y="2524"/>
                    </a:lnTo>
                    <a:cubicBezTo>
                      <a:pt x="2041" y="2551"/>
                      <a:pt x="2065" y="2563"/>
                      <a:pt x="2089" y="2563"/>
                    </a:cubicBezTo>
                    <a:cubicBezTo>
                      <a:pt x="2164" y="2563"/>
                      <a:pt x="2234" y="2445"/>
                      <a:pt x="2167" y="2378"/>
                    </a:cubicBezTo>
                    <a:lnTo>
                      <a:pt x="211" y="43"/>
                    </a:lnTo>
                    <a:cubicBezTo>
                      <a:pt x="188" y="13"/>
                      <a:pt x="162" y="0"/>
                      <a:pt x="1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7737995" y="3189127"/>
                <a:ext cx="214627" cy="88103"/>
              </a:xfrm>
              <a:custGeom>
                <a:avLst/>
                <a:gdLst/>
                <a:ahLst/>
                <a:cxnLst/>
                <a:rect l="l" t="t" r="r" b="b"/>
                <a:pathLst>
                  <a:path w="3469" h="1424" extrusionOk="0">
                    <a:moveTo>
                      <a:pt x="3332" y="0"/>
                    </a:moveTo>
                    <a:cubicBezTo>
                      <a:pt x="3317" y="0"/>
                      <a:pt x="3300" y="3"/>
                      <a:pt x="3282" y="11"/>
                    </a:cubicBezTo>
                    <a:cubicBezTo>
                      <a:pt x="2202" y="332"/>
                      <a:pt x="1152" y="740"/>
                      <a:pt x="101" y="1236"/>
                    </a:cubicBezTo>
                    <a:cubicBezTo>
                      <a:pt x="1" y="1287"/>
                      <a:pt x="73" y="1423"/>
                      <a:pt x="170" y="1423"/>
                    </a:cubicBezTo>
                    <a:cubicBezTo>
                      <a:pt x="185" y="1423"/>
                      <a:pt x="201" y="1420"/>
                      <a:pt x="218" y="1411"/>
                    </a:cubicBezTo>
                    <a:cubicBezTo>
                      <a:pt x="1239" y="945"/>
                      <a:pt x="2290" y="536"/>
                      <a:pt x="3341" y="215"/>
                    </a:cubicBezTo>
                    <a:cubicBezTo>
                      <a:pt x="3469" y="164"/>
                      <a:pt x="3439" y="0"/>
                      <a:pt x="33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7447396" y="3017564"/>
                <a:ext cx="192849" cy="77214"/>
              </a:xfrm>
              <a:custGeom>
                <a:avLst/>
                <a:gdLst/>
                <a:ahLst/>
                <a:cxnLst/>
                <a:rect l="l" t="t" r="r" b="b"/>
                <a:pathLst>
                  <a:path w="3117" h="1248" extrusionOk="0">
                    <a:moveTo>
                      <a:pt x="2980" y="1"/>
                    </a:moveTo>
                    <a:cubicBezTo>
                      <a:pt x="2965" y="1"/>
                      <a:pt x="2948" y="4"/>
                      <a:pt x="2930" y="11"/>
                    </a:cubicBezTo>
                    <a:lnTo>
                      <a:pt x="128" y="1032"/>
                    </a:lnTo>
                    <a:cubicBezTo>
                      <a:pt x="0" y="1084"/>
                      <a:pt x="52" y="1247"/>
                      <a:pt x="145" y="1247"/>
                    </a:cubicBezTo>
                    <a:cubicBezTo>
                      <a:pt x="159" y="1247"/>
                      <a:pt x="172" y="1244"/>
                      <a:pt x="187" y="1237"/>
                    </a:cubicBezTo>
                    <a:lnTo>
                      <a:pt x="2989" y="215"/>
                    </a:lnTo>
                    <a:cubicBezTo>
                      <a:pt x="3117" y="164"/>
                      <a:pt x="3087" y="1"/>
                      <a:pt x="29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7183153" y="2842907"/>
                <a:ext cx="154242" cy="43742"/>
              </a:xfrm>
              <a:custGeom>
                <a:avLst/>
                <a:gdLst/>
                <a:ahLst/>
                <a:cxnLst/>
                <a:rect l="l" t="t" r="r" b="b"/>
                <a:pathLst>
                  <a:path w="2493" h="707" extrusionOk="0">
                    <a:moveTo>
                      <a:pt x="2326" y="0"/>
                    </a:moveTo>
                    <a:cubicBezTo>
                      <a:pt x="2317" y="0"/>
                      <a:pt x="2308" y="1"/>
                      <a:pt x="2298" y="3"/>
                    </a:cubicBezTo>
                    <a:lnTo>
                      <a:pt x="109" y="499"/>
                    </a:lnTo>
                    <a:cubicBezTo>
                      <a:pt x="0" y="526"/>
                      <a:pt x="44" y="706"/>
                      <a:pt x="145" y="706"/>
                    </a:cubicBezTo>
                    <a:cubicBezTo>
                      <a:pt x="152" y="706"/>
                      <a:pt x="160" y="705"/>
                      <a:pt x="168" y="703"/>
                    </a:cubicBezTo>
                    <a:lnTo>
                      <a:pt x="2356" y="207"/>
                    </a:lnTo>
                    <a:cubicBezTo>
                      <a:pt x="2493" y="180"/>
                      <a:pt x="2451" y="0"/>
                      <a:pt x="23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8060828" y="3342005"/>
                <a:ext cx="214503" cy="77276"/>
              </a:xfrm>
              <a:custGeom>
                <a:avLst/>
                <a:gdLst/>
                <a:ahLst/>
                <a:cxnLst/>
                <a:rect l="l" t="t" r="r" b="b"/>
                <a:pathLst>
                  <a:path w="3467" h="1249" extrusionOk="0">
                    <a:moveTo>
                      <a:pt x="3100" y="1"/>
                    </a:moveTo>
                    <a:cubicBezTo>
                      <a:pt x="2842" y="1"/>
                      <a:pt x="2523" y="194"/>
                      <a:pt x="2325" y="254"/>
                    </a:cubicBezTo>
                    <a:lnTo>
                      <a:pt x="136" y="1042"/>
                    </a:lnTo>
                    <a:cubicBezTo>
                      <a:pt x="0" y="1069"/>
                      <a:pt x="42" y="1249"/>
                      <a:pt x="167" y="1249"/>
                    </a:cubicBezTo>
                    <a:cubicBezTo>
                      <a:pt x="176" y="1249"/>
                      <a:pt x="185" y="1248"/>
                      <a:pt x="195" y="1246"/>
                    </a:cubicBezTo>
                    <a:lnTo>
                      <a:pt x="1683" y="692"/>
                    </a:lnTo>
                    <a:cubicBezTo>
                      <a:pt x="1835" y="641"/>
                      <a:pt x="2771" y="220"/>
                      <a:pt x="3117" y="220"/>
                    </a:cubicBezTo>
                    <a:cubicBezTo>
                      <a:pt x="3171" y="220"/>
                      <a:pt x="3210" y="230"/>
                      <a:pt x="3230" y="254"/>
                    </a:cubicBezTo>
                    <a:cubicBezTo>
                      <a:pt x="3248" y="289"/>
                      <a:pt x="3278" y="303"/>
                      <a:pt x="3310" y="303"/>
                    </a:cubicBezTo>
                    <a:cubicBezTo>
                      <a:pt x="3385" y="303"/>
                      <a:pt x="3466" y="227"/>
                      <a:pt x="3405" y="166"/>
                    </a:cubicBezTo>
                    <a:cubicBezTo>
                      <a:pt x="3330" y="44"/>
                      <a:pt x="3222" y="1"/>
                      <a:pt x="31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00" name="Google Shape;100;p3"/>
          <p:cNvSpPr/>
          <p:nvPr/>
        </p:nvSpPr>
        <p:spPr>
          <a:xfrm>
            <a:off x="10634401" y="-423100"/>
            <a:ext cx="1760809" cy="4442899"/>
          </a:xfrm>
          <a:custGeom>
            <a:avLst/>
            <a:gdLst/>
            <a:ahLst/>
            <a:cxnLst/>
            <a:rect l="l" t="t" r="r" b="b"/>
            <a:pathLst>
              <a:path w="46260" h="141134" extrusionOk="0">
                <a:moveTo>
                  <a:pt x="21790" y="0"/>
                </a:moveTo>
                <a:cubicBezTo>
                  <a:pt x="20371" y="0"/>
                  <a:pt x="18969" y="142"/>
                  <a:pt x="17599" y="460"/>
                </a:cubicBezTo>
                <a:cubicBezTo>
                  <a:pt x="2365" y="4021"/>
                  <a:pt x="5662" y="29908"/>
                  <a:pt x="4962" y="41524"/>
                </a:cubicBezTo>
                <a:cubicBezTo>
                  <a:pt x="3853" y="59706"/>
                  <a:pt x="3503" y="77947"/>
                  <a:pt x="3590" y="96158"/>
                </a:cubicBezTo>
                <a:cubicBezTo>
                  <a:pt x="3649" y="106490"/>
                  <a:pt x="1" y="122921"/>
                  <a:pt x="7764" y="131297"/>
                </a:cubicBezTo>
                <a:cubicBezTo>
                  <a:pt x="13718" y="137718"/>
                  <a:pt x="23874" y="139265"/>
                  <a:pt x="32017" y="140929"/>
                </a:cubicBezTo>
                <a:cubicBezTo>
                  <a:pt x="32701" y="141067"/>
                  <a:pt x="33353" y="141134"/>
                  <a:pt x="33974" y="141134"/>
                </a:cubicBezTo>
                <a:cubicBezTo>
                  <a:pt x="43579" y="141134"/>
                  <a:pt x="45810" y="125173"/>
                  <a:pt x="46084" y="110809"/>
                </a:cubicBezTo>
                <a:cubicBezTo>
                  <a:pt x="46259" y="101499"/>
                  <a:pt x="45617" y="92860"/>
                  <a:pt x="45588" y="89679"/>
                </a:cubicBezTo>
                <a:cubicBezTo>
                  <a:pt x="45500" y="63879"/>
                  <a:pt x="45792" y="38080"/>
                  <a:pt x="46026" y="12280"/>
                </a:cubicBezTo>
                <a:cubicBezTo>
                  <a:pt x="46026" y="10908"/>
                  <a:pt x="46026" y="9420"/>
                  <a:pt x="45267" y="8282"/>
                </a:cubicBezTo>
                <a:cubicBezTo>
                  <a:pt x="44596" y="7289"/>
                  <a:pt x="43457" y="6735"/>
                  <a:pt x="42377" y="6239"/>
                </a:cubicBezTo>
                <a:cubicBezTo>
                  <a:pt x="36304" y="3494"/>
                  <a:pt x="28836" y="0"/>
                  <a:pt x="2179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3"/>
          <p:cNvSpPr/>
          <p:nvPr/>
        </p:nvSpPr>
        <p:spPr>
          <a:xfrm rot="-9900051" flipH="1">
            <a:off x="10420006" y="2434663"/>
            <a:ext cx="2038137" cy="1845407"/>
          </a:xfrm>
          <a:custGeom>
            <a:avLst/>
            <a:gdLst/>
            <a:ahLst/>
            <a:cxnLst/>
            <a:rect l="l" t="t" r="r" b="b"/>
            <a:pathLst>
              <a:path w="25158" h="22779" extrusionOk="0">
                <a:moveTo>
                  <a:pt x="1080" y="2437"/>
                </a:moveTo>
                <a:lnTo>
                  <a:pt x="1080" y="2437"/>
                </a:lnTo>
                <a:cubicBezTo>
                  <a:pt x="2014" y="2554"/>
                  <a:pt x="3035" y="2583"/>
                  <a:pt x="3911" y="2875"/>
                </a:cubicBezTo>
                <a:cubicBezTo>
                  <a:pt x="4699" y="3196"/>
                  <a:pt x="5399" y="3663"/>
                  <a:pt x="5954" y="4305"/>
                </a:cubicBezTo>
                <a:cubicBezTo>
                  <a:pt x="5107" y="4159"/>
                  <a:pt x="4261" y="3896"/>
                  <a:pt x="3473" y="3546"/>
                </a:cubicBezTo>
                <a:cubicBezTo>
                  <a:pt x="2773" y="3283"/>
                  <a:pt x="1576" y="3020"/>
                  <a:pt x="1080" y="2437"/>
                </a:cubicBezTo>
                <a:close/>
                <a:moveTo>
                  <a:pt x="7474" y="5874"/>
                </a:moveTo>
                <a:cubicBezTo>
                  <a:pt x="7999" y="5874"/>
                  <a:pt x="8523" y="5905"/>
                  <a:pt x="9047" y="5997"/>
                </a:cubicBezTo>
                <a:cubicBezTo>
                  <a:pt x="8368" y="6403"/>
                  <a:pt x="7700" y="6562"/>
                  <a:pt x="7036" y="6562"/>
                </a:cubicBezTo>
                <a:cubicBezTo>
                  <a:pt x="6217" y="6562"/>
                  <a:pt x="5404" y="6320"/>
                  <a:pt x="4582" y="5997"/>
                </a:cubicBezTo>
                <a:cubicBezTo>
                  <a:pt x="5546" y="5978"/>
                  <a:pt x="6510" y="5874"/>
                  <a:pt x="7474" y="5874"/>
                </a:cubicBezTo>
                <a:close/>
                <a:moveTo>
                  <a:pt x="7150" y="627"/>
                </a:moveTo>
                <a:cubicBezTo>
                  <a:pt x="9281" y="2028"/>
                  <a:pt x="10711" y="4246"/>
                  <a:pt x="11120" y="6756"/>
                </a:cubicBezTo>
                <a:cubicBezTo>
                  <a:pt x="10186" y="6231"/>
                  <a:pt x="9631" y="4830"/>
                  <a:pt x="9106" y="3925"/>
                </a:cubicBezTo>
                <a:cubicBezTo>
                  <a:pt x="8435" y="2816"/>
                  <a:pt x="7792" y="1707"/>
                  <a:pt x="7150" y="627"/>
                </a:cubicBezTo>
                <a:close/>
                <a:moveTo>
                  <a:pt x="7794" y="7715"/>
                </a:moveTo>
                <a:cubicBezTo>
                  <a:pt x="8742" y="7715"/>
                  <a:pt x="9706" y="7828"/>
                  <a:pt x="10623" y="8011"/>
                </a:cubicBezTo>
                <a:cubicBezTo>
                  <a:pt x="11528" y="8274"/>
                  <a:pt x="12404" y="8653"/>
                  <a:pt x="13221" y="9120"/>
                </a:cubicBezTo>
                <a:cubicBezTo>
                  <a:pt x="13445" y="9245"/>
                  <a:pt x="13605" y="9433"/>
                  <a:pt x="13792" y="9576"/>
                </a:cubicBezTo>
                <a:lnTo>
                  <a:pt x="13792" y="9576"/>
                </a:lnTo>
                <a:cubicBezTo>
                  <a:pt x="12751" y="9261"/>
                  <a:pt x="11659" y="9197"/>
                  <a:pt x="10594" y="8945"/>
                </a:cubicBezTo>
                <a:cubicBezTo>
                  <a:pt x="9631" y="8712"/>
                  <a:pt x="8201" y="8449"/>
                  <a:pt x="7471" y="7719"/>
                </a:cubicBezTo>
                <a:cubicBezTo>
                  <a:pt x="7579" y="7716"/>
                  <a:pt x="7686" y="7715"/>
                  <a:pt x="7794" y="7715"/>
                </a:cubicBezTo>
                <a:close/>
                <a:moveTo>
                  <a:pt x="13133" y="3750"/>
                </a:moveTo>
                <a:cubicBezTo>
                  <a:pt x="13338" y="4071"/>
                  <a:pt x="13834" y="4626"/>
                  <a:pt x="14096" y="5063"/>
                </a:cubicBezTo>
                <a:cubicBezTo>
                  <a:pt x="14476" y="5676"/>
                  <a:pt x="14797" y="6348"/>
                  <a:pt x="15089" y="7019"/>
                </a:cubicBezTo>
                <a:cubicBezTo>
                  <a:pt x="15643" y="8332"/>
                  <a:pt x="16110" y="9675"/>
                  <a:pt x="16490" y="11046"/>
                </a:cubicBezTo>
                <a:cubicBezTo>
                  <a:pt x="14709" y="9033"/>
                  <a:pt x="14009" y="6260"/>
                  <a:pt x="13133" y="3779"/>
                </a:cubicBezTo>
                <a:lnTo>
                  <a:pt x="13133" y="3750"/>
                </a:lnTo>
                <a:close/>
                <a:moveTo>
                  <a:pt x="17025" y="6914"/>
                </a:moveTo>
                <a:cubicBezTo>
                  <a:pt x="17083" y="7091"/>
                  <a:pt x="17318" y="7351"/>
                  <a:pt x="17453" y="7486"/>
                </a:cubicBezTo>
                <a:cubicBezTo>
                  <a:pt x="17686" y="7778"/>
                  <a:pt x="17891" y="8099"/>
                  <a:pt x="18124" y="8420"/>
                </a:cubicBezTo>
                <a:cubicBezTo>
                  <a:pt x="18445" y="8945"/>
                  <a:pt x="18737" y="9500"/>
                  <a:pt x="18970" y="10083"/>
                </a:cubicBezTo>
                <a:cubicBezTo>
                  <a:pt x="19436" y="11217"/>
                  <a:pt x="19756" y="12554"/>
                  <a:pt x="19499" y="13776"/>
                </a:cubicBezTo>
                <a:lnTo>
                  <a:pt x="19499" y="13776"/>
                </a:lnTo>
                <a:cubicBezTo>
                  <a:pt x="19427" y="13607"/>
                  <a:pt x="19349" y="13432"/>
                  <a:pt x="19233" y="13294"/>
                </a:cubicBezTo>
                <a:cubicBezTo>
                  <a:pt x="19116" y="13002"/>
                  <a:pt x="19029" y="12681"/>
                  <a:pt x="18912" y="12389"/>
                </a:cubicBezTo>
                <a:cubicBezTo>
                  <a:pt x="18708" y="11776"/>
                  <a:pt x="18474" y="11163"/>
                  <a:pt x="18270" y="10521"/>
                </a:cubicBezTo>
                <a:lnTo>
                  <a:pt x="17570" y="8537"/>
                </a:lnTo>
                <a:cubicBezTo>
                  <a:pt x="17342" y="8024"/>
                  <a:pt x="17169" y="7483"/>
                  <a:pt x="17025" y="6914"/>
                </a:cubicBezTo>
                <a:close/>
                <a:moveTo>
                  <a:pt x="11703" y="10784"/>
                </a:moveTo>
                <a:cubicBezTo>
                  <a:pt x="13046" y="10784"/>
                  <a:pt x="15556" y="12039"/>
                  <a:pt x="17803" y="13819"/>
                </a:cubicBezTo>
                <a:cubicBezTo>
                  <a:pt x="15643" y="13119"/>
                  <a:pt x="13775" y="11864"/>
                  <a:pt x="11703" y="10784"/>
                </a:cubicBezTo>
                <a:close/>
                <a:moveTo>
                  <a:pt x="20809" y="7398"/>
                </a:moveTo>
                <a:cubicBezTo>
                  <a:pt x="21072" y="10375"/>
                  <a:pt x="21918" y="13440"/>
                  <a:pt x="21685" y="16533"/>
                </a:cubicBezTo>
                <a:cubicBezTo>
                  <a:pt x="21364" y="14986"/>
                  <a:pt x="21218" y="13410"/>
                  <a:pt x="21043" y="11834"/>
                </a:cubicBezTo>
                <a:cubicBezTo>
                  <a:pt x="20867" y="10375"/>
                  <a:pt x="20546" y="8858"/>
                  <a:pt x="20809" y="7398"/>
                </a:cubicBezTo>
                <a:close/>
                <a:moveTo>
                  <a:pt x="14242" y="14140"/>
                </a:moveTo>
                <a:lnTo>
                  <a:pt x="14242" y="14140"/>
                </a:lnTo>
                <a:cubicBezTo>
                  <a:pt x="15322" y="14286"/>
                  <a:pt x="16285" y="14870"/>
                  <a:pt x="17190" y="15453"/>
                </a:cubicBezTo>
                <a:cubicBezTo>
                  <a:pt x="17715" y="15804"/>
                  <a:pt x="18212" y="16125"/>
                  <a:pt x="18737" y="16475"/>
                </a:cubicBezTo>
                <a:cubicBezTo>
                  <a:pt x="18905" y="16568"/>
                  <a:pt x="19191" y="16827"/>
                  <a:pt x="19444" y="17011"/>
                </a:cubicBezTo>
                <a:lnTo>
                  <a:pt x="19444" y="17011"/>
                </a:lnTo>
                <a:cubicBezTo>
                  <a:pt x="18582" y="16680"/>
                  <a:pt x="17743" y="16280"/>
                  <a:pt x="16927" y="15833"/>
                </a:cubicBezTo>
                <a:cubicBezTo>
                  <a:pt x="16023" y="15278"/>
                  <a:pt x="15118" y="14724"/>
                  <a:pt x="14242" y="14140"/>
                </a:cubicBezTo>
                <a:close/>
                <a:moveTo>
                  <a:pt x="24580" y="11219"/>
                </a:moveTo>
                <a:cubicBezTo>
                  <a:pt x="24682" y="11219"/>
                  <a:pt x="24667" y="11390"/>
                  <a:pt x="24691" y="11484"/>
                </a:cubicBezTo>
                <a:cubicBezTo>
                  <a:pt x="24778" y="12155"/>
                  <a:pt x="24807" y="12856"/>
                  <a:pt x="24749" y="13556"/>
                </a:cubicBezTo>
                <a:cubicBezTo>
                  <a:pt x="24778" y="14198"/>
                  <a:pt x="24749" y="14841"/>
                  <a:pt x="24720" y="15483"/>
                </a:cubicBezTo>
                <a:cubicBezTo>
                  <a:pt x="24662" y="16695"/>
                  <a:pt x="24547" y="18051"/>
                  <a:pt x="24008" y="19182"/>
                </a:cubicBezTo>
                <a:lnTo>
                  <a:pt x="24008" y="19182"/>
                </a:lnTo>
                <a:cubicBezTo>
                  <a:pt x="23861" y="18655"/>
                  <a:pt x="23961" y="17890"/>
                  <a:pt x="23961" y="17350"/>
                </a:cubicBezTo>
                <a:cubicBezTo>
                  <a:pt x="23961" y="16621"/>
                  <a:pt x="24019" y="15862"/>
                  <a:pt x="24107" y="15132"/>
                </a:cubicBezTo>
                <a:cubicBezTo>
                  <a:pt x="24165" y="14403"/>
                  <a:pt x="24224" y="13673"/>
                  <a:pt x="24311" y="12943"/>
                </a:cubicBezTo>
                <a:cubicBezTo>
                  <a:pt x="24341" y="12593"/>
                  <a:pt x="24399" y="12214"/>
                  <a:pt x="24428" y="11864"/>
                </a:cubicBezTo>
                <a:cubicBezTo>
                  <a:pt x="24428" y="11776"/>
                  <a:pt x="24428" y="11280"/>
                  <a:pt x="24486" y="11251"/>
                </a:cubicBezTo>
                <a:cubicBezTo>
                  <a:pt x="24525" y="11228"/>
                  <a:pt x="24556" y="11219"/>
                  <a:pt x="24580" y="11219"/>
                </a:cubicBezTo>
                <a:close/>
                <a:moveTo>
                  <a:pt x="15468" y="17642"/>
                </a:moveTo>
                <a:cubicBezTo>
                  <a:pt x="18270" y="17876"/>
                  <a:pt x="20780" y="18810"/>
                  <a:pt x="22969" y="20999"/>
                </a:cubicBezTo>
                <a:cubicBezTo>
                  <a:pt x="20342" y="20181"/>
                  <a:pt x="17832" y="19043"/>
                  <a:pt x="15468" y="17671"/>
                </a:cubicBezTo>
                <a:lnTo>
                  <a:pt x="15468" y="17642"/>
                </a:lnTo>
                <a:close/>
                <a:moveTo>
                  <a:pt x="6743" y="0"/>
                </a:moveTo>
                <a:cubicBezTo>
                  <a:pt x="6402" y="0"/>
                  <a:pt x="6975" y="997"/>
                  <a:pt x="7121" y="1240"/>
                </a:cubicBezTo>
                <a:lnTo>
                  <a:pt x="8639" y="3750"/>
                </a:lnTo>
                <a:cubicBezTo>
                  <a:pt x="9135" y="4480"/>
                  <a:pt x="9573" y="5268"/>
                  <a:pt x="9952" y="6056"/>
                </a:cubicBezTo>
                <a:cubicBezTo>
                  <a:pt x="9077" y="5618"/>
                  <a:pt x="8172" y="5180"/>
                  <a:pt x="7326" y="4772"/>
                </a:cubicBezTo>
                <a:cubicBezTo>
                  <a:pt x="6479" y="4334"/>
                  <a:pt x="5895" y="3663"/>
                  <a:pt x="5137" y="3166"/>
                </a:cubicBezTo>
                <a:cubicBezTo>
                  <a:pt x="4378" y="2670"/>
                  <a:pt x="3502" y="2378"/>
                  <a:pt x="2598" y="2320"/>
                </a:cubicBezTo>
                <a:cubicBezTo>
                  <a:pt x="2059" y="2260"/>
                  <a:pt x="1399" y="2119"/>
                  <a:pt x="792" y="2119"/>
                </a:cubicBezTo>
                <a:cubicBezTo>
                  <a:pt x="510" y="2119"/>
                  <a:pt x="241" y="2149"/>
                  <a:pt x="0" y="2232"/>
                </a:cubicBezTo>
                <a:cubicBezTo>
                  <a:pt x="642" y="2699"/>
                  <a:pt x="1343" y="3050"/>
                  <a:pt x="2072" y="3342"/>
                </a:cubicBezTo>
                <a:cubicBezTo>
                  <a:pt x="2714" y="3633"/>
                  <a:pt x="3386" y="3925"/>
                  <a:pt x="4057" y="4159"/>
                </a:cubicBezTo>
                <a:cubicBezTo>
                  <a:pt x="4699" y="4421"/>
                  <a:pt x="5399" y="4567"/>
                  <a:pt x="6100" y="4596"/>
                </a:cubicBezTo>
                <a:cubicBezTo>
                  <a:pt x="6859" y="4626"/>
                  <a:pt x="7442" y="5063"/>
                  <a:pt x="8114" y="5414"/>
                </a:cubicBezTo>
                <a:cubicBezTo>
                  <a:pt x="7326" y="5530"/>
                  <a:pt x="6538" y="5618"/>
                  <a:pt x="5720" y="5618"/>
                </a:cubicBezTo>
                <a:cubicBezTo>
                  <a:pt x="5577" y="5629"/>
                  <a:pt x="5434" y="5633"/>
                  <a:pt x="5291" y="5633"/>
                </a:cubicBezTo>
                <a:cubicBezTo>
                  <a:pt x="4987" y="5633"/>
                  <a:pt x="4683" y="5616"/>
                  <a:pt x="4379" y="5616"/>
                </a:cubicBezTo>
                <a:cubicBezTo>
                  <a:pt x="4067" y="5616"/>
                  <a:pt x="3756" y="5634"/>
                  <a:pt x="3444" y="5706"/>
                </a:cubicBezTo>
                <a:cubicBezTo>
                  <a:pt x="3969" y="6260"/>
                  <a:pt x="4845" y="6464"/>
                  <a:pt x="5574" y="6639"/>
                </a:cubicBezTo>
                <a:cubicBezTo>
                  <a:pt x="6023" y="6765"/>
                  <a:pt x="6483" y="6824"/>
                  <a:pt x="6940" y="6824"/>
                </a:cubicBezTo>
                <a:cubicBezTo>
                  <a:pt x="7226" y="6824"/>
                  <a:pt x="7511" y="6801"/>
                  <a:pt x="7792" y="6756"/>
                </a:cubicBezTo>
                <a:cubicBezTo>
                  <a:pt x="8230" y="6639"/>
                  <a:pt x="8639" y="6523"/>
                  <a:pt x="9018" y="6348"/>
                </a:cubicBezTo>
                <a:cubicBezTo>
                  <a:pt x="9136" y="6294"/>
                  <a:pt x="9258" y="6268"/>
                  <a:pt x="9376" y="6268"/>
                </a:cubicBezTo>
                <a:cubicBezTo>
                  <a:pt x="9580" y="6268"/>
                  <a:pt x="9775" y="6346"/>
                  <a:pt x="9923" y="6494"/>
                </a:cubicBezTo>
                <a:cubicBezTo>
                  <a:pt x="10886" y="7077"/>
                  <a:pt x="11791" y="7749"/>
                  <a:pt x="12725" y="8361"/>
                </a:cubicBezTo>
                <a:cubicBezTo>
                  <a:pt x="11762" y="7982"/>
                  <a:pt x="10740" y="7690"/>
                  <a:pt x="9719" y="7544"/>
                </a:cubicBezTo>
                <a:cubicBezTo>
                  <a:pt x="9206" y="7495"/>
                  <a:pt x="8553" y="7398"/>
                  <a:pt x="7940" y="7398"/>
                </a:cubicBezTo>
                <a:cubicBezTo>
                  <a:pt x="7471" y="7398"/>
                  <a:pt x="7025" y="7455"/>
                  <a:pt x="6683" y="7632"/>
                </a:cubicBezTo>
                <a:cubicBezTo>
                  <a:pt x="7121" y="8157"/>
                  <a:pt x="7763" y="8303"/>
                  <a:pt x="8405" y="8566"/>
                </a:cubicBezTo>
                <a:cubicBezTo>
                  <a:pt x="8960" y="8770"/>
                  <a:pt x="9544" y="8974"/>
                  <a:pt x="10127" y="9120"/>
                </a:cubicBezTo>
                <a:cubicBezTo>
                  <a:pt x="11181" y="9472"/>
                  <a:pt x="12279" y="9629"/>
                  <a:pt x="13382" y="9629"/>
                </a:cubicBezTo>
                <a:cubicBezTo>
                  <a:pt x="13539" y="9629"/>
                  <a:pt x="13695" y="9626"/>
                  <a:pt x="13852" y="9619"/>
                </a:cubicBezTo>
                <a:lnTo>
                  <a:pt x="13852" y="9619"/>
                </a:lnTo>
                <a:cubicBezTo>
                  <a:pt x="13865" y="9628"/>
                  <a:pt x="13879" y="9637"/>
                  <a:pt x="13892" y="9646"/>
                </a:cubicBezTo>
                <a:cubicBezTo>
                  <a:pt x="14067" y="9733"/>
                  <a:pt x="14301" y="9733"/>
                  <a:pt x="14476" y="9850"/>
                </a:cubicBezTo>
                <a:cubicBezTo>
                  <a:pt x="14914" y="10171"/>
                  <a:pt x="15322" y="10521"/>
                  <a:pt x="15672" y="10930"/>
                </a:cubicBezTo>
                <a:cubicBezTo>
                  <a:pt x="16577" y="11747"/>
                  <a:pt x="17394" y="12593"/>
                  <a:pt x="18241" y="13440"/>
                </a:cubicBezTo>
                <a:cubicBezTo>
                  <a:pt x="16752" y="12914"/>
                  <a:pt x="15585" y="11776"/>
                  <a:pt x="14126" y="11134"/>
                </a:cubicBezTo>
                <a:cubicBezTo>
                  <a:pt x="12847" y="10594"/>
                  <a:pt x="11458" y="10082"/>
                  <a:pt x="10067" y="10082"/>
                </a:cubicBezTo>
                <a:cubicBezTo>
                  <a:pt x="10028" y="10082"/>
                  <a:pt x="9990" y="10083"/>
                  <a:pt x="9952" y="10083"/>
                </a:cubicBezTo>
                <a:cubicBezTo>
                  <a:pt x="10915" y="10784"/>
                  <a:pt x="11937" y="11397"/>
                  <a:pt x="13017" y="11922"/>
                </a:cubicBezTo>
                <a:cubicBezTo>
                  <a:pt x="14067" y="12477"/>
                  <a:pt x="15176" y="13060"/>
                  <a:pt x="16256" y="13586"/>
                </a:cubicBezTo>
                <a:cubicBezTo>
                  <a:pt x="16811" y="13848"/>
                  <a:pt x="17394" y="14053"/>
                  <a:pt x="17978" y="14198"/>
                </a:cubicBezTo>
                <a:cubicBezTo>
                  <a:pt x="18562" y="14344"/>
                  <a:pt x="18941" y="14315"/>
                  <a:pt x="19350" y="14782"/>
                </a:cubicBezTo>
                <a:cubicBezTo>
                  <a:pt x="20167" y="15658"/>
                  <a:pt x="20897" y="16650"/>
                  <a:pt x="21626" y="17613"/>
                </a:cubicBezTo>
                <a:cubicBezTo>
                  <a:pt x="20079" y="17029"/>
                  <a:pt x="18795" y="16154"/>
                  <a:pt x="17424" y="15249"/>
                </a:cubicBezTo>
                <a:cubicBezTo>
                  <a:pt x="16752" y="14811"/>
                  <a:pt x="16023" y="14432"/>
                  <a:pt x="15264" y="14169"/>
                </a:cubicBezTo>
                <a:cubicBezTo>
                  <a:pt x="14729" y="13951"/>
                  <a:pt x="14134" y="13631"/>
                  <a:pt x="13563" y="13631"/>
                </a:cubicBezTo>
                <a:cubicBezTo>
                  <a:pt x="13448" y="13631"/>
                  <a:pt x="13333" y="13644"/>
                  <a:pt x="13221" y="13673"/>
                </a:cubicBezTo>
                <a:cubicBezTo>
                  <a:pt x="13746" y="14490"/>
                  <a:pt x="15060" y="15045"/>
                  <a:pt x="15906" y="15570"/>
                </a:cubicBezTo>
                <a:cubicBezTo>
                  <a:pt x="16723" y="16066"/>
                  <a:pt x="17540" y="16533"/>
                  <a:pt x="18416" y="16942"/>
                </a:cubicBezTo>
                <a:cubicBezTo>
                  <a:pt x="19291" y="17321"/>
                  <a:pt x="20196" y="17613"/>
                  <a:pt x="21130" y="17876"/>
                </a:cubicBezTo>
                <a:cubicBezTo>
                  <a:pt x="22181" y="18197"/>
                  <a:pt x="22531" y="18926"/>
                  <a:pt x="23086" y="19802"/>
                </a:cubicBezTo>
                <a:cubicBezTo>
                  <a:pt x="23202" y="20006"/>
                  <a:pt x="23961" y="21028"/>
                  <a:pt x="23669" y="21115"/>
                </a:cubicBezTo>
                <a:cubicBezTo>
                  <a:pt x="23666" y="21116"/>
                  <a:pt x="23662" y="21116"/>
                  <a:pt x="23658" y="21116"/>
                </a:cubicBezTo>
                <a:cubicBezTo>
                  <a:pt x="23463" y="21116"/>
                  <a:pt x="22732" y="20441"/>
                  <a:pt x="22589" y="20298"/>
                </a:cubicBezTo>
                <a:cubicBezTo>
                  <a:pt x="21860" y="19685"/>
                  <a:pt x="21101" y="19160"/>
                  <a:pt x="20284" y="18693"/>
                </a:cubicBezTo>
                <a:cubicBezTo>
                  <a:pt x="18981" y="18017"/>
                  <a:pt x="17228" y="17383"/>
                  <a:pt x="15668" y="17383"/>
                </a:cubicBezTo>
                <a:cubicBezTo>
                  <a:pt x="15410" y="17383"/>
                  <a:pt x="15158" y="17401"/>
                  <a:pt x="14914" y="17438"/>
                </a:cubicBezTo>
                <a:cubicBezTo>
                  <a:pt x="15176" y="18226"/>
                  <a:pt x="16490" y="18605"/>
                  <a:pt x="17161" y="18956"/>
                </a:cubicBezTo>
                <a:cubicBezTo>
                  <a:pt x="18036" y="19364"/>
                  <a:pt x="18970" y="19773"/>
                  <a:pt x="19875" y="20123"/>
                </a:cubicBezTo>
                <a:cubicBezTo>
                  <a:pt x="20780" y="20532"/>
                  <a:pt x="21685" y="20853"/>
                  <a:pt x="22619" y="21145"/>
                </a:cubicBezTo>
                <a:cubicBezTo>
                  <a:pt x="23027" y="21232"/>
                  <a:pt x="23728" y="21261"/>
                  <a:pt x="24049" y="21524"/>
                </a:cubicBezTo>
                <a:cubicBezTo>
                  <a:pt x="24341" y="21787"/>
                  <a:pt x="24516" y="22399"/>
                  <a:pt x="24691" y="22779"/>
                </a:cubicBezTo>
                <a:cubicBezTo>
                  <a:pt x="24778" y="22399"/>
                  <a:pt x="24428" y="21816"/>
                  <a:pt x="24311" y="21407"/>
                </a:cubicBezTo>
                <a:cubicBezTo>
                  <a:pt x="24165" y="21028"/>
                  <a:pt x="24107" y="20619"/>
                  <a:pt x="24136" y="20240"/>
                </a:cubicBezTo>
                <a:cubicBezTo>
                  <a:pt x="24195" y="19335"/>
                  <a:pt x="24574" y="18459"/>
                  <a:pt x="24749" y="17555"/>
                </a:cubicBezTo>
                <a:cubicBezTo>
                  <a:pt x="25070" y="15629"/>
                  <a:pt x="25158" y="13673"/>
                  <a:pt x="24983" y="11718"/>
                </a:cubicBezTo>
                <a:cubicBezTo>
                  <a:pt x="24983" y="11338"/>
                  <a:pt x="25041" y="10696"/>
                  <a:pt x="24866" y="10346"/>
                </a:cubicBezTo>
                <a:cubicBezTo>
                  <a:pt x="24790" y="10173"/>
                  <a:pt x="24724" y="10105"/>
                  <a:pt x="24666" y="10105"/>
                </a:cubicBezTo>
                <a:cubicBezTo>
                  <a:pt x="24481" y="10105"/>
                  <a:pt x="24385" y="10810"/>
                  <a:pt x="24341" y="10988"/>
                </a:cubicBezTo>
                <a:cubicBezTo>
                  <a:pt x="24165" y="11980"/>
                  <a:pt x="24019" y="12973"/>
                  <a:pt x="23903" y="13994"/>
                </a:cubicBezTo>
                <a:cubicBezTo>
                  <a:pt x="23669" y="16095"/>
                  <a:pt x="23611" y="18197"/>
                  <a:pt x="23786" y="20298"/>
                </a:cubicBezTo>
                <a:cubicBezTo>
                  <a:pt x="23173" y="19335"/>
                  <a:pt x="22385" y="18430"/>
                  <a:pt x="22181" y="17234"/>
                </a:cubicBezTo>
                <a:cubicBezTo>
                  <a:pt x="21977" y="16066"/>
                  <a:pt x="22064" y="14811"/>
                  <a:pt x="21977" y="13586"/>
                </a:cubicBezTo>
                <a:cubicBezTo>
                  <a:pt x="21860" y="12214"/>
                  <a:pt x="21655" y="10842"/>
                  <a:pt x="21451" y="9470"/>
                </a:cubicBezTo>
                <a:cubicBezTo>
                  <a:pt x="21276" y="8303"/>
                  <a:pt x="21276" y="6873"/>
                  <a:pt x="20722" y="5793"/>
                </a:cubicBezTo>
                <a:cubicBezTo>
                  <a:pt x="20050" y="7369"/>
                  <a:pt x="20488" y="9266"/>
                  <a:pt x="20663" y="10901"/>
                </a:cubicBezTo>
                <a:cubicBezTo>
                  <a:pt x="20867" y="12827"/>
                  <a:pt x="21101" y="14724"/>
                  <a:pt x="21305" y="16621"/>
                </a:cubicBezTo>
                <a:cubicBezTo>
                  <a:pt x="20751" y="15950"/>
                  <a:pt x="20050" y="15249"/>
                  <a:pt x="19963" y="14403"/>
                </a:cubicBezTo>
                <a:cubicBezTo>
                  <a:pt x="19875" y="13556"/>
                  <a:pt x="19963" y="12710"/>
                  <a:pt x="19817" y="11834"/>
                </a:cubicBezTo>
                <a:cubicBezTo>
                  <a:pt x="19554" y="10025"/>
                  <a:pt x="18620" y="8566"/>
                  <a:pt x="17628" y="7048"/>
                </a:cubicBezTo>
                <a:cubicBezTo>
                  <a:pt x="17394" y="6610"/>
                  <a:pt x="17132" y="6202"/>
                  <a:pt x="16811" y="5822"/>
                </a:cubicBezTo>
                <a:cubicBezTo>
                  <a:pt x="16691" y="5703"/>
                  <a:pt x="16592" y="5651"/>
                  <a:pt x="16517" y="5651"/>
                </a:cubicBezTo>
                <a:cubicBezTo>
                  <a:pt x="16372" y="5651"/>
                  <a:pt x="16315" y="5845"/>
                  <a:pt x="16373" y="6114"/>
                </a:cubicBezTo>
                <a:cubicBezTo>
                  <a:pt x="16460" y="6494"/>
                  <a:pt x="16606" y="6873"/>
                  <a:pt x="16782" y="7223"/>
                </a:cubicBezTo>
                <a:cubicBezTo>
                  <a:pt x="16957" y="7690"/>
                  <a:pt x="17161" y="8157"/>
                  <a:pt x="17336" y="8624"/>
                </a:cubicBezTo>
                <a:cubicBezTo>
                  <a:pt x="18007" y="10434"/>
                  <a:pt x="18620" y="12301"/>
                  <a:pt x="19262" y="14111"/>
                </a:cubicBezTo>
                <a:cubicBezTo>
                  <a:pt x="18679" y="13469"/>
                  <a:pt x="18007" y="12856"/>
                  <a:pt x="17482" y="12185"/>
                </a:cubicBezTo>
                <a:cubicBezTo>
                  <a:pt x="16869" y="11426"/>
                  <a:pt x="16665" y="10434"/>
                  <a:pt x="16373" y="9529"/>
                </a:cubicBezTo>
                <a:cubicBezTo>
                  <a:pt x="15818" y="7661"/>
                  <a:pt x="15030" y="5881"/>
                  <a:pt x="14038" y="4217"/>
                </a:cubicBezTo>
                <a:cubicBezTo>
                  <a:pt x="13746" y="3808"/>
                  <a:pt x="13484" y="3400"/>
                  <a:pt x="13163" y="3020"/>
                </a:cubicBezTo>
                <a:cubicBezTo>
                  <a:pt x="13075" y="2911"/>
                  <a:pt x="12788" y="2520"/>
                  <a:pt x="12590" y="2520"/>
                </a:cubicBezTo>
                <a:cubicBezTo>
                  <a:pt x="12525" y="2520"/>
                  <a:pt x="12469" y="2562"/>
                  <a:pt x="12433" y="2670"/>
                </a:cubicBezTo>
                <a:cubicBezTo>
                  <a:pt x="12345" y="2933"/>
                  <a:pt x="12696" y="3517"/>
                  <a:pt x="12783" y="3779"/>
                </a:cubicBezTo>
                <a:cubicBezTo>
                  <a:pt x="12958" y="4217"/>
                  <a:pt x="13104" y="4655"/>
                  <a:pt x="13250" y="5093"/>
                </a:cubicBezTo>
                <a:cubicBezTo>
                  <a:pt x="13863" y="6844"/>
                  <a:pt x="14476" y="8595"/>
                  <a:pt x="15497" y="10171"/>
                </a:cubicBezTo>
                <a:lnTo>
                  <a:pt x="13163" y="8361"/>
                </a:lnTo>
                <a:cubicBezTo>
                  <a:pt x="12520" y="7894"/>
                  <a:pt x="11674" y="7457"/>
                  <a:pt x="11411" y="6639"/>
                </a:cubicBezTo>
                <a:cubicBezTo>
                  <a:pt x="11149" y="5851"/>
                  <a:pt x="11032" y="5005"/>
                  <a:pt x="10682" y="4217"/>
                </a:cubicBezTo>
                <a:cubicBezTo>
                  <a:pt x="10332" y="3371"/>
                  <a:pt x="9806" y="2612"/>
                  <a:pt x="9193" y="1970"/>
                </a:cubicBezTo>
                <a:cubicBezTo>
                  <a:pt x="8551" y="1269"/>
                  <a:pt x="7851" y="656"/>
                  <a:pt x="7063" y="131"/>
                </a:cubicBezTo>
                <a:cubicBezTo>
                  <a:pt x="6913" y="40"/>
                  <a:pt x="6810" y="0"/>
                  <a:pt x="6743"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100853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356351"/>
            <a:ext cx="2844800" cy="365125"/>
          </a:xfrm>
        </p:spPr>
        <p:txBody>
          <a:bodyPr/>
          <a:lstStyle>
            <a:lvl1pPr>
              <a:defRPr smtClean="0"/>
            </a:lvl1pPr>
          </a:lstStyle>
          <a:p>
            <a:pPr>
              <a:defRPr/>
            </a:pPr>
            <a:fld id="{E101AFB1-5AB5-4DCE-8935-48BBE24C2815}" type="datetimeFigureOut">
              <a:rPr lang="en-GB"/>
              <a:pPr>
                <a:defRPr/>
              </a:pPr>
              <a:t>07/09/2022</a:t>
            </a:fld>
            <a:endParaRPr lang="en-GB"/>
          </a:p>
        </p:txBody>
      </p:sp>
      <p:sp>
        <p:nvSpPr>
          <p:cNvPr id="5" name="Footer Placeholder 4"/>
          <p:cNvSpPr>
            <a:spLocks noGrp="1"/>
          </p:cNvSpPr>
          <p:nvPr>
            <p:ph type="ftr" sz="quarter" idx="11"/>
          </p:nvPr>
        </p:nvSpPr>
        <p:spPr>
          <a:xfrm>
            <a:off x="4165600" y="6356351"/>
            <a:ext cx="3860800" cy="365125"/>
          </a:xfr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8737600" y="6356351"/>
            <a:ext cx="2844800" cy="365125"/>
          </a:xfrm>
        </p:spPr>
        <p:txBody>
          <a:bodyPr/>
          <a:lstStyle>
            <a:lvl1pPr>
              <a:defRPr/>
            </a:lvl1pPr>
          </a:lstStyle>
          <a:p>
            <a:fld id="{4483743A-2C79-4A3F-BFCE-CE546170F7EB}" type="slidenum">
              <a:rPr lang="en-GB" altLang="en-US"/>
              <a:pPr/>
              <a:t>‹#›</a:t>
            </a:fld>
            <a:endParaRPr lang="en-GB" altLang="en-US"/>
          </a:p>
        </p:txBody>
      </p:sp>
    </p:spTree>
    <p:extLst>
      <p:ext uri="{BB962C8B-B14F-4D97-AF65-F5344CB8AC3E}">
        <p14:creationId xmlns:p14="http://schemas.microsoft.com/office/powerpoint/2010/main" val="4061024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46"/>
        <p:cNvGrpSpPr/>
        <p:nvPr/>
      </p:nvGrpSpPr>
      <p:grpSpPr>
        <a:xfrm>
          <a:off x="0" y="0"/>
          <a:ext cx="0" cy="0"/>
          <a:chOff x="0" y="0"/>
          <a:chExt cx="0" cy="0"/>
        </a:xfrm>
      </p:grpSpPr>
      <p:sp>
        <p:nvSpPr>
          <p:cNvPr id="447" name="Google Shape;447;p17"/>
          <p:cNvSpPr txBox="1">
            <a:spLocks noGrp="1"/>
          </p:cNvSpPr>
          <p:nvPr>
            <p:ph type="subTitle" idx="1"/>
          </p:nvPr>
        </p:nvSpPr>
        <p:spPr>
          <a:xfrm>
            <a:off x="1580500" y="3337467"/>
            <a:ext cx="4246800" cy="153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448" name="Google Shape;448;p17"/>
          <p:cNvSpPr txBox="1">
            <a:spLocks noGrp="1"/>
          </p:cNvSpPr>
          <p:nvPr>
            <p:ph type="title"/>
          </p:nvPr>
        </p:nvSpPr>
        <p:spPr>
          <a:xfrm>
            <a:off x="950967" y="719333"/>
            <a:ext cx="10290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49" name="Google Shape;449;p17"/>
          <p:cNvSpPr/>
          <p:nvPr/>
        </p:nvSpPr>
        <p:spPr>
          <a:xfrm>
            <a:off x="4239" y="5858251"/>
            <a:ext cx="2292848" cy="1698261"/>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17"/>
          <p:cNvSpPr/>
          <p:nvPr/>
        </p:nvSpPr>
        <p:spPr>
          <a:xfrm rot="6641666">
            <a:off x="-213418" y="5706901"/>
            <a:ext cx="1601551" cy="1194607"/>
          </a:xfrm>
          <a:custGeom>
            <a:avLst/>
            <a:gdLst/>
            <a:ahLst/>
            <a:cxnLst/>
            <a:rect l="l" t="t" r="r" b="b"/>
            <a:pathLst>
              <a:path w="21555" h="16078" extrusionOk="0">
                <a:moveTo>
                  <a:pt x="2910" y="857"/>
                </a:moveTo>
                <a:cubicBezTo>
                  <a:pt x="3815" y="886"/>
                  <a:pt x="4691" y="1091"/>
                  <a:pt x="5508" y="1441"/>
                </a:cubicBezTo>
                <a:cubicBezTo>
                  <a:pt x="6821" y="1937"/>
                  <a:pt x="8952" y="2900"/>
                  <a:pt x="8747" y="4622"/>
                </a:cubicBezTo>
                <a:cubicBezTo>
                  <a:pt x="7930" y="4505"/>
                  <a:pt x="7142" y="4564"/>
                  <a:pt x="6325" y="4359"/>
                </a:cubicBezTo>
                <a:cubicBezTo>
                  <a:pt x="5479" y="4126"/>
                  <a:pt x="4662" y="3717"/>
                  <a:pt x="3990" y="3134"/>
                </a:cubicBezTo>
                <a:cubicBezTo>
                  <a:pt x="3144" y="2433"/>
                  <a:pt x="2356" y="1587"/>
                  <a:pt x="1393" y="1062"/>
                </a:cubicBezTo>
                <a:cubicBezTo>
                  <a:pt x="1889" y="945"/>
                  <a:pt x="2414" y="886"/>
                  <a:pt x="2910" y="857"/>
                </a:cubicBezTo>
                <a:close/>
                <a:moveTo>
                  <a:pt x="9886" y="595"/>
                </a:moveTo>
                <a:cubicBezTo>
                  <a:pt x="10411" y="857"/>
                  <a:pt x="10849" y="1207"/>
                  <a:pt x="11257" y="1616"/>
                </a:cubicBezTo>
                <a:cubicBezTo>
                  <a:pt x="11841" y="2112"/>
                  <a:pt x="12308" y="2696"/>
                  <a:pt x="12629" y="3367"/>
                </a:cubicBezTo>
                <a:cubicBezTo>
                  <a:pt x="12921" y="4068"/>
                  <a:pt x="12950" y="4856"/>
                  <a:pt x="12717" y="5585"/>
                </a:cubicBezTo>
                <a:cubicBezTo>
                  <a:pt x="12629" y="5936"/>
                  <a:pt x="12425" y="6227"/>
                  <a:pt x="12133" y="6432"/>
                </a:cubicBezTo>
                <a:cubicBezTo>
                  <a:pt x="11987" y="6548"/>
                  <a:pt x="11870" y="6694"/>
                  <a:pt x="11783" y="6840"/>
                </a:cubicBezTo>
                <a:cubicBezTo>
                  <a:pt x="10790" y="5994"/>
                  <a:pt x="10878" y="4622"/>
                  <a:pt x="10761" y="3455"/>
                </a:cubicBezTo>
                <a:cubicBezTo>
                  <a:pt x="10615" y="2462"/>
                  <a:pt x="10353" y="1499"/>
                  <a:pt x="9886" y="595"/>
                </a:cubicBezTo>
                <a:close/>
                <a:moveTo>
                  <a:pt x="8397" y="7120"/>
                </a:moveTo>
                <a:cubicBezTo>
                  <a:pt x="8640" y="7120"/>
                  <a:pt x="8884" y="7133"/>
                  <a:pt x="9127" y="7161"/>
                </a:cubicBezTo>
                <a:cubicBezTo>
                  <a:pt x="9827" y="7190"/>
                  <a:pt x="10499" y="7307"/>
                  <a:pt x="11170" y="7453"/>
                </a:cubicBezTo>
                <a:cubicBezTo>
                  <a:pt x="10966" y="8183"/>
                  <a:pt x="10207" y="8183"/>
                  <a:pt x="9565" y="8358"/>
                </a:cubicBezTo>
                <a:cubicBezTo>
                  <a:pt x="8923" y="8533"/>
                  <a:pt x="8368" y="8825"/>
                  <a:pt x="7755" y="8971"/>
                </a:cubicBezTo>
                <a:cubicBezTo>
                  <a:pt x="7223" y="9075"/>
                  <a:pt x="6686" y="9126"/>
                  <a:pt x="6150" y="9126"/>
                </a:cubicBezTo>
                <a:cubicBezTo>
                  <a:pt x="5480" y="9126"/>
                  <a:pt x="4814" y="9045"/>
                  <a:pt x="4165" y="8883"/>
                </a:cubicBezTo>
                <a:cubicBezTo>
                  <a:pt x="4486" y="8766"/>
                  <a:pt x="4807" y="8591"/>
                  <a:pt x="5099" y="8416"/>
                </a:cubicBezTo>
                <a:cubicBezTo>
                  <a:pt x="5683" y="8037"/>
                  <a:pt x="6179" y="7482"/>
                  <a:pt x="6850" y="7278"/>
                </a:cubicBezTo>
                <a:cubicBezTo>
                  <a:pt x="7366" y="7179"/>
                  <a:pt x="7882" y="7120"/>
                  <a:pt x="8397" y="7120"/>
                </a:cubicBezTo>
                <a:close/>
                <a:moveTo>
                  <a:pt x="15664" y="3309"/>
                </a:moveTo>
                <a:lnTo>
                  <a:pt x="15664" y="3309"/>
                </a:lnTo>
                <a:cubicBezTo>
                  <a:pt x="16160" y="3688"/>
                  <a:pt x="16598" y="4184"/>
                  <a:pt x="16948" y="4710"/>
                </a:cubicBezTo>
                <a:cubicBezTo>
                  <a:pt x="17328" y="5352"/>
                  <a:pt x="16803" y="6286"/>
                  <a:pt x="16569" y="6899"/>
                </a:cubicBezTo>
                <a:cubicBezTo>
                  <a:pt x="16306" y="7628"/>
                  <a:pt x="16073" y="8241"/>
                  <a:pt x="15431" y="8708"/>
                </a:cubicBezTo>
                <a:cubicBezTo>
                  <a:pt x="15098" y="8946"/>
                  <a:pt x="14572" y="9222"/>
                  <a:pt x="14120" y="9222"/>
                </a:cubicBezTo>
                <a:cubicBezTo>
                  <a:pt x="14017" y="9222"/>
                  <a:pt x="13918" y="9208"/>
                  <a:pt x="13826" y="9175"/>
                </a:cubicBezTo>
                <a:lnTo>
                  <a:pt x="13796" y="9146"/>
                </a:lnTo>
                <a:cubicBezTo>
                  <a:pt x="13826" y="9117"/>
                  <a:pt x="13826" y="9117"/>
                  <a:pt x="13796" y="9088"/>
                </a:cubicBezTo>
                <a:cubicBezTo>
                  <a:pt x="13796" y="7891"/>
                  <a:pt x="15022" y="7220"/>
                  <a:pt x="15460" y="6227"/>
                </a:cubicBezTo>
                <a:cubicBezTo>
                  <a:pt x="15839" y="5293"/>
                  <a:pt x="15489" y="4272"/>
                  <a:pt x="15664" y="3309"/>
                </a:cubicBezTo>
                <a:close/>
                <a:moveTo>
                  <a:pt x="12060" y="9960"/>
                </a:moveTo>
                <a:cubicBezTo>
                  <a:pt x="12232" y="9960"/>
                  <a:pt x="12403" y="9970"/>
                  <a:pt x="12571" y="9992"/>
                </a:cubicBezTo>
                <a:lnTo>
                  <a:pt x="12571" y="9963"/>
                </a:lnTo>
                <a:cubicBezTo>
                  <a:pt x="12863" y="9963"/>
                  <a:pt x="13154" y="9992"/>
                  <a:pt x="13446" y="10021"/>
                </a:cubicBezTo>
                <a:cubicBezTo>
                  <a:pt x="12571" y="11014"/>
                  <a:pt x="11695" y="12035"/>
                  <a:pt x="10382" y="12444"/>
                </a:cubicBezTo>
                <a:cubicBezTo>
                  <a:pt x="9816" y="12605"/>
                  <a:pt x="9238" y="12668"/>
                  <a:pt x="8656" y="12668"/>
                </a:cubicBezTo>
                <a:cubicBezTo>
                  <a:pt x="7977" y="12668"/>
                  <a:pt x="7293" y="12583"/>
                  <a:pt x="6617" y="12473"/>
                </a:cubicBezTo>
                <a:cubicBezTo>
                  <a:pt x="7551" y="12035"/>
                  <a:pt x="8397" y="11364"/>
                  <a:pt x="9273" y="10809"/>
                </a:cubicBezTo>
                <a:cubicBezTo>
                  <a:pt x="9886" y="10401"/>
                  <a:pt x="10528" y="10138"/>
                  <a:pt x="11228" y="10021"/>
                </a:cubicBezTo>
                <a:cubicBezTo>
                  <a:pt x="11499" y="9985"/>
                  <a:pt x="11780" y="9960"/>
                  <a:pt x="12060" y="9960"/>
                </a:cubicBezTo>
                <a:close/>
                <a:moveTo>
                  <a:pt x="20042" y="8037"/>
                </a:moveTo>
                <a:lnTo>
                  <a:pt x="20042" y="8037"/>
                </a:lnTo>
                <a:cubicBezTo>
                  <a:pt x="19721" y="8650"/>
                  <a:pt x="19517" y="9379"/>
                  <a:pt x="19254" y="10021"/>
                </a:cubicBezTo>
                <a:cubicBezTo>
                  <a:pt x="18877" y="10802"/>
                  <a:pt x="17755" y="12899"/>
                  <a:pt x="16622" y="12899"/>
                </a:cubicBezTo>
                <a:cubicBezTo>
                  <a:pt x="16526" y="12899"/>
                  <a:pt x="16431" y="12884"/>
                  <a:pt x="16336" y="12852"/>
                </a:cubicBezTo>
                <a:lnTo>
                  <a:pt x="16306" y="12794"/>
                </a:lnTo>
                <a:cubicBezTo>
                  <a:pt x="16248" y="12152"/>
                  <a:pt x="16394" y="11510"/>
                  <a:pt x="16744" y="10955"/>
                </a:cubicBezTo>
                <a:cubicBezTo>
                  <a:pt x="17153" y="10430"/>
                  <a:pt x="17620" y="9992"/>
                  <a:pt x="18116" y="9584"/>
                </a:cubicBezTo>
                <a:cubicBezTo>
                  <a:pt x="18729" y="9029"/>
                  <a:pt x="19371" y="8504"/>
                  <a:pt x="20042" y="8037"/>
                </a:cubicBezTo>
                <a:close/>
                <a:moveTo>
                  <a:pt x="15437" y="12994"/>
                </a:moveTo>
                <a:cubicBezTo>
                  <a:pt x="15494" y="12994"/>
                  <a:pt x="15550" y="12995"/>
                  <a:pt x="15606" y="12998"/>
                </a:cubicBezTo>
                <a:cubicBezTo>
                  <a:pt x="15635" y="13028"/>
                  <a:pt x="15664" y="13086"/>
                  <a:pt x="15694" y="13086"/>
                </a:cubicBezTo>
                <a:cubicBezTo>
                  <a:pt x="15752" y="14399"/>
                  <a:pt x="14380" y="15246"/>
                  <a:pt x="13213" y="15479"/>
                </a:cubicBezTo>
                <a:cubicBezTo>
                  <a:pt x="12611" y="15593"/>
                  <a:pt x="11991" y="15652"/>
                  <a:pt x="11368" y="15652"/>
                </a:cubicBezTo>
                <a:cubicBezTo>
                  <a:pt x="10873" y="15652"/>
                  <a:pt x="10376" y="15615"/>
                  <a:pt x="9886" y="15537"/>
                </a:cubicBezTo>
                <a:cubicBezTo>
                  <a:pt x="10790" y="15362"/>
                  <a:pt x="11666" y="15012"/>
                  <a:pt x="12425" y="14487"/>
                </a:cubicBezTo>
                <a:cubicBezTo>
                  <a:pt x="12892" y="14020"/>
                  <a:pt x="13388" y="13640"/>
                  <a:pt x="13972" y="13319"/>
                </a:cubicBezTo>
                <a:cubicBezTo>
                  <a:pt x="14418" y="13109"/>
                  <a:pt x="14934" y="12994"/>
                  <a:pt x="15437" y="12994"/>
                </a:cubicBezTo>
                <a:close/>
                <a:moveTo>
                  <a:pt x="9406" y="1"/>
                </a:moveTo>
                <a:cubicBezTo>
                  <a:pt x="9235" y="1"/>
                  <a:pt x="9108" y="181"/>
                  <a:pt x="9185" y="361"/>
                </a:cubicBezTo>
                <a:cubicBezTo>
                  <a:pt x="9856" y="1529"/>
                  <a:pt x="10236" y="2813"/>
                  <a:pt x="10323" y="4155"/>
                </a:cubicBezTo>
                <a:cubicBezTo>
                  <a:pt x="10353" y="4768"/>
                  <a:pt x="10440" y="5381"/>
                  <a:pt x="10615" y="5965"/>
                </a:cubicBezTo>
                <a:cubicBezTo>
                  <a:pt x="10148" y="5527"/>
                  <a:pt x="9652" y="5118"/>
                  <a:pt x="9156" y="4710"/>
                </a:cubicBezTo>
                <a:cubicBezTo>
                  <a:pt x="9360" y="2988"/>
                  <a:pt x="7638" y="1850"/>
                  <a:pt x="6238" y="1266"/>
                </a:cubicBezTo>
                <a:cubicBezTo>
                  <a:pt x="5333" y="857"/>
                  <a:pt x="4340" y="565"/>
                  <a:pt x="3348" y="449"/>
                </a:cubicBezTo>
                <a:cubicBezTo>
                  <a:pt x="3248" y="440"/>
                  <a:pt x="3148" y="436"/>
                  <a:pt x="3048" y="436"/>
                </a:cubicBezTo>
                <a:cubicBezTo>
                  <a:pt x="2260" y="436"/>
                  <a:pt x="1487" y="674"/>
                  <a:pt x="700" y="674"/>
                </a:cubicBezTo>
                <a:cubicBezTo>
                  <a:pt x="571" y="674"/>
                  <a:pt x="442" y="668"/>
                  <a:pt x="313" y="653"/>
                </a:cubicBezTo>
                <a:cubicBezTo>
                  <a:pt x="304" y="652"/>
                  <a:pt x="295" y="651"/>
                  <a:pt x="287" y="651"/>
                </a:cubicBezTo>
                <a:cubicBezTo>
                  <a:pt x="47" y="651"/>
                  <a:pt x="1" y="1035"/>
                  <a:pt x="255" y="1120"/>
                </a:cubicBezTo>
                <a:cubicBezTo>
                  <a:pt x="1772" y="1529"/>
                  <a:pt x="2764" y="2842"/>
                  <a:pt x="3961" y="3776"/>
                </a:cubicBezTo>
                <a:cubicBezTo>
                  <a:pt x="4632" y="4301"/>
                  <a:pt x="5420" y="4651"/>
                  <a:pt x="6238" y="4856"/>
                </a:cubicBezTo>
                <a:cubicBezTo>
                  <a:pt x="7142" y="5089"/>
                  <a:pt x="8076" y="4972"/>
                  <a:pt x="8981" y="5177"/>
                </a:cubicBezTo>
                <a:cubicBezTo>
                  <a:pt x="9681" y="5760"/>
                  <a:pt x="10353" y="6344"/>
                  <a:pt x="10995" y="6957"/>
                </a:cubicBezTo>
                <a:cubicBezTo>
                  <a:pt x="10204" y="6781"/>
                  <a:pt x="9391" y="6690"/>
                  <a:pt x="8577" y="6690"/>
                </a:cubicBezTo>
                <a:cubicBezTo>
                  <a:pt x="8040" y="6690"/>
                  <a:pt x="7501" y="6730"/>
                  <a:pt x="6967" y="6811"/>
                </a:cubicBezTo>
                <a:cubicBezTo>
                  <a:pt x="6325" y="6957"/>
                  <a:pt x="5712" y="7278"/>
                  <a:pt x="5245" y="7716"/>
                </a:cubicBezTo>
                <a:cubicBezTo>
                  <a:pt x="4603" y="8212"/>
                  <a:pt x="3874" y="8562"/>
                  <a:pt x="3086" y="8737"/>
                </a:cubicBezTo>
                <a:cubicBezTo>
                  <a:pt x="2852" y="8796"/>
                  <a:pt x="2852" y="9117"/>
                  <a:pt x="3086" y="9175"/>
                </a:cubicBezTo>
                <a:cubicBezTo>
                  <a:pt x="4137" y="9400"/>
                  <a:pt x="5236" y="9626"/>
                  <a:pt x="6330" y="9626"/>
                </a:cubicBezTo>
                <a:cubicBezTo>
                  <a:pt x="6937" y="9626"/>
                  <a:pt x="7541" y="9556"/>
                  <a:pt x="8135" y="9379"/>
                </a:cubicBezTo>
                <a:cubicBezTo>
                  <a:pt x="8923" y="9146"/>
                  <a:pt x="9623" y="8825"/>
                  <a:pt x="10411" y="8650"/>
                </a:cubicBezTo>
                <a:cubicBezTo>
                  <a:pt x="10995" y="8562"/>
                  <a:pt x="11462" y="8124"/>
                  <a:pt x="11578" y="7570"/>
                </a:cubicBezTo>
                <a:cubicBezTo>
                  <a:pt x="12133" y="8095"/>
                  <a:pt x="12629" y="8650"/>
                  <a:pt x="13125" y="9233"/>
                </a:cubicBezTo>
                <a:cubicBezTo>
                  <a:pt x="13125" y="9292"/>
                  <a:pt x="13154" y="9350"/>
                  <a:pt x="13213" y="9379"/>
                </a:cubicBezTo>
                <a:cubicBezTo>
                  <a:pt x="13242" y="9409"/>
                  <a:pt x="13300" y="9438"/>
                  <a:pt x="13359" y="9496"/>
                </a:cubicBezTo>
                <a:lnTo>
                  <a:pt x="13446" y="9613"/>
                </a:lnTo>
                <a:cubicBezTo>
                  <a:pt x="13300" y="9613"/>
                  <a:pt x="13154" y="9584"/>
                  <a:pt x="13008" y="9584"/>
                </a:cubicBezTo>
                <a:cubicBezTo>
                  <a:pt x="12752" y="9549"/>
                  <a:pt x="12496" y="9535"/>
                  <a:pt x="12233" y="9535"/>
                </a:cubicBezTo>
                <a:cubicBezTo>
                  <a:pt x="12048" y="9535"/>
                  <a:pt x="11859" y="9542"/>
                  <a:pt x="11666" y="9554"/>
                </a:cubicBezTo>
                <a:cubicBezTo>
                  <a:pt x="10936" y="9584"/>
                  <a:pt x="10236" y="9788"/>
                  <a:pt x="9565" y="10109"/>
                </a:cubicBezTo>
                <a:cubicBezTo>
                  <a:pt x="8222" y="10809"/>
                  <a:pt x="7142" y="11948"/>
                  <a:pt x="5654" y="12385"/>
                </a:cubicBezTo>
                <a:cubicBezTo>
                  <a:pt x="5450" y="12444"/>
                  <a:pt x="5420" y="12794"/>
                  <a:pt x="5654" y="12823"/>
                </a:cubicBezTo>
                <a:cubicBezTo>
                  <a:pt x="6631" y="13004"/>
                  <a:pt x="7642" y="13185"/>
                  <a:pt x="8645" y="13185"/>
                </a:cubicBezTo>
                <a:cubicBezTo>
                  <a:pt x="9260" y="13185"/>
                  <a:pt x="9871" y="13117"/>
                  <a:pt x="10469" y="12940"/>
                </a:cubicBezTo>
                <a:cubicBezTo>
                  <a:pt x="11929" y="12473"/>
                  <a:pt x="12892" y="11335"/>
                  <a:pt x="13884" y="10226"/>
                </a:cubicBezTo>
                <a:lnTo>
                  <a:pt x="13942" y="10226"/>
                </a:lnTo>
                <a:cubicBezTo>
                  <a:pt x="14497" y="10985"/>
                  <a:pt x="15051" y="11743"/>
                  <a:pt x="15548" y="12561"/>
                </a:cubicBezTo>
                <a:cubicBezTo>
                  <a:pt x="15510" y="12560"/>
                  <a:pt x="15472" y="12559"/>
                  <a:pt x="15435" y="12559"/>
                </a:cubicBezTo>
                <a:cubicBezTo>
                  <a:pt x="14426" y="12559"/>
                  <a:pt x="13476" y="12936"/>
                  <a:pt x="12717" y="13611"/>
                </a:cubicBezTo>
                <a:cubicBezTo>
                  <a:pt x="12191" y="14107"/>
                  <a:pt x="11549" y="14516"/>
                  <a:pt x="10849" y="14779"/>
                </a:cubicBezTo>
                <a:cubicBezTo>
                  <a:pt x="10178" y="14983"/>
                  <a:pt x="9477" y="15129"/>
                  <a:pt x="8806" y="15333"/>
                </a:cubicBezTo>
                <a:cubicBezTo>
                  <a:pt x="8572" y="15392"/>
                  <a:pt x="8572" y="15713"/>
                  <a:pt x="8806" y="15771"/>
                </a:cubicBezTo>
                <a:cubicBezTo>
                  <a:pt x="9531" y="15964"/>
                  <a:pt x="10277" y="16078"/>
                  <a:pt x="11042" y="16078"/>
                </a:cubicBezTo>
                <a:cubicBezTo>
                  <a:pt x="11200" y="16078"/>
                  <a:pt x="11360" y="16073"/>
                  <a:pt x="11520" y="16063"/>
                </a:cubicBezTo>
                <a:cubicBezTo>
                  <a:pt x="12308" y="16063"/>
                  <a:pt x="13125" y="15975"/>
                  <a:pt x="13913" y="15771"/>
                </a:cubicBezTo>
                <a:cubicBezTo>
                  <a:pt x="14993" y="15421"/>
                  <a:pt x="15956" y="14574"/>
                  <a:pt x="16131" y="13465"/>
                </a:cubicBezTo>
                <a:cubicBezTo>
                  <a:pt x="16452" y="14020"/>
                  <a:pt x="16744" y="14604"/>
                  <a:pt x="17036" y="15216"/>
                </a:cubicBezTo>
                <a:cubicBezTo>
                  <a:pt x="17072" y="15298"/>
                  <a:pt x="17136" y="15332"/>
                  <a:pt x="17204" y="15332"/>
                </a:cubicBezTo>
                <a:cubicBezTo>
                  <a:pt x="17356" y="15332"/>
                  <a:pt x="17525" y="15164"/>
                  <a:pt x="17445" y="14983"/>
                </a:cubicBezTo>
                <a:cubicBezTo>
                  <a:pt x="17182" y="14428"/>
                  <a:pt x="16890" y="13903"/>
                  <a:pt x="16627" y="13378"/>
                </a:cubicBezTo>
                <a:cubicBezTo>
                  <a:pt x="17649" y="13349"/>
                  <a:pt x="18583" y="12035"/>
                  <a:pt x="19079" y="11276"/>
                </a:cubicBezTo>
                <a:cubicBezTo>
                  <a:pt x="19488" y="10576"/>
                  <a:pt x="19809" y="9846"/>
                  <a:pt x="20071" y="9088"/>
                </a:cubicBezTo>
                <a:cubicBezTo>
                  <a:pt x="20334" y="8387"/>
                  <a:pt x="20626" y="7628"/>
                  <a:pt x="21326" y="7278"/>
                </a:cubicBezTo>
                <a:cubicBezTo>
                  <a:pt x="21555" y="7151"/>
                  <a:pt x="21408" y="6847"/>
                  <a:pt x="21193" y="6847"/>
                </a:cubicBezTo>
                <a:cubicBezTo>
                  <a:pt x="21161" y="6847"/>
                  <a:pt x="21127" y="6854"/>
                  <a:pt x="21093" y="6869"/>
                </a:cubicBezTo>
                <a:cubicBezTo>
                  <a:pt x="19779" y="7570"/>
                  <a:pt x="18612" y="8416"/>
                  <a:pt x="17561" y="9467"/>
                </a:cubicBezTo>
                <a:cubicBezTo>
                  <a:pt x="17007" y="9876"/>
                  <a:pt x="16540" y="10372"/>
                  <a:pt x="16160" y="10955"/>
                </a:cubicBezTo>
                <a:cubicBezTo>
                  <a:pt x="15985" y="11306"/>
                  <a:pt x="15869" y="11685"/>
                  <a:pt x="15839" y="12094"/>
                </a:cubicBezTo>
                <a:cubicBezTo>
                  <a:pt x="15314" y="11247"/>
                  <a:pt x="14760" y="10459"/>
                  <a:pt x="14147" y="9700"/>
                </a:cubicBezTo>
                <a:cubicBezTo>
                  <a:pt x="14526" y="9671"/>
                  <a:pt x="14906" y="9554"/>
                  <a:pt x="15256" y="9379"/>
                </a:cubicBezTo>
                <a:cubicBezTo>
                  <a:pt x="16015" y="9000"/>
                  <a:pt x="16598" y="8329"/>
                  <a:pt x="16861" y="7512"/>
                </a:cubicBezTo>
                <a:cubicBezTo>
                  <a:pt x="17065" y="6986"/>
                  <a:pt x="17240" y="6490"/>
                  <a:pt x="17415" y="5965"/>
                </a:cubicBezTo>
                <a:cubicBezTo>
                  <a:pt x="17591" y="5585"/>
                  <a:pt x="17591" y="5148"/>
                  <a:pt x="17474" y="4739"/>
                </a:cubicBezTo>
                <a:cubicBezTo>
                  <a:pt x="17270" y="4359"/>
                  <a:pt x="17007" y="4009"/>
                  <a:pt x="16715" y="3717"/>
                </a:cubicBezTo>
                <a:cubicBezTo>
                  <a:pt x="16394" y="3338"/>
                  <a:pt x="16015" y="3017"/>
                  <a:pt x="15664" y="2725"/>
                </a:cubicBezTo>
                <a:cubicBezTo>
                  <a:pt x="15618" y="2697"/>
                  <a:pt x="15568" y="2684"/>
                  <a:pt x="15521" y="2684"/>
                </a:cubicBezTo>
                <a:cubicBezTo>
                  <a:pt x="15421" y="2684"/>
                  <a:pt x="15334" y="2743"/>
                  <a:pt x="15314" y="2842"/>
                </a:cubicBezTo>
                <a:cubicBezTo>
                  <a:pt x="14935" y="3980"/>
                  <a:pt x="15518" y="5264"/>
                  <a:pt x="14876" y="6344"/>
                </a:cubicBezTo>
                <a:cubicBezTo>
                  <a:pt x="14380" y="7161"/>
                  <a:pt x="13534" y="7803"/>
                  <a:pt x="13359" y="8737"/>
                </a:cubicBezTo>
                <a:cubicBezTo>
                  <a:pt x="12950" y="8241"/>
                  <a:pt x="12512" y="7774"/>
                  <a:pt x="12045" y="7307"/>
                </a:cubicBezTo>
                <a:cubicBezTo>
                  <a:pt x="12045" y="7307"/>
                  <a:pt x="12075" y="7307"/>
                  <a:pt x="12075" y="7278"/>
                </a:cubicBezTo>
                <a:cubicBezTo>
                  <a:pt x="12250" y="6869"/>
                  <a:pt x="12658" y="6753"/>
                  <a:pt x="12892" y="6373"/>
                </a:cubicBezTo>
                <a:cubicBezTo>
                  <a:pt x="13067" y="6052"/>
                  <a:pt x="13184" y="5702"/>
                  <a:pt x="13242" y="5352"/>
                </a:cubicBezTo>
                <a:cubicBezTo>
                  <a:pt x="13388" y="4593"/>
                  <a:pt x="13300" y="3805"/>
                  <a:pt x="12979" y="3134"/>
                </a:cubicBezTo>
                <a:cubicBezTo>
                  <a:pt x="12600" y="2375"/>
                  <a:pt x="12075" y="1704"/>
                  <a:pt x="11403" y="1178"/>
                </a:cubicBezTo>
                <a:cubicBezTo>
                  <a:pt x="10849" y="653"/>
                  <a:pt x="10236" y="157"/>
                  <a:pt x="9477" y="11"/>
                </a:cubicBezTo>
                <a:cubicBezTo>
                  <a:pt x="9453" y="4"/>
                  <a:pt x="9429" y="1"/>
                  <a:pt x="940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1" name="Google Shape;451;p17"/>
          <p:cNvGrpSpPr/>
          <p:nvPr/>
        </p:nvGrpSpPr>
        <p:grpSpPr>
          <a:xfrm>
            <a:off x="10301570" y="149300"/>
            <a:ext cx="1548260" cy="979184"/>
            <a:chOff x="5161625" y="732525"/>
            <a:chExt cx="456050" cy="288425"/>
          </a:xfrm>
        </p:grpSpPr>
        <p:sp>
          <p:nvSpPr>
            <p:cNvPr id="452" name="Google Shape;452;p17"/>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7"/>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7"/>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7"/>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7"/>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7"/>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7"/>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07868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9/7/2022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9/7/2022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9/7/2022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9/7/2022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smtClean="0"/>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9/7/2022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2">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9/7/2022</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 id="2147483671" r:id="rId20"/>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19.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26.png"/><Relationship Id="rId4" Type="http://schemas.openxmlformats.org/officeDocument/2006/relationships/image" Target="../media/image31.jpeg"/><Relationship Id="rId9"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vi.wikipedia.org/wiki/H%E1%BB%8Da_s%C4%A9" TargetMode="External"/><Relationship Id="rId3" Type="http://schemas.openxmlformats.org/officeDocument/2006/relationships/hyperlink" Target="https://vi.wikipedia.org/wiki/Ngh%E1%BB%87_thu%E1%BA%ADt" TargetMode="External"/><Relationship Id="rId7" Type="http://schemas.openxmlformats.org/officeDocument/2006/relationships/hyperlink" Target="https://vi.wikipedia.org/wiki/V%E1%BA%A3i" TargetMode="Externa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hyperlink" Target="https://vi.wikipedia.org/wiki/Gi%E1%BA%A5y" TargetMode="External"/><Relationship Id="rId5" Type="http://schemas.openxmlformats.org/officeDocument/2006/relationships/hyperlink" Target="https://vi.wikipedia.org/w/index.php?title=M%C3%A0u_v%E1%BA%BD&amp;action=edit&amp;redlink=1" TargetMode="External"/><Relationship Id="rId10" Type="http://schemas.openxmlformats.org/officeDocument/2006/relationships/hyperlink" Target="https://vi.wikipedia.org/wiki/Tranh_v%E1%BA%BD" TargetMode="External"/><Relationship Id="rId4" Type="http://schemas.openxmlformats.org/officeDocument/2006/relationships/hyperlink" Target="https://vi.wikipedia.org/wiki/Lo%C3%A0i_ng%C6%B0%E1%BB%9Di" TargetMode="External"/><Relationship Id="rId9" Type="http://schemas.openxmlformats.org/officeDocument/2006/relationships/hyperlink" Target="https://vi.wikipedia.org/w/index.php?title=T%C3%A1c_ph%E1%BA%A9m_h%E1%BB%99i_h%E1%BB%8Da&amp;action=edit&amp;redlink=1"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images.google.com.vn/imgres?imgurl=http://www.soctrang.gov.vn/Portals/0/TinTuc/T06_2009/moitruong.gif&amp;imgrefurl=http://www.soctrang.gov.vn/TinTuc/TinVanHoaXaHoi/tabid/106/ArticleID/651/CateID/22/View/Detail/Default.aspx&amp;usg=__twStfSll17iDmS_iusCcWt7ZVrA=&amp;h=600&amp;w=800&amp;sz=380&amp;hl=vi&amp;start=15&amp;itbs=1&amp;tbnid=Agc-FMi8URakuM:&amp;tbnh=107&amp;tbnw=143&amp;prev=/images?q%3DH%E1%BB%8CC%2BSINH%2BTR%E1%BB%92NG%2BC%C3%82Y%2BXANH%26gbv%3D2%26hl%3Dvi"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76692" y="3233057"/>
            <a:ext cx="8689976" cy="2423160"/>
          </a:xfrm>
        </p:spPr>
        <p:txBody>
          <a:bodyPr>
            <a:noAutofit/>
          </a:bodyPr>
          <a:lstStyle/>
          <a:p>
            <a:r>
              <a:rPr lang="en-US" sz="4400" b="1" dirty="0" smtClean="0">
                <a:solidFill>
                  <a:srgbClr val="00B050"/>
                </a:solidFill>
                <a:latin typeface="Times New Roman" panose="02020603050405020304" pitchFamily="18" charset="0"/>
                <a:cs typeface="Times New Roman" panose="02020603050405020304" pitchFamily="18" charset="0"/>
              </a:rPr>
              <a:t>BÀI 11</a:t>
            </a:r>
            <a:r>
              <a:rPr lang="en-US" sz="4400" b="1" dirty="0" smtClean="0">
                <a:solidFill>
                  <a:srgbClr val="0070C0"/>
                </a:solidFill>
                <a:latin typeface="Times New Roman" panose="02020603050405020304" pitchFamily="18" charset="0"/>
                <a:cs typeface="Times New Roman" panose="02020603050405020304" pitchFamily="18" charset="0"/>
              </a:rPr>
              <a:t>: EM VẼ MÔI TRƯỜNG XANH – SẠCH – ĐẸP</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4" name="Google Shape;651;p26"/>
          <p:cNvSpPr txBox="1">
            <a:spLocks noGrp="1"/>
          </p:cNvSpPr>
          <p:nvPr>
            <p:ph type="ctrTitle"/>
          </p:nvPr>
        </p:nvSpPr>
        <p:spPr>
          <a:xfrm>
            <a:off x="862149" y="561703"/>
            <a:ext cx="10620101" cy="3248295"/>
          </a:xfrm>
          <a:prstGeom prst="rect">
            <a:avLst/>
          </a:prstGeom>
        </p:spPr>
        <p:txBody>
          <a:bodyPr spcFirstLastPara="1" wrap="square" lIns="91425" tIns="91425" rIns="91425" bIns="91425" anchor="t" anchorCtr="0">
            <a:noAutofit/>
          </a:bodyPr>
          <a:lstStyle/>
          <a:p>
            <a:r>
              <a:rPr lang="en-US" sz="6000" b="1" dirty="0" err="1">
                <a:solidFill>
                  <a:srgbClr val="FF0000"/>
                </a:solidFill>
                <a:latin typeface="Times New Roman" panose="02020603050405020304" pitchFamily="18" charset="0"/>
                <a:cs typeface="Times New Roman" panose="02020603050405020304" pitchFamily="18" charset="0"/>
              </a:rPr>
              <a:t>Chủ</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đề</a:t>
            </a:r>
            <a:r>
              <a:rPr lang="vi-VN" sz="6000" b="1" dirty="0">
                <a:solidFill>
                  <a:srgbClr val="FF0000"/>
                </a:solidFill>
                <a:latin typeface="Times New Roman" panose="02020603050405020304" pitchFamily="18" charset="0"/>
                <a:cs typeface="Times New Roman" panose="02020603050405020304" pitchFamily="18" charset="0"/>
              </a:rPr>
              <a:t> </a:t>
            </a:r>
            <a:r>
              <a:rPr lang="en-US" sz="6000" b="1" dirty="0">
                <a:solidFill>
                  <a:srgbClr val="FF0000"/>
                </a:solidFill>
                <a:latin typeface="Times New Roman" panose="02020603050405020304" pitchFamily="18" charset="0"/>
                <a:cs typeface="Times New Roman" panose="02020603050405020304" pitchFamily="18" charset="0"/>
              </a:rPr>
              <a:t>6</a:t>
            </a:r>
            <a:r>
              <a:rPr lang="en-US" sz="6000" b="1" dirty="0" smtClean="0">
                <a:solidFill>
                  <a:srgbClr val="FF0000"/>
                </a:solidFill>
                <a:latin typeface="Times New Roman" panose="02020603050405020304" pitchFamily="18" charset="0"/>
                <a:cs typeface="Times New Roman" panose="02020603050405020304" pitchFamily="18" charset="0"/>
              </a:rPr>
              <a:t>: </a:t>
            </a:r>
            <a:br>
              <a:rPr lang="en-US" sz="6000" b="1" dirty="0" smtClean="0">
                <a:solidFill>
                  <a:srgbClr val="FF0000"/>
                </a:solidFill>
                <a:latin typeface="Times New Roman" panose="02020603050405020304" pitchFamily="18" charset="0"/>
                <a:cs typeface="Times New Roman" panose="02020603050405020304" pitchFamily="18" charset="0"/>
              </a:rPr>
            </a:br>
            <a:r>
              <a:rPr lang="en-US" sz="6000" b="1" dirty="0" smtClean="0">
                <a:solidFill>
                  <a:srgbClr val="FF0000"/>
                </a:solidFill>
                <a:latin typeface="Times New Roman" panose="02020603050405020304" pitchFamily="18" charset="0"/>
                <a:cs typeface="Times New Roman" panose="02020603050405020304" pitchFamily="18" charset="0"/>
              </a:rPr>
              <a:t>MÔI TRƯỜNG QUANH EM</a:t>
            </a:r>
            <a:r>
              <a:rPr lang="en-US" sz="6000" b="1" dirty="0">
                <a:solidFill>
                  <a:srgbClr val="FF0000"/>
                </a:solidFill>
                <a:latin typeface="Times New Roman" panose="02020603050405020304" pitchFamily="18" charset="0"/>
                <a:cs typeface="Times New Roman" panose="02020603050405020304" pitchFamily="18" charset="0"/>
              </a:rPr>
              <a:t/>
            </a:r>
            <a:br>
              <a:rPr lang="en-US" sz="6000" b="1" dirty="0">
                <a:solidFill>
                  <a:srgbClr val="FF0000"/>
                </a:solidFill>
                <a:latin typeface="Times New Roman" panose="02020603050405020304" pitchFamily="18" charset="0"/>
                <a:cs typeface="Times New Roman" panose="02020603050405020304" pitchFamily="18" charset="0"/>
              </a:rPr>
            </a:br>
            <a:endParaRPr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9020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Desktop\cBhRli.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753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345141"/>
            <a:ext cx="4968240" cy="1698812"/>
          </a:xfrm>
        </p:spPr>
        <p:txBody>
          <a:bodyPr>
            <a:normAutofit fontScale="90000"/>
          </a:bodyPr>
          <a:lstStyle/>
          <a:p>
            <a:pPr algn="ctr"/>
            <a:r>
              <a:rPr lang="en-US" dirty="0" err="1" smtClean="0"/>
              <a:t>Câu</a:t>
            </a:r>
            <a:r>
              <a:rPr lang="en-US" dirty="0" smtClean="0"/>
              <a:t> </a:t>
            </a:r>
            <a:r>
              <a:rPr lang="en-US" dirty="0" err="1" smtClean="0"/>
              <a:t>hỏi</a:t>
            </a:r>
            <a:r>
              <a:rPr lang="en-US" dirty="0" smtClean="0"/>
              <a:t>:</a:t>
            </a:r>
            <a:br>
              <a:rPr lang="en-US" dirty="0" smtClean="0"/>
            </a:br>
            <a:r>
              <a:rPr lang="en-US" dirty="0" err="1" smtClean="0">
                <a:solidFill>
                  <a:srgbClr val="FFFF00"/>
                </a:solidFill>
                <a:latin typeface="Times New Roman" panose="02020603050405020304" pitchFamily="18" charset="0"/>
                <a:cs typeface="Times New Roman" panose="02020603050405020304" pitchFamily="18" charset="0"/>
              </a:rPr>
              <a:t>Quan</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sát</a:t>
            </a:r>
            <a:r>
              <a:rPr lang="en-US" dirty="0" smtClean="0">
                <a:solidFill>
                  <a:srgbClr val="FFFF00"/>
                </a:solidFill>
                <a:latin typeface="Times New Roman" panose="02020603050405020304" pitchFamily="18" charset="0"/>
                <a:cs typeface="Times New Roman" panose="02020603050405020304" pitchFamily="18" charset="0"/>
              </a:rPr>
              <a:t> </a:t>
            </a:r>
            <a:r>
              <a:rPr lang="en-US" dirty="0" err="1" smtClean="0">
                <a:solidFill>
                  <a:srgbClr val="FFFF00"/>
                </a:solidFill>
                <a:latin typeface="Times New Roman" panose="02020603050405020304" pitchFamily="18" charset="0"/>
                <a:cs typeface="Times New Roman" panose="02020603050405020304" pitchFamily="18" charset="0"/>
              </a:rPr>
              <a:t>tranh</a:t>
            </a:r>
            <a:r>
              <a:rPr lang="en-US" dirty="0" smtClean="0">
                <a:solidFill>
                  <a:srgbClr val="FFFF00"/>
                </a:solidFill>
                <a:latin typeface="Times New Roman" panose="02020603050405020304" pitchFamily="18" charset="0"/>
                <a:cs typeface="Times New Roman" panose="02020603050405020304" pitchFamily="18" charset="0"/>
              </a:rPr>
              <a:t> SGK :</a:t>
            </a:r>
            <a:br>
              <a:rPr lang="en-US" dirty="0" smtClean="0">
                <a:solidFill>
                  <a:srgbClr val="FFFF00"/>
                </a:solidFill>
                <a:latin typeface="Times New Roman" panose="02020603050405020304" pitchFamily="18" charset="0"/>
                <a:cs typeface="Times New Roman" panose="02020603050405020304" pitchFamily="18" charset="0"/>
              </a:rPr>
            </a:br>
            <a:r>
              <a:rPr lang="en-US" dirty="0" smtClean="0">
                <a:solidFill>
                  <a:srgbClr val="FFFF00"/>
                </a:solidFill>
                <a:latin typeface="Times New Roman" panose="02020603050405020304" pitchFamily="18" charset="0"/>
                <a:cs typeface="Times New Roman" panose="02020603050405020304" pitchFamily="18" charset="0"/>
              </a:rPr>
              <a:t/>
            </a:r>
            <a:br>
              <a:rPr lang="en-US" dirty="0" smtClean="0">
                <a:solidFill>
                  <a:srgbClr val="FFFF00"/>
                </a:solidFill>
                <a:latin typeface="Times New Roman" panose="02020603050405020304" pitchFamily="18" charset="0"/>
                <a:cs typeface="Times New Roman" panose="02020603050405020304" pitchFamily="18" charset="0"/>
              </a:rPr>
            </a:br>
            <a:endParaRPr lang="en-US" sz="2800" dirty="0">
              <a:solidFill>
                <a:srgbClr val="FFFF00"/>
              </a:solidFill>
              <a:latin typeface="Times New Roman" pitchFamily="18" charset="0"/>
              <a:cs typeface="Times New Roman" pitchFamily="18" charset="0"/>
            </a:endParaRPr>
          </a:p>
        </p:txBody>
      </p:sp>
      <p:pic>
        <p:nvPicPr>
          <p:cNvPr id="3" name="Picture 2"/>
          <p:cNvPicPr>
            <a:picLocks noChangeAspect="1"/>
          </p:cNvPicPr>
          <p:nvPr/>
        </p:nvPicPr>
        <p:blipFill>
          <a:blip r:embed="rId3"/>
          <a:stretch>
            <a:fillRect/>
          </a:stretch>
        </p:blipFill>
        <p:spPr>
          <a:xfrm>
            <a:off x="4984632" y="0"/>
            <a:ext cx="7207368" cy="6850464"/>
          </a:xfrm>
          <a:prstGeom prst="rect">
            <a:avLst/>
          </a:prstGeom>
        </p:spPr>
      </p:pic>
      <p:sp>
        <p:nvSpPr>
          <p:cNvPr id="5" name="Rectangle 5"/>
          <p:cNvSpPr>
            <a:spLocks noChangeArrowheads="1"/>
          </p:cNvSpPr>
          <p:nvPr/>
        </p:nvSpPr>
        <p:spPr bwMode="auto">
          <a:xfrm>
            <a:off x="-134983" y="1500051"/>
            <a:ext cx="496824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buFontTx/>
              <a:buNone/>
            </a:pP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Chất</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liệu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thực</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hiện</a:t>
            </a:r>
            <a:r>
              <a:rPr lang="en-US" altLang="en-US" dirty="0" smtClean="0">
                <a:latin typeface="Times New Roman" panose="02020603050405020304" pitchFamily="18" charset="0"/>
              </a:rPr>
              <a:t> ?</a:t>
            </a:r>
          </a:p>
          <a:p>
            <a:pPr>
              <a:lnSpc>
                <a:spcPct val="90000"/>
              </a:lnSpc>
              <a:buFontTx/>
              <a:buNone/>
            </a:pP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Màu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sắc</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và</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cách</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diễn</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tả</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không</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gian</a:t>
            </a:r>
            <a:r>
              <a:rPr lang="en-US" altLang="en-US" dirty="0" smtClean="0">
                <a:latin typeface="Times New Roman" panose="02020603050405020304" pitchFamily="18" charset="0"/>
              </a:rPr>
              <a:t>?</a:t>
            </a:r>
          </a:p>
          <a:p>
            <a:pPr>
              <a:lnSpc>
                <a:spcPct val="90000"/>
              </a:lnSpc>
              <a:buFontTx/>
              <a:buNone/>
            </a:pP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Nội</a:t>
            </a:r>
            <a:r>
              <a:rPr lang="en-US" altLang="en-US" dirty="0" smtClean="0">
                <a:latin typeface="Times New Roman" panose="02020603050405020304" pitchFamily="18" charset="0"/>
              </a:rPr>
              <a:t> dung </a:t>
            </a:r>
            <a:r>
              <a:rPr lang="en-US" altLang="en-US" dirty="0" err="1" smtClean="0">
                <a:latin typeface="Times New Roman" panose="02020603050405020304" pitchFamily="18" charset="0"/>
              </a:rPr>
              <a:t>phản</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ánh</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thông</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điệp</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gì</a:t>
            </a:r>
            <a:r>
              <a:rPr lang="en-US" altLang="en-US" dirty="0" smtClean="0">
                <a:latin typeface="Times New Roman" panose="02020603050405020304" pitchFamily="18" charset="0"/>
              </a:rPr>
              <a:t>?</a:t>
            </a:r>
            <a:endParaRPr lang="en-US" altLang="en-US" dirty="0">
              <a:latin typeface="Times New Roman" panose="02020603050405020304" pitchFamily="18" charset="0"/>
            </a:endParaRPr>
          </a:p>
          <a:p>
            <a:pPr>
              <a:lnSpc>
                <a:spcPct val="90000"/>
              </a:lnSpc>
            </a:pPr>
            <a:endParaRPr lang="en-US" altLang="en-US"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83106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hinh-nen-Powerpoint-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12" y="36107"/>
            <a:ext cx="12192000" cy="682189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4294967295"/>
          </p:nvPr>
        </p:nvSpPr>
        <p:spPr>
          <a:xfrm>
            <a:off x="1981200" y="838200"/>
            <a:ext cx="8229600" cy="3048000"/>
          </a:xfrm>
        </p:spPr>
        <p:txBody>
          <a:bodyPr>
            <a:noAutofit/>
          </a:bodyPr>
          <a:lstStyle/>
          <a:p>
            <a:pPr marL="0" indent="0" algn="ctr">
              <a:buNone/>
            </a:pPr>
            <a:endParaRPr lang="en-US" sz="3000" dirty="0">
              <a:solidFill>
                <a:srgbClr val="FF0000"/>
              </a:solidFill>
              <a:latin typeface="Times New Roman" pitchFamily="18" charset="0"/>
              <a:cs typeface="Times New Roman" pitchFamily="18" charset="0"/>
            </a:endParaRPr>
          </a:p>
          <a:p>
            <a:pPr marL="0" indent="0" algn="ctr">
              <a:buNone/>
            </a:pPr>
            <a:endParaRPr lang="en-US" sz="3000" dirty="0">
              <a:solidFill>
                <a:srgbClr val="FF0000"/>
              </a:solidFill>
              <a:latin typeface="Times New Roman" pitchFamily="18" charset="0"/>
              <a:cs typeface="Times New Roman" pitchFamily="18" charset="0"/>
            </a:endParaRPr>
          </a:p>
        </p:txBody>
      </p:sp>
      <p:sp>
        <p:nvSpPr>
          <p:cNvPr id="4" name="Google Shape;651;p26"/>
          <p:cNvSpPr txBox="1">
            <a:spLocks/>
          </p:cNvSpPr>
          <p:nvPr/>
        </p:nvSpPr>
        <p:spPr>
          <a:xfrm>
            <a:off x="-121420" y="93618"/>
            <a:ext cx="5784668" cy="74458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u="sng" dirty="0" smtClean="0">
                <a:latin typeface="Times New Roman" panose="02020603050405020304" pitchFamily="18" charset="0"/>
                <a:cs typeface="Times New Roman" panose="02020603050405020304" pitchFamily="18" charset="0"/>
              </a:rPr>
              <a:t>I. QUAN SÁT VÀ NHẬN THỨC</a:t>
            </a:r>
            <a:endParaRPr lang="en-US" sz="2800" b="1" u="sng"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5512526" y="93618"/>
            <a:ext cx="6821986" cy="6764382"/>
          </a:xfrm>
          <a:prstGeom prst="rect">
            <a:avLst/>
          </a:prstGeom>
        </p:spPr>
      </p:pic>
      <p:sp>
        <p:nvSpPr>
          <p:cNvPr id="6" name="Rectangle 5"/>
          <p:cNvSpPr>
            <a:spLocks noChangeArrowheads="1"/>
          </p:cNvSpPr>
          <p:nvPr/>
        </p:nvSpPr>
        <p:spPr bwMode="auto">
          <a:xfrm>
            <a:off x="286794" y="1108166"/>
            <a:ext cx="5225732"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buFontTx/>
              <a:buNone/>
            </a:pPr>
            <a:r>
              <a:rPr lang="en-US" altLang="en-US" dirty="0">
                <a:latin typeface="Times New Roman" panose="02020603050405020304" pitchFamily="18" charset="0"/>
              </a:rPr>
              <a:t>*</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Chất</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liệu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khắc</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gỗ</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màu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sơn</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dầu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màu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sáp</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vật</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liệu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tổng</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hợp</a:t>
            </a:r>
            <a:endParaRPr lang="en-US" altLang="en-US" dirty="0" smtClean="0">
              <a:latin typeface="Times New Roman" panose="02020603050405020304" pitchFamily="18" charset="0"/>
            </a:endParaRPr>
          </a:p>
          <a:p>
            <a:pPr>
              <a:lnSpc>
                <a:spcPct val="90000"/>
              </a:lnSpc>
              <a:buFontTx/>
              <a:buNone/>
            </a:pPr>
            <a:r>
              <a:rPr lang="en-US" altLang="en-US" dirty="0" smtClean="0">
                <a:latin typeface="Times New Roman" panose="02020603050405020304" pitchFamily="18" charset="0"/>
              </a:rPr>
              <a:t>*</a:t>
            </a:r>
            <a:r>
              <a:rPr lang="en-US" altLang="en-US" dirty="0">
                <a:latin typeface="Times New Roman" panose="02020603050405020304" pitchFamily="18" charset="0"/>
              </a:rPr>
              <a:t> </a:t>
            </a:r>
            <a:r>
              <a:rPr lang="en-US" altLang="en-US" dirty="0" err="1" smtClean="0">
                <a:latin typeface="Times New Roman" panose="02020603050405020304" pitchFamily="18" charset="0"/>
              </a:rPr>
              <a:t>Màu</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sắc</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đa</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dạng</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tươi</a:t>
            </a:r>
            <a:r>
              <a:rPr lang="en-US" altLang="en-US" dirty="0" smtClean="0">
                <a:latin typeface="Times New Roman" panose="02020603050405020304" pitchFamily="18" charset="0"/>
              </a:rPr>
              <a:t> sang, </a:t>
            </a:r>
            <a:r>
              <a:rPr lang="en-US" altLang="en-US" dirty="0" err="1" smtClean="0">
                <a:latin typeface="Times New Roman" panose="02020603050405020304" pitchFamily="18" charset="0"/>
              </a:rPr>
              <a:t>trầm</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ấm</a:t>
            </a:r>
            <a:r>
              <a:rPr lang="en-US" altLang="en-US" dirty="0" smtClean="0">
                <a:latin typeface="Times New Roman" panose="02020603050405020304" pitchFamily="18" charset="0"/>
              </a:rPr>
              <a:t>…</a:t>
            </a:r>
          </a:p>
          <a:p>
            <a:pPr>
              <a:lnSpc>
                <a:spcPct val="90000"/>
              </a:lnSpc>
              <a:buFontTx/>
              <a:buNone/>
            </a:pP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Nội</a:t>
            </a:r>
            <a:r>
              <a:rPr lang="en-US" altLang="en-US" dirty="0" smtClean="0">
                <a:latin typeface="Times New Roman" panose="02020603050405020304" pitchFamily="18" charset="0"/>
              </a:rPr>
              <a:t> dung </a:t>
            </a:r>
            <a:r>
              <a:rPr lang="en-US" altLang="en-US" dirty="0" err="1" smtClean="0">
                <a:latin typeface="Times New Roman" panose="02020603050405020304" pitchFamily="18" charset="0"/>
              </a:rPr>
              <a:t>phản</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ánh</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thông</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điệp</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góp</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phần</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bảo</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vệ</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môi</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trường</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xanh</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sạch-đẹp</a:t>
            </a:r>
            <a:r>
              <a:rPr lang="en-US" altLang="en-US" dirty="0" smtClean="0">
                <a:latin typeface="Times New Roman" panose="02020603050405020304" pitchFamily="18" charset="0"/>
              </a:rPr>
              <a:t>.</a:t>
            </a:r>
            <a:endParaRPr lang="en-US" altLang="en-US" dirty="0">
              <a:latin typeface="Times New Roman" panose="02020603050405020304" pitchFamily="18" charset="0"/>
            </a:endParaRPr>
          </a:p>
          <a:p>
            <a:pPr>
              <a:lnSpc>
                <a:spcPct val="90000"/>
              </a:lnSpc>
            </a:pPr>
            <a:r>
              <a:rPr lang="en-US" altLang="en-US" b="1" dirty="0" smtClean="0">
                <a:solidFill>
                  <a:srgbClr val="FF0000"/>
                </a:solidFill>
                <a:latin typeface="Times New Roman" panose="02020603050405020304" pitchFamily="18" charset="0"/>
              </a:rPr>
              <a:t>KL: </a:t>
            </a:r>
            <a:endParaRPr lang="en-US" altLang="en-US"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99918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Hp\Desktop\cBhRli.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0" y="-753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5199017" y="-7536"/>
            <a:ext cx="6992983" cy="6858000"/>
          </a:xfrm>
          <a:prstGeom prst="rect">
            <a:avLst/>
          </a:prstGeom>
        </p:spPr>
      </p:pic>
      <p:sp>
        <p:nvSpPr>
          <p:cNvPr id="8" name="Google Shape;651;p26"/>
          <p:cNvSpPr txBox="1">
            <a:spLocks/>
          </p:cNvSpPr>
          <p:nvPr/>
        </p:nvSpPr>
        <p:spPr>
          <a:xfrm>
            <a:off x="-121421" y="93618"/>
            <a:ext cx="5320438" cy="74458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u="sng" dirty="0" smtClean="0">
                <a:latin typeface="Times New Roman" panose="02020603050405020304" pitchFamily="18" charset="0"/>
                <a:cs typeface="Times New Roman" panose="02020603050405020304" pitchFamily="18" charset="0"/>
              </a:rPr>
              <a:t>Ii. </a:t>
            </a:r>
            <a:r>
              <a:rPr lang="en-US" sz="2800" b="1" u="sng" dirty="0" err="1" smtClean="0">
                <a:latin typeface="Times New Roman" panose="02020603050405020304" pitchFamily="18" charset="0"/>
                <a:cs typeface="Times New Roman" panose="02020603050405020304" pitchFamily="18" charset="0"/>
              </a:rPr>
              <a:t>Luyện</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tập</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và</a:t>
            </a:r>
            <a:r>
              <a:rPr lang="en-US" sz="2800" b="1" u="sng" dirty="0" smtClean="0">
                <a:latin typeface="Times New Roman" panose="02020603050405020304" pitchFamily="18" charset="0"/>
                <a:cs typeface="Times New Roman" panose="02020603050405020304" pitchFamily="18" charset="0"/>
              </a:rPr>
              <a:t> sang </a:t>
            </a:r>
            <a:r>
              <a:rPr lang="en-US" sz="2800" b="1" u="sng" dirty="0" err="1" smtClean="0">
                <a:latin typeface="Times New Roman" panose="02020603050405020304" pitchFamily="18" charset="0"/>
                <a:cs typeface="Times New Roman" panose="02020603050405020304" pitchFamily="18" charset="0"/>
              </a:rPr>
              <a:t>tạo</a:t>
            </a:r>
            <a:r>
              <a:rPr lang="en-US" sz="2800" b="1" u="sng" dirty="0" smtClean="0">
                <a:latin typeface="Times New Roman" panose="02020603050405020304" pitchFamily="18" charset="0"/>
                <a:cs typeface="Times New Roman" panose="02020603050405020304" pitchFamily="18" charset="0"/>
              </a:rPr>
              <a:t>:</a:t>
            </a:r>
            <a:endParaRPr lang="en-US" sz="2800" b="1" u="sng" dirty="0">
              <a:latin typeface="Times New Roman" panose="02020603050405020304" pitchFamily="18" charset="0"/>
              <a:cs typeface="Times New Roman" panose="02020603050405020304" pitchFamily="18" charset="0"/>
            </a:endParaRPr>
          </a:p>
        </p:txBody>
      </p:sp>
      <p:sp>
        <p:nvSpPr>
          <p:cNvPr id="11" name="Rectangle 10"/>
          <p:cNvSpPr>
            <a:spLocks noChangeArrowheads="1"/>
          </p:cNvSpPr>
          <p:nvPr/>
        </p:nvSpPr>
        <p:spPr bwMode="auto">
          <a:xfrm>
            <a:off x="286794" y="1108166"/>
            <a:ext cx="5225732"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buFontTx/>
              <a:buNone/>
            </a:pPr>
            <a:endParaRPr lang="en-US" altLang="en-US" dirty="0" smtClean="0">
              <a:latin typeface="Times New Roman" panose="02020603050405020304" pitchFamily="18" charset="0"/>
            </a:endParaRPr>
          </a:p>
          <a:p>
            <a:pPr>
              <a:lnSpc>
                <a:spcPct val="90000"/>
              </a:lnSpc>
              <a:buFontTx/>
              <a:buNone/>
            </a:pPr>
            <a:r>
              <a:rPr lang="en-US" altLang="en-US" dirty="0" err="1" smtClean="0">
                <a:latin typeface="Times New Roman" panose="02020603050405020304" pitchFamily="18" charset="0"/>
              </a:rPr>
              <a:t>Gợi</a:t>
            </a:r>
            <a:r>
              <a:rPr lang="en-US" altLang="en-US" dirty="0" smtClean="0">
                <a:latin typeface="Times New Roman" panose="02020603050405020304" pitchFamily="18" charset="0"/>
              </a:rPr>
              <a:t> ý </a:t>
            </a:r>
            <a:r>
              <a:rPr lang="en-US" altLang="en-US" dirty="0" err="1" smtClean="0">
                <a:latin typeface="Times New Roman" panose="02020603050405020304" pitchFamily="18" charset="0"/>
              </a:rPr>
              <a:t>các</a:t>
            </a:r>
            <a:r>
              <a:rPr lang="en-US" altLang="en-US" dirty="0" smtClean="0">
                <a:latin typeface="Times New Roman" panose="02020603050405020304" pitchFamily="18" charset="0"/>
              </a:rPr>
              <a:t> </a:t>
            </a:r>
            <a:r>
              <a:rPr lang="en-US" altLang="en-US" dirty="0" err="1" smtClean="0">
                <a:latin typeface="Times New Roman" panose="02020603050405020304" pitchFamily="18" charset="0"/>
              </a:rPr>
              <a:t>bước</a:t>
            </a:r>
            <a:r>
              <a:rPr lang="en-US" altLang="en-US" dirty="0" smtClean="0">
                <a:latin typeface="Times New Roman" panose="02020603050405020304" pitchFamily="18" charset="0"/>
              </a:rPr>
              <a:t> :</a:t>
            </a:r>
          </a:p>
          <a:p>
            <a:pPr>
              <a:lnSpc>
                <a:spcPct val="90000"/>
              </a:lnSpc>
              <a:buFont typeface="Arial" panose="020B0604020202020204" pitchFamily="34" charset="0"/>
              <a:buChar char="•"/>
            </a:pPr>
            <a:r>
              <a:rPr lang="en-US" altLang="en-US" dirty="0" err="1" smtClean="0">
                <a:solidFill>
                  <a:srgbClr val="FFC000"/>
                </a:solidFill>
                <a:latin typeface="Times New Roman" panose="02020603050405020304" pitchFamily="18" charset="0"/>
              </a:rPr>
              <a:t>Xây</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dựng</a:t>
            </a:r>
            <a:r>
              <a:rPr lang="en-US" altLang="en-US" dirty="0" smtClean="0">
                <a:solidFill>
                  <a:srgbClr val="FFC000"/>
                </a:solidFill>
                <a:latin typeface="Times New Roman" panose="02020603050405020304" pitchFamily="18" charset="0"/>
              </a:rPr>
              <a:t> ý </a:t>
            </a:r>
            <a:r>
              <a:rPr lang="en-US" altLang="en-US" dirty="0" err="1" smtClean="0">
                <a:solidFill>
                  <a:srgbClr val="FFC000"/>
                </a:solidFill>
                <a:latin typeface="Times New Roman" panose="02020603050405020304" pitchFamily="18" charset="0"/>
              </a:rPr>
              <a:t>tưởng</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và</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phác</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hình</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cho</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bài</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vẽ</a:t>
            </a:r>
            <a:r>
              <a:rPr lang="en-US" altLang="en-US" dirty="0" smtClean="0">
                <a:solidFill>
                  <a:srgbClr val="FFC000"/>
                </a:solidFill>
                <a:latin typeface="Times New Roman" panose="02020603050405020304" pitchFamily="18" charset="0"/>
              </a:rPr>
              <a:t>.</a:t>
            </a:r>
          </a:p>
          <a:p>
            <a:pPr>
              <a:lnSpc>
                <a:spcPct val="90000"/>
              </a:lnSpc>
              <a:buFont typeface="Arial" panose="020B0604020202020204" pitchFamily="34" charset="0"/>
              <a:buChar char="•"/>
            </a:pPr>
            <a:r>
              <a:rPr lang="en-US" altLang="en-US" dirty="0" err="1" smtClean="0">
                <a:solidFill>
                  <a:srgbClr val="FFC000"/>
                </a:solidFill>
                <a:latin typeface="Times New Roman" panose="02020603050405020304" pitchFamily="18" charset="0"/>
              </a:rPr>
              <a:t>Phác</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hình</a:t>
            </a:r>
            <a:r>
              <a:rPr lang="en-US" altLang="en-US" dirty="0" smtClean="0">
                <a:solidFill>
                  <a:srgbClr val="FFC000"/>
                </a:solidFill>
                <a:latin typeface="Times New Roman" panose="02020603050405020304" pitchFamily="18" charset="0"/>
              </a:rPr>
              <a:t> chi </a:t>
            </a:r>
            <a:r>
              <a:rPr lang="en-US" altLang="en-US" dirty="0" err="1" smtClean="0">
                <a:solidFill>
                  <a:srgbClr val="FFC000"/>
                </a:solidFill>
                <a:latin typeface="Times New Roman" panose="02020603050405020304" pitchFamily="18" charset="0"/>
              </a:rPr>
              <a:t>tiết</a:t>
            </a:r>
            <a:endParaRPr lang="en-US" altLang="en-US" dirty="0" smtClean="0">
              <a:solidFill>
                <a:srgbClr val="FFC000"/>
              </a:solidFill>
              <a:latin typeface="Times New Roman" panose="02020603050405020304" pitchFamily="18" charset="0"/>
            </a:endParaRPr>
          </a:p>
          <a:p>
            <a:pPr>
              <a:lnSpc>
                <a:spcPct val="90000"/>
              </a:lnSpc>
              <a:buFont typeface="Arial" panose="020B0604020202020204" pitchFamily="34" charset="0"/>
              <a:buChar char="•"/>
            </a:pPr>
            <a:r>
              <a:rPr lang="en-US" altLang="en-US" dirty="0" err="1" smtClean="0">
                <a:solidFill>
                  <a:srgbClr val="FFC000"/>
                </a:solidFill>
                <a:latin typeface="Times New Roman" panose="02020603050405020304" pitchFamily="18" charset="0"/>
              </a:rPr>
              <a:t>Vẽ</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mảng</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màu</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lớn</a:t>
            </a:r>
            <a:endParaRPr lang="en-US" altLang="en-US" dirty="0" smtClean="0">
              <a:solidFill>
                <a:srgbClr val="FFC000"/>
              </a:solidFill>
              <a:latin typeface="Times New Roman" panose="02020603050405020304" pitchFamily="18" charset="0"/>
            </a:endParaRPr>
          </a:p>
          <a:p>
            <a:pPr>
              <a:lnSpc>
                <a:spcPct val="90000"/>
              </a:lnSpc>
              <a:buFont typeface="Arial" panose="020B0604020202020204" pitchFamily="34" charset="0"/>
              <a:buChar char="•"/>
            </a:pPr>
            <a:r>
              <a:rPr lang="en-US" altLang="en-US" dirty="0" err="1" smtClean="0">
                <a:solidFill>
                  <a:srgbClr val="FFC000"/>
                </a:solidFill>
                <a:latin typeface="Times New Roman" panose="02020603050405020304" pitchFamily="18" charset="0"/>
              </a:rPr>
              <a:t>Vẽ</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màu</a:t>
            </a:r>
            <a:r>
              <a:rPr lang="en-US" altLang="en-US" dirty="0" smtClean="0">
                <a:solidFill>
                  <a:srgbClr val="FFC000"/>
                </a:solidFill>
                <a:latin typeface="Times New Roman" panose="02020603050405020304" pitchFamily="18" charset="0"/>
              </a:rPr>
              <a:t> chi </a:t>
            </a:r>
            <a:r>
              <a:rPr lang="en-US" altLang="en-US" dirty="0" err="1" smtClean="0">
                <a:solidFill>
                  <a:srgbClr val="FFC000"/>
                </a:solidFill>
                <a:latin typeface="Times New Roman" panose="02020603050405020304" pitchFamily="18" charset="0"/>
              </a:rPr>
              <a:t>tiết</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và</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hoàn</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thiện</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sản</a:t>
            </a:r>
            <a:r>
              <a:rPr lang="en-US" altLang="en-US" dirty="0" smtClean="0">
                <a:solidFill>
                  <a:srgbClr val="FFC000"/>
                </a:solidFill>
                <a:latin typeface="Times New Roman" panose="02020603050405020304" pitchFamily="18" charset="0"/>
              </a:rPr>
              <a:t> </a:t>
            </a:r>
            <a:r>
              <a:rPr lang="en-US" altLang="en-US" dirty="0" err="1" smtClean="0">
                <a:solidFill>
                  <a:srgbClr val="FFC000"/>
                </a:solidFill>
                <a:latin typeface="Times New Roman" panose="02020603050405020304" pitchFamily="18" charset="0"/>
              </a:rPr>
              <a:t>phẩm</a:t>
            </a:r>
            <a:r>
              <a:rPr lang="en-US" altLang="en-US" dirty="0" smtClean="0">
                <a:solidFill>
                  <a:srgbClr val="FFC000"/>
                </a:solidFill>
                <a:latin typeface="Times New Roman" panose="02020603050405020304" pitchFamily="18" charset="0"/>
              </a:rPr>
              <a:t>.</a:t>
            </a:r>
            <a:endParaRPr lang="en-US" altLang="en-US" dirty="0">
              <a:solidFill>
                <a:srgbClr val="FFC000"/>
              </a:solidFill>
              <a:latin typeface="Times New Roman" panose="02020603050405020304" pitchFamily="18" charset="0"/>
            </a:endParaRPr>
          </a:p>
          <a:p>
            <a:pPr marL="0" indent="0">
              <a:lnSpc>
                <a:spcPct val="90000"/>
              </a:lnSpc>
              <a:buNone/>
            </a:pPr>
            <a:r>
              <a:rPr lang="en-US" altLang="en-US" b="1" dirty="0" smtClean="0">
                <a:solidFill>
                  <a:srgbClr val="FF0000"/>
                </a:solidFill>
                <a:latin typeface="Times New Roman" panose="02020603050405020304" pitchFamily="18" charset="0"/>
              </a:rPr>
              <a:t> </a:t>
            </a:r>
            <a:endParaRPr lang="en-US" altLang="en-US"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27552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plus(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522514" y="502445"/>
            <a:ext cx="5251268" cy="2671829"/>
          </a:xfrm>
          <a:ln/>
        </p:spPr>
      </p:pic>
      <p:sp>
        <p:nvSpPr>
          <p:cNvPr id="13317" name="Text Box 5"/>
          <p:cNvSpPr txBox="1">
            <a:spLocks noChangeArrowheads="1"/>
          </p:cNvSpPr>
          <p:nvPr/>
        </p:nvSpPr>
        <p:spPr bwMode="auto">
          <a:xfrm>
            <a:off x="2708366" y="3321844"/>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solidFill>
                  <a:srgbClr val="FF0000"/>
                </a:solidFill>
                <a:latin typeface=".VnTime" panose="020B7200000000000000" pitchFamily="34" charset="0"/>
              </a:rPr>
              <a:t>Bư­íc</a:t>
            </a:r>
            <a:r>
              <a:rPr lang="en-US" altLang="en-US" b="1" dirty="0" smtClean="0">
                <a:solidFill>
                  <a:srgbClr val="FF0000"/>
                </a:solidFill>
                <a:latin typeface=".VnTime" panose="020B7200000000000000" pitchFamily="34" charset="0"/>
              </a:rPr>
              <a:t> </a:t>
            </a:r>
            <a:r>
              <a:rPr lang="en-US" altLang="en-US" b="1" dirty="0">
                <a:solidFill>
                  <a:srgbClr val="FF0000"/>
                </a:solidFill>
                <a:latin typeface=".VnTime" panose="020B7200000000000000" pitchFamily="34" charset="0"/>
              </a:rPr>
              <a:t>1</a:t>
            </a:r>
          </a:p>
        </p:txBody>
      </p:sp>
      <p:pic>
        <p:nvPicPr>
          <p:cNvPr id="1331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654" y="502444"/>
            <a:ext cx="4829403" cy="267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9" name="Text Box 7"/>
          <p:cNvSpPr txBox="1">
            <a:spLocks noChangeArrowheads="1"/>
          </p:cNvSpPr>
          <p:nvPr/>
        </p:nvSpPr>
        <p:spPr bwMode="auto">
          <a:xfrm>
            <a:off x="7772400" y="3230880"/>
            <a:ext cx="2895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solidFill>
                  <a:srgbClr val="FF0000"/>
                </a:solidFill>
                <a:latin typeface=".VnTime" panose="020B7200000000000000" pitchFamily="34" charset="0"/>
              </a:rPr>
              <a:t>B­ưíc</a:t>
            </a:r>
            <a:r>
              <a:rPr lang="en-US" altLang="en-US" b="1" dirty="0" smtClean="0">
                <a:solidFill>
                  <a:srgbClr val="FF0000"/>
                </a:solidFill>
                <a:latin typeface=".VnTime" panose="020B7200000000000000" pitchFamily="34" charset="0"/>
              </a:rPr>
              <a:t> </a:t>
            </a:r>
            <a:r>
              <a:rPr lang="en-US" altLang="en-US" b="1" dirty="0">
                <a:solidFill>
                  <a:srgbClr val="FF0000"/>
                </a:solidFill>
                <a:latin typeface=".VnTime" panose="020B7200000000000000" pitchFamily="34" charset="0"/>
              </a:rPr>
              <a:t>2</a:t>
            </a:r>
          </a:p>
        </p:txBody>
      </p:sp>
      <p:pic>
        <p:nvPicPr>
          <p:cNvPr id="1332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513" y="3688557"/>
            <a:ext cx="5251269" cy="281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1" name="Text Box 9"/>
          <p:cNvSpPr txBox="1">
            <a:spLocks noChangeArrowheads="1"/>
          </p:cNvSpPr>
          <p:nvPr/>
        </p:nvSpPr>
        <p:spPr bwMode="auto">
          <a:xfrm>
            <a:off x="3041469" y="6507957"/>
            <a:ext cx="1676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solidFill>
                  <a:srgbClr val="FF0000"/>
                </a:solidFill>
                <a:latin typeface=".VnTime" panose="020B7200000000000000" pitchFamily="34" charset="0"/>
              </a:rPr>
              <a:t>B­ưíc</a:t>
            </a:r>
            <a:r>
              <a:rPr lang="en-US" altLang="en-US" b="1" dirty="0" smtClean="0">
                <a:solidFill>
                  <a:srgbClr val="FF0000"/>
                </a:solidFill>
                <a:latin typeface=".VnTime" panose="020B7200000000000000" pitchFamily="34" charset="0"/>
              </a:rPr>
              <a:t> </a:t>
            </a:r>
            <a:r>
              <a:rPr lang="en-US" altLang="en-US" b="1" dirty="0">
                <a:solidFill>
                  <a:srgbClr val="FF0000"/>
                </a:solidFill>
                <a:latin typeface=".VnTime" panose="020B7200000000000000" pitchFamily="34" charset="0"/>
              </a:rPr>
              <a:t>3</a:t>
            </a:r>
          </a:p>
        </p:txBody>
      </p:sp>
      <p:pic>
        <p:nvPicPr>
          <p:cNvPr id="133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4675" y="3688557"/>
            <a:ext cx="4859382" cy="278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3" name="Text Box 11"/>
          <p:cNvSpPr txBox="1">
            <a:spLocks noChangeArrowheads="1"/>
          </p:cNvSpPr>
          <p:nvPr/>
        </p:nvSpPr>
        <p:spPr bwMode="auto">
          <a:xfrm>
            <a:off x="9046027" y="6470945"/>
            <a:ext cx="2971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err="1" smtClean="0">
                <a:solidFill>
                  <a:srgbClr val="FF0000"/>
                </a:solidFill>
                <a:latin typeface=".VnTime" panose="020B7200000000000000" pitchFamily="34" charset="0"/>
              </a:rPr>
              <a:t>B­ưíc</a:t>
            </a:r>
            <a:r>
              <a:rPr lang="en-US" altLang="en-US" b="1" dirty="0" smtClean="0">
                <a:solidFill>
                  <a:srgbClr val="FF0000"/>
                </a:solidFill>
                <a:latin typeface=".VnTime" panose="020B7200000000000000" pitchFamily="34" charset="0"/>
              </a:rPr>
              <a:t> </a:t>
            </a:r>
            <a:r>
              <a:rPr lang="en-US" altLang="en-US" b="1" dirty="0">
                <a:solidFill>
                  <a:srgbClr val="FF0000"/>
                </a:solidFill>
                <a:latin typeface=".VnTime" panose="020B7200000000000000" pitchFamily="34" charset="0"/>
              </a:rPr>
              <a:t>4</a:t>
            </a:r>
          </a:p>
        </p:txBody>
      </p:sp>
      <p:sp>
        <p:nvSpPr>
          <p:cNvPr id="11" name="Google Shape;651;p26"/>
          <p:cNvSpPr txBox="1">
            <a:spLocks/>
          </p:cNvSpPr>
          <p:nvPr/>
        </p:nvSpPr>
        <p:spPr>
          <a:xfrm>
            <a:off x="-108358" y="-52251"/>
            <a:ext cx="5320438" cy="74458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sz="2800" b="1" u="sng" dirty="0" smtClean="0">
                <a:latin typeface="Times New Roman" panose="02020603050405020304" pitchFamily="18" charset="0"/>
                <a:cs typeface="Times New Roman" panose="02020603050405020304" pitchFamily="18" charset="0"/>
              </a:rPr>
              <a:t>Ii. </a:t>
            </a:r>
            <a:r>
              <a:rPr lang="en-US" sz="2800" b="1" u="sng" dirty="0" err="1" smtClean="0">
                <a:latin typeface="Times New Roman" panose="02020603050405020304" pitchFamily="18" charset="0"/>
                <a:cs typeface="Times New Roman" panose="02020603050405020304" pitchFamily="18" charset="0"/>
              </a:rPr>
              <a:t>Luyện</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tập</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và</a:t>
            </a:r>
            <a:r>
              <a:rPr lang="en-US" sz="2800" b="1" u="sng" dirty="0" smtClean="0">
                <a:latin typeface="Times New Roman" panose="02020603050405020304" pitchFamily="18" charset="0"/>
                <a:cs typeface="Times New Roman" panose="02020603050405020304" pitchFamily="18" charset="0"/>
              </a:rPr>
              <a:t> sang </a:t>
            </a:r>
            <a:r>
              <a:rPr lang="en-US" sz="2800" b="1" u="sng" dirty="0" err="1" smtClean="0">
                <a:latin typeface="Times New Roman" panose="02020603050405020304" pitchFamily="18" charset="0"/>
                <a:cs typeface="Times New Roman" panose="02020603050405020304" pitchFamily="18" charset="0"/>
              </a:rPr>
              <a:t>tạo</a:t>
            </a:r>
            <a:r>
              <a:rPr lang="en-US" sz="2800" b="1" u="sng" dirty="0" smtClean="0">
                <a:latin typeface="Times New Roman" panose="02020603050405020304" pitchFamily="18" charset="0"/>
                <a:cs typeface="Times New Roman" panose="02020603050405020304" pitchFamily="18" charset="0"/>
              </a:rPr>
              <a:t>:</a:t>
            </a:r>
            <a:endParaRPr lang="en-US" sz="28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246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 calcmode="lin" valueType="num">
                                      <p:cBhvr>
                                        <p:cTn id="7" dur="1000" fill="hold"/>
                                        <p:tgtEl>
                                          <p:spTgt spid="13316"/>
                                        </p:tgtEl>
                                        <p:attrNameLst>
                                          <p:attrName>ppt_w</p:attrName>
                                        </p:attrNameLst>
                                      </p:cBhvr>
                                      <p:tavLst>
                                        <p:tav tm="0">
                                          <p:val>
                                            <p:fltVal val="0"/>
                                          </p:val>
                                        </p:tav>
                                        <p:tav tm="100000">
                                          <p:val>
                                            <p:strVal val="#ppt_w"/>
                                          </p:val>
                                        </p:tav>
                                      </p:tavLst>
                                    </p:anim>
                                    <p:anim calcmode="lin" valueType="num">
                                      <p:cBhvr>
                                        <p:cTn id="8" dur="1000" fill="hold"/>
                                        <p:tgtEl>
                                          <p:spTgt spid="13316"/>
                                        </p:tgtEl>
                                        <p:attrNameLst>
                                          <p:attrName>ppt_h</p:attrName>
                                        </p:attrNameLst>
                                      </p:cBhvr>
                                      <p:tavLst>
                                        <p:tav tm="0">
                                          <p:val>
                                            <p:fltVal val="0"/>
                                          </p:val>
                                        </p:tav>
                                        <p:tav tm="100000">
                                          <p:val>
                                            <p:strVal val="#ppt_h"/>
                                          </p:val>
                                        </p:tav>
                                      </p:tavLst>
                                    </p:anim>
                                    <p:anim calcmode="lin" valueType="num">
                                      <p:cBhvr>
                                        <p:cTn id="9" dur="1000" fill="hold"/>
                                        <p:tgtEl>
                                          <p:spTgt spid="133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3316"/>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26" presetClass="entr" presetSubtype="0" fill="hold" grpId="0" nodeType="afterEffect">
                                  <p:stCondLst>
                                    <p:cond delay="0"/>
                                  </p:stCondLst>
                                  <p:childTnLst>
                                    <p:set>
                                      <p:cBhvr>
                                        <p:cTn id="13" dur="1" fill="hold">
                                          <p:stCondLst>
                                            <p:cond delay="0"/>
                                          </p:stCondLst>
                                        </p:cTn>
                                        <p:tgtEl>
                                          <p:spTgt spid="13317"/>
                                        </p:tgtEl>
                                        <p:attrNameLst>
                                          <p:attrName>style.visibility</p:attrName>
                                        </p:attrNameLst>
                                      </p:cBhvr>
                                      <p:to>
                                        <p:strVal val="visible"/>
                                      </p:to>
                                    </p:set>
                                    <p:animEffect transition="in" filter="wipe(down)">
                                      <p:cBhvr>
                                        <p:cTn id="14" dur="580">
                                          <p:stCondLst>
                                            <p:cond delay="0"/>
                                          </p:stCondLst>
                                        </p:cTn>
                                        <p:tgtEl>
                                          <p:spTgt spid="13317"/>
                                        </p:tgtEl>
                                      </p:cBhvr>
                                    </p:animEffect>
                                    <p:anim calcmode="lin" valueType="num">
                                      <p:cBhvr>
                                        <p:cTn id="15" dur="1822" tmFilter="0,0; 0.14,0.36; 0.43,0.73; 0.71,0.91; 1.0,1.0">
                                          <p:stCondLst>
                                            <p:cond delay="0"/>
                                          </p:stCondLst>
                                        </p:cTn>
                                        <p:tgtEl>
                                          <p:spTgt spid="1331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331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331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331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3317"/>
                                        </p:tgtEl>
                                        <p:attrNameLst>
                                          <p:attrName>ppt_y</p:attrName>
                                        </p:attrNameLst>
                                      </p:cBhvr>
                                      <p:tavLst>
                                        <p:tav tm="0" fmla="#ppt_y-sin(pi*$)/81">
                                          <p:val>
                                            <p:fltVal val="0"/>
                                          </p:val>
                                        </p:tav>
                                        <p:tav tm="100000">
                                          <p:val>
                                            <p:fltVal val="1"/>
                                          </p:val>
                                        </p:tav>
                                      </p:tavLst>
                                    </p:anim>
                                    <p:animScale>
                                      <p:cBhvr>
                                        <p:cTn id="20" dur="26">
                                          <p:stCondLst>
                                            <p:cond delay="650"/>
                                          </p:stCondLst>
                                        </p:cTn>
                                        <p:tgtEl>
                                          <p:spTgt spid="13317"/>
                                        </p:tgtEl>
                                      </p:cBhvr>
                                      <p:to x="100000" y="60000"/>
                                    </p:animScale>
                                    <p:animScale>
                                      <p:cBhvr>
                                        <p:cTn id="21" dur="166" decel="50000">
                                          <p:stCondLst>
                                            <p:cond delay="676"/>
                                          </p:stCondLst>
                                        </p:cTn>
                                        <p:tgtEl>
                                          <p:spTgt spid="13317"/>
                                        </p:tgtEl>
                                      </p:cBhvr>
                                      <p:to x="100000" y="100000"/>
                                    </p:animScale>
                                    <p:animScale>
                                      <p:cBhvr>
                                        <p:cTn id="22" dur="26">
                                          <p:stCondLst>
                                            <p:cond delay="1312"/>
                                          </p:stCondLst>
                                        </p:cTn>
                                        <p:tgtEl>
                                          <p:spTgt spid="13317"/>
                                        </p:tgtEl>
                                      </p:cBhvr>
                                      <p:to x="100000" y="80000"/>
                                    </p:animScale>
                                    <p:animScale>
                                      <p:cBhvr>
                                        <p:cTn id="23" dur="166" decel="50000">
                                          <p:stCondLst>
                                            <p:cond delay="1338"/>
                                          </p:stCondLst>
                                        </p:cTn>
                                        <p:tgtEl>
                                          <p:spTgt spid="13317"/>
                                        </p:tgtEl>
                                      </p:cBhvr>
                                      <p:to x="100000" y="100000"/>
                                    </p:animScale>
                                    <p:animScale>
                                      <p:cBhvr>
                                        <p:cTn id="24" dur="26">
                                          <p:stCondLst>
                                            <p:cond delay="1642"/>
                                          </p:stCondLst>
                                        </p:cTn>
                                        <p:tgtEl>
                                          <p:spTgt spid="13317"/>
                                        </p:tgtEl>
                                      </p:cBhvr>
                                      <p:to x="100000" y="90000"/>
                                    </p:animScale>
                                    <p:animScale>
                                      <p:cBhvr>
                                        <p:cTn id="25" dur="166" decel="50000">
                                          <p:stCondLst>
                                            <p:cond delay="1668"/>
                                          </p:stCondLst>
                                        </p:cTn>
                                        <p:tgtEl>
                                          <p:spTgt spid="13317"/>
                                        </p:tgtEl>
                                      </p:cBhvr>
                                      <p:to x="100000" y="100000"/>
                                    </p:animScale>
                                    <p:animScale>
                                      <p:cBhvr>
                                        <p:cTn id="26" dur="26">
                                          <p:stCondLst>
                                            <p:cond delay="1808"/>
                                          </p:stCondLst>
                                        </p:cTn>
                                        <p:tgtEl>
                                          <p:spTgt spid="13317"/>
                                        </p:tgtEl>
                                      </p:cBhvr>
                                      <p:to x="100000" y="95000"/>
                                    </p:animScale>
                                    <p:animScale>
                                      <p:cBhvr>
                                        <p:cTn id="27" dur="166" decel="50000">
                                          <p:stCondLst>
                                            <p:cond delay="1834"/>
                                          </p:stCondLst>
                                        </p:cTn>
                                        <p:tgtEl>
                                          <p:spTgt spid="13317"/>
                                        </p:tgtEl>
                                      </p:cBhvr>
                                      <p:to x="100000" y="100000"/>
                                    </p:animScale>
                                  </p:childTnLst>
                                </p:cTn>
                              </p:par>
                            </p:childTnLst>
                          </p:cTn>
                        </p:par>
                      </p:childTnLst>
                    </p:cTn>
                  </p:par>
                  <p:par>
                    <p:cTn id="28" fill="hold" nodeType="clickPar">
                      <p:stCondLst>
                        <p:cond delay="indefinite"/>
                      </p:stCondLst>
                      <p:childTnLst>
                        <p:par>
                          <p:cTn id="29" fill="hold" nodeType="withGroup">
                            <p:stCondLst>
                              <p:cond delay="0"/>
                            </p:stCondLst>
                            <p:childTnLst>
                              <p:par>
                                <p:cTn id="30" presetID="42" presetClass="entr" presetSubtype="0" fill="hold" nodeType="clickEffect">
                                  <p:stCondLst>
                                    <p:cond delay="0"/>
                                  </p:stCondLst>
                                  <p:childTnLst>
                                    <p:set>
                                      <p:cBhvr>
                                        <p:cTn id="31" dur="1" fill="hold">
                                          <p:stCondLst>
                                            <p:cond delay="0"/>
                                          </p:stCondLst>
                                        </p:cTn>
                                        <p:tgtEl>
                                          <p:spTgt spid="13318"/>
                                        </p:tgtEl>
                                        <p:attrNameLst>
                                          <p:attrName>style.visibility</p:attrName>
                                        </p:attrNameLst>
                                      </p:cBhvr>
                                      <p:to>
                                        <p:strVal val="visible"/>
                                      </p:to>
                                    </p:set>
                                    <p:animEffect transition="in" filter="fade">
                                      <p:cBhvr>
                                        <p:cTn id="32" dur="1000"/>
                                        <p:tgtEl>
                                          <p:spTgt spid="13318"/>
                                        </p:tgtEl>
                                      </p:cBhvr>
                                    </p:animEffect>
                                    <p:anim calcmode="lin" valueType="num">
                                      <p:cBhvr>
                                        <p:cTn id="33" dur="1000" fill="hold"/>
                                        <p:tgtEl>
                                          <p:spTgt spid="13318"/>
                                        </p:tgtEl>
                                        <p:attrNameLst>
                                          <p:attrName>ppt_x</p:attrName>
                                        </p:attrNameLst>
                                      </p:cBhvr>
                                      <p:tavLst>
                                        <p:tav tm="0">
                                          <p:val>
                                            <p:strVal val="#ppt_x"/>
                                          </p:val>
                                        </p:tav>
                                        <p:tav tm="100000">
                                          <p:val>
                                            <p:strVal val="#ppt_x"/>
                                          </p:val>
                                        </p:tav>
                                      </p:tavLst>
                                    </p:anim>
                                    <p:anim calcmode="lin" valueType="num">
                                      <p:cBhvr>
                                        <p:cTn id="34" dur="1000" fill="hold"/>
                                        <p:tgtEl>
                                          <p:spTgt spid="13318"/>
                                        </p:tgtEl>
                                        <p:attrNameLst>
                                          <p:attrName>ppt_y</p:attrName>
                                        </p:attrNameLst>
                                      </p:cBhvr>
                                      <p:tavLst>
                                        <p:tav tm="0">
                                          <p:val>
                                            <p:strVal val="#ppt_y+.1"/>
                                          </p:val>
                                        </p:tav>
                                        <p:tav tm="100000">
                                          <p:val>
                                            <p:strVal val="#ppt_y"/>
                                          </p:val>
                                        </p:tav>
                                      </p:tavLst>
                                    </p:anim>
                                  </p:childTnLst>
                                </p:cTn>
                              </p:par>
                            </p:childTnLst>
                          </p:cTn>
                        </p:par>
                        <p:par>
                          <p:cTn id="35" fill="hold" nodeType="afterGroup">
                            <p:stCondLst>
                              <p:cond delay="1000"/>
                            </p:stCondLst>
                            <p:childTnLst>
                              <p:par>
                                <p:cTn id="36" presetID="15" presetClass="entr" presetSubtype="0" fill="hold" grpId="0" nodeType="afterEffect">
                                  <p:stCondLst>
                                    <p:cond delay="0"/>
                                  </p:stCondLst>
                                  <p:childTnLst>
                                    <p:set>
                                      <p:cBhvr>
                                        <p:cTn id="37" dur="1" fill="hold">
                                          <p:stCondLst>
                                            <p:cond delay="0"/>
                                          </p:stCondLst>
                                        </p:cTn>
                                        <p:tgtEl>
                                          <p:spTgt spid="13319"/>
                                        </p:tgtEl>
                                        <p:attrNameLst>
                                          <p:attrName>style.visibility</p:attrName>
                                        </p:attrNameLst>
                                      </p:cBhvr>
                                      <p:to>
                                        <p:strVal val="visible"/>
                                      </p:to>
                                    </p:set>
                                    <p:anim calcmode="lin" valueType="num">
                                      <p:cBhvr>
                                        <p:cTn id="38" dur="1000" fill="hold"/>
                                        <p:tgtEl>
                                          <p:spTgt spid="13319"/>
                                        </p:tgtEl>
                                        <p:attrNameLst>
                                          <p:attrName>ppt_w</p:attrName>
                                        </p:attrNameLst>
                                      </p:cBhvr>
                                      <p:tavLst>
                                        <p:tav tm="0">
                                          <p:val>
                                            <p:fltVal val="0"/>
                                          </p:val>
                                        </p:tav>
                                        <p:tav tm="100000">
                                          <p:val>
                                            <p:strVal val="#ppt_w"/>
                                          </p:val>
                                        </p:tav>
                                      </p:tavLst>
                                    </p:anim>
                                    <p:anim calcmode="lin" valueType="num">
                                      <p:cBhvr>
                                        <p:cTn id="39" dur="1000" fill="hold"/>
                                        <p:tgtEl>
                                          <p:spTgt spid="13319"/>
                                        </p:tgtEl>
                                        <p:attrNameLst>
                                          <p:attrName>ppt_h</p:attrName>
                                        </p:attrNameLst>
                                      </p:cBhvr>
                                      <p:tavLst>
                                        <p:tav tm="0">
                                          <p:val>
                                            <p:fltVal val="0"/>
                                          </p:val>
                                        </p:tav>
                                        <p:tav tm="100000">
                                          <p:val>
                                            <p:strVal val="#ppt_h"/>
                                          </p:val>
                                        </p:tav>
                                      </p:tavLst>
                                    </p:anim>
                                    <p:anim calcmode="lin" valueType="num">
                                      <p:cBhvr>
                                        <p:cTn id="40" dur="1000" fill="hold"/>
                                        <p:tgtEl>
                                          <p:spTgt spid="13319"/>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33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2" fill="hold" nodeType="clickPar">
                      <p:stCondLst>
                        <p:cond delay="indefinite"/>
                      </p:stCondLst>
                      <p:childTnLst>
                        <p:par>
                          <p:cTn id="43" fill="hold" nodeType="withGroup">
                            <p:stCondLst>
                              <p:cond delay="0"/>
                            </p:stCondLst>
                            <p:childTnLst>
                              <p:par>
                                <p:cTn id="44" presetID="47" presetClass="entr" presetSubtype="0" fill="hold" nodeType="clickEffect">
                                  <p:stCondLst>
                                    <p:cond delay="0"/>
                                  </p:stCondLst>
                                  <p:childTnLst>
                                    <p:set>
                                      <p:cBhvr>
                                        <p:cTn id="45" dur="1" fill="hold">
                                          <p:stCondLst>
                                            <p:cond delay="0"/>
                                          </p:stCondLst>
                                        </p:cTn>
                                        <p:tgtEl>
                                          <p:spTgt spid="13320"/>
                                        </p:tgtEl>
                                        <p:attrNameLst>
                                          <p:attrName>style.visibility</p:attrName>
                                        </p:attrNameLst>
                                      </p:cBhvr>
                                      <p:to>
                                        <p:strVal val="visible"/>
                                      </p:to>
                                    </p:set>
                                    <p:animEffect transition="in" filter="fade">
                                      <p:cBhvr>
                                        <p:cTn id="46" dur="1000"/>
                                        <p:tgtEl>
                                          <p:spTgt spid="13320"/>
                                        </p:tgtEl>
                                      </p:cBhvr>
                                    </p:animEffect>
                                    <p:anim calcmode="lin" valueType="num">
                                      <p:cBhvr>
                                        <p:cTn id="47" dur="1000" fill="hold"/>
                                        <p:tgtEl>
                                          <p:spTgt spid="13320"/>
                                        </p:tgtEl>
                                        <p:attrNameLst>
                                          <p:attrName>ppt_x</p:attrName>
                                        </p:attrNameLst>
                                      </p:cBhvr>
                                      <p:tavLst>
                                        <p:tav tm="0">
                                          <p:val>
                                            <p:strVal val="#ppt_x"/>
                                          </p:val>
                                        </p:tav>
                                        <p:tav tm="100000">
                                          <p:val>
                                            <p:strVal val="#ppt_x"/>
                                          </p:val>
                                        </p:tav>
                                      </p:tavLst>
                                    </p:anim>
                                    <p:anim calcmode="lin" valueType="num">
                                      <p:cBhvr>
                                        <p:cTn id="48" dur="1000" fill="hold"/>
                                        <p:tgtEl>
                                          <p:spTgt spid="13320"/>
                                        </p:tgtEl>
                                        <p:attrNameLst>
                                          <p:attrName>ppt_y</p:attrName>
                                        </p:attrNameLst>
                                      </p:cBhvr>
                                      <p:tavLst>
                                        <p:tav tm="0">
                                          <p:val>
                                            <p:strVal val="#ppt_y-.1"/>
                                          </p:val>
                                        </p:tav>
                                        <p:tav tm="100000">
                                          <p:val>
                                            <p:strVal val="#ppt_y"/>
                                          </p:val>
                                        </p:tav>
                                      </p:tavLst>
                                    </p:anim>
                                  </p:childTnLst>
                                </p:cTn>
                              </p:par>
                            </p:childTnLst>
                          </p:cTn>
                        </p:par>
                        <p:par>
                          <p:cTn id="49" fill="hold" nodeType="afterGroup">
                            <p:stCondLst>
                              <p:cond delay="1000"/>
                            </p:stCondLst>
                            <p:childTnLst>
                              <p:par>
                                <p:cTn id="50" presetID="40" presetClass="entr" presetSubtype="0" fill="hold" grpId="0" nodeType="afterEffect">
                                  <p:stCondLst>
                                    <p:cond delay="0"/>
                                  </p:stCondLst>
                                  <p:iterate type="lt">
                                    <p:tmPct val="10000"/>
                                  </p:iterate>
                                  <p:childTnLst>
                                    <p:set>
                                      <p:cBhvr>
                                        <p:cTn id="51" dur="1" fill="hold">
                                          <p:stCondLst>
                                            <p:cond delay="0"/>
                                          </p:stCondLst>
                                        </p:cTn>
                                        <p:tgtEl>
                                          <p:spTgt spid="13321"/>
                                        </p:tgtEl>
                                        <p:attrNameLst>
                                          <p:attrName>style.visibility</p:attrName>
                                        </p:attrNameLst>
                                      </p:cBhvr>
                                      <p:to>
                                        <p:strVal val="visible"/>
                                      </p:to>
                                    </p:set>
                                    <p:animEffect transition="in" filter="fade">
                                      <p:cBhvr>
                                        <p:cTn id="52" dur="1000"/>
                                        <p:tgtEl>
                                          <p:spTgt spid="13321"/>
                                        </p:tgtEl>
                                      </p:cBhvr>
                                    </p:animEffect>
                                    <p:anim calcmode="lin" valueType="num">
                                      <p:cBhvr>
                                        <p:cTn id="53" dur="1000" fill="hold"/>
                                        <p:tgtEl>
                                          <p:spTgt spid="13321"/>
                                        </p:tgtEl>
                                        <p:attrNameLst>
                                          <p:attrName>ppt_x</p:attrName>
                                        </p:attrNameLst>
                                      </p:cBhvr>
                                      <p:tavLst>
                                        <p:tav tm="0">
                                          <p:val>
                                            <p:strVal val="#ppt_x-.1"/>
                                          </p:val>
                                        </p:tav>
                                        <p:tav tm="100000">
                                          <p:val>
                                            <p:strVal val="#ppt_x"/>
                                          </p:val>
                                        </p:tav>
                                      </p:tavLst>
                                    </p:anim>
                                    <p:anim calcmode="lin" valueType="num">
                                      <p:cBhvr>
                                        <p:cTn id="54" dur="1000" fill="hold"/>
                                        <p:tgtEl>
                                          <p:spTgt spid="13321"/>
                                        </p:tgtEl>
                                        <p:attrNameLst>
                                          <p:attrName>ppt_y</p:attrName>
                                        </p:attrNameLst>
                                      </p:cBhvr>
                                      <p:tavLst>
                                        <p:tav tm="0">
                                          <p:val>
                                            <p:strVal val="#ppt_y"/>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31" presetClass="entr" presetSubtype="0" fill="hold" nodeType="clickEffect">
                                  <p:stCondLst>
                                    <p:cond delay="0"/>
                                  </p:stCondLst>
                                  <p:iterate type="lt">
                                    <p:tmPct val="5000"/>
                                  </p:iterate>
                                  <p:childTnLst>
                                    <p:set>
                                      <p:cBhvr>
                                        <p:cTn id="58" dur="1" fill="hold">
                                          <p:stCondLst>
                                            <p:cond delay="0"/>
                                          </p:stCondLst>
                                        </p:cTn>
                                        <p:tgtEl>
                                          <p:spTgt spid="13322"/>
                                        </p:tgtEl>
                                        <p:attrNameLst>
                                          <p:attrName>style.visibility</p:attrName>
                                        </p:attrNameLst>
                                      </p:cBhvr>
                                      <p:to>
                                        <p:strVal val="visible"/>
                                      </p:to>
                                    </p:set>
                                    <p:anim calcmode="lin" valueType="num">
                                      <p:cBhvr>
                                        <p:cTn id="59" dur="1000" fill="hold"/>
                                        <p:tgtEl>
                                          <p:spTgt spid="13322"/>
                                        </p:tgtEl>
                                        <p:attrNameLst>
                                          <p:attrName>ppt_w</p:attrName>
                                        </p:attrNameLst>
                                      </p:cBhvr>
                                      <p:tavLst>
                                        <p:tav tm="0">
                                          <p:val>
                                            <p:fltVal val="0"/>
                                          </p:val>
                                        </p:tav>
                                        <p:tav tm="100000">
                                          <p:val>
                                            <p:strVal val="#ppt_w"/>
                                          </p:val>
                                        </p:tav>
                                      </p:tavLst>
                                    </p:anim>
                                    <p:anim calcmode="lin" valueType="num">
                                      <p:cBhvr>
                                        <p:cTn id="60" dur="1000" fill="hold"/>
                                        <p:tgtEl>
                                          <p:spTgt spid="13322"/>
                                        </p:tgtEl>
                                        <p:attrNameLst>
                                          <p:attrName>ppt_h</p:attrName>
                                        </p:attrNameLst>
                                      </p:cBhvr>
                                      <p:tavLst>
                                        <p:tav tm="0">
                                          <p:val>
                                            <p:fltVal val="0"/>
                                          </p:val>
                                        </p:tav>
                                        <p:tav tm="100000">
                                          <p:val>
                                            <p:strVal val="#ppt_h"/>
                                          </p:val>
                                        </p:tav>
                                      </p:tavLst>
                                    </p:anim>
                                    <p:anim calcmode="lin" valueType="num">
                                      <p:cBhvr>
                                        <p:cTn id="61" dur="1000" fill="hold"/>
                                        <p:tgtEl>
                                          <p:spTgt spid="13322"/>
                                        </p:tgtEl>
                                        <p:attrNameLst>
                                          <p:attrName>style.rotation</p:attrName>
                                        </p:attrNameLst>
                                      </p:cBhvr>
                                      <p:tavLst>
                                        <p:tav tm="0">
                                          <p:val>
                                            <p:fltVal val="90"/>
                                          </p:val>
                                        </p:tav>
                                        <p:tav tm="100000">
                                          <p:val>
                                            <p:fltVal val="0"/>
                                          </p:val>
                                        </p:tav>
                                      </p:tavLst>
                                    </p:anim>
                                    <p:animEffect transition="in" filter="fade">
                                      <p:cBhvr>
                                        <p:cTn id="62" dur="1000"/>
                                        <p:tgtEl>
                                          <p:spTgt spid="13322"/>
                                        </p:tgtEl>
                                      </p:cBhvr>
                                    </p:animEffect>
                                  </p:childTnLst>
                                </p:cTn>
                              </p:par>
                            </p:childTnLst>
                          </p:cTn>
                        </p:par>
                        <p:par>
                          <p:cTn id="63" fill="hold" nodeType="afterGroup">
                            <p:stCondLst>
                              <p:cond delay="1000"/>
                            </p:stCondLst>
                            <p:childTnLst>
                              <p:par>
                                <p:cTn id="64" presetID="41" presetClass="entr" presetSubtype="0" fill="hold" nodeType="afterEffect">
                                  <p:stCondLst>
                                    <p:cond delay="0"/>
                                  </p:stCondLst>
                                  <p:iterate type="lt">
                                    <p:tmPct val="10000"/>
                                  </p:iterate>
                                  <p:childTnLst>
                                    <p:set>
                                      <p:cBhvr>
                                        <p:cTn id="65" dur="1" fill="hold">
                                          <p:stCondLst>
                                            <p:cond delay="0"/>
                                          </p:stCondLst>
                                        </p:cTn>
                                        <p:tgtEl>
                                          <p:spTgt spid="13323">
                                            <p:txEl>
                                              <p:pRg st="0" end="0"/>
                                            </p:txEl>
                                          </p:spTgt>
                                        </p:tgtEl>
                                        <p:attrNameLst>
                                          <p:attrName>style.visibility</p:attrName>
                                        </p:attrNameLst>
                                      </p:cBhvr>
                                      <p:to>
                                        <p:strVal val="visible"/>
                                      </p:to>
                                    </p:set>
                                    <p:anim calcmode="lin" valueType="num">
                                      <p:cBhvr>
                                        <p:cTn id="66" dur="500" fill="hold"/>
                                        <p:tgtEl>
                                          <p:spTgt spid="133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7" dur="500" fill="hold"/>
                                        <p:tgtEl>
                                          <p:spTgt spid="13323">
                                            <p:txEl>
                                              <p:pRg st="0" end="0"/>
                                            </p:txEl>
                                          </p:spTgt>
                                        </p:tgtEl>
                                        <p:attrNameLst>
                                          <p:attrName>ppt_y</p:attrName>
                                        </p:attrNameLst>
                                      </p:cBhvr>
                                      <p:tavLst>
                                        <p:tav tm="0">
                                          <p:val>
                                            <p:strVal val="#ppt_y"/>
                                          </p:val>
                                        </p:tav>
                                        <p:tav tm="100000">
                                          <p:val>
                                            <p:strVal val="#ppt_y"/>
                                          </p:val>
                                        </p:tav>
                                      </p:tavLst>
                                    </p:anim>
                                    <p:anim calcmode="lin" valueType="num">
                                      <p:cBhvr>
                                        <p:cTn id="68" dur="500" fill="hold"/>
                                        <p:tgtEl>
                                          <p:spTgt spid="133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9" dur="500" fill="hold"/>
                                        <p:tgtEl>
                                          <p:spTgt spid="133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0" dur="500" tmFilter="0,0; .5, 1; 1, 1"/>
                                        <p:tgtEl>
                                          <p:spTgt spid="133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9" grpId="0"/>
      <p:bldP spid="133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7" descr="310311-1651"/>
          <p:cNvPicPr>
            <a:picLocks noChangeAspect="1" noChangeArrowheads="1"/>
          </p:cNvPicPr>
          <p:nvPr/>
        </p:nvPicPr>
        <p:blipFill>
          <a:blip r:embed="rId2">
            <a:lum bright="12000"/>
            <a:extLst>
              <a:ext uri="{28A0092B-C50C-407E-A947-70E740481C1C}">
                <a14:useLocalDpi xmlns:a14="http://schemas.microsoft.com/office/drawing/2010/main" val="0"/>
              </a:ext>
            </a:extLst>
          </a:blip>
          <a:srcRect l="5161" t="4640" r="1740" b="10320"/>
          <a:stretch>
            <a:fillRect/>
          </a:stretch>
        </p:blipFill>
        <p:spPr bwMode="auto">
          <a:xfrm>
            <a:off x="522515" y="209006"/>
            <a:ext cx="11142616" cy="6579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49958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875211" y="641350"/>
            <a:ext cx="10476412" cy="6216650"/>
            <a:chOff x="3402" y="1824"/>
            <a:chExt cx="2166" cy="2032"/>
          </a:xfrm>
        </p:grpSpPr>
        <p:pic>
          <p:nvPicPr>
            <p:cNvPr id="55299" name="Picture 2" descr="310311-1659"/>
            <p:cNvPicPr>
              <a:picLocks noChangeAspect="1" noChangeArrowheads="1"/>
            </p:cNvPicPr>
            <p:nvPr/>
          </p:nvPicPr>
          <p:blipFill>
            <a:blip r:embed="rId2">
              <a:lum contrast="18000"/>
              <a:extLst>
                <a:ext uri="{28A0092B-C50C-407E-A947-70E740481C1C}">
                  <a14:useLocalDpi xmlns:a14="http://schemas.microsoft.com/office/drawing/2010/main" val="0"/>
                </a:ext>
              </a:extLst>
            </a:blip>
            <a:srcRect l="1860" t="2480" b="3680"/>
            <a:stretch>
              <a:fillRect/>
            </a:stretch>
          </p:blipFill>
          <p:spPr bwMode="auto">
            <a:xfrm>
              <a:off x="3402" y="1824"/>
              <a:ext cx="2166" cy="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19"/>
            <p:cNvSpPr txBox="1">
              <a:spLocks noChangeArrowheads="1"/>
            </p:cNvSpPr>
            <p:nvPr/>
          </p:nvSpPr>
          <p:spPr bwMode="auto">
            <a:xfrm>
              <a:off x="3408" y="3360"/>
              <a:ext cx="44"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en-US" altLang="en-US" sz="2000">
                <a:latin typeface="Times New Roman" panose="02020603050405020304" pitchFamily="18" charset="0"/>
              </a:endParaRPr>
            </a:p>
          </p:txBody>
        </p:sp>
      </p:grpSp>
      <p:sp>
        <p:nvSpPr>
          <p:cNvPr id="55301" name="Rectangle 4"/>
          <p:cNvSpPr>
            <a:spLocks noChangeArrowheads="1"/>
          </p:cNvSpPr>
          <p:nvPr/>
        </p:nvSpPr>
        <p:spPr bwMode="auto">
          <a:xfrm flipH="1">
            <a:off x="5486400" y="0"/>
            <a:ext cx="5181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3600" b="1">
                <a:solidFill>
                  <a:schemeClr val="hlink"/>
                </a:solidFill>
                <a:latin typeface="Times New Roman" panose="02020603050405020304" pitchFamily="18" charset="0"/>
              </a:rPr>
              <a:t>Vẽ màu</a:t>
            </a:r>
            <a:r>
              <a:rPr lang="en-US" altLang="en-US" sz="2800">
                <a:latin typeface="Times New Roman" panose="02020603050405020304" pitchFamily="18" charset="0"/>
              </a:rPr>
              <a:t> </a:t>
            </a:r>
            <a:endParaRPr lang="vi-VN" altLang="en-US" sz="2800">
              <a:latin typeface="Times New Roman" panose="02020603050405020304" pitchFamily="18" charset="0"/>
            </a:endParaRPr>
          </a:p>
        </p:txBody>
      </p:sp>
    </p:spTree>
    <p:extLst>
      <p:ext uri="{BB962C8B-B14F-4D97-AF65-F5344CB8AC3E}">
        <p14:creationId xmlns:p14="http://schemas.microsoft.com/office/powerpoint/2010/main" val="25782134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wallpape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754" y="39188"/>
            <a:ext cx="1203524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3" name="Picture 73" descr="Moi truong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1" y="0"/>
            <a:ext cx="387776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5" name="Picture 75" descr="Moi truong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8305" y="2401388"/>
            <a:ext cx="367760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1" name="Picture 71" descr="moi truong 4"/>
          <p:cNvPicPr>
            <a:picLocks noChangeAspect="1" noChangeArrowheads="1"/>
          </p:cNvPicPr>
          <p:nvPr/>
        </p:nvPicPr>
        <p:blipFill>
          <a:blip r:embed="rId5">
            <a:extLst>
              <a:ext uri="{28A0092B-C50C-407E-A947-70E740481C1C}">
                <a14:useLocalDpi xmlns:a14="http://schemas.microsoft.com/office/drawing/2010/main" val="0"/>
              </a:ext>
            </a:extLst>
          </a:blip>
          <a:srcRect l="4651" t="3656" r="6976" b="4950"/>
          <a:stretch>
            <a:fillRect/>
          </a:stretch>
        </p:blipFill>
        <p:spPr bwMode="auto">
          <a:xfrm>
            <a:off x="418012" y="2420938"/>
            <a:ext cx="3918858"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4" name="Picture 74" descr="Moi truo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5727" y="4534988"/>
            <a:ext cx="3673724"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2" name="Picture 72" descr="Moi truong 5"/>
          <p:cNvPicPr>
            <a:picLocks noChangeAspect="1" noChangeArrowheads="1"/>
          </p:cNvPicPr>
          <p:nvPr/>
        </p:nvPicPr>
        <p:blipFill>
          <a:blip r:embed="rId7">
            <a:extLst>
              <a:ext uri="{28A0092B-C50C-407E-A947-70E740481C1C}">
                <a14:useLocalDpi xmlns:a14="http://schemas.microsoft.com/office/drawing/2010/main" val="0"/>
              </a:ext>
            </a:extLst>
          </a:blip>
          <a:srcRect t="8603" r="4347" b="2509"/>
          <a:stretch>
            <a:fillRect/>
          </a:stretch>
        </p:blipFill>
        <p:spPr bwMode="auto">
          <a:xfrm>
            <a:off x="4495801" y="4638676"/>
            <a:ext cx="3590107"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6" name="Picture 76" descr="moi truong 3"/>
          <p:cNvPicPr>
            <a:picLocks noChangeAspect="1" noChangeArrowheads="1"/>
          </p:cNvPicPr>
          <p:nvPr/>
        </p:nvPicPr>
        <p:blipFill>
          <a:blip r:embed="rId8">
            <a:extLst>
              <a:ext uri="{28A0092B-C50C-407E-A947-70E740481C1C}">
                <a14:useLocalDpi xmlns:a14="http://schemas.microsoft.com/office/drawing/2010/main" val="0"/>
              </a:ext>
            </a:extLst>
          </a:blip>
          <a:srcRect l="2936" t="4297" r="6055" b="5461"/>
          <a:stretch>
            <a:fillRect/>
          </a:stretch>
        </p:blipFill>
        <p:spPr bwMode="auto">
          <a:xfrm>
            <a:off x="4367212" y="1"/>
            <a:ext cx="3718696"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9" descr="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8011" y="4581526"/>
            <a:ext cx="3949203" cy="2276475"/>
          </a:xfrm>
          <a:prstGeom prst="rect">
            <a:avLst/>
          </a:prstGeom>
          <a:noFill/>
          <a:extLst>
            <a:ext uri="{909E8E84-426E-40DD-AFC4-6F175D3DCCD1}">
              <a14:hiddenFill xmlns:a14="http://schemas.microsoft.com/office/drawing/2010/main">
                <a:solidFill>
                  <a:srgbClr val="FFFFFF"/>
                </a:solidFill>
              </a14:hiddenFill>
            </a:ext>
          </a:extLst>
        </p:spPr>
      </p:pic>
      <p:pic>
        <p:nvPicPr>
          <p:cNvPr id="5121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30009" y="2276476"/>
            <a:ext cx="3709442"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71" descr="moi truong 4"/>
          <p:cNvPicPr>
            <a:picLocks noChangeAspect="1" noChangeArrowheads="1"/>
          </p:cNvPicPr>
          <p:nvPr/>
        </p:nvPicPr>
        <p:blipFill>
          <a:blip r:embed="rId5">
            <a:extLst>
              <a:ext uri="{28A0092B-C50C-407E-A947-70E740481C1C}">
                <a14:useLocalDpi xmlns:a14="http://schemas.microsoft.com/office/drawing/2010/main" val="0"/>
              </a:ext>
            </a:extLst>
          </a:blip>
          <a:srcRect l="4651" t="3656" r="6976" b="4950"/>
          <a:stretch>
            <a:fillRect/>
          </a:stretch>
        </p:blipFill>
        <p:spPr bwMode="auto">
          <a:xfrm>
            <a:off x="8214359" y="1"/>
            <a:ext cx="3725091"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57059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313"/>
                                        </p:tgtEl>
                                        <p:attrNameLst>
                                          <p:attrName>style.visibility</p:attrName>
                                        </p:attrNameLst>
                                      </p:cBhvr>
                                      <p:to>
                                        <p:strVal val="visible"/>
                                      </p:to>
                                    </p:set>
                                    <p:animEffect transition="in" filter="fade">
                                      <p:cBhvr>
                                        <p:cTn id="7" dur="1000"/>
                                        <p:tgtEl>
                                          <p:spTgt spid="10313"/>
                                        </p:tgtEl>
                                      </p:cBhvr>
                                    </p:animEffect>
                                  </p:childTnLst>
                                </p:cTn>
                              </p:par>
                              <p:par>
                                <p:cTn id="8" presetID="10" presetClass="entr" presetSubtype="0" fill="hold" nodeType="withEffect">
                                  <p:stCondLst>
                                    <p:cond delay="0"/>
                                  </p:stCondLst>
                                  <p:childTnLst>
                                    <p:set>
                                      <p:cBhvr>
                                        <p:cTn id="9" dur="1" fill="hold">
                                          <p:stCondLst>
                                            <p:cond delay="0"/>
                                          </p:stCondLst>
                                        </p:cTn>
                                        <p:tgtEl>
                                          <p:spTgt spid="10315"/>
                                        </p:tgtEl>
                                        <p:attrNameLst>
                                          <p:attrName>style.visibility</p:attrName>
                                        </p:attrNameLst>
                                      </p:cBhvr>
                                      <p:to>
                                        <p:strVal val="visible"/>
                                      </p:to>
                                    </p:set>
                                    <p:animEffect transition="in" filter="fade">
                                      <p:cBhvr>
                                        <p:cTn id="10" dur="1000"/>
                                        <p:tgtEl>
                                          <p:spTgt spid="1031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0311"/>
                                        </p:tgtEl>
                                        <p:attrNameLst>
                                          <p:attrName>style.visibility</p:attrName>
                                        </p:attrNameLst>
                                      </p:cBhvr>
                                      <p:to>
                                        <p:strVal val="visible"/>
                                      </p:to>
                                    </p:set>
                                    <p:animEffect transition="in" filter="fade">
                                      <p:cBhvr>
                                        <p:cTn id="15" dur="1000"/>
                                        <p:tgtEl>
                                          <p:spTgt spid="10311"/>
                                        </p:tgtEl>
                                      </p:cBhvr>
                                    </p:animEffect>
                                  </p:childTnLst>
                                </p:cTn>
                              </p:par>
                              <p:par>
                                <p:cTn id="16" presetID="10" presetClass="entr" presetSubtype="0" fill="hold" nodeType="withEffect">
                                  <p:stCondLst>
                                    <p:cond delay="0"/>
                                  </p:stCondLst>
                                  <p:childTnLst>
                                    <p:set>
                                      <p:cBhvr>
                                        <p:cTn id="17" dur="1" fill="hold">
                                          <p:stCondLst>
                                            <p:cond delay="0"/>
                                          </p:stCondLst>
                                        </p:cTn>
                                        <p:tgtEl>
                                          <p:spTgt spid="10314"/>
                                        </p:tgtEl>
                                        <p:attrNameLst>
                                          <p:attrName>style.visibility</p:attrName>
                                        </p:attrNameLst>
                                      </p:cBhvr>
                                      <p:to>
                                        <p:strVal val="visible"/>
                                      </p:to>
                                    </p:set>
                                    <p:animEffect transition="in" filter="fade">
                                      <p:cBhvr>
                                        <p:cTn id="18" dur="1000"/>
                                        <p:tgtEl>
                                          <p:spTgt spid="10314"/>
                                        </p:tgtEl>
                                      </p:cBhvr>
                                    </p:animEffect>
                                  </p:childTnLst>
                                </p:cTn>
                              </p:par>
                              <p:par>
                                <p:cTn id="19" presetID="10" presetClass="entr" presetSubtype="0" fill="hold" nodeType="withEffect">
                                  <p:stCondLst>
                                    <p:cond delay="0"/>
                                  </p:stCondLst>
                                  <p:childTnLst>
                                    <p:set>
                                      <p:cBhvr>
                                        <p:cTn id="20" dur="1" fill="hold">
                                          <p:stCondLst>
                                            <p:cond delay="0"/>
                                          </p:stCondLst>
                                        </p:cTn>
                                        <p:tgtEl>
                                          <p:spTgt spid="10312"/>
                                        </p:tgtEl>
                                        <p:attrNameLst>
                                          <p:attrName>style.visibility</p:attrName>
                                        </p:attrNameLst>
                                      </p:cBhvr>
                                      <p:to>
                                        <p:strVal val="visible"/>
                                      </p:to>
                                    </p:set>
                                    <p:animEffect transition="in" filter="fade">
                                      <p:cBhvr>
                                        <p:cTn id="21" dur="1000"/>
                                        <p:tgtEl>
                                          <p:spTgt spid="10312"/>
                                        </p:tgtEl>
                                      </p:cBhvr>
                                    </p:animEffect>
                                  </p:childTnLst>
                                </p:cTn>
                              </p:par>
                              <p:par>
                                <p:cTn id="22" presetID="10" presetClass="entr" presetSubtype="0" fill="hold" nodeType="withEffect">
                                  <p:stCondLst>
                                    <p:cond delay="0"/>
                                  </p:stCondLst>
                                  <p:childTnLst>
                                    <p:set>
                                      <p:cBhvr>
                                        <p:cTn id="23" dur="1" fill="hold">
                                          <p:stCondLst>
                                            <p:cond delay="0"/>
                                          </p:stCondLst>
                                        </p:cTn>
                                        <p:tgtEl>
                                          <p:spTgt spid="10316"/>
                                        </p:tgtEl>
                                        <p:attrNameLst>
                                          <p:attrName>style.visibility</p:attrName>
                                        </p:attrNameLst>
                                      </p:cBhvr>
                                      <p:to>
                                        <p:strVal val="visible"/>
                                      </p:to>
                                    </p:set>
                                    <p:animEffect transition="in" filter="fade">
                                      <p:cBhvr>
                                        <p:cTn id="24" dur="1000"/>
                                        <p:tgtEl>
                                          <p:spTgt spid="10316"/>
                                        </p:tgtEl>
                                      </p:cBhvr>
                                    </p:animEffect>
                                  </p:childTnLst>
                                </p:cTn>
                              </p:par>
                              <p:par>
                                <p:cTn id="25" presetID="24" presetClass="entr" presetSubtype="0" fill="hold" nodeType="withEffect">
                                  <p:stCondLst>
                                    <p:cond delay="0"/>
                                  </p:stCondLst>
                                  <p:childTnLst>
                                    <p:set>
                                      <p:cBhvr>
                                        <p:cTn id="26" dur="1" fill="hold">
                                          <p:stCondLst>
                                            <p:cond delay="0"/>
                                          </p:stCondLst>
                                        </p:cTn>
                                        <p:tgtEl>
                                          <p:spTgt spid="51209"/>
                                        </p:tgtEl>
                                        <p:attrNameLst>
                                          <p:attrName>style.visibility</p:attrName>
                                        </p:attrNameLst>
                                      </p:cBhvr>
                                      <p:to>
                                        <p:strVal val="visible"/>
                                      </p:to>
                                    </p:set>
                                    <p:anim to="" calcmode="lin" valueType="num">
                                      <p:cBhvr>
                                        <p:cTn id="27" dur="1" fill="hold"/>
                                        <p:tgtEl>
                                          <p:spTgt spid="51209"/>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9"/>
          <p:cNvSpPr/>
          <p:nvPr/>
        </p:nvSpPr>
        <p:spPr>
          <a:xfrm>
            <a:off x="6437207" y="217465"/>
            <a:ext cx="2895128" cy="214435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684" name="Google Shape;684;p29"/>
          <p:cNvGrpSpPr/>
          <p:nvPr/>
        </p:nvGrpSpPr>
        <p:grpSpPr>
          <a:xfrm rot="3615558">
            <a:off x="6889720" y="8000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695" name="Google Shape;695;p29"/>
          <p:cNvSpPr txBox="1">
            <a:spLocks noGrp="1"/>
          </p:cNvSpPr>
          <p:nvPr>
            <p:ph type="subTitle" idx="1"/>
          </p:nvPr>
        </p:nvSpPr>
        <p:spPr>
          <a:xfrm>
            <a:off x="415855" y="2334920"/>
            <a:ext cx="10099963" cy="1455331"/>
          </a:xfrm>
          <a:prstGeom prst="rect">
            <a:avLst/>
          </a:prstGeom>
        </p:spPr>
        <p:txBody>
          <a:bodyPr spcFirstLastPara="1" vert="horz" wrap="square" lIns="121900" tIns="121900" rIns="121900" bIns="121900" rtlCol="0" anchor="t" anchorCtr="0">
            <a:noAutofit/>
          </a:bodyPr>
          <a:lstStyle/>
          <a:p>
            <a:pPr marL="0" indent="0"/>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a:solidFill>
                  <a:schemeClr val="tx2">
                    <a:lumMod val="50000"/>
                  </a:schemeClr>
                </a:solidFill>
                <a:latin typeface="Times New Roman" panose="02020603050405020304" pitchFamily="18" charset="0"/>
                <a:cs typeface="Times New Roman" panose="02020603050405020304" pitchFamily="18" charset="0"/>
              </a:rPr>
              <a:t>HÃY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sử</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dụng</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hình</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thức</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vẽ</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hoặc</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tranh</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in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thể</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hiện</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đề</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dirty="0" err="1" smtClean="0">
                <a:solidFill>
                  <a:schemeClr val="tx2">
                    <a:lumMod val="50000"/>
                  </a:schemeClr>
                </a:solidFill>
                <a:latin typeface="Times New Roman" panose="02020603050405020304" pitchFamily="18" charset="0"/>
                <a:cs typeface="Times New Roman" panose="02020603050405020304" pitchFamily="18" charset="0"/>
              </a:rPr>
              <a:t>tài</a:t>
            </a:r>
            <a:r>
              <a:rPr lang="en-US" sz="4267" dirty="0" smtClean="0">
                <a:solidFill>
                  <a:schemeClr val="tx2">
                    <a:lumMod val="50000"/>
                  </a:schemeClr>
                </a:solidFill>
                <a:latin typeface="Times New Roman" panose="02020603050405020304" pitchFamily="18" charset="0"/>
                <a:cs typeface="Times New Roman" panose="02020603050405020304" pitchFamily="18" charset="0"/>
              </a:rPr>
              <a:t> : </a:t>
            </a:r>
          </a:p>
          <a:p>
            <a:pPr marL="0" indent="0"/>
            <a:r>
              <a:rPr lang="en-US" sz="4267" i="1" dirty="0" err="1" smtClean="0">
                <a:solidFill>
                  <a:schemeClr val="tx2">
                    <a:lumMod val="50000"/>
                  </a:schemeClr>
                </a:solidFill>
                <a:latin typeface="Times New Roman" panose="02020603050405020304" pitchFamily="18" charset="0"/>
                <a:cs typeface="Times New Roman" panose="02020603050405020304" pitchFamily="18" charset="0"/>
              </a:rPr>
              <a:t>môi</a:t>
            </a:r>
            <a:r>
              <a:rPr lang="en-US" sz="4267" i="1"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i="1" dirty="0" err="1" smtClean="0">
                <a:solidFill>
                  <a:schemeClr val="tx2">
                    <a:lumMod val="50000"/>
                  </a:schemeClr>
                </a:solidFill>
                <a:latin typeface="Times New Roman" panose="02020603050405020304" pitchFamily="18" charset="0"/>
                <a:cs typeface="Times New Roman" panose="02020603050405020304" pitchFamily="18" charset="0"/>
              </a:rPr>
              <a:t>trường</a:t>
            </a:r>
            <a:r>
              <a:rPr lang="en-US" sz="4267" i="1"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i="1" dirty="0" err="1" smtClean="0">
                <a:solidFill>
                  <a:schemeClr val="tx2">
                    <a:lumMod val="50000"/>
                  </a:schemeClr>
                </a:solidFill>
                <a:latin typeface="Times New Roman" panose="02020603050405020304" pitchFamily="18" charset="0"/>
                <a:cs typeface="Times New Roman" panose="02020603050405020304" pitchFamily="18" charset="0"/>
              </a:rPr>
              <a:t>quanh</a:t>
            </a:r>
            <a:r>
              <a:rPr lang="en-US" sz="4267" i="1" dirty="0" smtClean="0">
                <a:solidFill>
                  <a:schemeClr val="tx2">
                    <a:lumMod val="50000"/>
                  </a:schemeClr>
                </a:solidFill>
                <a:latin typeface="Times New Roman" panose="02020603050405020304" pitchFamily="18" charset="0"/>
                <a:cs typeface="Times New Roman" panose="02020603050405020304" pitchFamily="18" charset="0"/>
              </a:rPr>
              <a:t> </a:t>
            </a:r>
            <a:r>
              <a:rPr lang="en-US" sz="4267" i="1" dirty="0" err="1" smtClean="0">
                <a:solidFill>
                  <a:schemeClr val="tx2">
                    <a:lumMod val="50000"/>
                  </a:schemeClr>
                </a:solidFill>
                <a:latin typeface="Times New Roman" panose="02020603050405020304" pitchFamily="18" charset="0"/>
                <a:cs typeface="Times New Roman" panose="02020603050405020304" pitchFamily="18" charset="0"/>
              </a:rPr>
              <a:t>em</a:t>
            </a:r>
            <a:r>
              <a:rPr lang="en-US" sz="4267" i="1" dirty="0" smtClean="0">
                <a:latin typeface="Times New Roman" panose="02020603050405020304" pitchFamily="18" charset="0"/>
                <a:cs typeface="Times New Roman" panose="02020603050405020304" pitchFamily="18" charset="0"/>
              </a:rPr>
              <a:t>.</a:t>
            </a:r>
            <a:endParaRPr lang="en-US" sz="4267" i="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696" name="Google Shape;696;p29"/>
          <p:cNvSpPr txBox="1">
            <a:spLocks noGrp="1"/>
          </p:cNvSpPr>
          <p:nvPr>
            <p:ph type="title" idx="2"/>
          </p:nvPr>
        </p:nvSpPr>
        <p:spPr>
          <a:xfrm>
            <a:off x="1235299" y="209005"/>
            <a:ext cx="4674191" cy="1428917"/>
          </a:xfrm>
          <a:prstGeom prst="rect">
            <a:avLst/>
          </a:prstGeom>
        </p:spPr>
        <p:txBody>
          <a:bodyPr spcFirstLastPara="1" vert="horz" wrap="square" lIns="121900" tIns="121900" rIns="121900" bIns="121900" rtlCol="0" anchor="ctr" anchorCtr="0">
            <a:noAutofit/>
          </a:bodyPr>
          <a:lstStyle/>
          <a:p>
            <a:r>
              <a:rPr lang="en-US" sz="3600" u="sng" dirty="0">
                <a:solidFill>
                  <a:srgbClr val="FF0000"/>
                </a:solidFill>
              </a:rPr>
              <a:t>BÀI TẬP THỰC HÀNH</a:t>
            </a:r>
            <a:r>
              <a:rPr lang="en-US" sz="3600" u="sng" dirty="0">
                <a:solidFill>
                  <a:schemeClr val="accent1">
                    <a:lumMod val="50000"/>
                  </a:schemeClr>
                </a:solidFill>
              </a:rPr>
              <a:t>:</a:t>
            </a:r>
            <a:endParaRPr sz="3600" u="sng" dirty="0">
              <a:solidFill>
                <a:schemeClr val="accent1">
                  <a:lumMod val="50000"/>
                </a:schemeClr>
              </a:solidFill>
            </a:endParaRPr>
          </a:p>
        </p:txBody>
      </p:sp>
    </p:spTree>
    <p:extLst>
      <p:ext uri="{BB962C8B-B14F-4D97-AF65-F5344CB8AC3E}">
        <p14:creationId xmlns:p14="http://schemas.microsoft.com/office/powerpoint/2010/main" val="11991530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95" name="Google Shape;695;p29"/>
          <p:cNvSpPr txBox="1">
            <a:spLocks noGrp="1"/>
          </p:cNvSpPr>
          <p:nvPr>
            <p:ph type="subTitle" idx="1"/>
          </p:nvPr>
        </p:nvSpPr>
        <p:spPr>
          <a:xfrm>
            <a:off x="1257530" y="351218"/>
            <a:ext cx="10099963" cy="727600"/>
          </a:xfrm>
          <a:prstGeom prst="rect">
            <a:avLst/>
          </a:prstGeom>
        </p:spPr>
        <p:txBody>
          <a:bodyPr spcFirstLastPara="1" vert="horz" wrap="square" lIns="121900" tIns="121900" rIns="121900" bIns="121900" rtlCol="0" anchor="t" anchorCtr="0">
            <a:noAutofit/>
          </a:bodyPr>
          <a:lstStyle/>
          <a:p>
            <a:pPr marL="0" indent="0"/>
            <a:r>
              <a:rPr lang="en-US" sz="4800" dirty="0">
                <a:solidFill>
                  <a:schemeClr val="tx2">
                    <a:lumMod val="50000"/>
                  </a:schemeClr>
                </a:solidFill>
                <a:latin typeface="Bahnschrift SemiBold" pitchFamily="34" charset="0"/>
                <a:cs typeface="Times New Roman" panose="02020603050405020304" pitchFamily="18" charset="0"/>
              </a:rPr>
              <a:t>III. PHÂN TÍCH VÀ ĐÁNH GIÁ</a:t>
            </a:r>
            <a:endParaRPr lang="vi-VN" dirty="0">
              <a:solidFill>
                <a:schemeClr val="tx2">
                  <a:lumMod val="50000"/>
                </a:schemeClr>
              </a:solidFill>
              <a:latin typeface="Bahnschrift SemiBold" pitchFamily="34" charset="0"/>
            </a:endParaRPr>
          </a:p>
        </p:txBody>
      </p:sp>
      <p:sp>
        <p:nvSpPr>
          <p:cNvPr id="16" name="Google Shape;1039;p45"/>
          <p:cNvSpPr txBox="1">
            <a:spLocks noGrp="1"/>
          </p:cNvSpPr>
          <p:nvPr>
            <p:ph type="title"/>
          </p:nvPr>
        </p:nvSpPr>
        <p:spPr>
          <a:xfrm>
            <a:off x="2228517" y="2289923"/>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600" dirty="0" smtClean="0">
                <a:solidFill>
                  <a:srgbClr val="FF0000"/>
                </a:solidFill>
                <a:latin typeface="+mj-lt"/>
              </a:rPr>
              <a:t>Trưng bày sản phẩm</a:t>
            </a:r>
            <a:r>
              <a:rPr lang="en-US" sz="3600" dirty="0" smtClean="0">
                <a:solidFill>
                  <a:srgbClr val="FF0000"/>
                </a:solidFill>
                <a:latin typeface="+mj-lt"/>
              </a:rPr>
              <a:t>:</a:t>
            </a:r>
            <a:endParaRPr sz="3600" dirty="0">
              <a:solidFill>
                <a:srgbClr val="FF0000"/>
              </a:solidFill>
              <a:latin typeface="+mj-lt"/>
            </a:endParaRPr>
          </a:p>
        </p:txBody>
      </p:sp>
    </p:spTree>
    <p:extLst>
      <p:ext uri="{BB962C8B-B14F-4D97-AF65-F5344CB8AC3E}">
        <p14:creationId xmlns:p14="http://schemas.microsoft.com/office/powerpoint/2010/main" val="3132105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7"/>
        <p:cNvGrpSpPr/>
        <p:nvPr/>
      </p:nvGrpSpPr>
      <p:grpSpPr>
        <a:xfrm>
          <a:off x="0" y="0"/>
          <a:ext cx="0" cy="0"/>
          <a:chOff x="0" y="0"/>
          <a:chExt cx="0" cy="0"/>
        </a:xfrm>
      </p:grpSpPr>
      <p:sp>
        <p:nvSpPr>
          <p:cNvPr id="1038" name="Google Shape;1038;p45"/>
          <p:cNvSpPr txBox="1">
            <a:spLocks noGrp="1"/>
          </p:cNvSpPr>
          <p:nvPr>
            <p:ph type="subTitle" idx="1"/>
          </p:nvPr>
        </p:nvSpPr>
        <p:spPr>
          <a:xfrm>
            <a:off x="2306436" y="2364145"/>
            <a:ext cx="2286457" cy="2996259"/>
          </a:xfrm>
          <a:prstGeom prst="rect">
            <a:avLst/>
          </a:prstGeom>
        </p:spPr>
        <p:txBody>
          <a:bodyPr spcFirstLastPara="1" vert="horz" wrap="square" lIns="121900" tIns="121900" rIns="121900" bIns="121900" rtlCol="0" anchor="t" anchorCtr="0">
            <a:noAutofit/>
          </a:bodyPr>
          <a:lstStyle/>
          <a:p>
            <a:pPr marL="0" indent="0"/>
            <a:r>
              <a:rPr lang="vi-VN" sz="4000" dirty="0">
                <a:solidFill>
                  <a:srgbClr val="595959"/>
                </a:solidFill>
                <a:latin typeface="+mj-lt"/>
                <a:ea typeface="Anaheim"/>
                <a:cs typeface="Anaheim"/>
                <a:sym typeface="Anaheim"/>
              </a:rPr>
              <a:t>Nhóm 1</a:t>
            </a:r>
          </a:p>
          <a:p>
            <a:pPr marL="0" indent="0"/>
            <a:r>
              <a:rPr lang="vi-VN" sz="4000" dirty="0">
                <a:solidFill>
                  <a:srgbClr val="595959"/>
                </a:solidFill>
                <a:latin typeface="+mj-lt"/>
                <a:ea typeface="Anaheim"/>
                <a:cs typeface="Anaheim"/>
                <a:sym typeface="Anaheim"/>
              </a:rPr>
              <a:t>Nhóm 2</a:t>
            </a:r>
          </a:p>
          <a:p>
            <a:pPr marL="0" indent="0"/>
            <a:r>
              <a:rPr lang="vi-VN" sz="4000" dirty="0">
                <a:solidFill>
                  <a:srgbClr val="595959"/>
                </a:solidFill>
                <a:latin typeface="+mj-lt"/>
                <a:ea typeface="Anaheim"/>
                <a:cs typeface="Anaheim"/>
                <a:sym typeface="Anaheim"/>
              </a:rPr>
              <a:t>Nhóm </a:t>
            </a:r>
            <a:r>
              <a:rPr lang="vi-VN" sz="4800" dirty="0">
                <a:solidFill>
                  <a:srgbClr val="595959"/>
                </a:solidFill>
                <a:latin typeface="+mj-lt"/>
                <a:ea typeface="Anaheim"/>
                <a:cs typeface="Anaheim"/>
                <a:sym typeface="Anaheim"/>
              </a:rPr>
              <a:t>3</a:t>
            </a:r>
          </a:p>
          <a:p>
            <a:pPr marL="0" indent="0"/>
            <a:r>
              <a:rPr lang="vi-VN" sz="4000" dirty="0">
                <a:solidFill>
                  <a:srgbClr val="595959"/>
                </a:solidFill>
                <a:latin typeface="+mj-lt"/>
                <a:ea typeface="Anaheim"/>
                <a:cs typeface="Anaheim"/>
                <a:sym typeface="Anaheim"/>
              </a:rPr>
              <a:t>Nhóm 4</a:t>
            </a:r>
            <a:endParaRPr sz="4000" dirty="0">
              <a:solidFill>
                <a:srgbClr val="595959"/>
              </a:solidFill>
              <a:latin typeface="+mj-lt"/>
              <a:ea typeface="Anaheim"/>
              <a:cs typeface="Anaheim"/>
              <a:sym typeface="Anaheim"/>
            </a:endParaRPr>
          </a:p>
        </p:txBody>
      </p:sp>
      <p:sp>
        <p:nvSpPr>
          <p:cNvPr id="1039" name="Google Shape;1039;p45"/>
          <p:cNvSpPr txBox="1">
            <a:spLocks noGrp="1"/>
          </p:cNvSpPr>
          <p:nvPr>
            <p:ph type="title"/>
          </p:nvPr>
        </p:nvSpPr>
        <p:spPr>
          <a:xfrm>
            <a:off x="950967" y="719333"/>
            <a:ext cx="10290000" cy="763600"/>
          </a:xfrm>
          <a:prstGeom prst="rect">
            <a:avLst/>
          </a:prstGeom>
        </p:spPr>
        <p:txBody>
          <a:bodyPr spcFirstLastPara="1" vert="horz" wrap="square" lIns="121900" tIns="121900" rIns="121900" bIns="121900" rtlCol="0" anchor="t" anchorCtr="0">
            <a:noAutofit/>
          </a:bodyPr>
          <a:lstStyle/>
          <a:p>
            <a:r>
              <a:rPr lang="vi-VN" dirty="0" smtClean="0">
                <a:latin typeface="+mj-lt"/>
              </a:rPr>
              <a:t>Trưng bày sản phẩm</a:t>
            </a:r>
            <a:endParaRPr dirty="0">
              <a:latin typeface="+mj-lt"/>
            </a:endParaRPr>
          </a:p>
        </p:txBody>
      </p:sp>
      <p:cxnSp>
        <p:nvCxnSpPr>
          <p:cNvPr id="1040" name="Google Shape;1040;p45"/>
          <p:cNvCxnSpPr/>
          <p:nvPr/>
        </p:nvCxnSpPr>
        <p:spPr>
          <a:xfrm>
            <a:off x="3641333" y="1578300"/>
            <a:ext cx="4909200" cy="0"/>
          </a:xfrm>
          <a:prstGeom prst="straightConnector1">
            <a:avLst/>
          </a:prstGeom>
          <a:noFill/>
          <a:ln w="19050" cap="flat" cmpd="sng">
            <a:solidFill>
              <a:schemeClr val="dk2"/>
            </a:solidFill>
            <a:prstDash val="solid"/>
            <a:round/>
            <a:headEnd type="none" w="med" len="med"/>
            <a:tailEnd type="none" w="med" len="med"/>
          </a:ln>
        </p:spPr>
      </p:cxnSp>
      <p:grpSp>
        <p:nvGrpSpPr>
          <p:cNvPr id="1041" name="Google Shape;1041;p45"/>
          <p:cNvGrpSpPr/>
          <p:nvPr/>
        </p:nvGrpSpPr>
        <p:grpSpPr>
          <a:xfrm>
            <a:off x="6132107" y="2364146"/>
            <a:ext cx="4377797" cy="3484263"/>
            <a:chOff x="5291700" y="507975"/>
            <a:chExt cx="2083475" cy="1658225"/>
          </a:xfrm>
        </p:grpSpPr>
        <p:sp>
          <p:nvSpPr>
            <p:cNvPr id="1042" name="Google Shape;1042;p45"/>
            <p:cNvSpPr/>
            <p:nvPr/>
          </p:nvSpPr>
          <p:spPr>
            <a:xfrm>
              <a:off x="6020400" y="2153275"/>
              <a:ext cx="641550" cy="9825"/>
            </a:xfrm>
            <a:custGeom>
              <a:avLst/>
              <a:gdLst/>
              <a:ahLst/>
              <a:cxnLst/>
              <a:rect l="l" t="t" r="r" b="b"/>
              <a:pathLst>
                <a:path w="25662" h="393" extrusionOk="0">
                  <a:moveTo>
                    <a:pt x="1" y="1"/>
                  </a:moveTo>
                  <a:lnTo>
                    <a:pt x="1" y="42"/>
                  </a:lnTo>
                  <a:cubicBezTo>
                    <a:pt x="1" y="269"/>
                    <a:pt x="785" y="393"/>
                    <a:pt x="2808" y="393"/>
                  </a:cubicBezTo>
                  <a:lnTo>
                    <a:pt x="22915" y="393"/>
                  </a:lnTo>
                  <a:cubicBezTo>
                    <a:pt x="24959" y="393"/>
                    <a:pt x="25661" y="248"/>
                    <a:pt x="25661" y="1"/>
                  </a:cubicBezTo>
                  <a:close/>
                </a:path>
              </a:pathLst>
            </a:custGeom>
            <a:solidFill>
              <a:srgbClr val="000000"/>
            </a:solid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sp>
          <p:nvSpPr>
            <p:cNvPr id="1043" name="Google Shape;1043;p45"/>
            <p:cNvSpPr/>
            <p:nvPr/>
          </p:nvSpPr>
          <p:spPr>
            <a:xfrm>
              <a:off x="5963650" y="1933950"/>
              <a:ext cx="754550" cy="232250"/>
            </a:xfrm>
            <a:custGeom>
              <a:avLst/>
              <a:gdLst/>
              <a:ahLst/>
              <a:cxnLst/>
              <a:rect l="l" t="t" r="r" b="b"/>
              <a:pathLst>
                <a:path w="30182" h="9290" fill="none" extrusionOk="0">
                  <a:moveTo>
                    <a:pt x="25495" y="5842"/>
                  </a:moveTo>
                  <a:cubicBezTo>
                    <a:pt x="23678" y="4005"/>
                    <a:pt x="23617" y="0"/>
                    <a:pt x="23617" y="0"/>
                  </a:cubicBezTo>
                  <a:lnTo>
                    <a:pt x="6585" y="0"/>
                  </a:lnTo>
                  <a:cubicBezTo>
                    <a:pt x="6585" y="0"/>
                    <a:pt x="6503" y="3984"/>
                    <a:pt x="4686" y="5842"/>
                  </a:cubicBezTo>
                  <a:cubicBezTo>
                    <a:pt x="2849" y="7700"/>
                    <a:pt x="0" y="9290"/>
                    <a:pt x="4955" y="9290"/>
                  </a:cubicBezTo>
                  <a:lnTo>
                    <a:pt x="25227" y="9290"/>
                  </a:lnTo>
                  <a:cubicBezTo>
                    <a:pt x="30181" y="9290"/>
                    <a:pt x="27332" y="7700"/>
                    <a:pt x="25495" y="5842"/>
                  </a:cubicBezTo>
                  <a:close/>
                </a:path>
              </a:pathLst>
            </a:custGeom>
            <a:no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sp>
          <p:nvSpPr>
            <p:cNvPr id="1044" name="Google Shape;1044;p45"/>
            <p:cNvSpPr/>
            <p:nvPr/>
          </p:nvSpPr>
          <p:spPr>
            <a:xfrm>
              <a:off x="5291700" y="1753300"/>
              <a:ext cx="2083475" cy="181175"/>
            </a:xfrm>
            <a:custGeom>
              <a:avLst/>
              <a:gdLst/>
              <a:ahLst/>
              <a:cxnLst/>
              <a:rect l="l" t="t" r="r" b="b"/>
              <a:pathLst>
                <a:path w="83339" h="7247" fill="none" extrusionOk="0">
                  <a:moveTo>
                    <a:pt x="0" y="4790"/>
                  </a:moveTo>
                  <a:cubicBezTo>
                    <a:pt x="0" y="6153"/>
                    <a:pt x="1280" y="7226"/>
                    <a:pt x="2642" y="7226"/>
                  </a:cubicBezTo>
                  <a:lnTo>
                    <a:pt x="80882" y="7226"/>
                  </a:lnTo>
                  <a:cubicBezTo>
                    <a:pt x="82245" y="7247"/>
                    <a:pt x="83339" y="6153"/>
                    <a:pt x="83339" y="4790"/>
                  </a:cubicBezTo>
                  <a:lnTo>
                    <a:pt x="83339" y="1"/>
                  </a:lnTo>
                  <a:lnTo>
                    <a:pt x="0" y="1"/>
                  </a:lnTo>
                  <a:close/>
                </a:path>
              </a:pathLst>
            </a:custGeom>
            <a:no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sp>
          <p:nvSpPr>
            <p:cNvPr id="1045" name="Google Shape;1045;p45"/>
            <p:cNvSpPr/>
            <p:nvPr/>
          </p:nvSpPr>
          <p:spPr>
            <a:xfrm>
              <a:off x="5291700" y="507975"/>
              <a:ext cx="2083475" cy="1245350"/>
            </a:xfrm>
            <a:custGeom>
              <a:avLst/>
              <a:gdLst/>
              <a:ahLst/>
              <a:cxnLst/>
              <a:rect l="l" t="t" r="r" b="b"/>
              <a:pathLst>
                <a:path w="83339" h="49814" fill="none" extrusionOk="0">
                  <a:moveTo>
                    <a:pt x="80882" y="1"/>
                  </a:moveTo>
                  <a:lnTo>
                    <a:pt x="2642" y="1"/>
                  </a:lnTo>
                  <a:cubicBezTo>
                    <a:pt x="1280" y="1"/>
                    <a:pt x="0" y="992"/>
                    <a:pt x="0" y="2354"/>
                  </a:cubicBezTo>
                  <a:lnTo>
                    <a:pt x="0" y="49814"/>
                  </a:lnTo>
                  <a:lnTo>
                    <a:pt x="83339" y="49814"/>
                  </a:lnTo>
                  <a:lnTo>
                    <a:pt x="83339" y="2354"/>
                  </a:lnTo>
                  <a:cubicBezTo>
                    <a:pt x="83339" y="992"/>
                    <a:pt x="82245" y="1"/>
                    <a:pt x="80882" y="1"/>
                  </a:cubicBezTo>
                  <a:close/>
                  <a:moveTo>
                    <a:pt x="79726" y="46201"/>
                  </a:moveTo>
                  <a:lnTo>
                    <a:pt x="3613" y="46201"/>
                  </a:lnTo>
                  <a:lnTo>
                    <a:pt x="3613" y="3097"/>
                  </a:lnTo>
                  <a:lnTo>
                    <a:pt x="79726" y="3097"/>
                  </a:lnTo>
                  <a:close/>
                </a:path>
              </a:pathLst>
            </a:custGeom>
            <a:no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sp>
          <p:nvSpPr>
            <p:cNvPr id="1046" name="Google Shape;1046;p45"/>
            <p:cNvSpPr/>
            <p:nvPr/>
          </p:nvSpPr>
          <p:spPr>
            <a:xfrm>
              <a:off x="5291700" y="1753300"/>
              <a:ext cx="2083475" cy="180675"/>
            </a:xfrm>
            <a:custGeom>
              <a:avLst/>
              <a:gdLst/>
              <a:ahLst/>
              <a:cxnLst/>
              <a:rect l="l" t="t" r="r" b="b"/>
              <a:pathLst>
                <a:path w="83339" h="7227" fill="none" extrusionOk="0">
                  <a:moveTo>
                    <a:pt x="0" y="4522"/>
                  </a:moveTo>
                  <a:cubicBezTo>
                    <a:pt x="0" y="5884"/>
                    <a:pt x="1280" y="7226"/>
                    <a:pt x="2642" y="7226"/>
                  </a:cubicBezTo>
                  <a:lnTo>
                    <a:pt x="80882" y="7226"/>
                  </a:lnTo>
                  <a:cubicBezTo>
                    <a:pt x="82245" y="7226"/>
                    <a:pt x="83339" y="5884"/>
                    <a:pt x="83339" y="4522"/>
                  </a:cubicBezTo>
                  <a:lnTo>
                    <a:pt x="83339" y="1"/>
                  </a:lnTo>
                  <a:lnTo>
                    <a:pt x="0" y="1"/>
                  </a:lnTo>
                  <a:close/>
                </a:path>
              </a:pathLst>
            </a:custGeom>
            <a:noFill/>
            <a:ln w="19050" cap="flat" cmpd="sng">
              <a:solidFill>
                <a:schemeClr val="dk2"/>
              </a:solidFill>
              <a:prstDash val="solid"/>
              <a:miter lim="20643"/>
              <a:headEnd type="none" w="sm" len="sm"/>
              <a:tailEnd type="none" w="sm" len="sm"/>
            </a:ln>
          </p:spPr>
          <p:txBody>
            <a:bodyPr spcFirstLastPara="1" wrap="square" lIns="121900" tIns="121900" rIns="121900" bIns="121900" anchor="ctr" anchorCtr="0">
              <a:noAutofit/>
            </a:bodyPr>
            <a:lstStyle/>
            <a:p>
              <a:endParaRPr sz="2400"/>
            </a:p>
          </p:txBody>
        </p:sp>
      </p:grpSp>
      <p:pic>
        <p:nvPicPr>
          <p:cNvPr id="1047" name="Google Shape;1047;p45"/>
          <p:cNvPicPr preferRelativeResize="0"/>
          <p:nvPr/>
        </p:nvPicPr>
        <p:blipFill>
          <a:blip r:embed="rId3">
            <a:alphaModFix/>
          </a:blip>
          <a:stretch>
            <a:fillRect/>
          </a:stretch>
        </p:blipFill>
        <p:spPr>
          <a:xfrm>
            <a:off x="6326967" y="2534967"/>
            <a:ext cx="3974592" cy="2245133"/>
          </a:xfrm>
          <a:prstGeom prst="rect">
            <a:avLst/>
          </a:prstGeom>
          <a:noFill/>
          <a:ln>
            <a:noFill/>
          </a:ln>
        </p:spPr>
      </p:pic>
      <p:sp>
        <p:nvSpPr>
          <p:cNvPr id="3" name="Rectangle 2"/>
          <p:cNvSpPr/>
          <p:nvPr/>
        </p:nvSpPr>
        <p:spPr>
          <a:xfrm>
            <a:off x="6871855" y="2701637"/>
            <a:ext cx="2895600" cy="1792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extBox 1"/>
          <p:cNvSpPr txBox="1"/>
          <p:nvPr/>
        </p:nvSpPr>
        <p:spPr>
          <a:xfrm>
            <a:off x="7194877" y="4414779"/>
            <a:ext cx="2262632" cy="461665"/>
          </a:xfrm>
          <a:prstGeom prst="rect">
            <a:avLst/>
          </a:prstGeom>
          <a:noFill/>
        </p:spPr>
        <p:txBody>
          <a:bodyPr wrap="square" rtlCol="0">
            <a:spAutoFit/>
          </a:bodyPr>
          <a:lstStyle/>
          <a:p>
            <a:r>
              <a:rPr lang="en-US" sz="2400" dirty="0" err="1"/>
              <a:t>Sản</a:t>
            </a:r>
            <a:r>
              <a:rPr lang="en-US" sz="2400" dirty="0"/>
              <a:t> </a:t>
            </a:r>
            <a:r>
              <a:rPr lang="en-US" sz="2400" dirty="0" err="1"/>
              <a:t>phẩm</a:t>
            </a:r>
            <a:r>
              <a:rPr lang="en-US" sz="2400" dirty="0"/>
              <a:t> </a:t>
            </a:r>
            <a:r>
              <a:rPr lang="vi-VN" sz="2400" dirty="0" smtClean="0"/>
              <a:t> </a:t>
            </a:r>
            <a:endParaRPr lang="en-US" sz="2400" dirty="0"/>
          </a:p>
        </p:txBody>
      </p:sp>
    </p:spTree>
    <p:extLst>
      <p:ext uri="{BB962C8B-B14F-4D97-AF65-F5344CB8AC3E}">
        <p14:creationId xmlns:p14="http://schemas.microsoft.com/office/powerpoint/2010/main" val="1278560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39635" y="947056"/>
            <a:ext cx="11129554" cy="4970418"/>
          </a:xfrm>
        </p:spPr>
        <p:txBody>
          <a:bodyPr>
            <a:noAutofit/>
          </a:bodyPr>
          <a:lstStyle/>
          <a:p>
            <a:r>
              <a:rPr lang="en-US" sz="4400" b="1" u="sng" dirty="0" smtClean="0">
                <a:solidFill>
                  <a:srgbClr val="00B050"/>
                </a:solidFill>
              </a:rPr>
              <a:t>YÊU CẦU CẦN ĐẠT:</a:t>
            </a:r>
          </a:p>
          <a:p>
            <a:pPr marL="457200" indent="-457200" algn="l">
              <a:buFontTx/>
              <a:buChar char="-"/>
            </a:pPr>
            <a:r>
              <a:rPr lang="en-US" sz="2800" dirty="0" err="1" smtClean="0">
                <a:solidFill>
                  <a:schemeClr val="tx1"/>
                </a:solidFill>
              </a:rPr>
              <a:t>biết</a:t>
            </a:r>
            <a:r>
              <a:rPr lang="en-US" sz="2800" dirty="0" smtClean="0">
                <a:solidFill>
                  <a:schemeClr val="tx1"/>
                </a:solidFill>
              </a:rPr>
              <a:t> </a:t>
            </a:r>
            <a:r>
              <a:rPr lang="en-US" sz="2800" dirty="0" err="1" smtClean="0">
                <a:solidFill>
                  <a:schemeClr val="tx1"/>
                </a:solidFill>
              </a:rPr>
              <a:t>cách</a:t>
            </a:r>
            <a:r>
              <a:rPr lang="en-US" sz="2800" dirty="0" smtClean="0">
                <a:solidFill>
                  <a:schemeClr val="tx1"/>
                </a:solidFill>
              </a:rPr>
              <a:t> </a:t>
            </a:r>
            <a:r>
              <a:rPr lang="en-US" sz="2800" dirty="0" err="1" smtClean="0">
                <a:solidFill>
                  <a:schemeClr val="tx1"/>
                </a:solidFill>
              </a:rPr>
              <a:t>khai</a:t>
            </a:r>
            <a:r>
              <a:rPr lang="en-US" sz="2800" dirty="0" smtClean="0">
                <a:solidFill>
                  <a:schemeClr val="tx1"/>
                </a:solidFill>
              </a:rPr>
              <a:t> </a:t>
            </a:r>
            <a:r>
              <a:rPr lang="en-US" sz="2800" dirty="0" err="1" smtClean="0">
                <a:solidFill>
                  <a:schemeClr val="tx1"/>
                </a:solidFill>
              </a:rPr>
              <a:t>thác</a:t>
            </a:r>
            <a:r>
              <a:rPr lang="en-US" sz="2800" dirty="0" smtClean="0">
                <a:solidFill>
                  <a:schemeClr val="tx1"/>
                </a:solidFill>
              </a:rPr>
              <a:t> </a:t>
            </a:r>
            <a:r>
              <a:rPr lang="en-US" sz="2800" dirty="0" err="1" smtClean="0">
                <a:solidFill>
                  <a:schemeClr val="tx1"/>
                </a:solidFill>
              </a:rPr>
              <a:t>nội</a:t>
            </a:r>
            <a:r>
              <a:rPr lang="en-US" sz="2800" dirty="0" smtClean="0">
                <a:solidFill>
                  <a:schemeClr val="tx1"/>
                </a:solidFill>
              </a:rPr>
              <a:t> dung, </a:t>
            </a:r>
            <a:r>
              <a:rPr lang="en-US" sz="2800" dirty="0" err="1" smtClean="0">
                <a:solidFill>
                  <a:schemeClr val="tx1"/>
                </a:solidFill>
              </a:rPr>
              <a:t>đối</a:t>
            </a:r>
            <a:r>
              <a:rPr lang="en-US" sz="2800" dirty="0" smtClean="0">
                <a:solidFill>
                  <a:schemeClr val="tx1"/>
                </a:solidFill>
              </a:rPr>
              <a:t> </a:t>
            </a:r>
            <a:r>
              <a:rPr lang="en-US" sz="2800" dirty="0" err="1" smtClean="0">
                <a:solidFill>
                  <a:schemeClr val="tx1"/>
                </a:solidFill>
              </a:rPr>
              <a:t>tượng</a:t>
            </a:r>
            <a:r>
              <a:rPr lang="en-US" sz="2800" dirty="0" smtClean="0">
                <a:solidFill>
                  <a:schemeClr val="tx1"/>
                </a:solidFill>
              </a:rPr>
              <a:t> </a:t>
            </a:r>
            <a:r>
              <a:rPr lang="en-US" sz="2800" dirty="0" err="1" smtClean="0">
                <a:solidFill>
                  <a:schemeClr val="tx1"/>
                </a:solidFill>
              </a:rPr>
              <a:t>để</a:t>
            </a:r>
            <a:r>
              <a:rPr lang="en-US" sz="2800" dirty="0" smtClean="0">
                <a:solidFill>
                  <a:schemeClr val="tx1"/>
                </a:solidFill>
              </a:rPr>
              <a:t> </a:t>
            </a:r>
            <a:r>
              <a:rPr lang="en-US" sz="2800" dirty="0" err="1" smtClean="0">
                <a:solidFill>
                  <a:schemeClr val="tx1"/>
                </a:solidFill>
              </a:rPr>
              <a:t>xây</a:t>
            </a:r>
            <a:r>
              <a:rPr lang="en-US" sz="2800" dirty="0" smtClean="0">
                <a:solidFill>
                  <a:schemeClr val="tx1"/>
                </a:solidFill>
              </a:rPr>
              <a:t> </a:t>
            </a:r>
            <a:r>
              <a:rPr lang="en-US" sz="2800" dirty="0" err="1" smtClean="0">
                <a:solidFill>
                  <a:schemeClr val="tx1"/>
                </a:solidFill>
              </a:rPr>
              <a:t>dựng</a:t>
            </a:r>
            <a:r>
              <a:rPr lang="en-US" sz="2800" dirty="0" smtClean="0">
                <a:solidFill>
                  <a:schemeClr val="tx1"/>
                </a:solidFill>
              </a:rPr>
              <a:t> ý </a:t>
            </a:r>
            <a:r>
              <a:rPr lang="en-US" sz="2800" dirty="0" err="1" smtClean="0">
                <a:solidFill>
                  <a:schemeClr val="tx1"/>
                </a:solidFill>
              </a:rPr>
              <a:t>tưởng</a:t>
            </a:r>
            <a:r>
              <a:rPr lang="en-US" sz="2800" dirty="0" smtClean="0">
                <a:solidFill>
                  <a:schemeClr val="tx1"/>
                </a:solidFill>
              </a:rPr>
              <a:t> </a:t>
            </a:r>
            <a:r>
              <a:rPr lang="en-US" sz="2800" dirty="0" err="1" smtClean="0">
                <a:solidFill>
                  <a:schemeClr val="tx1"/>
                </a:solidFill>
              </a:rPr>
              <a:t>về</a:t>
            </a:r>
            <a:r>
              <a:rPr lang="en-US" sz="2800" dirty="0" smtClean="0">
                <a:solidFill>
                  <a:schemeClr val="tx1"/>
                </a:solidFill>
              </a:rPr>
              <a:t> </a:t>
            </a:r>
            <a:r>
              <a:rPr lang="en-US" sz="2800" dirty="0" err="1" smtClean="0">
                <a:solidFill>
                  <a:schemeClr val="tx1"/>
                </a:solidFill>
              </a:rPr>
              <a:t>chủ</a:t>
            </a:r>
            <a:r>
              <a:rPr lang="en-US" sz="2800" dirty="0" smtClean="0">
                <a:solidFill>
                  <a:schemeClr val="tx1"/>
                </a:solidFill>
              </a:rPr>
              <a:t> </a:t>
            </a:r>
            <a:r>
              <a:rPr lang="en-US" sz="2800" dirty="0" err="1" smtClean="0">
                <a:solidFill>
                  <a:schemeClr val="tx1"/>
                </a:solidFill>
              </a:rPr>
              <a:t>đề</a:t>
            </a:r>
            <a:r>
              <a:rPr lang="en-US" sz="2800" dirty="0" smtClean="0">
                <a:solidFill>
                  <a:schemeClr val="tx1"/>
                </a:solidFill>
              </a:rPr>
              <a:t> </a:t>
            </a:r>
            <a:r>
              <a:rPr lang="en-US" sz="2800" dirty="0" err="1" smtClean="0">
                <a:solidFill>
                  <a:schemeClr val="tx1"/>
                </a:solidFill>
              </a:rPr>
              <a:t>môi</a:t>
            </a:r>
            <a:r>
              <a:rPr lang="en-US" sz="2800" dirty="0" smtClean="0">
                <a:solidFill>
                  <a:schemeClr val="tx1"/>
                </a:solidFill>
              </a:rPr>
              <a:t> </a:t>
            </a:r>
            <a:r>
              <a:rPr lang="en-US" sz="2800" dirty="0" err="1" smtClean="0">
                <a:solidFill>
                  <a:schemeClr val="tx1"/>
                </a:solidFill>
              </a:rPr>
              <a:t>trường</a:t>
            </a:r>
            <a:r>
              <a:rPr lang="en-US" sz="2800" dirty="0" smtClean="0">
                <a:solidFill>
                  <a:schemeClr val="tx1"/>
                </a:solidFill>
              </a:rPr>
              <a:t>.</a:t>
            </a:r>
          </a:p>
          <a:p>
            <a:pPr marL="457200" indent="-457200" algn="l">
              <a:buFontTx/>
              <a:buChar char="-"/>
            </a:pPr>
            <a:r>
              <a:rPr lang="en-US" sz="2800" dirty="0" err="1" smtClean="0">
                <a:solidFill>
                  <a:schemeClr val="tx1"/>
                </a:solidFill>
              </a:rPr>
              <a:t>Thực</a:t>
            </a:r>
            <a:r>
              <a:rPr lang="en-US" sz="2800" dirty="0" smtClean="0">
                <a:solidFill>
                  <a:schemeClr val="tx1"/>
                </a:solidFill>
              </a:rPr>
              <a:t> </a:t>
            </a:r>
            <a:r>
              <a:rPr lang="en-US" sz="2800" dirty="0" err="1" smtClean="0">
                <a:solidFill>
                  <a:schemeClr val="tx1"/>
                </a:solidFill>
              </a:rPr>
              <a:t>hiện</a:t>
            </a:r>
            <a:r>
              <a:rPr lang="en-US" sz="2800" dirty="0" smtClean="0">
                <a:solidFill>
                  <a:schemeClr val="tx1"/>
                </a:solidFill>
              </a:rPr>
              <a:t> </a:t>
            </a:r>
            <a:r>
              <a:rPr lang="en-US" sz="2800" dirty="0" err="1" smtClean="0">
                <a:solidFill>
                  <a:schemeClr val="tx1"/>
                </a:solidFill>
              </a:rPr>
              <a:t>được</a:t>
            </a:r>
            <a:r>
              <a:rPr lang="en-US" sz="2800" dirty="0" smtClean="0">
                <a:solidFill>
                  <a:schemeClr val="tx1"/>
                </a:solidFill>
              </a:rPr>
              <a:t> </a:t>
            </a:r>
            <a:r>
              <a:rPr lang="en-US" sz="2800" dirty="0" err="1" smtClean="0">
                <a:solidFill>
                  <a:schemeClr val="tx1"/>
                </a:solidFill>
              </a:rPr>
              <a:t>sản</a:t>
            </a:r>
            <a:r>
              <a:rPr lang="en-US" sz="2800" dirty="0" smtClean="0">
                <a:solidFill>
                  <a:schemeClr val="tx1"/>
                </a:solidFill>
              </a:rPr>
              <a:t> </a:t>
            </a:r>
            <a:r>
              <a:rPr lang="en-US" sz="2800" dirty="0" err="1" smtClean="0">
                <a:solidFill>
                  <a:schemeClr val="tx1"/>
                </a:solidFill>
              </a:rPr>
              <a:t>phẩm</a:t>
            </a:r>
            <a:r>
              <a:rPr lang="en-US" sz="2800" dirty="0" smtClean="0">
                <a:solidFill>
                  <a:schemeClr val="tx1"/>
                </a:solidFill>
              </a:rPr>
              <a:t> </a:t>
            </a:r>
            <a:r>
              <a:rPr lang="en-US" sz="2800" dirty="0" err="1" smtClean="0">
                <a:solidFill>
                  <a:schemeClr val="tx1"/>
                </a:solidFill>
              </a:rPr>
              <a:t>mĩ</a:t>
            </a:r>
            <a:r>
              <a:rPr lang="en-US" sz="2800" dirty="0" smtClean="0">
                <a:solidFill>
                  <a:schemeClr val="tx1"/>
                </a:solidFill>
              </a:rPr>
              <a:t> </a:t>
            </a:r>
            <a:r>
              <a:rPr lang="en-US" sz="2800" dirty="0" err="1" smtClean="0">
                <a:solidFill>
                  <a:schemeClr val="tx1"/>
                </a:solidFill>
              </a:rPr>
              <a:t>thuật</a:t>
            </a:r>
            <a:r>
              <a:rPr lang="en-US" sz="2800" dirty="0" smtClean="0">
                <a:solidFill>
                  <a:schemeClr val="tx1"/>
                </a:solidFill>
              </a:rPr>
              <a:t> </a:t>
            </a:r>
            <a:r>
              <a:rPr lang="en-US" sz="2800" dirty="0" err="1" smtClean="0">
                <a:solidFill>
                  <a:schemeClr val="tx1"/>
                </a:solidFill>
              </a:rPr>
              <a:t>vè</a:t>
            </a:r>
            <a:r>
              <a:rPr lang="en-US" sz="2800" dirty="0" smtClean="0">
                <a:solidFill>
                  <a:schemeClr val="tx1"/>
                </a:solidFill>
              </a:rPr>
              <a:t> </a:t>
            </a:r>
            <a:r>
              <a:rPr lang="en-US" sz="2800" dirty="0" err="1" smtClean="0">
                <a:solidFill>
                  <a:schemeClr val="tx1"/>
                </a:solidFill>
              </a:rPr>
              <a:t>chủ</a:t>
            </a:r>
            <a:r>
              <a:rPr lang="en-US" sz="2800" dirty="0" smtClean="0">
                <a:solidFill>
                  <a:schemeClr val="tx1"/>
                </a:solidFill>
              </a:rPr>
              <a:t> </a:t>
            </a:r>
            <a:r>
              <a:rPr lang="en-US" sz="2800" dirty="0" err="1" smtClean="0">
                <a:solidFill>
                  <a:schemeClr val="tx1"/>
                </a:solidFill>
              </a:rPr>
              <a:t>đề</a:t>
            </a:r>
            <a:r>
              <a:rPr lang="en-US" sz="2800" dirty="0" smtClean="0">
                <a:solidFill>
                  <a:schemeClr val="tx1"/>
                </a:solidFill>
              </a:rPr>
              <a:t> </a:t>
            </a:r>
            <a:r>
              <a:rPr lang="en-US" sz="2800" dirty="0" err="1" smtClean="0">
                <a:solidFill>
                  <a:schemeClr val="tx1"/>
                </a:solidFill>
              </a:rPr>
              <a:t>môi</a:t>
            </a:r>
            <a:r>
              <a:rPr lang="en-US" sz="2800" dirty="0" smtClean="0">
                <a:solidFill>
                  <a:schemeClr val="tx1"/>
                </a:solidFill>
              </a:rPr>
              <a:t> </a:t>
            </a:r>
            <a:r>
              <a:rPr lang="en-US" sz="2800" dirty="0" err="1" smtClean="0">
                <a:solidFill>
                  <a:schemeClr val="tx1"/>
                </a:solidFill>
              </a:rPr>
              <a:t>trường</a:t>
            </a:r>
            <a:endParaRPr lang="en-US" sz="2800" dirty="0" smtClean="0">
              <a:solidFill>
                <a:schemeClr val="tx1"/>
              </a:solidFill>
            </a:endParaRPr>
          </a:p>
          <a:p>
            <a:pPr marL="457200" indent="-457200" algn="l">
              <a:buFontTx/>
              <a:buChar char="-"/>
            </a:pPr>
            <a:r>
              <a:rPr lang="en-US" sz="2800" dirty="0" err="1" smtClean="0">
                <a:solidFill>
                  <a:schemeClr val="tx1"/>
                </a:solidFill>
              </a:rPr>
              <a:t>Phân</a:t>
            </a:r>
            <a:r>
              <a:rPr lang="en-US" sz="2800" dirty="0" smtClean="0">
                <a:solidFill>
                  <a:schemeClr val="tx1"/>
                </a:solidFill>
              </a:rPr>
              <a:t> </a:t>
            </a:r>
            <a:r>
              <a:rPr lang="en-US" sz="2800" dirty="0" err="1" smtClean="0">
                <a:solidFill>
                  <a:schemeClr val="tx1"/>
                </a:solidFill>
              </a:rPr>
              <a:t>biệt</a:t>
            </a:r>
            <a:r>
              <a:rPr lang="en-US" sz="2800" dirty="0" smtClean="0">
                <a:solidFill>
                  <a:schemeClr val="tx1"/>
                </a:solidFill>
              </a:rPr>
              <a:t> </a:t>
            </a:r>
            <a:r>
              <a:rPr lang="en-US" sz="2800" dirty="0" err="1" smtClean="0">
                <a:solidFill>
                  <a:schemeClr val="tx1"/>
                </a:solidFill>
              </a:rPr>
              <a:t>được</a:t>
            </a:r>
            <a:r>
              <a:rPr lang="en-US" sz="2800" dirty="0" smtClean="0">
                <a:solidFill>
                  <a:schemeClr val="tx1"/>
                </a:solidFill>
              </a:rPr>
              <a:t> </a:t>
            </a:r>
            <a:r>
              <a:rPr lang="en-US" sz="2800" dirty="0" err="1" smtClean="0">
                <a:solidFill>
                  <a:schemeClr val="tx1"/>
                </a:solidFill>
              </a:rPr>
              <a:t>đặc</a:t>
            </a:r>
            <a:r>
              <a:rPr lang="en-US" sz="2800" dirty="0" smtClean="0">
                <a:solidFill>
                  <a:schemeClr val="tx1"/>
                </a:solidFill>
              </a:rPr>
              <a:t> </a:t>
            </a:r>
            <a:r>
              <a:rPr lang="en-US" sz="2800" dirty="0" err="1" smtClean="0">
                <a:solidFill>
                  <a:schemeClr val="tx1"/>
                </a:solidFill>
              </a:rPr>
              <a:t>trưng</a:t>
            </a:r>
            <a:r>
              <a:rPr lang="en-US" sz="2800" dirty="0" smtClean="0">
                <a:solidFill>
                  <a:schemeClr val="tx1"/>
                </a:solidFill>
              </a:rPr>
              <a:t> </a:t>
            </a:r>
            <a:r>
              <a:rPr lang="en-US" sz="2800" dirty="0" err="1" smtClean="0">
                <a:solidFill>
                  <a:schemeClr val="tx1"/>
                </a:solidFill>
              </a:rPr>
              <a:t>về</a:t>
            </a:r>
            <a:r>
              <a:rPr lang="en-US" sz="2800" dirty="0" smtClean="0">
                <a:solidFill>
                  <a:schemeClr val="tx1"/>
                </a:solidFill>
              </a:rPr>
              <a:t> </a:t>
            </a:r>
            <a:r>
              <a:rPr lang="en-US" sz="2800" dirty="0" err="1" smtClean="0">
                <a:solidFill>
                  <a:schemeClr val="tx1"/>
                </a:solidFill>
              </a:rPr>
              <a:t>chất</a:t>
            </a:r>
            <a:r>
              <a:rPr lang="en-US" sz="2800" dirty="0" smtClean="0">
                <a:solidFill>
                  <a:schemeClr val="tx1"/>
                </a:solidFill>
              </a:rPr>
              <a:t> </a:t>
            </a:r>
            <a:r>
              <a:rPr lang="en-US" sz="2800" dirty="0" err="1" smtClean="0">
                <a:solidFill>
                  <a:schemeClr val="tx1"/>
                </a:solidFill>
              </a:rPr>
              <a:t>liệu</a:t>
            </a:r>
            <a:r>
              <a:rPr lang="en-US" sz="2800" dirty="0" smtClean="0">
                <a:solidFill>
                  <a:schemeClr val="tx1"/>
                </a:solidFill>
              </a:rPr>
              <a:t> </a:t>
            </a:r>
            <a:r>
              <a:rPr lang="en-US" sz="2800" dirty="0" err="1" smtClean="0">
                <a:solidFill>
                  <a:schemeClr val="tx1"/>
                </a:solidFill>
              </a:rPr>
              <a:t>hội</a:t>
            </a:r>
            <a:r>
              <a:rPr lang="en-US" sz="2800" dirty="0" smtClean="0">
                <a:solidFill>
                  <a:schemeClr val="tx1"/>
                </a:solidFill>
              </a:rPr>
              <a:t> </a:t>
            </a:r>
            <a:r>
              <a:rPr lang="en-US" sz="2800" dirty="0" err="1" smtClean="0">
                <a:solidFill>
                  <a:schemeClr val="tx1"/>
                </a:solidFill>
              </a:rPr>
              <a:t>họa</a:t>
            </a:r>
            <a:r>
              <a:rPr lang="en-US" sz="2800" dirty="0" smtClean="0">
                <a:solidFill>
                  <a:schemeClr val="tx1"/>
                </a:solidFill>
              </a:rPr>
              <a:t> </a:t>
            </a:r>
            <a:r>
              <a:rPr lang="en-US" sz="2800" dirty="0" err="1" smtClean="0">
                <a:solidFill>
                  <a:schemeClr val="tx1"/>
                </a:solidFill>
              </a:rPr>
              <a:t>và</a:t>
            </a:r>
            <a:r>
              <a:rPr lang="en-US" sz="2800" dirty="0" smtClean="0">
                <a:solidFill>
                  <a:schemeClr val="tx1"/>
                </a:solidFill>
              </a:rPr>
              <a:t> </a:t>
            </a:r>
            <a:r>
              <a:rPr lang="en-US" sz="2800" dirty="0" err="1" smtClean="0">
                <a:solidFill>
                  <a:schemeClr val="tx1"/>
                </a:solidFill>
              </a:rPr>
              <a:t>đồ</a:t>
            </a:r>
            <a:r>
              <a:rPr lang="en-US" sz="2800" dirty="0" smtClean="0">
                <a:solidFill>
                  <a:schemeClr val="tx1"/>
                </a:solidFill>
              </a:rPr>
              <a:t> </a:t>
            </a:r>
            <a:r>
              <a:rPr lang="en-US" sz="2800" dirty="0" err="1" smtClean="0">
                <a:solidFill>
                  <a:schemeClr val="tx1"/>
                </a:solidFill>
              </a:rPr>
              <a:t>họa</a:t>
            </a:r>
            <a:endParaRPr lang="en-US" sz="2800" dirty="0" smtClean="0">
              <a:solidFill>
                <a:schemeClr val="tx1"/>
              </a:solidFill>
            </a:endParaRPr>
          </a:p>
          <a:p>
            <a:pPr marL="457200" indent="-457200" algn="l">
              <a:buFontTx/>
              <a:buChar char="-"/>
            </a:pPr>
            <a:r>
              <a:rPr lang="en-US" sz="2800" dirty="0" err="1" smtClean="0">
                <a:solidFill>
                  <a:schemeClr val="tx1"/>
                </a:solidFill>
              </a:rPr>
              <a:t>Biết</a:t>
            </a:r>
            <a:r>
              <a:rPr lang="en-US" sz="2800" dirty="0" smtClean="0">
                <a:solidFill>
                  <a:schemeClr val="tx1"/>
                </a:solidFill>
              </a:rPr>
              <a:t> </a:t>
            </a:r>
            <a:r>
              <a:rPr lang="en-US" sz="2800" dirty="0" err="1" smtClean="0">
                <a:solidFill>
                  <a:schemeClr val="tx1"/>
                </a:solidFill>
              </a:rPr>
              <a:t>yêu</a:t>
            </a:r>
            <a:r>
              <a:rPr lang="en-US" sz="2800" dirty="0" smtClean="0">
                <a:solidFill>
                  <a:schemeClr val="tx1"/>
                </a:solidFill>
              </a:rPr>
              <a:t> </a:t>
            </a:r>
            <a:r>
              <a:rPr lang="en-US" sz="2800" dirty="0" err="1" smtClean="0">
                <a:solidFill>
                  <a:schemeClr val="tx1"/>
                </a:solidFill>
              </a:rPr>
              <a:t>thiên</a:t>
            </a:r>
            <a:r>
              <a:rPr lang="en-US" sz="2800" dirty="0" smtClean="0">
                <a:solidFill>
                  <a:schemeClr val="tx1"/>
                </a:solidFill>
              </a:rPr>
              <a:t> </a:t>
            </a:r>
            <a:r>
              <a:rPr lang="en-US" sz="2800" dirty="0" err="1" smtClean="0">
                <a:solidFill>
                  <a:schemeClr val="tx1"/>
                </a:solidFill>
              </a:rPr>
              <a:t>nhiên</a:t>
            </a:r>
            <a:r>
              <a:rPr lang="en-US" sz="2800" dirty="0" smtClean="0">
                <a:solidFill>
                  <a:schemeClr val="tx1"/>
                </a:solidFill>
              </a:rPr>
              <a:t>, </a:t>
            </a:r>
            <a:r>
              <a:rPr lang="en-US" sz="2800" dirty="0" err="1" smtClean="0">
                <a:solidFill>
                  <a:schemeClr val="tx1"/>
                </a:solidFill>
              </a:rPr>
              <a:t>có</a:t>
            </a:r>
            <a:r>
              <a:rPr lang="en-US" sz="2800" dirty="0" smtClean="0">
                <a:solidFill>
                  <a:schemeClr val="tx1"/>
                </a:solidFill>
              </a:rPr>
              <a:t> ý </a:t>
            </a:r>
            <a:r>
              <a:rPr lang="en-US" sz="2800" dirty="0" err="1" smtClean="0">
                <a:solidFill>
                  <a:schemeClr val="tx1"/>
                </a:solidFill>
              </a:rPr>
              <a:t>thức</a:t>
            </a:r>
            <a:r>
              <a:rPr lang="en-US" sz="2800" dirty="0" smtClean="0">
                <a:solidFill>
                  <a:schemeClr val="tx1"/>
                </a:solidFill>
              </a:rPr>
              <a:t> </a:t>
            </a:r>
            <a:r>
              <a:rPr lang="en-US" sz="2800" dirty="0" err="1" smtClean="0">
                <a:solidFill>
                  <a:schemeClr val="tx1"/>
                </a:solidFill>
              </a:rPr>
              <a:t>bảo</a:t>
            </a:r>
            <a:r>
              <a:rPr lang="en-US" sz="2800" dirty="0" smtClean="0">
                <a:solidFill>
                  <a:schemeClr val="tx1"/>
                </a:solidFill>
              </a:rPr>
              <a:t> </a:t>
            </a:r>
            <a:r>
              <a:rPr lang="en-US" sz="2800" dirty="0" err="1" smtClean="0">
                <a:solidFill>
                  <a:schemeClr val="tx1"/>
                </a:solidFill>
              </a:rPr>
              <a:t>vệ</a:t>
            </a:r>
            <a:r>
              <a:rPr lang="en-US" sz="2800" dirty="0" smtClean="0">
                <a:solidFill>
                  <a:schemeClr val="tx1"/>
                </a:solidFill>
              </a:rPr>
              <a:t> </a:t>
            </a:r>
            <a:r>
              <a:rPr lang="en-US" sz="2800" dirty="0" err="1" smtClean="0">
                <a:solidFill>
                  <a:schemeClr val="tx1"/>
                </a:solidFill>
              </a:rPr>
              <a:t>môi</a:t>
            </a:r>
            <a:r>
              <a:rPr lang="en-US" sz="2800" dirty="0" smtClean="0">
                <a:solidFill>
                  <a:schemeClr val="tx1"/>
                </a:solidFill>
              </a:rPr>
              <a:t> </a:t>
            </a:r>
            <a:r>
              <a:rPr lang="en-US" sz="2800" dirty="0" err="1" smtClean="0">
                <a:solidFill>
                  <a:schemeClr val="tx1"/>
                </a:solidFill>
              </a:rPr>
              <a:t>trường</a:t>
            </a:r>
            <a:r>
              <a:rPr lang="en-US" sz="2800" dirty="0" smtClean="0">
                <a:solidFill>
                  <a:schemeClr val="tx1"/>
                </a:solidFill>
              </a:rPr>
              <a:t> </a:t>
            </a:r>
            <a:r>
              <a:rPr lang="en-US" sz="2800" dirty="0" err="1" smtClean="0">
                <a:solidFill>
                  <a:schemeClr val="tx1"/>
                </a:solidFill>
              </a:rPr>
              <a:t>xanh</a:t>
            </a:r>
            <a:r>
              <a:rPr lang="en-US" sz="2800" dirty="0" smtClean="0">
                <a:solidFill>
                  <a:schemeClr val="tx1"/>
                </a:solidFill>
              </a:rPr>
              <a:t> -</a:t>
            </a:r>
            <a:r>
              <a:rPr lang="en-US" sz="2800" dirty="0" err="1" smtClean="0">
                <a:solidFill>
                  <a:schemeClr val="tx1"/>
                </a:solidFill>
              </a:rPr>
              <a:t>sạch</a:t>
            </a:r>
            <a:r>
              <a:rPr lang="en-US" sz="2800" dirty="0" smtClean="0">
                <a:solidFill>
                  <a:schemeClr val="tx1"/>
                </a:solidFill>
              </a:rPr>
              <a:t> – </a:t>
            </a:r>
            <a:r>
              <a:rPr lang="en-US" sz="2800" dirty="0" err="1" smtClean="0">
                <a:solidFill>
                  <a:schemeClr val="tx1"/>
                </a:solidFill>
              </a:rPr>
              <a:t>đẹp</a:t>
            </a:r>
            <a:r>
              <a:rPr lang="en-US" sz="2800" dirty="0" smtClean="0">
                <a:solidFill>
                  <a:schemeClr val="tx1"/>
                </a:solidFill>
              </a:rPr>
              <a:t>.</a:t>
            </a:r>
            <a:endParaRPr lang="en-US" sz="2800" dirty="0">
              <a:solidFill>
                <a:schemeClr val="tx1"/>
              </a:solidFill>
            </a:endParaRPr>
          </a:p>
        </p:txBody>
      </p:sp>
    </p:spTree>
    <p:extLst>
      <p:ext uri="{BB962C8B-B14F-4D97-AF65-F5344CB8AC3E}">
        <p14:creationId xmlns:p14="http://schemas.microsoft.com/office/powerpoint/2010/main" val="16610757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0"/>
          <p:cNvSpPr txBox="1">
            <a:spLocks noChangeArrowheads="1"/>
          </p:cNvSpPr>
          <p:nvPr/>
        </p:nvSpPr>
        <p:spPr bwMode="auto">
          <a:xfrm>
            <a:off x="5770035" y="1257302"/>
            <a:ext cx="459316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endParaRPr lang="vi-VN" sz="3200" b="1">
              <a:cs typeface="Times New Roman" pitchFamily="18" charset="0"/>
            </a:endParaRPr>
          </a:p>
        </p:txBody>
      </p:sp>
      <p:sp>
        <p:nvSpPr>
          <p:cNvPr id="13315" name="Text Box 15"/>
          <p:cNvSpPr txBox="1">
            <a:spLocks noChangeArrowheads="1"/>
          </p:cNvSpPr>
          <p:nvPr/>
        </p:nvSpPr>
        <p:spPr bwMode="auto">
          <a:xfrm>
            <a:off x="914401" y="2178051"/>
            <a:ext cx="10717121" cy="2964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lvl="1" algn="just" eaLnBrk="1" hangingPunct="1">
              <a:spcBef>
                <a:spcPct val="50000"/>
              </a:spcBef>
              <a:buFontTx/>
              <a:buChar char="-"/>
            </a:pPr>
            <a:r>
              <a:rPr lang="en-US" sz="3733" b="1" dirty="0">
                <a:solidFill>
                  <a:srgbClr val="003300"/>
                </a:solidFill>
                <a:cs typeface="Times New Roman" pitchFamily="18" charset="0"/>
              </a:rPr>
              <a:t> </a:t>
            </a:r>
            <a:r>
              <a:rPr lang="en-US" sz="3733" b="1" dirty="0" err="1" smtClean="0">
                <a:solidFill>
                  <a:srgbClr val="003300"/>
                </a:solidFill>
                <a:cs typeface="Times New Roman" pitchFamily="18" charset="0"/>
              </a:rPr>
              <a:t>Cảm</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nhận</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của</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em</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về</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sản</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phẩm</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mĩ</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thuật</a:t>
            </a:r>
            <a:r>
              <a:rPr lang="en-US" sz="3733" b="1" dirty="0" smtClean="0">
                <a:solidFill>
                  <a:srgbClr val="003300"/>
                </a:solidFill>
                <a:cs typeface="Times New Roman" pitchFamily="18" charset="0"/>
              </a:rPr>
              <a:t>?</a:t>
            </a:r>
            <a:endParaRPr lang="en-US" sz="3733" b="1" dirty="0">
              <a:solidFill>
                <a:srgbClr val="003300"/>
              </a:solidFill>
              <a:cs typeface="Times New Roman" pitchFamily="18" charset="0"/>
            </a:endParaRPr>
          </a:p>
          <a:p>
            <a:pPr lvl="1" algn="just" eaLnBrk="1" hangingPunct="1">
              <a:spcBef>
                <a:spcPct val="50000"/>
              </a:spcBef>
            </a:pPr>
            <a:r>
              <a:rPr lang="en-US" sz="3733" b="1" dirty="0">
                <a:solidFill>
                  <a:srgbClr val="003300"/>
                </a:solidFill>
                <a:cs typeface="Times New Roman" pitchFamily="18" charset="0"/>
              </a:rPr>
              <a:t>- </a:t>
            </a:r>
            <a:r>
              <a:rPr lang="en-US" sz="3733" b="1" dirty="0" err="1" smtClean="0">
                <a:solidFill>
                  <a:srgbClr val="003300"/>
                </a:solidFill>
                <a:cs typeface="Times New Roman" pitchFamily="18" charset="0"/>
              </a:rPr>
              <a:t>Thông</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điệp</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về</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môi</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trường</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mà</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sản</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phẩm</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muốn</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gửi</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gắm</a:t>
            </a:r>
            <a:r>
              <a:rPr lang="en-US" sz="3733" b="1" dirty="0" smtClean="0">
                <a:solidFill>
                  <a:srgbClr val="003300"/>
                </a:solidFill>
                <a:cs typeface="Times New Roman" pitchFamily="18" charset="0"/>
              </a:rPr>
              <a:t>?</a:t>
            </a:r>
            <a:endParaRPr lang="en-US" sz="3733" b="1" dirty="0">
              <a:solidFill>
                <a:srgbClr val="003300"/>
              </a:solidFill>
              <a:cs typeface="Times New Roman" pitchFamily="18" charset="0"/>
            </a:endParaRPr>
          </a:p>
          <a:p>
            <a:pPr lvl="1" algn="just" eaLnBrk="1" hangingPunct="1">
              <a:spcBef>
                <a:spcPct val="50000"/>
              </a:spcBef>
              <a:buFontTx/>
              <a:buChar char="-"/>
            </a:pPr>
            <a:r>
              <a:rPr lang="en-US" sz="3733" b="1" dirty="0">
                <a:solidFill>
                  <a:srgbClr val="003300"/>
                </a:solidFill>
                <a:cs typeface="Times New Roman" pitchFamily="18" charset="0"/>
              </a:rPr>
              <a:t> </a:t>
            </a:r>
            <a:r>
              <a:rPr lang="en-US" sz="3733" b="1" dirty="0" err="1" smtClean="0">
                <a:solidFill>
                  <a:srgbClr val="003300"/>
                </a:solidFill>
                <a:cs typeface="Times New Roman" pitchFamily="18" charset="0"/>
              </a:rPr>
              <a:t>Bố</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cục</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màu</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sắc</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chất</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liệu</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thể</a:t>
            </a:r>
            <a:r>
              <a:rPr lang="en-US" sz="3733" b="1" dirty="0" smtClean="0">
                <a:solidFill>
                  <a:srgbClr val="003300"/>
                </a:solidFill>
                <a:cs typeface="Times New Roman" pitchFamily="18" charset="0"/>
              </a:rPr>
              <a:t> </a:t>
            </a:r>
            <a:r>
              <a:rPr lang="en-US" sz="3733" b="1" dirty="0" err="1" smtClean="0">
                <a:solidFill>
                  <a:srgbClr val="003300"/>
                </a:solidFill>
                <a:cs typeface="Times New Roman" pitchFamily="18" charset="0"/>
              </a:rPr>
              <a:t>hiện</a:t>
            </a:r>
            <a:r>
              <a:rPr lang="en-US" sz="3733" b="1" dirty="0" smtClean="0">
                <a:solidFill>
                  <a:srgbClr val="003300"/>
                </a:solidFill>
                <a:cs typeface="Times New Roman" pitchFamily="18" charset="0"/>
              </a:rPr>
              <a:t>?</a:t>
            </a:r>
            <a:endParaRPr lang="en-US" sz="3733" b="1" dirty="0">
              <a:solidFill>
                <a:srgbClr val="003300"/>
              </a:solidFill>
              <a:cs typeface="Times New Roman" pitchFamily="18" charset="0"/>
            </a:endParaRPr>
          </a:p>
        </p:txBody>
      </p:sp>
      <p:sp>
        <p:nvSpPr>
          <p:cNvPr id="13316" name="TextBox 1"/>
          <p:cNvSpPr txBox="1">
            <a:spLocks noChangeArrowheads="1"/>
          </p:cNvSpPr>
          <p:nvPr/>
        </p:nvSpPr>
        <p:spPr bwMode="auto">
          <a:xfrm>
            <a:off x="905935" y="762000"/>
            <a:ext cx="8725209"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GB" sz="4267" b="1" dirty="0">
                <a:solidFill>
                  <a:srgbClr val="FF0000"/>
                </a:solidFill>
              </a:rPr>
              <a:t>* </a:t>
            </a:r>
            <a:r>
              <a:rPr lang="en-GB" sz="4267" b="1" dirty="0" err="1">
                <a:solidFill>
                  <a:srgbClr val="FF0000"/>
                </a:solidFill>
              </a:rPr>
              <a:t>Thảo</a:t>
            </a:r>
            <a:r>
              <a:rPr lang="en-GB" sz="4267" b="1" dirty="0">
                <a:solidFill>
                  <a:srgbClr val="FF0000"/>
                </a:solidFill>
              </a:rPr>
              <a:t> </a:t>
            </a:r>
            <a:r>
              <a:rPr lang="en-GB" sz="4267" b="1" dirty="0" err="1">
                <a:solidFill>
                  <a:srgbClr val="FF0000"/>
                </a:solidFill>
              </a:rPr>
              <a:t>luận</a:t>
            </a:r>
            <a:r>
              <a:rPr lang="en-GB" sz="4267" b="1" dirty="0">
                <a:solidFill>
                  <a:srgbClr val="FF0000"/>
                </a:solidFill>
              </a:rPr>
              <a:t> </a:t>
            </a:r>
            <a:r>
              <a:rPr lang="en-GB" sz="4267" b="1" dirty="0" err="1">
                <a:solidFill>
                  <a:srgbClr val="FF0000"/>
                </a:solidFill>
              </a:rPr>
              <a:t>và</a:t>
            </a:r>
            <a:r>
              <a:rPr lang="en-GB" sz="4267" b="1" dirty="0">
                <a:solidFill>
                  <a:srgbClr val="FF0000"/>
                </a:solidFill>
              </a:rPr>
              <a:t> </a:t>
            </a:r>
            <a:r>
              <a:rPr lang="en-GB" sz="4267" b="1" dirty="0" err="1">
                <a:solidFill>
                  <a:srgbClr val="FF0000"/>
                </a:solidFill>
              </a:rPr>
              <a:t>phân</a:t>
            </a:r>
            <a:r>
              <a:rPr lang="en-GB" sz="4267" b="1" dirty="0">
                <a:solidFill>
                  <a:srgbClr val="FF0000"/>
                </a:solidFill>
              </a:rPr>
              <a:t> </a:t>
            </a:r>
            <a:r>
              <a:rPr lang="en-GB" sz="4267" b="1" dirty="0" err="1">
                <a:solidFill>
                  <a:srgbClr val="FF0000"/>
                </a:solidFill>
              </a:rPr>
              <a:t>tích</a:t>
            </a:r>
            <a:r>
              <a:rPr lang="en-GB" sz="4267" b="1" dirty="0">
                <a:solidFill>
                  <a:srgbClr val="FF0000"/>
                </a:solidFill>
              </a:rPr>
              <a:t> </a:t>
            </a:r>
            <a:r>
              <a:rPr lang="en-GB" sz="4267" b="1" dirty="0" err="1">
                <a:solidFill>
                  <a:srgbClr val="FF0000"/>
                </a:solidFill>
              </a:rPr>
              <a:t>sản</a:t>
            </a:r>
            <a:r>
              <a:rPr lang="en-GB" sz="4267" b="1" dirty="0">
                <a:solidFill>
                  <a:srgbClr val="FF0000"/>
                </a:solidFill>
              </a:rPr>
              <a:t> </a:t>
            </a:r>
            <a:r>
              <a:rPr lang="en-GB" sz="4267" b="1" dirty="0" err="1" smtClean="0">
                <a:solidFill>
                  <a:srgbClr val="FF0000"/>
                </a:solidFill>
              </a:rPr>
              <a:t>phẩm</a:t>
            </a:r>
            <a:r>
              <a:rPr lang="en-GB" sz="4267" b="1" dirty="0" smtClean="0">
                <a:solidFill>
                  <a:srgbClr val="FF0000"/>
                </a:solidFill>
              </a:rPr>
              <a:t>:</a:t>
            </a:r>
            <a:endParaRPr lang="en-GB" sz="4267" b="1" dirty="0">
              <a:solidFill>
                <a:srgbClr val="FF0000"/>
              </a:solidFill>
            </a:endParaRPr>
          </a:p>
        </p:txBody>
      </p:sp>
    </p:spTree>
    <p:extLst>
      <p:ext uri="{BB962C8B-B14F-4D97-AF65-F5344CB8AC3E}">
        <p14:creationId xmlns:p14="http://schemas.microsoft.com/office/powerpoint/2010/main" val="3979931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9"/>
          <p:cNvSpPr/>
          <p:nvPr/>
        </p:nvSpPr>
        <p:spPr>
          <a:xfrm>
            <a:off x="9677953" y="4572665"/>
            <a:ext cx="2736731" cy="214435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684" name="Google Shape;684;p29"/>
          <p:cNvGrpSpPr/>
          <p:nvPr/>
        </p:nvGrpSpPr>
        <p:grpSpPr>
          <a:xfrm rot="3615558">
            <a:off x="10077058" y="51552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695" name="Google Shape;695;p29"/>
          <p:cNvSpPr txBox="1">
            <a:spLocks noGrp="1"/>
          </p:cNvSpPr>
          <p:nvPr>
            <p:ph type="subTitle" idx="1"/>
          </p:nvPr>
        </p:nvSpPr>
        <p:spPr>
          <a:xfrm>
            <a:off x="1688403" y="319848"/>
            <a:ext cx="4196397" cy="998153"/>
          </a:xfrm>
          <a:prstGeom prst="rect">
            <a:avLst/>
          </a:prstGeom>
        </p:spPr>
        <p:txBody>
          <a:bodyPr spcFirstLastPara="1" vert="horz" wrap="square" lIns="121900" tIns="121900" rIns="121900" bIns="121900" rtlCol="0" anchor="t" anchorCtr="0">
            <a:noAutofit/>
          </a:bodyPr>
          <a:lstStyle/>
          <a:p>
            <a:pPr marL="0" indent="0" algn="l"/>
            <a:r>
              <a:rPr lang="en-US" sz="4800" dirty="0">
                <a:solidFill>
                  <a:schemeClr val="tx2">
                    <a:lumMod val="50000"/>
                  </a:schemeClr>
                </a:solidFill>
                <a:latin typeface="Bahnschrift SemiBold" pitchFamily="34" charset="0"/>
                <a:cs typeface="Times New Roman" panose="02020603050405020304" pitchFamily="18" charset="0"/>
              </a:rPr>
              <a:t>IV. VẬN DỤNG</a:t>
            </a:r>
          </a:p>
        </p:txBody>
      </p:sp>
      <p:sp>
        <p:nvSpPr>
          <p:cNvPr id="16" name="TextBox 1"/>
          <p:cNvSpPr txBox="1">
            <a:spLocks noChangeArrowheads="1"/>
          </p:cNvSpPr>
          <p:nvPr/>
        </p:nvSpPr>
        <p:spPr bwMode="auto">
          <a:xfrm>
            <a:off x="1482183" y="1268046"/>
            <a:ext cx="83837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GB" sz="3600" b="1" dirty="0">
                <a:solidFill>
                  <a:srgbClr val="002060"/>
                </a:solidFill>
              </a:rPr>
              <a:t>* </a:t>
            </a:r>
            <a:r>
              <a:rPr lang="en-GB" sz="3600" b="1" dirty="0" err="1" smtClean="0">
                <a:solidFill>
                  <a:srgbClr val="002060"/>
                </a:solidFill>
              </a:rPr>
              <a:t>Tìm</a:t>
            </a:r>
            <a:r>
              <a:rPr lang="en-GB" sz="3600" b="1" dirty="0" smtClean="0">
                <a:solidFill>
                  <a:srgbClr val="002060"/>
                </a:solidFill>
              </a:rPr>
              <a:t> </a:t>
            </a:r>
            <a:r>
              <a:rPr lang="en-GB" sz="3600" b="1" dirty="0" err="1" smtClean="0">
                <a:solidFill>
                  <a:srgbClr val="002060"/>
                </a:solidFill>
              </a:rPr>
              <a:t>hiểu</a:t>
            </a:r>
            <a:r>
              <a:rPr lang="en-GB" sz="3600" b="1" dirty="0" smtClean="0">
                <a:solidFill>
                  <a:srgbClr val="002060"/>
                </a:solidFill>
              </a:rPr>
              <a:t> </a:t>
            </a:r>
            <a:r>
              <a:rPr lang="en-GB" sz="3600" b="1" dirty="0" err="1" smtClean="0">
                <a:solidFill>
                  <a:srgbClr val="002060"/>
                </a:solidFill>
              </a:rPr>
              <a:t>về</a:t>
            </a:r>
            <a:r>
              <a:rPr lang="en-GB" sz="3600" b="1" dirty="0" smtClean="0">
                <a:solidFill>
                  <a:srgbClr val="002060"/>
                </a:solidFill>
              </a:rPr>
              <a:t> </a:t>
            </a:r>
            <a:r>
              <a:rPr lang="en-GB" sz="3600" b="1" dirty="0" err="1" smtClean="0">
                <a:solidFill>
                  <a:srgbClr val="002060"/>
                </a:solidFill>
              </a:rPr>
              <a:t>chất</a:t>
            </a:r>
            <a:r>
              <a:rPr lang="en-GB" sz="3600" b="1" dirty="0" smtClean="0">
                <a:solidFill>
                  <a:srgbClr val="002060"/>
                </a:solidFill>
              </a:rPr>
              <a:t> </a:t>
            </a:r>
            <a:r>
              <a:rPr lang="en-GB" sz="3600" b="1" dirty="0" err="1" smtClean="0">
                <a:solidFill>
                  <a:srgbClr val="002060"/>
                </a:solidFill>
              </a:rPr>
              <a:t>liệu</a:t>
            </a:r>
            <a:r>
              <a:rPr lang="en-GB" sz="3600" b="1" dirty="0" smtClean="0">
                <a:solidFill>
                  <a:srgbClr val="002060"/>
                </a:solidFill>
              </a:rPr>
              <a:t> </a:t>
            </a:r>
            <a:r>
              <a:rPr lang="en-GB" sz="3600" b="1" dirty="0" err="1" smtClean="0">
                <a:solidFill>
                  <a:srgbClr val="002060"/>
                </a:solidFill>
              </a:rPr>
              <a:t>hội</a:t>
            </a:r>
            <a:r>
              <a:rPr lang="en-GB" sz="3600" b="1" dirty="0" smtClean="0">
                <a:solidFill>
                  <a:srgbClr val="002060"/>
                </a:solidFill>
              </a:rPr>
              <a:t> </a:t>
            </a:r>
            <a:r>
              <a:rPr lang="en-GB" sz="3600" b="1" dirty="0" err="1" smtClean="0">
                <a:solidFill>
                  <a:srgbClr val="002060"/>
                </a:solidFill>
              </a:rPr>
              <a:t>họa</a:t>
            </a:r>
            <a:r>
              <a:rPr lang="en-GB" sz="3600" b="1" dirty="0" smtClean="0">
                <a:solidFill>
                  <a:srgbClr val="002060"/>
                </a:solidFill>
              </a:rPr>
              <a:t> </a:t>
            </a:r>
            <a:r>
              <a:rPr lang="en-GB" sz="3600" b="1" dirty="0" err="1" smtClean="0">
                <a:solidFill>
                  <a:srgbClr val="002060"/>
                </a:solidFill>
              </a:rPr>
              <a:t>và</a:t>
            </a:r>
            <a:r>
              <a:rPr lang="en-GB" sz="3600" b="1" dirty="0" smtClean="0">
                <a:solidFill>
                  <a:srgbClr val="002060"/>
                </a:solidFill>
              </a:rPr>
              <a:t> </a:t>
            </a:r>
            <a:r>
              <a:rPr lang="en-GB" sz="3600" b="1" dirty="0" err="1" smtClean="0">
                <a:solidFill>
                  <a:srgbClr val="002060"/>
                </a:solidFill>
              </a:rPr>
              <a:t>đồ</a:t>
            </a:r>
            <a:r>
              <a:rPr lang="en-GB" sz="3600" b="1" dirty="0" smtClean="0">
                <a:solidFill>
                  <a:srgbClr val="002060"/>
                </a:solidFill>
              </a:rPr>
              <a:t> </a:t>
            </a:r>
            <a:r>
              <a:rPr lang="en-GB" sz="3600" b="1" dirty="0" err="1" smtClean="0">
                <a:solidFill>
                  <a:srgbClr val="002060"/>
                </a:solidFill>
              </a:rPr>
              <a:t>họa</a:t>
            </a:r>
            <a:r>
              <a:rPr lang="en-GB" sz="3600" b="1" dirty="0" smtClean="0">
                <a:solidFill>
                  <a:srgbClr val="002060"/>
                </a:solidFill>
              </a:rPr>
              <a:t>:</a:t>
            </a:r>
            <a:endParaRPr lang="en-GB" sz="3600" b="1" dirty="0">
              <a:solidFill>
                <a:srgbClr val="002060"/>
              </a:solidFill>
            </a:endParaRPr>
          </a:p>
        </p:txBody>
      </p:sp>
      <p:sp>
        <p:nvSpPr>
          <p:cNvPr id="3" name="Rectangle 2"/>
          <p:cNvSpPr/>
          <p:nvPr/>
        </p:nvSpPr>
        <p:spPr>
          <a:xfrm>
            <a:off x="1482183" y="2254908"/>
            <a:ext cx="8195771" cy="2677656"/>
          </a:xfrm>
          <a:prstGeom prst="rect">
            <a:avLst/>
          </a:prstGeom>
        </p:spPr>
        <p:txBody>
          <a:bodyPr wrap="square">
            <a:spAutoFit/>
          </a:bodyPr>
          <a:lstStyle/>
          <a:p>
            <a:r>
              <a:rPr lang="vi-VN" sz="2400" b="1" dirty="0">
                <a:solidFill>
                  <a:srgbClr val="FF0000"/>
                </a:solidFill>
              </a:rPr>
              <a:t>Hội </a:t>
            </a:r>
            <a:r>
              <a:rPr lang="vi-VN" sz="2400" b="1" dirty="0" smtClean="0">
                <a:solidFill>
                  <a:srgbClr val="FF0000"/>
                </a:solidFill>
              </a:rPr>
              <a:t>họa</a:t>
            </a:r>
            <a:r>
              <a:rPr lang="en-US" sz="2400" b="1" dirty="0" smtClean="0">
                <a:solidFill>
                  <a:srgbClr val="FF0000"/>
                </a:solidFill>
              </a:rPr>
              <a:t>: </a:t>
            </a:r>
            <a:r>
              <a:rPr lang="vi-VN" sz="2400" dirty="0">
                <a:solidFill>
                  <a:srgbClr val="FF0000"/>
                </a:solidFill>
              </a:rPr>
              <a:t> là một ngành </a:t>
            </a:r>
            <a:r>
              <a:rPr lang="vi-VN" sz="2400" dirty="0">
                <a:solidFill>
                  <a:srgbClr val="FF0000"/>
                </a:solidFill>
                <a:hlinkClick r:id="rId3" tooltip="Nghệ thuật"/>
              </a:rPr>
              <a:t>nghệ thuật</a:t>
            </a:r>
            <a:r>
              <a:rPr lang="vi-VN" sz="2400" dirty="0">
                <a:solidFill>
                  <a:srgbClr val="FF0000"/>
                </a:solidFill>
              </a:rPr>
              <a:t> trong đó </a:t>
            </a:r>
            <a:r>
              <a:rPr lang="vi-VN" sz="2400" dirty="0">
                <a:solidFill>
                  <a:srgbClr val="FF0000"/>
                </a:solidFill>
                <a:hlinkClick r:id="rId4" tooltip="Loài người"/>
              </a:rPr>
              <a:t>con người</a:t>
            </a:r>
            <a:r>
              <a:rPr lang="vi-VN" sz="2400" dirty="0">
                <a:solidFill>
                  <a:srgbClr val="FF0000"/>
                </a:solidFill>
              </a:rPr>
              <a:t> sử dụng </a:t>
            </a:r>
            <a:r>
              <a:rPr lang="vi-VN" sz="2400" dirty="0">
                <a:solidFill>
                  <a:srgbClr val="FF0000"/>
                </a:solidFill>
                <a:hlinkClick r:id="rId5" tooltip="Màu vẽ (trang không tồn tại)"/>
              </a:rPr>
              <a:t>màu vẽ</a:t>
            </a:r>
            <a:r>
              <a:rPr lang="vi-VN" sz="2400" dirty="0">
                <a:solidFill>
                  <a:srgbClr val="FF0000"/>
                </a:solidFill>
              </a:rPr>
              <a:t> để tô lên một bề mặt như là </a:t>
            </a:r>
            <a:r>
              <a:rPr lang="vi-VN" sz="2400" dirty="0">
                <a:solidFill>
                  <a:srgbClr val="FF0000"/>
                </a:solidFill>
                <a:hlinkClick r:id="rId6" tooltip="Giấy"/>
              </a:rPr>
              <a:t>giấy</a:t>
            </a:r>
            <a:r>
              <a:rPr lang="vi-VN" sz="2400" dirty="0">
                <a:solidFill>
                  <a:srgbClr val="FF0000"/>
                </a:solidFill>
              </a:rPr>
              <a:t>, hoặc </a:t>
            </a:r>
            <a:r>
              <a:rPr lang="vi-VN" sz="2400" dirty="0">
                <a:solidFill>
                  <a:srgbClr val="FF0000"/>
                </a:solidFill>
                <a:hlinkClick r:id="rId7" tooltip="Vải"/>
              </a:rPr>
              <a:t>vải</a:t>
            </a:r>
            <a:r>
              <a:rPr lang="vi-VN" sz="2400" dirty="0">
                <a:solidFill>
                  <a:srgbClr val="FF0000"/>
                </a:solidFill>
              </a:rPr>
              <a:t>,... để thể hiện các ý tưởng nghệ thuật. Thông thường, công việc này do </a:t>
            </a:r>
            <a:r>
              <a:rPr lang="vi-VN" sz="2400" dirty="0">
                <a:solidFill>
                  <a:srgbClr val="FF0000"/>
                </a:solidFill>
                <a:hlinkClick r:id="rId8" tooltip="Họa sĩ"/>
              </a:rPr>
              <a:t>họa sĩ</a:t>
            </a:r>
            <a:r>
              <a:rPr lang="vi-VN" sz="2400" dirty="0">
                <a:solidFill>
                  <a:srgbClr val="FF0000"/>
                </a:solidFill>
              </a:rPr>
              <a:t> thực hiện. (Họa sĩ là từ dùng để chỉ những người coi hội họa là nghề nghiệp của mình). Kết quả của công việc đó là các </a:t>
            </a:r>
            <a:r>
              <a:rPr lang="vi-VN" sz="2400" dirty="0">
                <a:solidFill>
                  <a:srgbClr val="FF0000"/>
                </a:solidFill>
                <a:hlinkClick r:id="rId9" tooltip="Tác phẩm hội họa (trang không tồn tại)"/>
              </a:rPr>
              <a:t>tác phẩm hội họa</a:t>
            </a:r>
            <a:r>
              <a:rPr lang="vi-VN" sz="2400" dirty="0">
                <a:solidFill>
                  <a:srgbClr val="FF0000"/>
                </a:solidFill>
              </a:rPr>
              <a:t> hay còn gọi là các </a:t>
            </a:r>
            <a:r>
              <a:rPr lang="vi-VN" sz="2400" dirty="0">
                <a:solidFill>
                  <a:srgbClr val="FF0000"/>
                </a:solidFill>
                <a:hlinkClick r:id="rId10" tooltip="Tranh vẽ"/>
              </a:rPr>
              <a:t>tranh vẽ</a:t>
            </a:r>
            <a:r>
              <a:rPr lang="vi-VN" sz="2400" dirty="0">
                <a:solidFill>
                  <a:srgbClr val="FF0000"/>
                </a:solidFill>
              </a:rPr>
              <a:t>. </a:t>
            </a:r>
            <a:endParaRPr lang="en-US" sz="2400" dirty="0">
              <a:solidFill>
                <a:srgbClr val="FF0000"/>
              </a:solidFill>
            </a:endParaRPr>
          </a:p>
        </p:txBody>
      </p:sp>
    </p:spTree>
    <p:extLst>
      <p:ext uri="{BB962C8B-B14F-4D97-AF65-F5344CB8AC3E}">
        <p14:creationId xmlns:p14="http://schemas.microsoft.com/office/powerpoint/2010/main" val="15702488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hội</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ội Họa Là Gì? Những Thông Tin Cần Biết Về Hội Họa - 1hot.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1640"/>
            <a:ext cx="5917473" cy="603429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rào lưu hội họa ấn tượng là gì? - designs.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480" y="601641"/>
            <a:ext cx="5943599" cy="6034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745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0" y="-61554"/>
            <a:ext cx="635843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hội</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descr="Bạn biết gì về hội họa? – Multimedia wiki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53707"/>
            <a:ext cx="5172890" cy="55948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multimediawikiblog.files.wordpress.com/2015/12/duong-net-trong-hoi-ho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009" y="753707"/>
            <a:ext cx="6266997" cy="55948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multimediawikiblog.files.wordpress.com/2015/12/hoi-hoa-la-g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008" y="753707"/>
            <a:ext cx="6266997" cy="5594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271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4"/>
                                        </p:tgtEl>
                                        <p:attrNameLst>
                                          <p:attrName>style.visibility</p:attrName>
                                        </p:attrNameLst>
                                      </p:cBhvr>
                                      <p:to>
                                        <p:strVal val="visible"/>
                                      </p:to>
                                    </p:set>
                                    <p:animEffect transition="in" filter="circle(in)">
                                      <p:cBhvr>
                                        <p:cTn id="19"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hội</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4" name="Picture 2" descr="Tranh sơn dầu là gì? - designs.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383" y="601640"/>
            <a:ext cx="5486399" cy="61387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ức mạnh vô song của sơn dầu trong hội họa thời Phục hưng nước 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425" y="16865"/>
            <a:ext cx="6061166" cy="348615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op 11 họa sĩ nổi tiếng nhất Việt Nam - Toplist.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9425" y="3503016"/>
            <a:ext cx="6061166" cy="3237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3084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9"/>
          <p:cNvSpPr/>
          <p:nvPr/>
        </p:nvSpPr>
        <p:spPr>
          <a:xfrm>
            <a:off x="9677953" y="4572665"/>
            <a:ext cx="2736731" cy="214435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684" name="Google Shape;684;p29"/>
          <p:cNvGrpSpPr/>
          <p:nvPr/>
        </p:nvGrpSpPr>
        <p:grpSpPr>
          <a:xfrm rot="3615558">
            <a:off x="10077058" y="51552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695" name="Google Shape;695;p29"/>
          <p:cNvSpPr txBox="1">
            <a:spLocks noGrp="1"/>
          </p:cNvSpPr>
          <p:nvPr>
            <p:ph type="subTitle" idx="1"/>
          </p:nvPr>
        </p:nvSpPr>
        <p:spPr>
          <a:xfrm>
            <a:off x="1688403" y="319848"/>
            <a:ext cx="4196397" cy="998153"/>
          </a:xfrm>
          <a:prstGeom prst="rect">
            <a:avLst/>
          </a:prstGeom>
        </p:spPr>
        <p:txBody>
          <a:bodyPr spcFirstLastPara="1" vert="horz" wrap="square" lIns="121900" tIns="121900" rIns="121900" bIns="121900" rtlCol="0" anchor="t" anchorCtr="0">
            <a:noAutofit/>
          </a:bodyPr>
          <a:lstStyle/>
          <a:p>
            <a:pPr marL="0" indent="0" algn="l"/>
            <a:r>
              <a:rPr lang="en-US" sz="4800" dirty="0">
                <a:solidFill>
                  <a:schemeClr val="tx2">
                    <a:lumMod val="50000"/>
                  </a:schemeClr>
                </a:solidFill>
                <a:latin typeface="Bahnschrift SemiBold" pitchFamily="34" charset="0"/>
                <a:cs typeface="Times New Roman" panose="02020603050405020304" pitchFamily="18" charset="0"/>
              </a:rPr>
              <a:t>IV. VẬN DỤNG</a:t>
            </a:r>
          </a:p>
        </p:txBody>
      </p:sp>
      <p:sp>
        <p:nvSpPr>
          <p:cNvPr id="16" name="TextBox 1"/>
          <p:cNvSpPr txBox="1">
            <a:spLocks noChangeArrowheads="1"/>
          </p:cNvSpPr>
          <p:nvPr/>
        </p:nvSpPr>
        <p:spPr bwMode="auto">
          <a:xfrm>
            <a:off x="1482183" y="1268046"/>
            <a:ext cx="83837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GB" sz="3600" b="1" dirty="0">
                <a:solidFill>
                  <a:srgbClr val="002060"/>
                </a:solidFill>
              </a:rPr>
              <a:t>* </a:t>
            </a:r>
            <a:r>
              <a:rPr lang="en-GB" sz="3600" b="1" dirty="0" err="1" smtClean="0">
                <a:solidFill>
                  <a:srgbClr val="002060"/>
                </a:solidFill>
              </a:rPr>
              <a:t>Tìm</a:t>
            </a:r>
            <a:r>
              <a:rPr lang="en-GB" sz="3600" b="1" dirty="0" smtClean="0">
                <a:solidFill>
                  <a:srgbClr val="002060"/>
                </a:solidFill>
              </a:rPr>
              <a:t> </a:t>
            </a:r>
            <a:r>
              <a:rPr lang="en-GB" sz="3600" b="1" dirty="0" err="1" smtClean="0">
                <a:solidFill>
                  <a:srgbClr val="002060"/>
                </a:solidFill>
              </a:rPr>
              <a:t>hiểu</a:t>
            </a:r>
            <a:r>
              <a:rPr lang="en-GB" sz="3600" b="1" dirty="0" smtClean="0">
                <a:solidFill>
                  <a:srgbClr val="002060"/>
                </a:solidFill>
              </a:rPr>
              <a:t> </a:t>
            </a:r>
            <a:r>
              <a:rPr lang="en-GB" sz="3600" b="1" dirty="0" err="1" smtClean="0">
                <a:solidFill>
                  <a:srgbClr val="002060"/>
                </a:solidFill>
              </a:rPr>
              <a:t>về</a:t>
            </a:r>
            <a:r>
              <a:rPr lang="en-GB" sz="3600" b="1" dirty="0" smtClean="0">
                <a:solidFill>
                  <a:srgbClr val="002060"/>
                </a:solidFill>
              </a:rPr>
              <a:t> </a:t>
            </a:r>
            <a:r>
              <a:rPr lang="en-GB" sz="3600" b="1" dirty="0" err="1" smtClean="0">
                <a:solidFill>
                  <a:srgbClr val="002060"/>
                </a:solidFill>
              </a:rPr>
              <a:t>chất</a:t>
            </a:r>
            <a:r>
              <a:rPr lang="en-GB" sz="3600" b="1" dirty="0" smtClean="0">
                <a:solidFill>
                  <a:srgbClr val="002060"/>
                </a:solidFill>
              </a:rPr>
              <a:t> </a:t>
            </a:r>
            <a:r>
              <a:rPr lang="en-GB" sz="3600" b="1" dirty="0" err="1" smtClean="0">
                <a:solidFill>
                  <a:srgbClr val="002060"/>
                </a:solidFill>
              </a:rPr>
              <a:t>liệu</a:t>
            </a:r>
            <a:r>
              <a:rPr lang="en-GB" sz="3600" b="1" dirty="0" smtClean="0">
                <a:solidFill>
                  <a:srgbClr val="002060"/>
                </a:solidFill>
              </a:rPr>
              <a:t> </a:t>
            </a:r>
            <a:r>
              <a:rPr lang="en-GB" sz="3600" b="1" dirty="0" err="1" smtClean="0">
                <a:solidFill>
                  <a:srgbClr val="002060"/>
                </a:solidFill>
              </a:rPr>
              <a:t>hội</a:t>
            </a:r>
            <a:r>
              <a:rPr lang="en-GB" sz="3600" b="1" dirty="0" smtClean="0">
                <a:solidFill>
                  <a:srgbClr val="002060"/>
                </a:solidFill>
              </a:rPr>
              <a:t> </a:t>
            </a:r>
            <a:r>
              <a:rPr lang="en-GB" sz="3600" b="1" dirty="0" err="1" smtClean="0">
                <a:solidFill>
                  <a:srgbClr val="002060"/>
                </a:solidFill>
              </a:rPr>
              <a:t>họa</a:t>
            </a:r>
            <a:r>
              <a:rPr lang="en-GB" sz="3600" b="1" dirty="0" smtClean="0">
                <a:solidFill>
                  <a:srgbClr val="002060"/>
                </a:solidFill>
              </a:rPr>
              <a:t> </a:t>
            </a:r>
            <a:r>
              <a:rPr lang="en-GB" sz="3600" b="1" dirty="0" err="1" smtClean="0">
                <a:solidFill>
                  <a:srgbClr val="002060"/>
                </a:solidFill>
              </a:rPr>
              <a:t>và</a:t>
            </a:r>
            <a:r>
              <a:rPr lang="en-GB" sz="3600" b="1" dirty="0" smtClean="0">
                <a:solidFill>
                  <a:srgbClr val="002060"/>
                </a:solidFill>
              </a:rPr>
              <a:t> </a:t>
            </a:r>
            <a:r>
              <a:rPr lang="en-GB" sz="3600" b="1" dirty="0" err="1" smtClean="0">
                <a:solidFill>
                  <a:srgbClr val="002060"/>
                </a:solidFill>
              </a:rPr>
              <a:t>đồ</a:t>
            </a:r>
            <a:r>
              <a:rPr lang="en-GB" sz="3600" b="1" dirty="0" smtClean="0">
                <a:solidFill>
                  <a:srgbClr val="002060"/>
                </a:solidFill>
              </a:rPr>
              <a:t> </a:t>
            </a:r>
            <a:r>
              <a:rPr lang="en-GB" sz="3600" b="1" dirty="0" err="1" smtClean="0">
                <a:solidFill>
                  <a:srgbClr val="002060"/>
                </a:solidFill>
              </a:rPr>
              <a:t>họa</a:t>
            </a:r>
            <a:r>
              <a:rPr lang="en-GB" sz="3600" b="1" dirty="0" smtClean="0">
                <a:solidFill>
                  <a:srgbClr val="002060"/>
                </a:solidFill>
              </a:rPr>
              <a:t>:</a:t>
            </a:r>
            <a:endParaRPr lang="en-GB" sz="3600" b="1" dirty="0">
              <a:solidFill>
                <a:srgbClr val="002060"/>
              </a:solidFill>
            </a:endParaRPr>
          </a:p>
        </p:txBody>
      </p:sp>
      <p:sp>
        <p:nvSpPr>
          <p:cNvPr id="2" name="Rectangle 1"/>
          <p:cNvSpPr/>
          <p:nvPr/>
        </p:nvSpPr>
        <p:spPr>
          <a:xfrm>
            <a:off x="1274041" y="1914377"/>
            <a:ext cx="8912299" cy="3416320"/>
          </a:xfrm>
          <a:prstGeom prst="rect">
            <a:avLst/>
          </a:prstGeom>
        </p:spPr>
        <p:txBody>
          <a:bodyPr wrap="square">
            <a:spAutoFit/>
          </a:bodyPr>
          <a:lstStyle/>
          <a:p>
            <a:pPr algn="just"/>
            <a:r>
              <a:rPr lang="en-US" sz="2400" dirty="0">
                <a:solidFill>
                  <a:srgbClr val="000000"/>
                </a:solidFill>
                <a:latin typeface="arial" panose="020B0604020202020204" pitchFamily="34" charset="0"/>
              </a:rPr>
              <a:t>Đ</a:t>
            </a:r>
            <a:r>
              <a:rPr lang="vi-VN" sz="2400" dirty="0" smtClean="0">
                <a:solidFill>
                  <a:srgbClr val="000000"/>
                </a:solidFill>
                <a:latin typeface="arial" panose="020B0604020202020204" pitchFamily="34" charset="0"/>
              </a:rPr>
              <a:t>ồ </a:t>
            </a:r>
            <a:r>
              <a:rPr lang="vi-VN" sz="2400" dirty="0">
                <a:solidFill>
                  <a:srgbClr val="000000"/>
                </a:solidFill>
                <a:latin typeface="arial" panose="020B0604020202020204" pitchFamily="34" charset="0"/>
              </a:rPr>
              <a:t>họa được định nghĩa là các hình ảnh hoặc các thiết kế trực quan trên một số bề mặt ví dụ như giấy, tường, đá, các tấm poster hoặc các mặt báo. Trong thời buổi hiện đại ngày nay chúng ta có thể bắt gặp các “đồ họa” ngay trên các thiết kế sản xuất, trong các thiết kế chữ cũng như trong các phần mềm giải trí và làm việc. Hình ảnh hiện nay được sáng tạo chủ yếu trên máy vi tính nên được gọi là đồ họa máy tính.</a:t>
            </a:r>
          </a:p>
          <a:p>
            <a:pPr algn="just"/>
            <a:r>
              <a:rPr lang="vi-VN" sz="2400" dirty="0">
                <a:solidFill>
                  <a:srgbClr val="000000"/>
                </a:solidFill>
                <a:latin typeface="arial" panose="020B0604020202020204" pitchFamily="34" charset="0"/>
              </a:rPr>
              <a:t>Một số ví dụ về đồ họa dễ thây như: hình ảnh, tranh vẽ, các bộ phim, tác phẩm điêu khắc, các hình 3D….</a:t>
            </a:r>
            <a:endParaRPr lang="vi-VN" sz="24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5466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đồ</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4" name="Picture 2" descr="Thiết kế Đồ Họa] 8 Lĩnh vực chính trong Thiết kế Đồ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98" y="601640"/>
            <a:ext cx="11482250" cy="619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72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đồ</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170" name="Picture 2" descr="10 Phong cách thiết kế đồ họa được SĂN ĐÓN nhất năm 20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331" y="601640"/>
            <a:ext cx="7772401" cy="61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6252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đồ</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Tìm hiểu về truyền thống tranh khắc gỗ Việt Nam - Nghề Gỗ"/>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5" y="601639"/>
            <a:ext cx="5683522" cy="608654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ANH KHẮC GỖ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727" y="487544"/>
            <a:ext cx="6222274" cy="6096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8178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đồ</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Tranh khắc gỗ là gì? - designs.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971973"/>
            <a:ext cx="5863371" cy="5533329"/>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Tranh khắc gỗ Việt Nam, từ truyền thống đến hiện đạ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Khơi dậy thú chơi tranh Tết dân gian - Hànộim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802" y="160337"/>
            <a:ext cx="5734594" cy="3392760"/>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Đồ án Tranh khắc: những tác phẩm nghệ thuật khó quên của sinh viên Thiết kế  Đồ họa - DH Văn La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9813" y="3696569"/>
            <a:ext cx="5646583" cy="3161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37938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94" name="Google Shape;694;p29"/>
          <p:cNvSpPr txBox="1">
            <a:spLocks noGrp="1"/>
          </p:cNvSpPr>
          <p:nvPr>
            <p:ph type="title"/>
          </p:nvPr>
        </p:nvSpPr>
        <p:spPr>
          <a:xfrm>
            <a:off x="718458" y="2080636"/>
            <a:ext cx="10108872" cy="1631200"/>
          </a:xfrm>
          <a:prstGeom prst="rect">
            <a:avLst/>
          </a:prstGeom>
        </p:spPr>
        <p:txBody>
          <a:bodyPr spcFirstLastPara="1" vert="horz" wrap="square" lIns="121900" tIns="121900" rIns="121900" bIns="121900" rtlCol="0" anchor="t" anchorCtr="0">
            <a:noAutofit/>
          </a:bodyPr>
          <a:lstStyle/>
          <a:p>
            <a:pPr lvl="0"/>
            <a:r>
              <a:rPr lang="en-US" sz="4400" dirty="0">
                <a:solidFill>
                  <a:schemeClr val="tx2">
                    <a:lumMod val="75000"/>
                  </a:schemeClr>
                </a:solidFill>
              </a:rPr>
              <a:t>I. QUAN SÁT VÀ NHẬN THỨC</a:t>
            </a:r>
            <a:endParaRPr sz="4400" dirty="0">
              <a:solidFill>
                <a:schemeClr val="tx2">
                  <a:lumMod val="75000"/>
                </a:schemeClr>
              </a:solidFill>
            </a:endParaRPr>
          </a:p>
        </p:txBody>
      </p:sp>
      <p:grpSp>
        <p:nvGrpSpPr>
          <p:cNvPr id="15" name="Google Shape;684;p29"/>
          <p:cNvGrpSpPr/>
          <p:nvPr/>
        </p:nvGrpSpPr>
        <p:grpSpPr>
          <a:xfrm rot="8853947" flipV="1">
            <a:off x="7339265" y="4837527"/>
            <a:ext cx="1686239" cy="1722384"/>
            <a:chOff x="5161625" y="732525"/>
            <a:chExt cx="456050" cy="288425"/>
          </a:xfrm>
        </p:grpSpPr>
        <p:sp>
          <p:nvSpPr>
            <p:cNvPr id="16"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7"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8"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9"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0"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1"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2"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3"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4"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Tree>
    <p:extLst>
      <p:ext uri="{BB962C8B-B14F-4D97-AF65-F5344CB8AC3E}">
        <p14:creationId xmlns:p14="http://schemas.microsoft.com/office/powerpoint/2010/main" val="4187937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94"/>
                                        </p:tgtEl>
                                        <p:attrNameLst>
                                          <p:attrName>style.visibility</p:attrName>
                                        </p:attrNameLst>
                                      </p:cBhvr>
                                      <p:to>
                                        <p:strVal val="visible"/>
                                      </p:to>
                                    </p:set>
                                    <p:animEffect transition="in" filter="circle(in)">
                                      <p:cBhvr>
                                        <p:cTn id="7" dur="2000"/>
                                        <p:tgtEl>
                                          <p:spTgt spid="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0"/>
          <p:cNvSpPr txBox="1">
            <a:spLocks noChangeArrowheads="1"/>
          </p:cNvSpPr>
          <p:nvPr/>
        </p:nvSpPr>
        <p:spPr bwMode="auto">
          <a:xfrm>
            <a:off x="460375" y="16865"/>
            <a:ext cx="671113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dirty="0">
                <a:solidFill>
                  <a:srgbClr val="FF0000"/>
                </a:solidFill>
                <a:cs typeface="Calibri" pitchFamily="34" charset="0"/>
              </a:rPr>
              <a:t>* </a:t>
            </a:r>
            <a:r>
              <a:rPr lang="en-US" sz="3200" b="1" dirty="0" err="1">
                <a:solidFill>
                  <a:srgbClr val="FF0000"/>
                </a:solidFill>
                <a:cs typeface="Calibri" pitchFamily="34" charset="0"/>
              </a:rPr>
              <a:t>Tìm</a:t>
            </a:r>
            <a:r>
              <a:rPr lang="en-US" sz="3200" b="1" dirty="0">
                <a:solidFill>
                  <a:srgbClr val="FF0000"/>
                </a:solidFill>
                <a:cs typeface="Calibri" pitchFamily="34" charset="0"/>
              </a:rPr>
              <a:t> </a:t>
            </a:r>
            <a:r>
              <a:rPr lang="en-US" sz="3200" b="1" dirty="0" err="1">
                <a:solidFill>
                  <a:srgbClr val="FF0000"/>
                </a:solidFill>
                <a:cs typeface="Calibri" pitchFamily="34" charset="0"/>
              </a:rPr>
              <a:t>hiểu</a:t>
            </a:r>
            <a:r>
              <a:rPr lang="en-US" sz="3200" b="1" dirty="0">
                <a:solidFill>
                  <a:srgbClr val="FF0000"/>
                </a:solidFill>
                <a:cs typeface="Calibri" pitchFamily="34" charset="0"/>
              </a:rPr>
              <a:t> </a:t>
            </a:r>
            <a:r>
              <a:rPr lang="en-US" sz="3200" b="1" dirty="0" err="1">
                <a:solidFill>
                  <a:srgbClr val="FF0000"/>
                </a:solidFill>
                <a:cs typeface="Calibri" pitchFamily="34" charset="0"/>
              </a:rPr>
              <a:t>nghệ</a:t>
            </a:r>
            <a:r>
              <a:rPr lang="en-US" sz="3200" b="1" dirty="0">
                <a:solidFill>
                  <a:srgbClr val="FF0000"/>
                </a:solidFill>
                <a:cs typeface="Calibri" pitchFamily="34" charset="0"/>
              </a:rPr>
              <a:t> </a:t>
            </a:r>
            <a:r>
              <a:rPr lang="en-US" sz="3200" b="1" dirty="0" err="1">
                <a:solidFill>
                  <a:srgbClr val="FF0000"/>
                </a:solidFill>
                <a:cs typeface="Calibri" pitchFamily="34" charset="0"/>
              </a:rPr>
              <a:t>thuật</a:t>
            </a:r>
            <a:r>
              <a:rPr lang="en-US" sz="3200" b="1" dirty="0">
                <a:solidFill>
                  <a:srgbClr val="FF0000"/>
                </a:solidFill>
                <a:cs typeface="Calibri" pitchFamily="34" charset="0"/>
              </a:rPr>
              <a:t> </a:t>
            </a:r>
            <a:r>
              <a:rPr lang="en-US" sz="3200" b="1" dirty="0" err="1" smtClean="0">
                <a:solidFill>
                  <a:srgbClr val="FF0000"/>
                </a:solidFill>
                <a:cs typeface="Calibri" pitchFamily="34" charset="0"/>
              </a:rPr>
              <a:t>đồ</a:t>
            </a:r>
            <a:r>
              <a:rPr lang="en-US" sz="3200" b="1" dirty="0" smtClean="0">
                <a:solidFill>
                  <a:srgbClr val="FF0000"/>
                </a:solidFill>
                <a:cs typeface="Calibri" pitchFamily="34" charset="0"/>
              </a:rPr>
              <a:t> </a:t>
            </a:r>
            <a:r>
              <a:rPr lang="en-US" sz="3200" b="1" dirty="0" err="1" smtClean="0">
                <a:solidFill>
                  <a:srgbClr val="FF0000"/>
                </a:solidFill>
                <a:cs typeface="Calibri" pitchFamily="34" charset="0"/>
              </a:rPr>
              <a:t>họa</a:t>
            </a:r>
            <a:r>
              <a:rPr lang="en-US" sz="3200" b="1" dirty="0" smtClean="0">
                <a:solidFill>
                  <a:srgbClr val="FF0000"/>
                </a:solidFill>
                <a:cs typeface="Calibri" pitchFamily="34" charset="0"/>
              </a:rPr>
              <a:t>:</a:t>
            </a:r>
            <a:endParaRPr lang="vi-VN" sz="3200" b="1" dirty="0">
              <a:solidFill>
                <a:srgbClr val="FF0000"/>
              </a:solidFill>
              <a:cs typeface="Times New Roman" pitchFamily="18" charset="0"/>
            </a:endParaRPr>
          </a:p>
        </p:txBody>
      </p:sp>
      <p:sp>
        <p:nvSpPr>
          <p:cNvPr id="14340" name="Rectangle 3"/>
          <p:cNvSpPr>
            <a:spLocks noChangeArrowheads="1"/>
          </p:cNvSpPr>
          <p:nvPr/>
        </p:nvSpPr>
        <p:spPr bwMode="auto">
          <a:xfrm>
            <a:off x="1" y="-230831"/>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sz="2400"/>
          </a:p>
        </p:txBody>
      </p:sp>
      <p:sp>
        <p:nvSpPr>
          <p:cNvPr id="2" name="AutoShape 2" descr="Hội Họa Là Gì? Những Thông Tin Cần Biết Về Hội Họa - 1hot.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descr="Tạo sản phẩm từ vật liệu đã qua sử dụng - trang 61 - SGK Mĩ thuật 6 - Chân  trời sáng tạo | Mĩ thuật lớp 6 -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32" y="762967"/>
            <a:ext cx="5435327" cy="565089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35+ Cách tái chế chai nhựa thành đồ chơi, đồ dùng học tập, chậu hoa. |  Clean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115392"/>
            <a:ext cx="5464484" cy="45669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ẹo hay] 42 cách tái chế chai nhựa thành đồ dùng trong nhà cực kỳ hữu í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970" y="762967"/>
            <a:ext cx="6152607" cy="565089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7+ cách tái chế chai nhựa thành đồ dùng gia đình hữu í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6146" y="762966"/>
            <a:ext cx="6149431" cy="5650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01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Effect transition="in" filter="barn(inVertical)">
                                      <p:cBhvr>
                                        <p:cTn id="14" dur="500"/>
                                        <p:tgtEl>
                                          <p:spTgt spid="410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animEffect transition="in" filter="circle(in)">
                                      <p:cBhvr>
                                        <p:cTn id="19" dur="2000"/>
                                        <p:tgtEl>
                                          <p:spTgt spid="410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104"/>
                                        </p:tgtEl>
                                        <p:attrNameLst>
                                          <p:attrName>style.visibility</p:attrName>
                                        </p:attrNameLst>
                                      </p:cBhvr>
                                      <p:to>
                                        <p:strVal val="visible"/>
                                      </p:to>
                                    </p:set>
                                    <p:animEffect transition="in" filter="fade">
                                      <p:cBhvr>
                                        <p:cTn id="24" dur="1000"/>
                                        <p:tgtEl>
                                          <p:spTgt spid="4104"/>
                                        </p:tgtEl>
                                      </p:cBhvr>
                                    </p:animEffect>
                                    <p:anim calcmode="lin" valueType="num">
                                      <p:cBhvr>
                                        <p:cTn id="25" dur="1000" fill="hold"/>
                                        <p:tgtEl>
                                          <p:spTgt spid="4104"/>
                                        </p:tgtEl>
                                        <p:attrNameLst>
                                          <p:attrName>ppt_x</p:attrName>
                                        </p:attrNameLst>
                                      </p:cBhvr>
                                      <p:tavLst>
                                        <p:tav tm="0">
                                          <p:val>
                                            <p:strVal val="#ppt_x"/>
                                          </p:val>
                                        </p:tav>
                                        <p:tav tm="100000">
                                          <p:val>
                                            <p:strVal val="#ppt_x"/>
                                          </p:val>
                                        </p:tav>
                                      </p:tavLst>
                                    </p:anim>
                                    <p:anim calcmode="lin" valueType="num">
                                      <p:cBhvr>
                                        <p:cTn id="26"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29"/>
          <p:cNvSpPr/>
          <p:nvPr/>
        </p:nvSpPr>
        <p:spPr>
          <a:xfrm>
            <a:off x="9677953" y="4572665"/>
            <a:ext cx="2736731" cy="2144356"/>
          </a:xfrm>
          <a:custGeom>
            <a:avLst/>
            <a:gdLst/>
            <a:ahLst/>
            <a:cxnLst/>
            <a:rect l="l" t="t" r="r" b="b"/>
            <a:pathLst>
              <a:path w="35666" h="26417" extrusionOk="0">
                <a:moveTo>
                  <a:pt x="18127" y="1"/>
                </a:moveTo>
                <a:cubicBezTo>
                  <a:pt x="13755" y="1"/>
                  <a:pt x="9223" y="876"/>
                  <a:pt x="8202" y="2046"/>
                </a:cubicBezTo>
                <a:cubicBezTo>
                  <a:pt x="1" y="3884"/>
                  <a:pt x="322" y="14800"/>
                  <a:pt x="2482" y="20812"/>
                </a:cubicBezTo>
                <a:cubicBezTo>
                  <a:pt x="4022" y="25111"/>
                  <a:pt x="9417" y="26416"/>
                  <a:pt x="14120" y="26416"/>
                </a:cubicBezTo>
                <a:cubicBezTo>
                  <a:pt x="15835" y="26416"/>
                  <a:pt x="17457" y="26243"/>
                  <a:pt x="18767" y="25977"/>
                </a:cubicBezTo>
                <a:cubicBezTo>
                  <a:pt x="28427" y="23993"/>
                  <a:pt x="35665" y="5344"/>
                  <a:pt x="24779" y="966"/>
                </a:cubicBezTo>
                <a:cubicBezTo>
                  <a:pt x="23070" y="287"/>
                  <a:pt x="20625" y="1"/>
                  <a:pt x="18127"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nvGrpSpPr>
          <p:cNvPr id="684" name="Google Shape;684;p29"/>
          <p:cNvGrpSpPr/>
          <p:nvPr/>
        </p:nvGrpSpPr>
        <p:grpSpPr>
          <a:xfrm rot="3615558">
            <a:off x="10077058" y="51552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16" name="TextBox 1"/>
          <p:cNvSpPr txBox="1">
            <a:spLocks noChangeArrowheads="1"/>
          </p:cNvSpPr>
          <p:nvPr/>
        </p:nvSpPr>
        <p:spPr bwMode="auto">
          <a:xfrm>
            <a:off x="1662058" y="36905"/>
            <a:ext cx="83837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GB" sz="3600" b="1" dirty="0">
                <a:solidFill>
                  <a:srgbClr val="002060"/>
                </a:solidFill>
              </a:rPr>
              <a:t>* </a:t>
            </a:r>
            <a:r>
              <a:rPr lang="en-GB" sz="3600" b="1" dirty="0" err="1" smtClean="0">
                <a:solidFill>
                  <a:srgbClr val="002060"/>
                </a:solidFill>
              </a:rPr>
              <a:t>Tìm</a:t>
            </a:r>
            <a:r>
              <a:rPr lang="en-GB" sz="3600" b="1" dirty="0" smtClean="0">
                <a:solidFill>
                  <a:srgbClr val="002060"/>
                </a:solidFill>
              </a:rPr>
              <a:t> </a:t>
            </a:r>
            <a:r>
              <a:rPr lang="en-GB" sz="3600" b="1" dirty="0" err="1" smtClean="0">
                <a:solidFill>
                  <a:srgbClr val="002060"/>
                </a:solidFill>
              </a:rPr>
              <a:t>hiểu</a:t>
            </a:r>
            <a:r>
              <a:rPr lang="en-GB" sz="3600" b="1" dirty="0" smtClean="0">
                <a:solidFill>
                  <a:srgbClr val="002060"/>
                </a:solidFill>
              </a:rPr>
              <a:t> </a:t>
            </a:r>
            <a:r>
              <a:rPr lang="en-GB" sz="3600" b="1" dirty="0" err="1" smtClean="0">
                <a:solidFill>
                  <a:srgbClr val="002060"/>
                </a:solidFill>
              </a:rPr>
              <a:t>về</a:t>
            </a:r>
            <a:r>
              <a:rPr lang="en-GB" sz="3600" b="1" dirty="0" smtClean="0">
                <a:solidFill>
                  <a:srgbClr val="002060"/>
                </a:solidFill>
              </a:rPr>
              <a:t> </a:t>
            </a:r>
            <a:r>
              <a:rPr lang="en-GB" sz="3600" b="1" dirty="0" err="1" smtClean="0">
                <a:solidFill>
                  <a:srgbClr val="002060"/>
                </a:solidFill>
              </a:rPr>
              <a:t>chất</a:t>
            </a:r>
            <a:r>
              <a:rPr lang="en-GB" sz="3600" b="1" dirty="0" smtClean="0">
                <a:solidFill>
                  <a:srgbClr val="002060"/>
                </a:solidFill>
              </a:rPr>
              <a:t> </a:t>
            </a:r>
            <a:r>
              <a:rPr lang="en-GB" sz="3600" b="1" dirty="0" err="1" smtClean="0">
                <a:solidFill>
                  <a:srgbClr val="002060"/>
                </a:solidFill>
              </a:rPr>
              <a:t>liệu</a:t>
            </a:r>
            <a:r>
              <a:rPr lang="en-GB" sz="3600" b="1" dirty="0" smtClean="0">
                <a:solidFill>
                  <a:srgbClr val="002060"/>
                </a:solidFill>
              </a:rPr>
              <a:t> </a:t>
            </a:r>
            <a:r>
              <a:rPr lang="en-GB" sz="3600" b="1" dirty="0" err="1" smtClean="0">
                <a:solidFill>
                  <a:srgbClr val="002060"/>
                </a:solidFill>
              </a:rPr>
              <a:t>hội</a:t>
            </a:r>
            <a:r>
              <a:rPr lang="en-GB" sz="3600" b="1" dirty="0" smtClean="0">
                <a:solidFill>
                  <a:srgbClr val="002060"/>
                </a:solidFill>
              </a:rPr>
              <a:t> </a:t>
            </a:r>
            <a:r>
              <a:rPr lang="en-GB" sz="3600" b="1" dirty="0" err="1" smtClean="0">
                <a:solidFill>
                  <a:srgbClr val="002060"/>
                </a:solidFill>
              </a:rPr>
              <a:t>họa</a:t>
            </a:r>
            <a:r>
              <a:rPr lang="en-GB" sz="3600" b="1" dirty="0" smtClean="0">
                <a:solidFill>
                  <a:srgbClr val="002060"/>
                </a:solidFill>
              </a:rPr>
              <a:t> </a:t>
            </a:r>
            <a:r>
              <a:rPr lang="en-GB" sz="3600" b="1" dirty="0" err="1" smtClean="0">
                <a:solidFill>
                  <a:srgbClr val="002060"/>
                </a:solidFill>
              </a:rPr>
              <a:t>và</a:t>
            </a:r>
            <a:r>
              <a:rPr lang="en-GB" sz="3600" b="1" dirty="0" smtClean="0">
                <a:solidFill>
                  <a:srgbClr val="002060"/>
                </a:solidFill>
              </a:rPr>
              <a:t> </a:t>
            </a:r>
            <a:r>
              <a:rPr lang="en-GB" sz="3600" b="1" dirty="0" err="1" smtClean="0">
                <a:solidFill>
                  <a:srgbClr val="002060"/>
                </a:solidFill>
              </a:rPr>
              <a:t>đồ</a:t>
            </a:r>
            <a:r>
              <a:rPr lang="en-GB" sz="3600" b="1" dirty="0" smtClean="0">
                <a:solidFill>
                  <a:srgbClr val="002060"/>
                </a:solidFill>
              </a:rPr>
              <a:t> </a:t>
            </a:r>
            <a:r>
              <a:rPr lang="en-GB" sz="3600" b="1" dirty="0" err="1" smtClean="0">
                <a:solidFill>
                  <a:srgbClr val="002060"/>
                </a:solidFill>
              </a:rPr>
              <a:t>họa</a:t>
            </a:r>
            <a:r>
              <a:rPr lang="en-GB" sz="3600" b="1" dirty="0" smtClean="0">
                <a:solidFill>
                  <a:srgbClr val="002060"/>
                </a:solidFill>
              </a:rPr>
              <a:t>:</a:t>
            </a:r>
            <a:endParaRPr lang="en-GB" sz="3600" b="1" dirty="0">
              <a:solidFill>
                <a:srgbClr val="002060"/>
              </a:solidFill>
            </a:endParaRPr>
          </a:p>
        </p:txBody>
      </p:sp>
      <p:sp>
        <p:nvSpPr>
          <p:cNvPr id="18" name="Text Box 10"/>
          <p:cNvSpPr txBox="1">
            <a:spLocks noChangeArrowheads="1"/>
          </p:cNvSpPr>
          <p:nvPr/>
        </p:nvSpPr>
        <p:spPr bwMode="auto">
          <a:xfrm>
            <a:off x="1662058" y="829946"/>
            <a:ext cx="809922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just" eaLnBrk="1" hangingPunct="1"/>
            <a:r>
              <a:rPr lang="en-US" sz="3200" b="1">
                <a:solidFill>
                  <a:srgbClr val="FF0000"/>
                </a:solidFill>
                <a:cs typeface="Calibri" pitchFamily="34" charset="0"/>
              </a:rPr>
              <a:t> </a:t>
            </a:r>
            <a:r>
              <a:rPr lang="en-US" sz="3200" b="1" smtClean="0">
                <a:solidFill>
                  <a:srgbClr val="FF0000"/>
                </a:solidFill>
                <a:cs typeface="Calibri" pitchFamily="34" charset="0"/>
              </a:rPr>
              <a:t> =&gt; </a:t>
            </a:r>
            <a:r>
              <a:rPr lang="en-US" sz="3200" b="1" i="1" smtClean="0">
                <a:solidFill>
                  <a:srgbClr val="FF0000"/>
                </a:solidFill>
                <a:cs typeface="Calibri" pitchFamily="34" charset="0"/>
              </a:rPr>
              <a:t>Thông</a:t>
            </a:r>
            <a:r>
              <a:rPr lang="en-US" sz="3200" b="1" i="1" dirty="0" smtClean="0">
                <a:solidFill>
                  <a:srgbClr val="FF0000"/>
                </a:solidFill>
                <a:cs typeface="Calibri" pitchFamily="34" charset="0"/>
              </a:rPr>
              <a:t> qua </a:t>
            </a:r>
            <a:r>
              <a:rPr lang="en-US" sz="3200" b="1" i="1" dirty="0" err="1" smtClean="0">
                <a:solidFill>
                  <a:srgbClr val="FF0000"/>
                </a:solidFill>
                <a:cs typeface="Calibri" pitchFamily="34" charset="0"/>
              </a:rPr>
              <a:t>các</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hoạt</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động</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nghệ</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thuật</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người</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nghệ</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sĩ</a:t>
            </a:r>
            <a:r>
              <a:rPr lang="en-US" sz="3200" b="1" i="1" dirty="0" smtClean="0">
                <a:solidFill>
                  <a:srgbClr val="FF0000"/>
                </a:solidFill>
                <a:cs typeface="Calibri" pitchFamily="34" charset="0"/>
              </a:rPr>
              <a:t> sang </a:t>
            </a:r>
            <a:r>
              <a:rPr lang="en-US" sz="3200" b="1" i="1" dirty="0" err="1" smtClean="0">
                <a:solidFill>
                  <a:srgbClr val="FF0000"/>
                </a:solidFill>
                <a:cs typeface="Calibri" pitchFamily="34" charset="0"/>
              </a:rPr>
              <a:t>tạo</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tác</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phẩm</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mĩ</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thuật</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để</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tuyên</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truyền</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và</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chuyển</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tải</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thông</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điệp</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góp</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phần</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bảo</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vệ</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môi</a:t>
            </a:r>
            <a:r>
              <a:rPr lang="en-US" sz="3200" b="1" i="1" dirty="0" smtClean="0">
                <a:solidFill>
                  <a:srgbClr val="FF0000"/>
                </a:solidFill>
                <a:cs typeface="Calibri" pitchFamily="34" charset="0"/>
              </a:rPr>
              <a:t> </a:t>
            </a:r>
            <a:r>
              <a:rPr lang="en-US" sz="3200" b="1" i="1" dirty="0" err="1" smtClean="0">
                <a:solidFill>
                  <a:srgbClr val="FF0000"/>
                </a:solidFill>
                <a:cs typeface="Calibri" pitchFamily="34" charset="0"/>
              </a:rPr>
              <a:t>trường</a:t>
            </a:r>
            <a:r>
              <a:rPr lang="en-US" sz="3200" b="1" i="1" dirty="0" smtClean="0">
                <a:solidFill>
                  <a:srgbClr val="FF0000"/>
                </a:solidFill>
                <a:cs typeface="Calibri" pitchFamily="34" charset="0"/>
              </a:rPr>
              <a:t>.</a:t>
            </a:r>
            <a:endParaRPr lang="vi-VN" sz="3200" b="1" i="1" dirty="0">
              <a:solidFill>
                <a:srgbClr val="FF0000"/>
              </a:solidFill>
              <a:cs typeface="Times New Roman" pitchFamily="18" charset="0"/>
            </a:endParaRPr>
          </a:p>
        </p:txBody>
      </p:sp>
      <p:pic>
        <p:nvPicPr>
          <p:cNvPr id="9218" name="Picture 2" descr="6 loại vật liệu tái chế hữu ích nhất hiện nay - CafeLand.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989" y="2892049"/>
            <a:ext cx="7595079" cy="3824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3973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grpSp>
        <p:nvGrpSpPr>
          <p:cNvPr id="684" name="Google Shape;684;p29"/>
          <p:cNvGrpSpPr/>
          <p:nvPr/>
        </p:nvGrpSpPr>
        <p:grpSpPr>
          <a:xfrm rot="3615558">
            <a:off x="10077058" y="5155254"/>
            <a:ext cx="1548251" cy="979177"/>
            <a:chOff x="5161625" y="732525"/>
            <a:chExt cx="456050" cy="288425"/>
          </a:xfrm>
        </p:grpSpPr>
        <p:sp>
          <p:nvSpPr>
            <p:cNvPr id="685" name="Google Shape;685;p29"/>
            <p:cNvSpPr/>
            <p:nvPr/>
          </p:nvSpPr>
          <p:spPr>
            <a:xfrm>
              <a:off x="5417000" y="739375"/>
              <a:ext cx="70075" cy="59075"/>
            </a:xfrm>
            <a:custGeom>
              <a:avLst/>
              <a:gdLst/>
              <a:ahLst/>
              <a:cxnLst/>
              <a:rect l="l" t="t" r="r" b="b"/>
              <a:pathLst>
                <a:path w="2803" h="2363" extrusionOk="0">
                  <a:moveTo>
                    <a:pt x="2131" y="0"/>
                  </a:moveTo>
                  <a:cubicBezTo>
                    <a:pt x="1927" y="0"/>
                    <a:pt x="1752" y="29"/>
                    <a:pt x="1547" y="59"/>
                  </a:cubicBezTo>
                  <a:cubicBezTo>
                    <a:pt x="1438" y="27"/>
                    <a:pt x="1326" y="13"/>
                    <a:pt x="1215" y="13"/>
                  </a:cubicBezTo>
                  <a:cubicBezTo>
                    <a:pt x="910" y="13"/>
                    <a:pt x="607" y="121"/>
                    <a:pt x="351" y="292"/>
                  </a:cubicBezTo>
                  <a:cubicBezTo>
                    <a:pt x="176" y="438"/>
                    <a:pt x="59" y="672"/>
                    <a:pt x="88" y="905"/>
                  </a:cubicBezTo>
                  <a:cubicBezTo>
                    <a:pt x="0" y="1138"/>
                    <a:pt x="59" y="1372"/>
                    <a:pt x="234" y="1518"/>
                  </a:cubicBezTo>
                  <a:cubicBezTo>
                    <a:pt x="379" y="2036"/>
                    <a:pt x="862" y="2362"/>
                    <a:pt x="1360" y="2362"/>
                  </a:cubicBezTo>
                  <a:cubicBezTo>
                    <a:pt x="1563" y="2362"/>
                    <a:pt x="1769" y="2308"/>
                    <a:pt x="1956" y="2189"/>
                  </a:cubicBezTo>
                  <a:cubicBezTo>
                    <a:pt x="2219" y="1985"/>
                    <a:pt x="2394" y="1722"/>
                    <a:pt x="2423" y="1372"/>
                  </a:cubicBezTo>
                  <a:cubicBezTo>
                    <a:pt x="2510" y="1226"/>
                    <a:pt x="2510" y="1051"/>
                    <a:pt x="2452" y="905"/>
                  </a:cubicBezTo>
                  <a:cubicBezTo>
                    <a:pt x="2802" y="584"/>
                    <a:pt x="2598" y="0"/>
                    <a:pt x="2131"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6" name="Google Shape;686;p29"/>
            <p:cNvSpPr/>
            <p:nvPr/>
          </p:nvSpPr>
          <p:spPr>
            <a:xfrm>
              <a:off x="5290050" y="825250"/>
              <a:ext cx="72975" cy="59500"/>
            </a:xfrm>
            <a:custGeom>
              <a:avLst/>
              <a:gdLst/>
              <a:ahLst/>
              <a:cxnLst/>
              <a:rect l="l" t="t" r="r" b="b"/>
              <a:pathLst>
                <a:path w="2919" h="2380" extrusionOk="0">
                  <a:moveTo>
                    <a:pt x="1876" y="1"/>
                  </a:moveTo>
                  <a:cubicBezTo>
                    <a:pt x="1687" y="1"/>
                    <a:pt x="1493" y="32"/>
                    <a:pt x="1314" y="67"/>
                  </a:cubicBezTo>
                  <a:cubicBezTo>
                    <a:pt x="905" y="97"/>
                    <a:pt x="526" y="330"/>
                    <a:pt x="292" y="710"/>
                  </a:cubicBezTo>
                  <a:cubicBezTo>
                    <a:pt x="146" y="972"/>
                    <a:pt x="117" y="1293"/>
                    <a:pt x="205" y="1556"/>
                  </a:cubicBezTo>
                  <a:cubicBezTo>
                    <a:pt x="205" y="1614"/>
                    <a:pt x="175" y="1673"/>
                    <a:pt x="146" y="1731"/>
                  </a:cubicBezTo>
                  <a:cubicBezTo>
                    <a:pt x="0" y="2096"/>
                    <a:pt x="361" y="2380"/>
                    <a:pt x="688" y="2380"/>
                  </a:cubicBezTo>
                  <a:cubicBezTo>
                    <a:pt x="753" y="2380"/>
                    <a:pt x="817" y="2368"/>
                    <a:pt x="876" y="2344"/>
                  </a:cubicBezTo>
                  <a:cubicBezTo>
                    <a:pt x="1255" y="2169"/>
                    <a:pt x="1722" y="2227"/>
                    <a:pt x="2131" y="2023"/>
                  </a:cubicBezTo>
                  <a:cubicBezTo>
                    <a:pt x="2452" y="1877"/>
                    <a:pt x="2685" y="1585"/>
                    <a:pt x="2802" y="1235"/>
                  </a:cubicBezTo>
                  <a:cubicBezTo>
                    <a:pt x="2919" y="914"/>
                    <a:pt x="2831" y="534"/>
                    <a:pt x="2598" y="272"/>
                  </a:cubicBezTo>
                  <a:cubicBezTo>
                    <a:pt x="2408" y="65"/>
                    <a:pt x="2147" y="1"/>
                    <a:pt x="187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7" name="Google Shape;687;p29"/>
            <p:cNvSpPr/>
            <p:nvPr/>
          </p:nvSpPr>
          <p:spPr>
            <a:xfrm>
              <a:off x="5530100" y="788400"/>
              <a:ext cx="87575" cy="68550"/>
            </a:xfrm>
            <a:custGeom>
              <a:avLst/>
              <a:gdLst/>
              <a:ahLst/>
              <a:cxnLst/>
              <a:rect l="l" t="t" r="r" b="b"/>
              <a:pathLst>
                <a:path w="3503" h="2742" extrusionOk="0">
                  <a:moveTo>
                    <a:pt x="2281" y="1"/>
                  </a:moveTo>
                  <a:cubicBezTo>
                    <a:pt x="2003" y="1"/>
                    <a:pt x="1727" y="125"/>
                    <a:pt x="1547" y="345"/>
                  </a:cubicBezTo>
                  <a:cubicBezTo>
                    <a:pt x="1489" y="345"/>
                    <a:pt x="1459" y="374"/>
                    <a:pt x="1401" y="374"/>
                  </a:cubicBezTo>
                  <a:cubicBezTo>
                    <a:pt x="1304" y="304"/>
                    <a:pt x="1193" y="268"/>
                    <a:pt x="1085" y="268"/>
                  </a:cubicBezTo>
                  <a:cubicBezTo>
                    <a:pt x="966" y="268"/>
                    <a:pt x="851" y="312"/>
                    <a:pt x="759" y="403"/>
                  </a:cubicBezTo>
                  <a:cubicBezTo>
                    <a:pt x="175" y="899"/>
                    <a:pt x="0" y="1717"/>
                    <a:pt x="321" y="2446"/>
                  </a:cubicBezTo>
                  <a:cubicBezTo>
                    <a:pt x="409" y="2592"/>
                    <a:pt x="555" y="2709"/>
                    <a:pt x="759" y="2709"/>
                  </a:cubicBezTo>
                  <a:cubicBezTo>
                    <a:pt x="883" y="2731"/>
                    <a:pt x="1009" y="2742"/>
                    <a:pt x="1135" y="2742"/>
                  </a:cubicBezTo>
                  <a:cubicBezTo>
                    <a:pt x="1512" y="2742"/>
                    <a:pt x="1890" y="2643"/>
                    <a:pt x="2218" y="2446"/>
                  </a:cubicBezTo>
                  <a:cubicBezTo>
                    <a:pt x="2306" y="2359"/>
                    <a:pt x="2393" y="2271"/>
                    <a:pt x="2452" y="2184"/>
                  </a:cubicBezTo>
                  <a:cubicBezTo>
                    <a:pt x="2831" y="2154"/>
                    <a:pt x="3152" y="1979"/>
                    <a:pt x="3386" y="1658"/>
                  </a:cubicBezTo>
                  <a:cubicBezTo>
                    <a:pt x="3502" y="1483"/>
                    <a:pt x="3473" y="1220"/>
                    <a:pt x="3327" y="1045"/>
                  </a:cubicBezTo>
                  <a:cubicBezTo>
                    <a:pt x="3298" y="1016"/>
                    <a:pt x="3269" y="987"/>
                    <a:pt x="3240" y="958"/>
                  </a:cubicBezTo>
                  <a:cubicBezTo>
                    <a:pt x="3211" y="578"/>
                    <a:pt x="2977" y="257"/>
                    <a:pt x="2656" y="82"/>
                  </a:cubicBezTo>
                  <a:cubicBezTo>
                    <a:pt x="2537" y="27"/>
                    <a:pt x="2408" y="1"/>
                    <a:pt x="228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8" name="Google Shape;688;p29"/>
            <p:cNvSpPr/>
            <p:nvPr/>
          </p:nvSpPr>
          <p:spPr>
            <a:xfrm>
              <a:off x="5430850" y="861400"/>
              <a:ext cx="72275" cy="51275"/>
            </a:xfrm>
            <a:custGeom>
              <a:avLst/>
              <a:gdLst/>
              <a:ahLst/>
              <a:cxnLst/>
              <a:rect l="l" t="t" r="r" b="b"/>
              <a:pathLst>
                <a:path w="2891" h="2051" extrusionOk="0">
                  <a:moveTo>
                    <a:pt x="1956" y="1190"/>
                  </a:moveTo>
                  <a:cubicBezTo>
                    <a:pt x="1942" y="1204"/>
                    <a:pt x="1920" y="1212"/>
                    <a:pt x="1898" y="1212"/>
                  </a:cubicBezTo>
                  <a:cubicBezTo>
                    <a:pt x="1876" y="1212"/>
                    <a:pt x="1854" y="1204"/>
                    <a:pt x="1840" y="1190"/>
                  </a:cubicBezTo>
                  <a:close/>
                  <a:moveTo>
                    <a:pt x="1884" y="0"/>
                  </a:moveTo>
                  <a:cubicBezTo>
                    <a:pt x="1809" y="0"/>
                    <a:pt x="1734" y="17"/>
                    <a:pt x="1665" y="52"/>
                  </a:cubicBezTo>
                  <a:cubicBezTo>
                    <a:pt x="1373" y="197"/>
                    <a:pt x="1022" y="314"/>
                    <a:pt x="731" y="489"/>
                  </a:cubicBezTo>
                  <a:cubicBezTo>
                    <a:pt x="439" y="664"/>
                    <a:pt x="1" y="927"/>
                    <a:pt x="118" y="1365"/>
                  </a:cubicBezTo>
                  <a:cubicBezTo>
                    <a:pt x="118" y="1598"/>
                    <a:pt x="264" y="1803"/>
                    <a:pt x="468" y="1919"/>
                  </a:cubicBezTo>
                  <a:cubicBezTo>
                    <a:pt x="643" y="2007"/>
                    <a:pt x="840" y="2051"/>
                    <a:pt x="1037" y="2051"/>
                  </a:cubicBezTo>
                  <a:cubicBezTo>
                    <a:pt x="1234" y="2051"/>
                    <a:pt x="1431" y="2007"/>
                    <a:pt x="1606" y="1919"/>
                  </a:cubicBezTo>
                  <a:cubicBezTo>
                    <a:pt x="1986" y="1773"/>
                    <a:pt x="2511" y="1598"/>
                    <a:pt x="2715" y="1219"/>
                  </a:cubicBezTo>
                  <a:cubicBezTo>
                    <a:pt x="2890" y="840"/>
                    <a:pt x="2715" y="402"/>
                    <a:pt x="2336" y="256"/>
                  </a:cubicBezTo>
                  <a:cubicBezTo>
                    <a:pt x="2233" y="92"/>
                    <a:pt x="2059" y="0"/>
                    <a:pt x="188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89" name="Google Shape;689;p29"/>
            <p:cNvSpPr/>
            <p:nvPr/>
          </p:nvSpPr>
          <p:spPr>
            <a:xfrm>
              <a:off x="5287325" y="732525"/>
              <a:ext cx="67675" cy="58000"/>
            </a:xfrm>
            <a:custGeom>
              <a:avLst/>
              <a:gdLst/>
              <a:ahLst/>
              <a:cxnLst/>
              <a:rect l="l" t="t" r="r" b="b"/>
              <a:pathLst>
                <a:path w="2707" h="2320" extrusionOk="0">
                  <a:moveTo>
                    <a:pt x="1457" y="0"/>
                  </a:moveTo>
                  <a:cubicBezTo>
                    <a:pt x="1331" y="0"/>
                    <a:pt x="1208" y="27"/>
                    <a:pt x="1102" y="70"/>
                  </a:cubicBezTo>
                  <a:cubicBezTo>
                    <a:pt x="518" y="128"/>
                    <a:pt x="22" y="449"/>
                    <a:pt x="22" y="1091"/>
                  </a:cubicBezTo>
                  <a:cubicBezTo>
                    <a:pt x="0" y="1838"/>
                    <a:pt x="665" y="2320"/>
                    <a:pt x="1343" y="2320"/>
                  </a:cubicBezTo>
                  <a:cubicBezTo>
                    <a:pt x="1593" y="2320"/>
                    <a:pt x="1845" y="2254"/>
                    <a:pt x="2065" y="2113"/>
                  </a:cubicBezTo>
                  <a:cubicBezTo>
                    <a:pt x="2561" y="1763"/>
                    <a:pt x="2707" y="1091"/>
                    <a:pt x="2444" y="537"/>
                  </a:cubicBezTo>
                  <a:cubicBezTo>
                    <a:pt x="2415" y="362"/>
                    <a:pt x="2269" y="216"/>
                    <a:pt x="2123" y="187"/>
                  </a:cubicBezTo>
                  <a:cubicBezTo>
                    <a:pt x="1948" y="70"/>
                    <a:pt x="1802" y="12"/>
                    <a:pt x="1598" y="12"/>
                  </a:cubicBezTo>
                  <a:cubicBezTo>
                    <a:pt x="1551" y="4"/>
                    <a:pt x="1504" y="0"/>
                    <a:pt x="14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0" name="Google Shape;690;p29"/>
            <p:cNvSpPr/>
            <p:nvPr/>
          </p:nvSpPr>
          <p:spPr>
            <a:xfrm>
              <a:off x="5161625" y="857375"/>
              <a:ext cx="55475" cy="51225"/>
            </a:xfrm>
            <a:custGeom>
              <a:avLst/>
              <a:gdLst/>
              <a:ahLst/>
              <a:cxnLst/>
              <a:rect l="l" t="t" r="r" b="b"/>
              <a:pathLst>
                <a:path w="2219" h="2049" extrusionOk="0">
                  <a:moveTo>
                    <a:pt x="1022" y="1059"/>
                  </a:moveTo>
                  <a:cubicBezTo>
                    <a:pt x="1022" y="1059"/>
                    <a:pt x="993" y="1088"/>
                    <a:pt x="993" y="1088"/>
                  </a:cubicBezTo>
                  <a:lnTo>
                    <a:pt x="993" y="1059"/>
                  </a:lnTo>
                  <a:close/>
                  <a:moveTo>
                    <a:pt x="975" y="1"/>
                  </a:moveTo>
                  <a:cubicBezTo>
                    <a:pt x="807" y="1"/>
                    <a:pt x="642" y="57"/>
                    <a:pt x="497" y="154"/>
                  </a:cubicBezTo>
                  <a:cubicBezTo>
                    <a:pt x="292" y="271"/>
                    <a:pt x="117" y="475"/>
                    <a:pt x="30" y="709"/>
                  </a:cubicBezTo>
                  <a:cubicBezTo>
                    <a:pt x="1" y="796"/>
                    <a:pt x="1" y="913"/>
                    <a:pt x="30" y="1001"/>
                  </a:cubicBezTo>
                  <a:cubicBezTo>
                    <a:pt x="30" y="1088"/>
                    <a:pt x="30" y="1176"/>
                    <a:pt x="30" y="1263"/>
                  </a:cubicBezTo>
                  <a:cubicBezTo>
                    <a:pt x="114" y="1747"/>
                    <a:pt x="531" y="2049"/>
                    <a:pt x="976" y="2049"/>
                  </a:cubicBezTo>
                  <a:cubicBezTo>
                    <a:pt x="1149" y="2049"/>
                    <a:pt x="1326" y="2003"/>
                    <a:pt x="1489" y="1905"/>
                  </a:cubicBezTo>
                  <a:cubicBezTo>
                    <a:pt x="2131" y="1584"/>
                    <a:pt x="2219" y="680"/>
                    <a:pt x="1664" y="242"/>
                  </a:cubicBezTo>
                  <a:cubicBezTo>
                    <a:pt x="1577" y="183"/>
                    <a:pt x="1460" y="125"/>
                    <a:pt x="1372" y="96"/>
                  </a:cubicBezTo>
                  <a:cubicBezTo>
                    <a:pt x="1285" y="37"/>
                    <a:pt x="1168" y="8"/>
                    <a:pt x="1080" y="8"/>
                  </a:cubicBezTo>
                  <a:cubicBezTo>
                    <a:pt x="1045" y="3"/>
                    <a:pt x="1010" y="1"/>
                    <a:pt x="97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1" name="Google Shape;691;p29"/>
            <p:cNvSpPr/>
            <p:nvPr/>
          </p:nvSpPr>
          <p:spPr>
            <a:xfrm>
              <a:off x="5288575" y="945725"/>
              <a:ext cx="56625" cy="50200"/>
            </a:xfrm>
            <a:custGeom>
              <a:avLst/>
              <a:gdLst/>
              <a:ahLst/>
              <a:cxnLst/>
              <a:rect l="l" t="t" r="r" b="b"/>
              <a:pathLst>
                <a:path w="2265" h="2008" extrusionOk="0">
                  <a:moveTo>
                    <a:pt x="1597" y="0"/>
                  </a:moveTo>
                  <a:cubicBezTo>
                    <a:pt x="1571" y="0"/>
                    <a:pt x="1545" y="2"/>
                    <a:pt x="1518" y="6"/>
                  </a:cubicBezTo>
                  <a:cubicBezTo>
                    <a:pt x="1373" y="35"/>
                    <a:pt x="1227" y="64"/>
                    <a:pt x="1110" y="152"/>
                  </a:cubicBezTo>
                  <a:cubicBezTo>
                    <a:pt x="964" y="152"/>
                    <a:pt x="847" y="181"/>
                    <a:pt x="701" y="239"/>
                  </a:cubicBezTo>
                  <a:cubicBezTo>
                    <a:pt x="30" y="560"/>
                    <a:pt x="1" y="1523"/>
                    <a:pt x="672" y="1874"/>
                  </a:cubicBezTo>
                  <a:cubicBezTo>
                    <a:pt x="825" y="1963"/>
                    <a:pt x="995" y="2008"/>
                    <a:pt x="1165" y="2008"/>
                  </a:cubicBezTo>
                  <a:cubicBezTo>
                    <a:pt x="1383" y="2008"/>
                    <a:pt x="1601" y="1934"/>
                    <a:pt x="1781" y="1786"/>
                  </a:cubicBezTo>
                  <a:cubicBezTo>
                    <a:pt x="1898" y="1698"/>
                    <a:pt x="1985" y="1552"/>
                    <a:pt x="1985" y="1377"/>
                  </a:cubicBezTo>
                  <a:cubicBezTo>
                    <a:pt x="2015" y="1319"/>
                    <a:pt x="2044" y="1261"/>
                    <a:pt x="2073" y="1202"/>
                  </a:cubicBezTo>
                  <a:cubicBezTo>
                    <a:pt x="2102" y="1056"/>
                    <a:pt x="2102" y="910"/>
                    <a:pt x="2073" y="794"/>
                  </a:cubicBezTo>
                  <a:cubicBezTo>
                    <a:pt x="2265" y="410"/>
                    <a:pt x="1993" y="0"/>
                    <a:pt x="159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2" name="Google Shape;692;p29"/>
            <p:cNvSpPr/>
            <p:nvPr/>
          </p:nvSpPr>
          <p:spPr>
            <a:xfrm>
              <a:off x="5163825" y="971550"/>
              <a:ext cx="56200" cy="49400"/>
            </a:xfrm>
            <a:custGeom>
              <a:avLst/>
              <a:gdLst/>
              <a:ahLst/>
              <a:cxnLst/>
              <a:rect l="l" t="t" r="r" b="b"/>
              <a:pathLst>
                <a:path w="2248" h="1976" extrusionOk="0">
                  <a:moveTo>
                    <a:pt x="1578" y="1"/>
                  </a:moveTo>
                  <a:cubicBezTo>
                    <a:pt x="1501" y="1"/>
                    <a:pt x="1421" y="17"/>
                    <a:pt x="1343" y="53"/>
                  </a:cubicBezTo>
                  <a:lnTo>
                    <a:pt x="350" y="461"/>
                  </a:lnTo>
                  <a:cubicBezTo>
                    <a:pt x="117" y="607"/>
                    <a:pt x="0" y="899"/>
                    <a:pt x="146" y="1162"/>
                  </a:cubicBezTo>
                  <a:cubicBezTo>
                    <a:pt x="223" y="1340"/>
                    <a:pt x="411" y="1430"/>
                    <a:pt x="594" y="1430"/>
                  </a:cubicBezTo>
                  <a:cubicBezTo>
                    <a:pt x="620" y="1430"/>
                    <a:pt x="646" y="1428"/>
                    <a:pt x="671" y="1424"/>
                  </a:cubicBezTo>
                  <a:lnTo>
                    <a:pt x="671" y="1453"/>
                  </a:lnTo>
                  <a:cubicBezTo>
                    <a:pt x="671" y="1750"/>
                    <a:pt x="922" y="1976"/>
                    <a:pt x="1198" y="1976"/>
                  </a:cubicBezTo>
                  <a:cubicBezTo>
                    <a:pt x="1275" y="1976"/>
                    <a:pt x="1354" y="1958"/>
                    <a:pt x="1430" y="1920"/>
                  </a:cubicBezTo>
                  <a:cubicBezTo>
                    <a:pt x="1956" y="1629"/>
                    <a:pt x="2247" y="1016"/>
                    <a:pt x="2102" y="403"/>
                  </a:cubicBezTo>
                  <a:cubicBezTo>
                    <a:pt x="2035" y="160"/>
                    <a:pt x="1819" y="1"/>
                    <a:pt x="157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693" name="Google Shape;693;p29"/>
            <p:cNvSpPr/>
            <p:nvPr/>
          </p:nvSpPr>
          <p:spPr>
            <a:xfrm>
              <a:off x="5191550" y="772650"/>
              <a:ext cx="41600" cy="40500"/>
            </a:xfrm>
            <a:custGeom>
              <a:avLst/>
              <a:gdLst/>
              <a:ahLst/>
              <a:cxnLst/>
              <a:rect l="l" t="t" r="r" b="b"/>
              <a:pathLst>
                <a:path w="1664" h="1620" extrusionOk="0">
                  <a:moveTo>
                    <a:pt x="1124" y="1"/>
                  </a:moveTo>
                  <a:cubicBezTo>
                    <a:pt x="1090" y="1"/>
                    <a:pt x="1056" y="4"/>
                    <a:pt x="1022" y="12"/>
                  </a:cubicBezTo>
                  <a:cubicBezTo>
                    <a:pt x="730" y="41"/>
                    <a:pt x="496" y="216"/>
                    <a:pt x="350" y="479"/>
                  </a:cubicBezTo>
                  <a:lnTo>
                    <a:pt x="321" y="508"/>
                  </a:lnTo>
                  <a:lnTo>
                    <a:pt x="175" y="741"/>
                  </a:lnTo>
                  <a:cubicBezTo>
                    <a:pt x="0" y="1004"/>
                    <a:pt x="88" y="1325"/>
                    <a:pt x="321" y="1471"/>
                  </a:cubicBezTo>
                  <a:cubicBezTo>
                    <a:pt x="350" y="1500"/>
                    <a:pt x="409" y="1500"/>
                    <a:pt x="438" y="1529"/>
                  </a:cubicBezTo>
                  <a:cubicBezTo>
                    <a:pt x="526" y="1588"/>
                    <a:pt x="642" y="1617"/>
                    <a:pt x="730" y="1617"/>
                  </a:cubicBezTo>
                  <a:cubicBezTo>
                    <a:pt x="751" y="1619"/>
                    <a:pt x="773" y="1619"/>
                    <a:pt x="794" y="1619"/>
                  </a:cubicBezTo>
                  <a:cubicBezTo>
                    <a:pt x="1145" y="1619"/>
                    <a:pt x="1435" y="1393"/>
                    <a:pt x="1518" y="1062"/>
                  </a:cubicBezTo>
                  <a:cubicBezTo>
                    <a:pt x="1547" y="975"/>
                    <a:pt x="1547" y="887"/>
                    <a:pt x="1547" y="800"/>
                  </a:cubicBezTo>
                  <a:cubicBezTo>
                    <a:pt x="1635" y="683"/>
                    <a:pt x="1664" y="537"/>
                    <a:pt x="1635" y="391"/>
                  </a:cubicBezTo>
                  <a:cubicBezTo>
                    <a:pt x="1558" y="163"/>
                    <a:pt x="1350" y="1"/>
                    <a:pt x="112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
        <p:nvSpPr>
          <p:cNvPr id="19" name="TextBox 5"/>
          <p:cNvSpPr txBox="1">
            <a:spLocks noChangeArrowheads="1"/>
          </p:cNvSpPr>
          <p:nvPr/>
        </p:nvSpPr>
        <p:spPr bwMode="auto">
          <a:xfrm>
            <a:off x="1742920" y="0"/>
            <a:ext cx="772014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vi-VN" b="1" dirty="0" err="1">
                <a:solidFill>
                  <a:srgbClr val="FF0000"/>
                </a:solidFill>
                <a:latin typeface="Times New Roman" panose="02020603050405020304" pitchFamily="18" charset="0"/>
                <a:cs typeface="Times New Roman" panose="02020603050405020304" pitchFamily="18" charset="0"/>
              </a:rPr>
              <a:t>Chuẩn</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bị</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cho</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a:solidFill>
                  <a:srgbClr val="FF0000"/>
                </a:solidFill>
                <a:latin typeface="Times New Roman" panose="02020603050405020304" pitchFamily="18" charset="0"/>
                <a:cs typeface="Times New Roman" panose="02020603050405020304" pitchFamily="18" charset="0"/>
              </a:rPr>
              <a:t>bài</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smtClean="0">
                <a:solidFill>
                  <a:srgbClr val="FF0000"/>
                </a:solidFill>
                <a:latin typeface="Times New Roman" panose="02020603050405020304" pitchFamily="18" charset="0"/>
                <a:cs typeface="Times New Roman" panose="02020603050405020304" pitchFamily="18" charset="0"/>
              </a:rPr>
              <a:t>12</a:t>
            </a:r>
            <a:r>
              <a:rPr lang="en-US" altLang="vi-VN" b="1" dirty="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Ngày</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hội</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thời</a:t>
            </a:r>
            <a:r>
              <a:rPr lang="en-US" altLang="vi-VN" b="1" dirty="0" smtClean="0">
                <a:solidFill>
                  <a:srgbClr val="FF0000"/>
                </a:solidFill>
                <a:latin typeface="Times New Roman" panose="02020603050405020304" pitchFamily="18" charset="0"/>
                <a:cs typeface="Times New Roman" panose="02020603050405020304" pitchFamily="18" charset="0"/>
              </a:rPr>
              <a:t> </a:t>
            </a:r>
            <a:r>
              <a:rPr lang="en-US" altLang="vi-VN" b="1" dirty="0" err="1" smtClean="0">
                <a:solidFill>
                  <a:srgbClr val="FF0000"/>
                </a:solidFill>
                <a:latin typeface="Times New Roman" panose="02020603050405020304" pitchFamily="18" charset="0"/>
                <a:cs typeface="Times New Roman" panose="02020603050405020304" pitchFamily="18" charset="0"/>
              </a:rPr>
              <a:t>trang</a:t>
            </a:r>
            <a:endParaRPr lang="en-US" altLang="vi-VN" b="1" dirty="0" smtClean="0">
              <a:solidFill>
                <a:srgbClr val="FF0000"/>
              </a:solidFill>
              <a:latin typeface="Times New Roman" panose="02020603050405020304" pitchFamily="18" charset="0"/>
              <a:cs typeface="Times New Roman" panose="02020603050405020304" pitchFamily="18" charset="0"/>
            </a:endParaRPr>
          </a:p>
          <a:p>
            <a:pPr algn="ctr">
              <a:spcBef>
                <a:spcPct val="0"/>
              </a:spcBef>
              <a:buFontTx/>
              <a:buNone/>
            </a:pPr>
            <a:endParaRPr lang="en-US" altLang="vi-VN" b="1" dirty="0">
              <a:solidFill>
                <a:srgbClr val="FF0000"/>
              </a:solidFill>
              <a:latin typeface="Times New Roman" panose="02020603050405020304" pitchFamily="18" charset="0"/>
              <a:cs typeface="Times New Roman" panose="02020603050405020304" pitchFamily="18" charset="0"/>
            </a:endParaRPr>
          </a:p>
          <a:p>
            <a:pPr>
              <a:spcBef>
                <a:spcPct val="0"/>
              </a:spcBef>
              <a:buFontTx/>
              <a:buNone/>
            </a:pP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Sưu</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tầm</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tranh</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ảnh</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về</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thời</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trang</a:t>
            </a:r>
            <a:r>
              <a:rPr lang="en-US" altLang="vi-VN" sz="2800" b="1" dirty="0" smtClean="0">
                <a:solidFill>
                  <a:srgbClr val="002060"/>
                </a:solidFill>
                <a:latin typeface="Times New Roman" panose="02020603050405020304" pitchFamily="18" charset="0"/>
                <a:cs typeface="Times New Roman" panose="02020603050405020304" pitchFamily="18" charset="0"/>
              </a:rPr>
              <a:t>.</a:t>
            </a:r>
            <a:endParaRPr lang="en-US" altLang="vi-VN" sz="2800" b="1" dirty="0">
              <a:solidFill>
                <a:srgbClr val="002060"/>
              </a:solidFill>
              <a:latin typeface="Times New Roman" panose="02020603050405020304" pitchFamily="18" charset="0"/>
              <a:cs typeface="Times New Roman" panose="02020603050405020304" pitchFamily="18" charset="0"/>
            </a:endParaRPr>
          </a:p>
          <a:p>
            <a:pPr>
              <a:spcBef>
                <a:spcPct val="0"/>
              </a:spcBef>
              <a:buFontTx/>
              <a:buNone/>
            </a:pP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Chuẩn</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a:solidFill>
                  <a:srgbClr val="002060"/>
                </a:solidFill>
                <a:latin typeface="Times New Roman" panose="02020603050405020304" pitchFamily="18" charset="0"/>
                <a:cs typeface="Times New Roman" panose="02020603050405020304" pitchFamily="18" charset="0"/>
              </a:rPr>
              <a:t>bị</a:t>
            </a:r>
            <a:r>
              <a:rPr lang="en-US" altLang="vi-VN" sz="2800" b="1" dirty="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vải</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giấy</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hoa</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lá</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cây</a:t>
            </a:r>
            <a:r>
              <a:rPr lang="en-US" altLang="vi-VN" sz="2800" b="1" dirty="0" smtClean="0">
                <a:solidFill>
                  <a:srgbClr val="002060"/>
                </a:solidFill>
                <a:latin typeface="Times New Roman" panose="02020603050405020304" pitchFamily="18" charset="0"/>
                <a:cs typeface="Times New Roman" panose="02020603050405020304" pitchFamily="18" charset="0"/>
              </a:rPr>
              <a:t> </a:t>
            </a:r>
            <a:r>
              <a:rPr lang="en-US" altLang="vi-VN" sz="2800" b="1" dirty="0" err="1" smtClean="0">
                <a:solidFill>
                  <a:srgbClr val="002060"/>
                </a:solidFill>
                <a:latin typeface="Times New Roman" panose="02020603050405020304" pitchFamily="18" charset="0"/>
                <a:cs typeface="Times New Roman" panose="02020603050405020304" pitchFamily="18" charset="0"/>
              </a:rPr>
              <a:t>khô</a:t>
            </a:r>
            <a:r>
              <a:rPr lang="en-US" altLang="vi-VN" sz="2800" b="1" dirty="0" smtClean="0">
                <a:solidFill>
                  <a:srgbClr val="002060"/>
                </a:solidFill>
                <a:latin typeface="Times New Roman" panose="02020603050405020304" pitchFamily="18" charset="0"/>
                <a:cs typeface="Times New Roman" panose="02020603050405020304" pitchFamily="18" charset="0"/>
              </a:rPr>
              <a:t>...</a:t>
            </a:r>
            <a:endParaRPr lang="en-US" altLang="vi-VN" sz="2800" b="1" dirty="0">
              <a:solidFill>
                <a:srgbClr val="002060"/>
              </a:solidFill>
              <a:latin typeface="Times New Roman" panose="02020603050405020304" pitchFamily="18" charset="0"/>
              <a:cs typeface="Times New Roman" panose="02020603050405020304" pitchFamily="18" charset="0"/>
            </a:endParaRPr>
          </a:p>
        </p:txBody>
      </p:sp>
      <p:pic>
        <p:nvPicPr>
          <p:cNvPr id="1026" name="Picture 2" descr="Thiết Kế Thời Trang/ Những Thiết Kế Đầm Dạ Hội Được Làm Từ Hoa Quả,Lá Cây  /The design of Shock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 y="1938993"/>
            <a:ext cx="10414328" cy="4919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4753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451" y="1588"/>
            <a:ext cx="1112955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343400" y="2486562"/>
            <a:ext cx="5334000" cy="1323439"/>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8000">
                <a:solidFill>
                  <a:srgbClr val="CC0099"/>
                </a:solidFill>
                <a:latin typeface="VNI 27 Bendigo" pitchFamily="2" charset="0"/>
              </a:rPr>
              <a:t>Thanh you !</a:t>
            </a:r>
          </a:p>
        </p:txBody>
      </p:sp>
    </p:spTree>
    <p:extLst>
      <p:ext uri="{BB962C8B-B14F-4D97-AF65-F5344CB8AC3E}">
        <p14:creationId xmlns:p14="http://schemas.microsoft.com/office/powerpoint/2010/main" val="2349720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3199" y="304800"/>
            <a:ext cx="4929051"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small_381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581400"/>
            <a:ext cx="49290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2009811143955_Lanh%20825%20-%20IMG_18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715" y="304800"/>
            <a:ext cx="5192486" cy="297180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moitruo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714" y="3429000"/>
            <a:ext cx="5192486"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4401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edge">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blinds(horizontal)">
                                      <p:cBhvr>
                                        <p:cTn id="12" dur="500"/>
                                        <p:tgtEl>
                                          <p:spTgt spid="71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7173"/>
                                        </p:tgtEl>
                                        <p:attrNameLst>
                                          <p:attrName>style.visibility</p:attrName>
                                        </p:attrNameLst>
                                      </p:cBhvr>
                                      <p:to>
                                        <p:strVal val="visible"/>
                                      </p:to>
                                    </p:set>
                                    <p:animEffect transition="in" filter="checkerboard(across)">
                                      <p:cBhvr>
                                        <p:cTn id="17" dur="500"/>
                                        <p:tgtEl>
                                          <p:spTgt spid="7173"/>
                                        </p:tgtEl>
                                      </p:cBhvr>
                                    </p:animEffect>
                                  </p:childTnLst>
                                </p:cTn>
                              </p:par>
                              <p:par>
                                <p:cTn id="18" presetID="5" presetClass="entr" presetSubtype="10" fill="hold" nodeType="withEffect">
                                  <p:stCondLst>
                                    <p:cond delay="0"/>
                                  </p:stCondLst>
                                  <p:childTnLst>
                                    <p:set>
                                      <p:cBhvr>
                                        <p:cTn id="19" dur="1" fill="hold">
                                          <p:stCondLst>
                                            <p:cond delay="0"/>
                                          </p:stCondLst>
                                        </p:cTn>
                                        <p:tgtEl>
                                          <p:spTgt spid="7171"/>
                                        </p:tgtEl>
                                        <p:attrNameLst>
                                          <p:attrName>style.visibility</p:attrName>
                                        </p:attrNameLst>
                                      </p:cBhvr>
                                      <p:to>
                                        <p:strVal val="visible"/>
                                      </p:to>
                                    </p:set>
                                    <p:animEffect transition="in" filter="checkerboard(across)">
                                      <p:cBhvr>
                                        <p:cTn id="20"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279342" y="10025110"/>
            <a:ext cx="8689976" cy="2423160"/>
          </a:xfrm>
        </p:spPr>
        <p:txBody>
          <a:bodyPr>
            <a:noAutofit/>
          </a:bodyPr>
          <a:lstStyle/>
          <a:p>
            <a:endParaRPr lang="en-US" sz="5400" b="1" dirty="0">
              <a:solidFill>
                <a:srgbClr val="0070C0"/>
              </a:solidFill>
            </a:endParaRPr>
          </a:p>
        </p:txBody>
      </p:sp>
      <p:pic>
        <p:nvPicPr>
          <p:cNvPr id="1026" name="Picture 2" descr="https://static.tuoitre.vn/tto/i/s626/2016/10/11/10d4b4e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7887" y="298909"/>
            <a:ext cx="5595002" cy="36276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achvietdongnai.com/public/userfiles/images/bv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1943" y="286998"/>
            <a:ext cx="5746890" cy="36276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à Tĩnh: Phát huy vai trò của tuổi trẻ trong tham gia bảo vệ môi trường biể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3831" y="3829338"/>
            <a:ext cx="5595002" cy="30405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ú trọng phát triển mảng xanh đô thị | Cổng thông tin điện tử tỉnh Bà Rịa  - Vũng Tà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3831" y="3938452"/>
            <a:ext cx="5746890" cy="29314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p:cNvSpPr txBox="1">
            <a:spLocks noChangeArrowheads="1"/>
          </p:cNvSpPr>
          <p:nvPr/>
        </p:nvSpPr>
        <p:spPr bwMode="auto">
          <a:xfrm>
            <a:off x="188259" y="549836"/>
            <a:ext cx="5634317"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a:spcBef>
                <a:spcPct val="0"/>
              </a:spcBef>
              <a:buClrTx/>
              <a:buSzTx/>
              <a:buFontTx/>
              <a:buNone/>
            </a:pP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a:solidFill>
                  <a:srgbClr val="FF0000"/>
                </a:solidFill>
                <a:latin typeface="Aztek" panose="02020800000000000000" pitchFamily="18" charset="0"/>
                <a:cs typeface="Aztek" panose="02020800000000000000" pitchFamily="18" charset="0"/>
              </a:rPr>
              <a:t>N</a:t>
            </a:r>
            <a:r>
              <a:rPr lang="en-US" altLang="en-US" sz="4000" dirty="0" err="1" smtClean="0">
                <a:solidFill>
                  <a:srgbClr val="FF0000"/>
                </a:solidFill>
                <a:latin typeface="Aztek" panose="02020800000000000000" pitchFamily="18" charset="0"/>
                <a:cs typeface="Aztek" panose="02020800000000000000" pitchFamily="18" charset="0"/>
              </a:rPr>
              <a:t>hững</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bức</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ảnh</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trên</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nói</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đến</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vấn</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đề</a:t>
            </a:r>
            <a:r>
              <a:rPr lang="en-US" altLang="en-US" sz="4000" dirty="0" smtClean="0">
                <a:solidFill>
                  <a:srgbClr val="FF0000"/>
                </a:solidFill>
                <a:latin typeface="Aztek" panose="02020800000000000000" pitchFamily="18" charset="0"/>
                <a:cs typeface="Aztek" panose="02020800000000000000" pitchFamily="18" charset="0"/>
              </a:rPr>
              <a:t> </a:t>
            </a:r>
            <a:r>
              <a:rPr lang="en-US" altLang="en-US" sz="4000" dirty="0" err="1" smtClean="0">
                <a:solidFill>
                  <a:srgbClr val="FF0000"/>
                </a:solidFill>
                <a:latin typeface="Aztek" panose="02020800000000000000" pitchFamily="18" charset="0"/>
                <a:cs typeface="Aztek" panose="02020800000000000000" pitchFamily="18" charset="0"/>
              </a:rPr>
              <a:t>nào</a:t>
            </a:r>
            <a:r>
              <a:rPr lang="en-US" altLang="en-US" sz="4000" dirty="0" smtClean="0">
                <a:solidFill>
                  <a:srgbClr val="FF0000"/>
                </a:solidFill>
                <a:latin typeface="Aztek" panose="02020800000000000000" pitchFamily="18" charset="0"/>
                <a:cs typeface="Aztek" panose="02020800000000000000" pitchFamily="18" charset="0"/>
              </a:rPr>
              <a:t>?</a:t>
            </a:r>
            <a:r>
              <a:rPr lang="en-US" altLang="en-US" sz="1800" dirty="0">
                <a:solidFill>
                  <a:srgbClr val="FF0000"/>
                </a:solidFill>
                <a:latin typeface="Arial" panose="020B0604020202020204" pitchFamily="34" charset="0"/>
              </a:rPr>
              <a:t/>
            </a:r>
            <a:br>
              <a:rPr lang="en-US" altLang="en-US" sz="1800" dirty="0">
                <a:solidFill>
                  <a:srgbClr val="FF0000"/>
                </a:solidFill>
                <a:latin typeface="Arial" panose="020B0604020202020204" pitchFamily="34" charset="0"/>
              </a:rPr>
            </a:br>
            <a:endParaRPr lang="en-US" altLang="en-US" sz="1800" dirty="0">
              <a:solidFill>
                <a:srgbClr val="FF0000"/>
              </a:solidFill>
              <a:latin typeface="Arial" panose="020B0604020202020204" pitchFamily="34" charset="0"/>
            </a:endParaRPr>
          </a:p>
        </p:txBody>
      </p:sp>
      <p:sp>
        <p:nvSpPr>
          <p:cNvPr id="10" name="Rectangle 9"/>
          <p:cNvSpPr/>
          <p:nvPr/>
        </p:nvSpPr>
        <p:spPr>
          <a:xfrm>
            <a:off x="188259" y="2631444"/>
            <a:ext cx="6295294" cy="1569660"/>
          </a:xfrm>
          <a:prstGeom prst="rect">
            <a:avLst/>
          </a:prstGeom>
        </p:spPr>
        <p:txBody>
          <a:bodyPr wrap="square">
            <a:spAutoFit/>
          </a:bodyPr>
          <a:lstStyle/>
          <a:p>
            <a:pPr lvl="0"/>
            <a:r>
              <a:rPr lang="en-US" sz="3200" b="1" i="1" dirty="0" err="1" smtClean="0">
                <a:solidFill>
                  <a:srgbClr val="0070C0"/>
                </a:solidFill>
                <a:latin typeface="Times New Roman" panose="02020603050405020304" pitchFamily="18" charset="0"/>
                <a:cs typeface="Times New Roman" panose="02020603050405020304" pitchFamily="18" charset="0"/>
              </a:rPr>
              <a:t>Trả</a:t>
            </a:r>
            <a:r>
              <a:rPr lang="en-US" sz="3200" b="1" i="1" dirty="0" smtClean="0">
                <a:solidFill>
                  <a:srgbClr val="0070C0"/>
                </a:solidFill>
                <a:latin typeface="Times New Roman" panose="02020603050405020304" pitchFamily="18" charset="0"/>
                <a:cs typeface="Times New Roman" panose="02020603050405020304" pitchFamily="18" charset="0"/>
              </a:rPr>
              <a:t> </a:t>
            </a:r>
            <a:r>
              <a:rPr lang="en-US" sz="3200" b="1" i="1" dirty="0" err="1" smtClean="0">
                <a:solidFill>
                  <a:srgbClr val="0070C0"/>
                </a:solidFill>
                <a:latin typeface="Times New Roman" panose="02020603050405020304" pitchFamily="18" charset="0"/>
                <a:cs typeface="Times New Roman" panose="02020603050405020304" pitchFamily="18" charset="0"/>
              </a:rPr>
              <a:t>lời</a:t>
            </a:r>
            <a:r>
              <a:rPr lang="en-US" sz="3200" b="1" i="1" dirty="0" smtClean="0">
                <a:solidFill>
                  <a:srgbClr val="0070C0"/>
                </a:solidFill>
                <a:latin typeface="Times New Roman" panose="02020603050405020304" pitchFamily="18" charset="0"/>
                <a:cs typeface="Times New Roman" panose="02020603050405020304" pitchFamily="18" charset="0"/>
              </a:rPr>
              <a:t>: </a:t>
            </a:r>
          </a:p>
          <a:p>
            <a:pPr lvl="0"/>
            <a:r>
              <a:rPr lang="en-US" sz="3200" b="1" dirty="0" err="1" smtClean="0">
                <a:solidFill>
                  <a:srgbClr val="0070C0"/>
                </a:solidFill>
                <a:latin typeface="Times New Roman" panose="02020603050405020304" pitchFamily="18" charset="0"/>
                <a:cs typeface="Times New Roman" panose="02020603050405020304" pitchFamily="18" charset="0"/>
              </a:rPr>
              <a:t>Vấn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đề</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về</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môi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trường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và</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việc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bảo</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vệ</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môi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trường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sống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của</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chúng</a:t>
            </a:r>
            <a:r>
              <a:rPr lang="en-US" sz="3200" b="1" dirty="0" smtClean="0">
                <a:solidFill>
                  <a:srgbClr val="0070C0"/>
                </a:solidFill>
                <a:latin typeface="Times New Roman" panose="02020603050405020304" pitchFamily="18" charset="0"/>
                <a:cs typeface="Times New Roman" panose="02020603050405020304" pitchFamily="18" charset="0"/>
              </a:rPr>
              <a:t> ta. </a:t>
            </a:r>
            <a:endParaRPr lang="en-US" sz="3200" b="1" dirty="0">
              <a:solidFill>
                <a:srgbClr val="0070C0"/>
              </a:solidFill>
            </a:endParaRPr>
          </a:p>
        </p:txBody>
      </p:sp>
    </p:spTree>
    <p:extLst>
      <p:ext uri="{BB962C8B-B14F-4D97-AF65-F5344CB8AC3E}">
        <p14:creationId xmlns:p14="http://schemas.microsoft.com/office/powerpoint/2010/main" val="234714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1000"/>
                                        <p:tgtEl>
                                          <p:spTgt spid="1028"/>
                                        </p:tgtEl>
                                      </p:cBhvr>
                                    </p:animEffect>
                                    <p:anim calcmode="lin" valueType="num">
                                      <p:cBhvr>
                                        <p:cTn id="14" dur="1000" fill="hold"/>
                                        <p:tgtEl>
                                          <p:spTgt spid="1028"/>
                                        </p:tgtEl>
                                        <p:attrNameLst>
                                          <p:attrName>ppt_x</p:attrName>
                                        </p:attrNameLst>
                                      </p:cBhvr>
                                      <p:tavLst>
                                        <p:tav tm="0">
                                          <p:val>
                                            <p:strVal val="#ppt_x"/>
                                          </p:val>
                                        </p:tav>
                                        <p:tav tm="100000">
                                          <p:val>
                                            <p:strVal val="#ppt_x"/>
                                          </p:val>
                                        </p:tav>
                                      </p:tavLst>
                                    </p:anim>
                                    <p:anim calcmode="lin" valueType="num">
                                      <p:cBhvr>
                                        <p:cTn id="15"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barn(inVertical)">
                                      <p:cBhvr>
                                        <p:cTn id="20" dur="500"/>
                                        <p:tgtEl>
                                          <p:spTgt spid="1030"/>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Effect transition="in" filter="fade">
                                      <p:cBhvr>
                                        <p:cTn id="25" dur="1000"/>
                                        <p:tgtEl>
                                          <p:spTgt spid="1032"/>
                                        </p:tgtEl>
                                      </p:cBhvr>
                                    </p:animEffect>
                                    <p:anim calcmode="lin" valueType="num">
                                      <p:cBhvr>
                                        <p:cTn id="26" dur="1000" fill="hold"/>
                                        <p:tgtEl>
                                          <p:spTgt spid="1032"/>
                                        </p:tgtEl>
                                        <p:attrNameLst>
                                          <p:attrName>ppt_x</p:attrName>
                                        </p:attrNameLst>
                                      </p:cBhvr>
                                      <p:tavLst>
                                        <p:tav tm="0">
                                          <p:val>
                                            <p:strVal val="#ppt_x"/>
                                          </p:val>
                                        </p:tav>
                                        <p:tav tm="100000">
                                          <p:val>
                                            <p:strVal val="#ppt_x"/>
                                          </p:val>
                                        </p:tav>
                                      </p:tavLst>
                                    </p:anim>
                                    <p:anim calcmode="lin" valueType="num">
                                      <p:cBhvr>
                                        <p:cTn id="27"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ChangeArrowheads="1"/>
          </p:cNvSpPr>
          <p:nvPr/>
        </p:nvSpPr>
        <p:spPr bwMode="auto">
          <a:xfrm>
            <a:off x="3390900" y="1416844"/>
            <a:ext cx="5562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3600" b="1" u="sng" dirty="0">
                <a:solidFill>
                  <a:srgbClr val="FF0000"/>
                </a:solidFill>
                <a:latin typeface="Times New Roman" panose="02020603050405020304" pitchFamily="18" charset="0"/>
              </a:rPr>
              <a:t>THẢO LUẬN</a:t>
            </a:r>
            <a:r>
              <a:rPr lang="en-US" altLang="en-US" sz="3600" b="1" dirty="0">
                <a:solidFill>
                  <a:schemeClr val="accent2"/>
                </a:solidFill>
                <a:latin typeface="Times New Roman" panose="02020603050405020304" pitchFamily="18" charset="0"/>
              </a:rPr>
              <a:t> </a:t>
            </a:r>
            <a:r>
              <a:rPr lang="en-US" altLang="en-US" sz="3600" b="1" dirty="0" smtClean="0">
                <a:solidFill>
                  <a:schemeClr val="accent2"/>
                </a:solidFill>
                <a:latin typeface="Times New Roman" panose="02020603050405020304" pitchFamily="18" charset="0"/>
              </a:rPr>
              <a:t> </a:t>
            </a:r>
            <a:r>
              <a:rPr lang="en-US" altLang="en-US" sz="3600" b="1" dirty="0" smtClean="0">
                <a:solidFill>
                  <a:srgbClr val="002060"/>
                </a:solidFill>
                <a:latin typeface="Times New Roman" panose="02020603050405020304" pitchFamily="18" charset="0"/>
              </a:rPr>
              <a:t>( </a:t>
            </a:r>
            <a:r>
              <a:rPr lang="en-US" altLang="en-US" sz="3600" b="1" dirty="0">
                <a:solidFill>
                  <a:srgbClr val="002060"/>
                </a:solidFill>
                <a:latin typeface="Times New Roman" panose="02020603050405020304" pitchFamily="18" charset="0"/>
              </a:rPr>
              <a:t>3 </a:t>
            </a:r>
            <a:r>
              <a:rPr lang="en-US" altLang="en-US" sz="3600" b="1" dirty="0" err="1">
                <a:solidFill>
                  <a:srgbClr val="002060"/>
                </a:solidFill>
                <a:latin typeface="Times New Roman" panose="02020603050405020304" pitchFamily="18" charset="0"/>
              </a:rPr>
              <a:t>phút</a:t>
            </a:r>
            <a:r>
              <a:rPr lang="en-US" altLang="en-US" sz="3600" b="1" dirty="0">
                <a:solidFill>
                  <a:srgbClr val="002060"/>
                </a:solidFill>
                <a:latin typeface="Times New Roman" panose="02020603050405020304" pitchFamily="18" charset="0"/>
              </a:rPr>
              <a:t> ):</a:t>
            </a:r>
          </a:p>
        </p:txBody>
      </p:sp>
      <p:sp>
        <p:nvSpPr>
          <p:cNvPr id="8195" name="Rectangle 3"/>
          <p:cNvSpPr>
            <a:spLocks noChangeArrowheads="1"/>
          </p:cNvSpPr>
          <p:nvPr/>
        </p:nvSpPr>
        <p:spPr bwMode="auto">
          <a:xfrm>
            <a:off x="1676400" y="2537430"/>
            <a:ext cx="8991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u="sng" dirty="0" smtClean="0">
                <a:solidFill>
                  <a:srgbClr val="002060"/>
                </a:solidFill>
                <a:latin typeface="Times New Roman" panose="02020603050405020304" pitchFamily="18" charset="0"/>
              </a:rPr>
              <a:t>NHÓM 1</a:t>
            </a:r>
            <a:r>
              <a:rPr lang="en-US" altLang="en-US" sz="3200" b="1" dirty="0" smtClean="0">
                <a:solidFill>
                  <a:srgbClr val="00206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Nêu</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những</a:t>
            </a:r>
            <a:r>
              <a:rPr lang="en-US" altLang="en-US" sz="3200" i="1" dirty="0" smtClean="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việc</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làm</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nào</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thể</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hiện</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việc</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giữ</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gìn</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vệ</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sinh</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môi</a:t>
            </a:r>
            <a:r>
              <a:rPr lang="en-US" altLang="en-US" sz="3200" i="1" dirty="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trường</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xanh</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sạch</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đẹp</a:t>
            </a:r>
            <a:r>
              <a:rPr lang="en-US" altLang="en-US" sz="3200" i="1" dirty="0" smtClean="0">
                <a:solidFill>
                  <a:srgbClr val="000000"/>
                </a:solidFill>
                <a:latin typeface="Times New Roman" panose="02020603050405020304" pitchFamily="18" charset="0"/>
              </a:rPr>
              <a:t>?</a:t>
            </a:r>
            <a:endParaRPr lang="en-US" altLang="en-US" sz="3200" i="1" dirty="0">
              <a:solidFill>
                <a:srgbClr val="000000"/>
              </a:solidFill>
            </a:endParaRPr>
          </a:p>
        </p:txBody>
      </p:sp>
      <p:sp>
        <p:nvSpPr>
          <p:cNvPr id="8196" name="Rectangle 4"/>
          <p:cNvSpPr>
            <a:spLocks noChangeArrowheads="1"/>
          </p:cNvSpPr>
          <p:nvPr/>
        </p:nvSpPr>
        <p:spPr bwMode="auto">
          <a:xfrm>
            <a:off x="1708150" y="3752336"/>
            <a:ext cx="8686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u="sng" dirty="0" smtClean="0">
                <a:solidFill>
                  <a:srgbClr val="002060"/>
                </a:solidFill>
                <a:latin typeface="Times New Roman" panose="02020603050405020304" pitchFamily="18" charset="0"/>
              </a:rPr>
              <a:t>NHÓM 2:</a:t>
            </a:r>
            <a:r>
              <a:rPr lang="en-US" altLang="en-US" sz="3200" dirty="0" smtClean="0">
                <a:solidFill>
                  <a:srgbClr val="000000"/>
                </a:solidFill>
                <a:latin typeface="Times New Roman" panose="02020603050405020304" pitchFamily="18" charset="0"/>
              </a:rPr>
              <a:t>  </a:t>
            </a:r>
            <a:r>
              <a:rPr lang="en-US" altLang="en-US" sz="3200" i="1" dirty="0" smtClean="0">
                <a:solidFill>
                  <a:srgbClr val="000000"/>
                </a:solidFill>
                <a:latin typeface="Times New Roman" panose="02020603050405020304" pitchFamily="18" charset="0"/>
              </a:rPr>
              <a:t>Ở </a:t>
            </a:r>
            <a:r>
              <a:rPr lang="en-US" altLang="en-US" sz="3200" i="1" dirty="0" err="1">
                <a:solidFill>
                  <a:srgbClr val="000000"/>
                </a:solidFill>
                <a:latin typeface="Times New Roman" panose="02020603050405020304" pitchFamily="18" charset="0"/>
              </a:rPr>
              <a:t>địa</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phương</a:t>
            </a:r>
            <a:r>
              <a:rPr lang="en-US" altLang="en-US" sz="3200" i="1" dirty="0">
                <a:solidFill>
                  <a:srgbClr val="000000"/>
                </a:solidFill>
                <a:latin typeface="Times New Roman" panose="02020603050405020304" pitchFamily="18" charset="0"/>
              </a:rPr>
              <a:t> hay </a:t>
            </a:r>
            <a:r>
              <a:rPr lang="en-US" altLang="en-US" sz="3200" i="1" dirty="0" err="1">
                <a:solidFill>
                  <a:srgbClr val="000000"/>
                </a:solidFill>
                <a:latin typeface="Times New Roman" panose="02020603050405020304" pitchFamily="18" charset="0"/>
              </a:rPr>
              <a:t>trường</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em</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đang</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học</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có</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những</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hoạt</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động</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gì</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nhằm</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mục</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đích</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giữ</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gìn</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vệ</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sinh</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môi</a:t>
            </a:r>
            <a:r>
              <a:rPr lang="en-US" altLang="en-US" sz="3200" i="1" dirty="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trường</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xanh</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sạch</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đẹp</a:t>
            </a:r>
            <a:r>
              <a:rPr lang="en-US" altLang="en-US" sz="3200" i="1" dirty="0" smtClean="0">
                <a:solidFill>
                  <a:srgbClr val="000000"/>
                </a:solidFill>
                <a:latin typeface="Times New Roman" panose="02020603050405020304" pitchFamily="18" charset="0"/>
              </a:rPr>
              <a:t>?</a:t>
            </a:r>
            <a:endParaRPr lang="en-US" altLang="en-US" sz="3200" i="1" dirty="0">
              <a:solidFill>
                <a:srgbClr val="000000"/>
              </a:solidFill>
              <a:latin typeface="Times New Roman" panose="02020603050405020304" pitchFamily="18" charset="0"/>
            </a:endParaRPr>
          </a:p>
        </p:txBody>
      </p:sp>
      <p:sp>
        <p:nvSpPr>
          <p:cNvPr id="8197" name="Rectangle 5"/>
          <p:cNvSpPr>
            <a:spLocks noChangeArrowheads="1"/>
          </p:cNvSpPr>
          <p:nvPr/>
        </p:nvSpPr>
        <p:spPr bwMode="auto">
          <a:xfrm>
            <a:off x="1757362" y="5470102"/>
            <a:ext cx="85883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u="sng" dirty="0" smtClean="0">
                <a:solidFill>
                  <a:srgbClr val="002060"/>
                </a:solidFill>
                <a:latin typeface="Times New Roman" panose="02020603050405020304" pitchFamily="18" charset="0"/>
              </a:rPr>
              <a:t>NHÓM 3:</a:t>
            </a:r>
            <a:r>
              <a:rPr lang="en-US" altLang="en-US" sz="3200" dirty="0" smtClean="0">
                <a:solidFill>
                  <a:srgbClr val="000000"/>
                </a:solidFill>
                <a:latin typeface="Times New Roman" panose="02020603050405020304" pitchFamily="18" charset="0"/>
              </a:rPr>
              <a:t> </a:t>
            </a:r>
            <a:r>
              <a:rPr lang="en-US" altLang="en-US" sz="3200" i="1" dirty="0" smtClean="0">
                <a:solidFill>
                  <a:srgbClr val="000000"/>
                </a:solidFill>
                <a:latin typeface="Times New Roman" panose="02020603050405020304" pitchFamily="18" charset="0"/>
              </a:rPr>
              <a:t>Ý </a:t>
            </a:r>
            <a:r>
              <a:rPr lang="en-US" altLang="en-US" sz="3200" i="1" dirty="0" err="1">
                <a:solidFill>
                  <a:srgbClr val="000000"/>
                </a:solidFill>
                <a:latin typeface="Times New Roman" panose="02020603050405020304" pitchFamily="18" charset="0"/>
              </a:rPr>
              <a:t>nghĩa</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của</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việc</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giữ</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gìn</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vệ</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sinh</a:t>
            </a:r>
            <a:r>
              <a:rPr lang="en-US" altLang="en-US" sz="3200" i="1" dirty="0">
                <a:solidFill>
                  <a:srgbClr val="000000"/>
                </a:solidFill>
                <a:latin typeface="Times New Roman" panose="02020603050405020304" pitchFamily="18" charset="0"/>
              </a:rPr>
              <a:t> </a:t>
            </a:r>
            <a:r>
              <a:rPr lang="en-US" altLang="en-US" sz="3200" i="1" dirty="0" err="1">
                <a:solidFill>
                  <a:srgbClr val="000000"/>
                </a:solidFill>
                <a:latin typeface="Times New Roman" panose="02020603050405020304" pitchFamily="18" charset="0"/>
              </a:rPr>
              <a:t>môi</a:t>
            </a:r>
            <a:r>
              <a:rPr lang="en-US" altLang="en-US" sz="3200" i="1" dirty="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trường</a:t>
            </a:r>
            <a:r>
              <a:rPr lang="en-US" altLang="en-US" sz="3200" i="1" dirty="0" smtClean="0">
                <a:solidFill>
                  <a:srgbClr val="000000"/>
                </a:solidFill>
                <a:latin typeface="Times New Roman" panose="02020603050405020304" pitchFamily="18" charset="0"/>
              </a:rPr>
              <a:t> </a:t>
            </a:r>
            <a:r>
              <a:rPr lang="en-US" altLang="en-US" sz="3200" i="1" dirty="0" err="1" smtClean="0">
                <a:solidFill>
                  <a:srgbClr val="000000"/>
                </a:solidFill>
                <a:latin typeface="Times New Roman" panose="02020603050405020304" pitchFamily="18" charset="0"/>
              </a:rPr>
              <a:t>xanh</a:t>
            </a:r>
            <a:r>
              <a:rPr lang="en-US" altLang="en-US" sz="3200" i="1" dirty="0" smtClean="0">
                <a:solidFill>
                  <a:srgbClr val="000000"/>
                </a:solidFill>
                <a:latin typeface="Times New Roman" panose="02020603050405020304" pitchFamily="18" charset="0"/>
              </a:rPr>
              <a:t> - </a:t>
            </a:r>
            <a:r>
              <a:rPr lang="en-US" altLang="en-US" sz="3200" i="1" dirty="0" err="1" smtClean="0">
                <a:solidFill>
                  <a:srgbClr val="000000"/>
                </a:solidFill>
                <a:latin typeface="Times New Roman" panose="02020603050405020304" pitchFamily="18" charset="0"/>
              </a:rPr>
              <a:t>sạch</a:t>
            </a:r>
            <a:r>
              <a:rPr lang="en-US" altLang="en-US" sz="3200" i="1" dirty="0" smtClean="0">
                <a:solidFill>
                  <a:srgbClr val="000000"/>
                </a:solidFill>
                <a:latin typeface="Times New Roman" panose="02020603050405020304" pitchFamily="18" charset="0"/>
              </a:rPr>
              <a:t> - </a:t>
            </a:r>
            <a:r>
              <a:rPr lang="en-US" altLang="en-US" sz="3200" i="1" dirty="0" err="1" smtClean="0">
                <a:solidFill>
                  <a:srgbClr val="000000"/>
                </a:solidFill>
                <a:latin typeface="Times New Roman" panose="02020603050405020304" pitchFamily="18" charset="0"/>
              </a:rPr>
              <a:t>đẹp</a:t>
            </a:r>
            <a:r>
              <a:rPr lang="en-US" altLang="en-US" sz="3200" i="1" dirty="0" smtClean="0">
                <a:solidFill>
                  <a:srgbClr val="000000"/>
                </a:solidFill>
                <a:latin typeface="Times New Roman" panose="02020603050405020304" pitchFamily="18" charset="0"/>
              </a:rPr>
              <a:t> ?</a:t>
            </a:r>
            <a:endParaRPr lang="en-US" altLang="en-US" sz="3200" i="1" dirty="0">
              <a:solidFill>
                <a:srgbClr val="000000"/>
              </a:solidFill>
              <a:latin typeface="Times New Roman" panose="02020603050405020304" pitchFamily="18" charset="0"/>
            </a:endParaRPr>
          </a:p>
        </p:txBody>
      </p:sp>
      <p:sp>
        <p:nvSpPr>
          <p:cNvPr id="8198" name="Text Box 6"/>
          <p:cNvSpPr txBox="1">
            <a:spLocks noChangeArrowheads="1"/>
          </p:cNvSpPr>
          <p:nvPr/>
        </p:nvSpPr>
        <p:spPr bwMode="auto">
          <a:xfrm>
            <a:off x="3721100" y="0"/>
            <a:ext cx="480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en-US" altLang="en-US" sz="3200" b="1" u="sng">
                <a:solidFill>
                  <a:schemeClr val="bg1"/>
                </a:solidFill>
                <a:latin typeface="Times New Roman" panose="02020603050405020304" pitchFamily="18" charset="0"/>
              </a:rPr>
              <a:t>BÀI 2O</a:t>
            </a:r>
            <a:r>
              <a:rPr lang="en-US" altLang="en-US" sz="3200" b="1">
                <a:solidFill>
                  <a:schemeClr val="bg1"/>
                </a:solidFill>
                <a:latin typeface="Times New Roman" panose="02020603050405020304" pitchFamily="18" charset="0"/>
              </a:rPr>
              <a:t>: VẼ TRANH</a:t>
            </a:r>
          </a:p>
        </p:txBody>
      </p:sp>
      <p:sp>
        <p:nvSpPr>
          <p:cNvPr id="8199" name="Rectangle 7"/>
          <p:cNvSpPr>
            <a:spLocks noChangeArrowheads="1"/>
          </p:cNvSpPr>
          <p:nvPr/>
        </p:nvSpPr>
        <p:spPr bwMode="auto">
          <a:xfrm>
            <a:off x="1435100" y="427038"/>
            <a:ext cx="92329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spcBef>
                <a:spcPct val="50000"/>
              </a:spcBef>
            </a:pPr>
            <a:r>
              <a:rPr lang="en-US" altLang="en-US" sz="3600" b="1" i="1" dirty="0">
                <a:solidFill>
                  <a:schemeClr val="bg1"/>
                </a:solidFill>
                <a:latin typeface="Tahoma" panose="020B0604030504040204" pitchFamily="34" charset="0"/>
              </a:rPr>
              <a:t>ĐỀ TÀI GIỮ GÌN VỆ SINH MÔI TRƯỜNG</a:t>
            </a:r>
          </a:p>
        </p:txBody>
      </p:sp>
      <p:sp>
        <p:nvSpPr>
          <p:cNvPr id="9" name="Google Shape;694;p29"/>
          <p:cNvSpPr txBox="1">
            <a:spLocks noGrp="1"/>
          </p:cNvSpPr>
          <p:nvPr>
            <p:ph type="title"/>
          </p:nvPr>
        </p:nvSpPr>
        <p:spPr>
          <a:xfrm>
            <a:off x="692330" y="405268"/>
            <a:ext cx="8020595" cy="770390"/>
          </a:xfrm>
          <a:prstGeom prst="rect">
            <a:avLst/>
          </a:prstGeom>
        </p:spPr>
        <p:txBody>
          <a:bodyPr spcFirstLastPara="1" vert="horz" wrap="square" lIns="121900" tIns="121900" rIns="121900" bIns="121900" rtlCol="0" anchor="t" anchorCtr="0">
            <a:noAutofit/>
          </a:bodyPr>
          <a:lstStyle/>
          <a:p>
            <a:pPr lvl="0"/>
            <a:r>
              <a:rPr lang="en-US" sz="4000" u="sng" dirty="0">
                <a:solidFill>
                  <a:schemeClr val="tx2">
                    <a:lumMod val="75000"/>
                  </a:schemeClr>
                </a:solidFill>
              </a:rPr>
              <a:t>I. QUAN SÁT VÀ NHẬN THỨC</a:t>
            </a:r>
            <a:endParaRPr sz="4000" u="sng" dirty="0">
              <a:solidFill>
                <a:schemeClr val="tx2">
                  <a:lumMod val="75000"/>
                </a:schemeClr>
              </a:solidFill>
            </a:endParaRPr>
          </a:p>
        </p:txBody>
      </p:sp>
    </p:spTree>
    <p:extLst>
      <p:ext uri="{BB962C8B-B14F-4D97-AF65-F5344CB8AC3E}">
        <p14:creationId xmlns:p14="http://schemas.microsoft.com/office/powerpoint/2010/main" val="3389103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additive="base">
                                        <p:cTn id="7" dur="500" fill="hold"/>
                                        <p:tgtEl>
                                          <p:spTgt spid="8198"/>
                                        </p:tgtEl>
                                        <p:attrNameLst>
                                          <p:attrName>ppt_x</p:attrName>
                                        </p:attrNameLst>
                                      </p:cBhvr>
                                      <p:tavLst>
                                        <p:tav tm="0">
                                          <p:val>
                                            <p:strVal val="#ppt_x"/>
                                          </p:val>
                                        </p:tav>
                                        <p:tav tm="100000">
                                          <p:val>
                                            <p:strVal val="#ppt_x"/>
                                          </p:val>
                                        </p:tav>
                                      </p:tavLst>
                                    </p:anim>
                                    <p:anim calcmode="lin" valueType="num">
                                      <p:cBhvr additive="base">
                                        <p:cTn id="8" dur="500" fill="hold"/>
                                        <p:tgtEl>
                                          <p:spTgt spid="819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99"/>
                                        </p:tgtEl>
                                        <p:attrNameLst>
                                          <p:attrName>style.visibility</p:attrName>
                                        </p:attrNameLst>
                                      </p:cBhvr>
                                      <p:to>
                                        <p:strVal val="visible"/>
                                      </p:to>
                                    </p:set>
                                    <p:anim calcmode="lin" valueType="num">
                                      <p:cBhvr additive="base">
                                        <p:cTn id="11" dur="500" fill="hold"/>
                                        <p:tgtEl>
                                          <p:spTgt spid="8199"/>
                                        </p:tgtEl>
                                        <p:attrNameLst>
                                          <p:attrName>ppt_x</p:attrName>
                                        </p:attrNameLst>
                                      </p:cBhvr>
                                      <p:tavLst>
                                        <p:tav tm="0">
                                          <p:val>
                                            <p:strVal val="#ppt_x"/>
                                          </p:val>
                                        </p:tav>
                                        <p:tav tm="100000">
                                          <p:val>
                                            <p:strVal val="#ppt_x"/>
                                          </p:val>
                                        </p:tav>
                                      </p:tavLst>
                                    </p:anim>
                                    <p:anim calcmode="lin" valueType="num">
                                      <p:cBhvr additive="base">
                                        <p:cTn id="12" dur="500" fill="hold"/>
                                        <p:tgtEl>
                                          <p:spTgt spid="8199"/>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194"/>
                                        </p:tgtEl>
                                        <p:attrNameLst>
                                          <p:attrName>style.visibility</p:attrName>
                                        </p:attrNameLst>
                                      </p:cBhvr>
                                      <p:to>
                                        <p:strVal val="visible"/>
                                      </p:to>
                                    </p:set>
                                    <p:animEffect transition="in" filter="box(in)">
                                      <p:cBhvr>
                                        <p:cTn id="17" dur="500"/>
                                        <p:tgtEl>
                                          <p:spTgt spid="81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8195"/>
                                        </p:tgtEl>
                                        <p:attrNameLst>
                                          <p:attrName>style.visibility</p:attrName>
                                        </p:attrNameLst>
                                      </p:cBhvr>
                                      <p:to>
                                        <p:strVal val="visible"/>
                                      </p:to>
                                    </p:set>
                                    <p:animEffect transition="in" filter="diamond(in)">
                                      <p:cBhvr>
                                        <p:cTn id="22" dur="2000"/>
                                        <p:tgtEl>
                                          <p:spTgt spid="8195"/>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8196"/>
                                        </p:tgtEl>
                                        <p:attrNameLst>
                                          <p:attrName>style.visibility</p:attrName>
                                        </p:attrNameLst>
                                      </p:cBhvr>
                                      <p:to>
                                        <p:strVal val="visible"/>
                                      </p:to>
                                    </p:set>
                                    <p:animEffect transition="in" filter="diamond(in)">
                                      <p:cBhvr>
                                        <p:cTn id="25" dur="2000"/>
                                        <p:tgtEl>
                                          <p:spTgt spid="8196"/>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8197"/>
                                        </p:tgtEl>
                                        <p:attrNameLst>
                                          <p:attrName>style.visibility</p:attrName>
                                        </p:attrNameLst>
                                      </p:cBhvr>
                                      <p:to>
                                        <p:strVal val="visible"/>
                                      </p:to>
                                    </p:set>
                                    <p:animEffect transition="in" filter="diamond(in)">
                                      <p:cBhvr>
                                        <p:cTn id="28" dur="2000"/>
                                        <p:tgtEl>
                                          <p:spTgt spid="819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p:bldP spid="8196" grpId="0"/>
      <p:bldP spid="8197" grpId="0"/>
      <p:bldP spid="8198" grpId="0"/>
      <p:bldP spid="8199"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2320834" y="836658"/>
            <a:ext cx="8877300" cy="1927225"/>
          </a:xfrm>
        </p:spPr>
        <p:txBody>
          <a:bodyPr/>
          <a:lstStyle/>
          <a:p>
            <a:pPr>
              <a:buFontTx/>
              <a:buNone/>
            </a:pPr>
            <a:r>
              <a:rPr lang="en-US" altLang="en-US" sz="2800" b="1" dirty="0" smtClean="0">
                <a:solidFill>
                  <a:srgbClr val="002060"/>
                </a:solidFill>
                <a:latin typeface="Times New Roman" panose="02020603050405020304" pitchFamily="18" charset="0"/>
              </a:rPr>
              <a:t>* </a:t>
            </a:r>
            <a:r>
              <a:rPr lang="en-US" altLang="en-US" sz="2800" b="1" dirty="0" err="1" smtClean="0">
                <a:solidFill>
                  <a:srgbClr val="002060"/>
                </a:solidFill>
                <a:latin typeface="Times New Roman" panose="02020603050405020304" pitchFamily="18" charset="0"/>
              </a:rPr>
              <a:t>Hoạt</a:t>
            </a:r>
            <a:r>
              <a:rPr lang="en-US" altLang="en-US" sz="2800" b="1" dirty="0" smtClean="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động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trồng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và</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chăm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sóc</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cây</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xanh</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bảo</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vệ</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rừng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dọn</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vệ</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sinh</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nhà</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cửa</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làng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xóm</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đường</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phố</a:t>
            </a:r>
            <a:r>
              <a:rPr lang="en-US" altLang="en-US" sz="2800" b="1" dirty="0">
                <a:solidFill>
                  <a:srgbClr val="002060"/>
                </a:solidFill>
                <a:latin typeface="Times New Roman" panose="02020603050405020304" pitchFamily="18" charset="0"/>
              </a:rPr>
              <a:t>, </a:t>
            </a:r>
            <a:r>
              <a:rPr lang="en-US" altLang="en-US" sz="2800" b="1" dirty="0" err="1">
                <a:solidFill>
                  <a:srgbClr val="002060"/>
                </a:solidFill>
                <a:latin typeface="Times New Roman" panose="02020603050405020304" pitchFamily="18" charset="0"/>
              </a:rPr>
              <a:t>trường</a:t>
            </a:r>
            <a:r>
              <a:rPr lang="en-US" altLang="en-US" sz="2800" b="1" dirty="0">
                <a:solidFill>
                  <a:srgbClr val="002060"/>
                </a:solidFill>
                <a:latin typeface="Times New Roman" panose="02020603050405020304" pitchFamily="18" charset="0"/>
              </a:rPr>
              <a:t> </a:t>
            </a:r>
            <a:r>
              <a:rPr lang="en-US" altLang="en-US" sz="2800" b="1" dirty="0" err="1" smtClean="0">
                <a:solidFill>
                  <a:srgbClr val="002060"/>
                </a:solidFill>
                <a:latin typeface="Times New Roman" panose="02020603050405020304" pitchFamily="18" charset="0"/>
              </a:rPr>
              <a:t>học</a:t>
            </a:r>
            <a:r>
              <a:rPr lang="en-US" altLang="en-US" sz="2800" b="1" dirty="0" smtClean="0">
                <a:solidFill>
                  <a:srgbClr val="002060"/>
                </a:solidFill>
                <a:latin typeface="Times New Roman" panose="02020603050405020304" pitchFamily="18" charset="0"/>
              </a:rPr>
              <a:t>…</a:t>
            </a:r>
          </a:p>
          <a:p>
            <a:pPr marL="0" indent="0">
              <a:buNone/>
            </a:pPr>
            <a:endParaRPr lang="en-US" altLang="en-US" dirty="0">
              <a:solidFill>
                <a:srgbClr val="000000"/>
              </a:solidFill>
              <a:latin typeface="Times New Roman" panose="02020603050405020304" pitchFamily="18" charset="0"/>
            </a:endParaRPr>
          </a:p>
        </p:txBody>
      </p:sp>
      <p:sp>
        <p:nvSpPr>
          <p:cNvPr id="9220" name="Rectangle 4"/>
          <p:cNvSpPr>
            <a:spLocks noChangeArrowheads="1"/>
          </p:cNvSpPr>
          <p:nvPr/>
        </p:nvSpPr>
        <p:spPr bwMode="auto">
          <a:xfrm>
            <a:off x="2320834" y="2528751"/>
            <a:ext cx="8229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buFontTx/>
              <a:buNone/>
            </a:pP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Hoạt</a:t>
            </a:r>
            <a:r>
              <a:rPr lang="en-US" altLang="en-US" b="1" dirty="0" smtClean="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động</a:t>
            </a:r>
            <a:r>
              <a:rPr lang="en-US" altLang="en-US" b="1" dirty="0">
                <a:solidFill>
                  <a:srgbClr val="002060"/>
                </a:solidFill>
                <a:latin typeface="Times New Roman" panose="02020603050405020304" pitchFamily="18" charset="0"/>
              </a:rPr>
              <a:t> ở </a:t>
            </a:r>
            <a:r>
              <a:rPr lang="en-US" altLang="en-US" b="1" dirty="0" err="1">
                <a:solidFill>
                  <a:srgbClr val="002060"/>
                </a:solidFill>
                <a:latin typeface="Times New Roman" panose="02020603050405020304" pitchFamily="18" charset="0"/>
              </a:rPr>
              <a:t>điạ</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phương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trường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học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trồng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cây</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tạo</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bóng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mát</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ven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đường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dọn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vệ</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sinh</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đường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phố</a:t>
            </a:r>
            <a:r>
              <a:rPr lang="en-US" altLang="en-US" b="1" dirty="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quét</a:t>
            </a:r>
            <a:r>
              <a:rPr lang="en-US" altLang="en-US" b="1" dirty="0" smtClean="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dọn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sân</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trường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bỏ</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rác</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đúng</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nơi</a:t>
            </a:r>
            <a:r>
              <a:rPr lang="en-US" altLang="en-US" b="1" dirty="0">
                <a:solidFill>
                  <a:srgbClr val="002060"/>
                </a:solidFill>
                <a:latin typeface="Times New Roman" panose="02020603050405020304" pitchFamily="18" charset="0"/>
              </a:rPr>
              <a:t> </a:t>
            </a:r>
            <a:r>
              <a:rPr lang="en-US" altLang="en-US" b="1" dirty="0" err="1">
                <a:solidFill>
                  <a:srgbClr val="002060"/>
                </a:solidFill>
                <a:latin typeface="Times New Roman" panose="02020603050405020304" pitchFamily="18" charset="0"/>
              </a:rPr>
              <a:t>quy</a:t>
            </a:r>
            <a:r>
              <a:rPr lang="en-US" altLang="en-US" b="1" dirty="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định</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vệ</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sinh</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đường</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làng</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ngõ</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xóm</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vệ</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sinh</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sân</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nhà</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sạch</a:t>
            </a:r>
            <a:r>
              <a:rPr lang="en-US" altLang="en-US" b="1" dirty="0" smtClean="0">
                <a:solidFill>
                  <a:srgbClr val="002060"/>
                </a:solidFill>
                <a:latin typeface="Times New Roman" panose="02020603050405020304" pitchFamily="18" charset="0"/>
              </a:rPr>
              <a:t> </a:t>
            </a:r>
            <a:r>
              <a:rPr lang="en-US" altLang="en-US" b="1" dirty="0" err="1" smtClean="0">
                <a:solidFill>
                  <a:srgbClr val="002060"/>
                </a:solidFill>
                <a:latin typeface="Times New Roman" panose="02020603050405020304" pitchFamily="18" charset="0"/>
              </a:rPr>
              <a:t>sẽ</a:t>
            </a:r>
            <a:r>
              <a:rPr lang="en-US" altLang="en-US" b="1" dirty="0" smtClean="0">
                <a:solidFill>
                  <a:srgbClr val="002060"/>
                </a:solidFill>
              </a:rPr>
              <a:t>…</a:t>
            </a:r>
            <a:endParaRPr lang="en-US" altLang="en-US" b="1" dirty="0">
              <a:solidFill>
                <a:srgbClr val="002060"/>
              </a:solidFill>
            </a:endParaRPr>
          </a:p>
          <a:p>
            <a:pPr>
              <a:lnSpc>
                <a:spcPct val="90000"/>
              </a:lnSpc>
            </a:pPr>
            <a:endParaRPr lang="en-US" altLang="en-US" dirty="0"/>
          </a:p>
        </p:txBody>
      </p:sp>
      <p:sp>
        <p:nvSpPr>
          <p:cNvPr id="9221" name="Rectangle 5"/>
          <p:cNvSpPr>
            <a:spLocks noChangeArrowheads="1"/>
          </p:cNvSpPr>
          <p:nvPr/>
        </p:nvSpPr>
        <p:spPr bwMode="auto">
          <a:xfrm>
            <a:off x="2203268" y="4883331"/>
            <a:ext cx="8229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90000"/>
              </a:lnSpc>
              <a:buFontTx/>
              <a:buNone/>
            </a:pPr>
            <a:r>
              <a:rPr lang="en-US" altLang="en-US" b="1" dirty="0" smtClean="0">
                <a:solidFill>
                  <a:srgbClr val="FF0000"/>
                </a:solidFill>
                <a:latin typeface="Times New Roman" panose="02020603050405020304" pitchFamily="18" charset="0"/>
              </a:rPr>
              <a:t>* Ý </a:t>
            </a:r>
            <a:r>
              <a:rPr lang="en-US" altLang="en-US" b="1" dirty="0" err="1">
                <a:solidFill>
                  <a:srgbClr val="FF0000"/>
                </a:solidFill>
                <a:latin typeface="Times New Roman" panose="02020603050405020304" pitchFamily="18" charset="0"/>
              </a:rPr>
              <a:t>nghiã</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giúp</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cho</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môi</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trường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sống</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thêm</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xanh</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sạch</a:t>
            </a:r>
            <a:r>
              <a:rPr lang="en-US" altLang="en-US" b="1" dirty="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đẹp</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không</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khí</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trong</a:t>
            </a:r>
            <a:r>
              <a:rPr lang="en-US" altLang="en-US" b="1" dirty="0" smtClean="0">
                <a:solidFill>
                  <a:srgbClr val="FF0000"/>
                </a:solidFill>
                <a:latin typeface="Times New Roman" panose="02020603050405020304" pitchFamily="18" charset="0"/>
              </a:rPr>
              <a:t> </a:t>
            </a:r>
            <a:r>
              <a:rPr lang="en-US" altLang="en-US" b="1" dirty="0" err="1" smtClean="0">
                <a:solidFill>
                  <a:srgbClr val="FF0000"/>
                </a:solidFill>
                <a:latin typeface="Times New Roman" panose="02020603050405020304" pitchFamily="18" charset="0"/>
              </a:rPr>
              <a:t>lành</a:t>
            </a:r>
            <a:r>
              <a:rPr lang="en-US" altLang="en-US" b="1" dirty="0" smtClean="0">
                <a:solidFill>
                  <a:srgbClr val="FF0000"/>
                </a:solidFill>
                <a:latin typeface="Times New Roman" panose="02020603050405020304" pitchFamily="18" charset="0"/>
              </a:rPr>
              <a:t>… </a:t>
            </a:r>
            <a:endParaRPr lang="en-US" altLang="en-US" b="1" dirty="0">
              <a:solidFill>
                <a:srgbClr val="FF0000"/>
              </a:solidFill>
              <a:latin typeface="Times New Roman" panose="02020603050405020304" pitchFamily="18" charset="0"/>
            </a:endParaRPr>
          </a:p>
          <a:p>
            <a:pPr>
              <a:lnSpc>
                <a:spcPct val="90000"/>
              </a:lnSpc>
            </a:pPr>
            <a:endParaRPr lang="en-US" altLang="en-US" b="1" dirty="0">
              <a:solidFill>
                <a:srgbClr val="FF0000"/>
              </a:solidFill>
              <a:latin typeface="Times New Roman" panose="02020603050405020304" pitchFamily="18" charset="0"/>
            </a:endParaRPr>
          </a:p>
        </p:txBody>
      </p:sp>
      <p:sp>
        <p:nvSpPr>
          <p:cNvPr id="7" name="Rectangle 2"/>
          <p:cNvSpPr>
            <a:spLocks noChangeArrowheads="1"/>
          </p:cNvSpPr>
          <p:nvPr/>
        </p:nvSpPr>
        <p:spPr bwMode="auto">
          <a:xfrm>
            <a:off x="248194" y="195308"/>
            <a:ext cx="293914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b="1" u="sng" dirty="0" smtClean="0">
                <a:solidFill>
                  <a:srgbClr val="FF0000"/>
                </a:solidFill>
                <a:latin typeface="Times New Roman" panose="02020603050405020304" pitchFamily="18" charset="0"/>
              </a:rPr>
              <a:t>TRẢ LỜI:</a:t>
            </a:r>
            <a:endParaRPr lang="en-US" altLang="en-US" sz="36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4008048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218">
                                            <p:txEl>
                                              <p:pRg st="0" end="0"/>
                                            </p:txEl>
                                          </p:spTgt>
                                        </p:tgtEl>
                                        <p:attrNameLst>
                                          <p:attrName>style.visibility</p:attrName>
                                        </p:attrNameLst>
                                      </p:cBhvr>
                                      <p:to>
                                        <p:strVal val="visible"/>
                                      </p:to>
                                    </p:set>
                                    <p:animEffect transition="in" filter="blinds(horizontal)">
                                      <p:cBhvr>
                                        <p:cTn id="7" dur="500"/>
                                        <p:tgtEl>
                                          <p:spTgt spid="92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randombar(horizontal)">
                                      <p:cBhvr>
                                        <p:cTn id="12" dur="500"/>
                                        <p:tgtEl>
                                          <p:spTgt spid="92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grpId="0"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plus(in)">
                                      <p:cBhvr>
                                        <p:cTn id="17" dur="2000"/>
                                        <p:tgtEl>
                                          <p:spTgt spid="92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8" grpId="0" build="p"/>
      <p:bldP spid="9220" grpId="0"/>
      <p:bldP spid="9221"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828800" y="1066800"/>
            <a:ext cx="8382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endParaRPr lang="en-US" altLang="en-US" sz="3600">
              <a:solidFill>
                <a:srgbClr val="FF9900"/>
              </a:solidFill>
              <a:latin typeface="Times New Roman" panose="02020603050405020304" pitchFamily="18" charset="0"/>
            </a:endParaRPr>
          </a:p>
        </p:txBody>
      </p:sp>
      <p:pic>
        <p:nvPicPr>
          <p:cNvPr id="4102" name="Picture 6" descr="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057" y="4078611"/>
            <a:ext cx="5364480" cy="267937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lick on image to close wind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057" y="870453"/>
            <a:ext cx="5364480" cy="306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3300"/>
                </a:solidFill>
                <a:miter lim="800000"/>
                <a:headEnd/>
                <a:tailEnd/>
              </a14:hiddenLine>
            </a:ext>
          </a:extLst>
        </p:spPr>
      </p:pic>
      <p:sp>
        <p:nvSpPr>
          <p:cNvPr id="4105" name="Text Box 9"/>
          <p:cNvSpPr txBox="1">
            <a:spLocks noChangeArrowheads="1"/>
          </p:cNvSpPr>
          <p:nvPr/>
        </p:nvSpPr>
        <p:spPr bwMode="auto">
          <a:xfrm>
            <a:off x="633547" y="141985"/>
            <a:ext cx="1031312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3200" dirty="0" err="1">
                <a:latin typeface="Times New Roman" panose="02020603050405020304" pitchFamily="18" charset="0"/>
              </a:rPr>
              <a:t>Quan</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sát</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các</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hình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ảnh</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dưới</a:t>
            </a:r>
            <a:r>
              <a:rPr lang="en-US" altLang="en-US" sz="3200" dirty="0">
                <a:latin typeface="Times New Roman" panose="02020603050405020304" pitchFamily="18" charset="0"/>
              </a:rPr>
              <a:t> </a:t>
            </a:r>
            <a:r>
              <a:rPr lang="en-US" altLang="en-US" sz="3200" dirty="0" err="1">
                <a:latin typeface="Times New Roman" panose="02020603050405020304" pitchFamily="18" charset="0"/>
              </a:rPr>
              <a:t>đây</a:t>
            </a:r>
            <a:r>
              <a:rPr lang="en-US" altLang="en-US" sz="3200" dirty="0" smtClean="0">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Hình</a:t>
            </a:r>
            <a:r>
              <a:rPr lang="en-US" altLang="en-US" sz="3200" dirty="0" smtClean="0">
                <a:solidFill>
                  <a:srgbClr val="FF0000"/>
                </a:solidFill>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ảnh</a:t>
            </a:r>
            <a:r>
              <a:rPr lang="en-US" altLang="en-US" sz="3200" dirty="0" smtClean="0">
                <a:solidFill>
                  <a:srgbClr val="FF0000"/>
                </a:solidFill>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sau</a:t>
            </a:r>
            <a:r>
              <a:rPr lang="en-US" altLang="en-US" sz="3200" dirty="0" smtClean="0">
                <a:solidFill>
                  <a:srgbClr val="FF0000"/>
                </a:solidFill>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nói</a:t>
            </a:r>
            <a:r>
              <a:rPr lang="en-US" altLang="en-US" sz="3200" dirty="0" smtClean="0">
                <a:solidFill>
                  <a:srgbClr val="FF0000"/>
                </a:solidFill>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lên</a:t>
            </a:r>
            <a:r>
              <a:rPr lang="en-US" altLang="en-US" sz="3200" dirty="0" smtClean="0">
                <a:solidFill>
                  <a:srgbClr val="FF0000"/>
                </a:solidFill>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điều</a:t>
            </a:r>
            <a:r>
              <a:rPr lang="en-US" altLang="en-US" sz="3200" dirty="0" smtClean="0">
                <a:solidFill>
                  <a:srgbClr val="FF0000"/>
                </a:solidFill>
                <a:latin typeface="Times New Roman" panose="02020603050405020304" pitchFamily="18" charset="0"/>
              </a:rPr>
              <a:t> </a:t>
            </a:r>
            <a:r>
              <a:rPr lang="en-US" altLang="en-US" sz="3200" dirty="0" err="1" smtClean="0">
                <a:solidFill>
                  <a:srgbClr val="FF0000"/>
                </a:solidFill>
                <a:latin typeface="Times New Roman" panose="02020603050405020304" pitchFamily="18" charset="0"/>
              </a:rPr>
              <a:t>gì</a:t>
            </a:r>
            <a:r>
              <a:rPr lang="en-US" altLang="en-US" sz="3200" dirty="0" smtClean="0">
                <a:solidFill>
                  <a:srgbClr val="FF0000"/>
                </a:solidFill>
                <a:latin typeface="Times New Roman" panose="02020603050405020304" pitchFamily="18" charset="0"/>
              </a:rPr>
              <a:t>?</a:t>
            </a:r>
            <a:endParaRPr lang="en-US" altLang="en-US" sz="3200" dirty="0">
              <a:latin typeface="Times New Roman" panose="02020603050405020304" pitchFamily="18" charset="0"/>
            </a:endParaRPr>
          </a:p>
        </p:txBody>
      </p:sp>
      <p:pic>
        <p:nvPicPr>
          <p:cNvPr id="1026" name="Picture 2" descr="Nguyên nhân vì sao ô nhiễm môi trường, Biện pháp bảo vệ môi trườ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565" y="870453"/>
            <a:ext cx="6270171" cy="5887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26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05"/>
                                        </p:tgtEl>
                                        <p:attrNameLst>
                                          <p:attrName>style.visibility</p:attrName>
                                        </p:attrNameLst>
                                      </p:cBhvr>
                                      <p:to>
                                        <p:strVal val="visible"/>
                                      </p:to>
                                    </p:set>
                                    <p:animEffect transition="in" filter="box(in)">
                                      <p:cBhvr>
                                        <p:cTn id="7" dur="500"/>
                                        <p:tgtEl>
                                          <p:spTgt spid="410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04"/>
                                        </p:tgtEl>
                                        <p:attrNameLst>
                                          <p:attrName>style.visibility</p:attrName>
                                        </p:attrNameLst>
                                      </p:cBhvr>
                                      <p:to>
                                        <p:strVal val="visible"/>
                                      </p:to>
                                    </p:set>
                                    <p:anim calcmode="lin" valueType="num">
                                      <p:cBhvr additive="base">
                                        <p:cTn id="11" dur="500" fill="hold"/>
                                        <p:tgtEl>
                                          <p:spTgt spid="4104"/>
                                        </p:tgtEl>
                                        <p:attrNameLst>
                                          <p:attrName>ppt_x</p:attrName>
                                        </p:attrNameLst>
                                      </p:cBhvr>
                                      <p:tavLst>
                                        <p:tav tm="0">
                                          <p:val>
                                            <p:strVal val="#ppt_x"/>
                                          </p:val>
                                        </p:tav>
                                        <p:tav tm="100000">
                                          <p:val>
                                            <p:strVal val="#ppt_x"/>
                                          </p:val>
                                        </p:tav>
                                      </p:tavLst>
                                    </p:anim>
                                    <p:anim calcmode="lin" valueType="num">
                                      <p:cBhvr additive="base">
                                        <p:cTn id="12" dur="500" fill="hold"/>
                                        <p:tgtEl>
                                          <p:spTgt spid="4104"/>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4102"/>
                                        </p:tgtEl>
                                        <p:attrNameLst>
                                          <p:attrName>style.visibility</p:attrName>
                                        </p:attrNameLst>
                                      </p:cBhvr>
                                      <p:to>
                                        <p:strVal val="visible"/>
                                      </p:to>
                                    </p:set>
                                    <p:anim calcmode="lin" valueType="num">
                                      <p:cBhvr additive="base">
                                        <p:cTn id="16" dur="500" fill="hold"/>
                                        <p:tgtEl>
                                          <p:spTgt spid="4102"/>
                                        </p:tgtEl>
                                        <p:attrNameLst>
                                          <p:attrName>ppt_x</p:attrName>
                                        </p:attrNameLst>
                                      </p:cBhvr>
                                      <p:tavLst>
                                        <p:tav tm="0">
                                          <p:val>
                                            <p:strVal val="#ppt_x"/>
                                          </p:val>
                                        </p:tav>
                                        <p:tav tm="100000">
                                          <p:val>
                                            <p:strVal val="#ppt_x"/>
                                          </p:val>
                                        </p:tav>
                                      </p:tavLst>
                                    </p:anim>
                                    <p:anim calcmode="lin" valueType="num">
                                      <p:cBhvr additive="base">
                                        <p:cTn id="17"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icture2 copy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69" y="640080"/>
            <a:ext cx="5492931" cy="307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descr="DSC012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069" y="3837305"/>
            <a:ext cx="5492931" cy="28651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SC012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837305"/>
            <a:ext cx="5473336" cy="2880995"/>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Picture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799" y="640080"/>
            <a:ext cx="5473337" cy="309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00"/>
                </a:solidFill>
                <a:miter lim="800000"/>
                <a:headEnd/>
                <a:tailEnd/>
              </a14:hiddenLine>
            </a:ext>
          </a:extLst>
        </p:spPr>
      </p:pic>
      <p:sp>
        <p:nvSpPr>
          <p:cNvPr id="5126" name="Text Box 6"/>
          <p:cNvSpPr txBox="1">
            <a:spLocks noChangeArrowheads="1"/>
          </p:cNvSpPr>
          <p:nvPr/>
        </p:nvSpPr>
        <p:spPr bwMode="auto">
          <a:xfrm>
            <a:off x="222069" y="0"/>
            <a:ext cx="5105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dirty="0" err="1">
                <a:solidFill>
                  <a:srgbClr val="000000"/>
                </a:solidFill>
                <a:latin typeface="Times New Roman" panose="02020603050405020304" pitchFamily="18" charset="0"/>
              </a:rPr>
              <a:t>Quan</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sát</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các</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bức</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tranh</a:t>
            </a:r>
            <a:r>
              <a:rPr lang="en-US" altLang="en-US" sz="2800" dirty="0">
                <a:solidFill>
                  <a:srgbClr val="000000"/>
                </a:solidFill>
                <a:latin typeface="Times New Roman" panose="02020603050405020304" pitchFamily="18" charset="0"/>
              </a:rPr>
              <a:t> </a:t>
            </a:r>
            <a:r>
              <a:rPr lang="en-US" altLang="en-US" sz="2800" dirty="0" err="1">
                <a:solidFill>
                  <a:srgbClr val="000000"/>
                </a:solidFill>
                <a:latin typeface="Times New Roman" panose="02020603050405020304" pitchFamily="18" charset="0"/>
              </a:rPr>
              <a:t>sau</a:t>
            </a:r>
            <a:r>
              <a:rPr lang="en-US" altLang="en-US" sz="2800" dirty="0">
                <a:solidFill>
                  <a:srgbClr val="000000"/>
                </a:solidFill>
                <a:latin typeface="Times New Roman" panose="02020603050405020304" pitchFamily="18" charset="0"/>
              </a:rPr>
              <a:t>:</a:t>
            </a:r>
          </a:p>
        </p:txBody>
      </p:sp>
    </p:spTree>
    <p:extLst>
      <p:ext uri="{BB962C8B-B14F-4D97-AF65-F5344CB8AC3E}">
        <p14:creationId xmlns:p14="http://schemas.microsoft.com/office/powerpoint/2010/main" val="2121130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diamond(in)">
                                      <p:cBhvr>
                                        <p:cTn id="7" dur="2000"/>
                                        <p:tgtEl>
                                          <p:spTgt spid="51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blinds(horizontal)">
                                      <p:cBhvr>
                                        <p:cTn id="12" dur="500"/>
                                        <p:tgtEl>
                                          <p:spTgt spid="512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5125"/>
                                        </p:tgtEl>
                                        <p:attrNameLst>
                                          <p:attrName>style.visibility</p:attrName>
                                        </p:attrNameLst>
                                      </p:cBhvr>
                                      <p:to>
                                        <p:strVal val="visible"/>
                                      </p:to>
                                    </p:set>
                                    <p:animEffect transition="in" filter="diamond(in)">
                                      <p:cBhvr>
                                        <p:cTn id="17" dur="2000"/>
                                        <p:tgtEl>
                                          <p:spTgt spid="512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5123"/>
                                        </p:tgtEl>
                                        <p:attrNameLst>
                                          <p:attrName>style.visibility</p:attrName>
                                        </p:attrNameLst>
                                      </p:cBhvr>
                                      <p:to>
                                        <p:strVal val="visible"/>
                                      </p:to>
                                    </p:set>
                                    <p:anim calcmode="lin" valueType="num">
                                      <p:cBhvr additive="base">
                                        <p:cTn id="22" dur="500" fill="hold"/>
                                        <p:tgtEl>
                                          <p:spTgt spid="5123"/>
                                        </p:tgtEl>
                                        <p:attrNameLst>
                                          <p:attrName>ppt_x</p:attrName>
                                        </p:attrNameLst>
                                      </p:cBhvr>
                                      <p:tavLst>
                                        <p:tav tm="0">
                                          <p:val>
                                            <p:strVal val="#ppt_x"/>
                                          </p:val>
                                        </p:tav>
                                        <p:tav tm="100000">
                                          <p:val>
                                            <p:strVal val="#ppt_x"/>
                                          </p:val>
                                        </p:tav>
                                      </p:tavLst>
                                    </p:anim>
                                    <p:anim calcmode="lin" valueType="num">
                                      <p:cBhvr additive="base">
                                        <p:cTn id="23" dur="500" fill="hold"/>
                                        <p:tgtEl>
                                          <p:spTgt spid="5123"/>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8" presetClass="entr" presetSubtype="12"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strips(downLeft)">
                                      <p:cBhvr>
                                        <p:cTn id="2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326</TotalTime>
  <Words>900</Words>
  <Application>Microsoft Office PowerPoint</Application>
  <PresentationFormat>Widescreen</PresentationFormat>
  <Paragraphs>84</Paragraphs>
  <Slides>33</Slides>
  <Notes>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.VnTime</vt:lpstr>
      <vt:lpstr>Anaheim</vt:lpstr>
      <vt:lpstr>Arial</vt:lpstr>
      <vt:lpstr>Arial</vt:lpstr>
      <vt:lpstr>Aztek</vt:lpstr>
      <vt:lpstr>Bahnschrift SemiBold</vt:lpstr>
      <vt:lpstr>Calibri</vt:lpstr>
      <vt:lpstr>Tahoma</vt:lpstr>
      <vt:lpstr>Times New Roman</vt:lpstr>
      <vt:lpstr>Tw Cen MT</vt:lpstr>
      <vt:lpstr>VNI 27 Bendigo</vt:lpstr>
      <vt:lpstr>Droplet</vt:lpstr>
      <vt:lpstr>Chủ đề 6:  MÔI TRƯỜNG QUANH EM </vt:lpstr>
      <vt:lpstr>PowerPoint Presentation</vt:lpstr>
      <vt:lpstr>I. QUAN SÁT VÀ NHẬN THỨC</vt:lpstr>
      <vt:lpstr>PowerPoint Presentation</vt:lpstr>
      <vt:lpstr>PowerPoint Presentation</vt:lpstr>
      <vt:lpstr>I. QUAN SÁT VÀ NHẬN THỨC</vt:lpstr>
      <vt:lpstr>PowerPoint Presentation</vt:lpstr>
      <vt:lpstr>PowerPoint Presentation</vt:lpstr>
      <vt:lpstr>PowerPoint Presentation</vt:lpstr>
      <vt:lpstr>Câu hỏi: Quan sát tranh SGK :  </vt:lpstr>
      <vt:lpstr>PowerPoint Presentation</vt:lpstr>
      <vt:lpstr>PowerPoint Presentation</vt:lpstr>
      <vt:lpstr>PowerPoint Presentation</vt:lpstr>
      <vt:lpstr>PowerPoint Presentation</vt:lpstr>
      <vt:lpstr>PowerPoint Presentation</vt:lpstr>
      <vt:lpstr>PowerPoint Presentation</vt:lpstr>
      <vt:lpstr>BÀI TẬP THỰC HÀNH:</vt:lpstr>
      <vt:lpstr>Trưng bày sản phẩm:</vt:lpstr>
      <vt:lpstr>Trưng bày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6:  MÔI TRƯỜNG QUANH EM</dc:title>
  <dc:creator>Admin</dc:creator>
  <cp:lastModifiedBy>Admin</cp:lastModifiedBy>
  <cp:revision>56</cp:revision>
  <dcterms:created xsi:type="dcterms:W3CDTF">2022-08-31T01:12:37Z</dcterms:created>
  <dcterms:modified xsi:type="dcterms:W3CDTF">2022-09-07T15:29:38Z</dcterms:modified>
</cp:coreProperties>
</file>