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1.wav" ContentType="audio/wav"/>
  <Override PartName="/ppt/media/audio2.wav" ContentType="audio/wav"/>
  <Override PartName="/ppt/media/audio3.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1" r:id="rId3"/>
    <p:sldMasterId id="2147483684" r:id="rId4"/>
    <p:sldMasterId id="2147483697" r:id="rId5"/>
    <p:sldMasterId id="2147483709" r:id="rId6"/>
    <p:sldMasterId id="2147483757" r:id="rId7"/>
    <p:sldMasterId id="2147483781" r:id="rId8"/>
    <p:sldMasterId id="2147483818" r:id="rId9"/>
    <p:sldMasterId id="2147483830" r:id="rId10"/>
    <p:sldMasterId id="2147483842" r:id="rId11"/>
    <p:sldMasterId id="2147483854" r:id="rId12"/>
  </p:sldMasterIdLst>
  <p:notesMasterIdLst>
    <p:notesMasterId r:id="rId46"/>
  </p:notesMasterIdLst>
  <p:sldIdLst>
    <p:sldId id="415" r:id="rId13"/>
    <p:sldId id="447" r:id="rId14"/>
    <p:sldId id="369" r:id="rId15"/>
    <p:sldId id="370" r:id="rId16"/>
    <p:sldId id="376" r:id="rId17"/>
    <p:sldId id="400" r:id="rId18"/>
    <p:sldId id="401" r:id="rId19"/>
    <p:sldId id="404" r:id="rId20"/>
    <p:sldId id="449" r:id="rId21"/>
    <p:sldId id="375" r:id="rId22"/>
    <p:sldId id="378" r:id="rId23"/>
    <p:sldId id="417" r:id="rId24"/>
    <p:sldId id="431" r:id="rId25"/>
    <p:sldId id="418" r:id="rId26"/>
    <p:sldId id="429" r:id="rId27"/>
    <p:sldId id="430" r:id="rId28"/>
    <p:sldId id="436" r:id="rId29"/>
    <p:sldId id="439" r:id="rId30"/>
    <p:sldId id="437" r:id="rId31"/>
    <p:sldId id="440" r:id="rId32"/>
    <p:sldId id="441" r:id="rId33"/>
    <p:sldId id="442" r:id="rId34"/>
    <p:sldId id="382" r:id="rId35"/>
    <p:sldId id="433" r:id="rId36"/>
    <p:sldId id="446" r:id="rId37"/>
    <p:sldId id="432" r:id="rId38"/>
    <p:sldId id="411" r:id="rId39"/>
    <p:sldId id="396" r:id="rId40"/>
    <p:sldId id="385" r:id="rId41"/>
    <p:sldId id="434" r:id="rId42"/>
    <p:sldId id="435" r:id="rId43"/>
    <p:sldId id="426" r:id="rId44"/>
    <p:sldId id="414"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C8BD"/>
    <a:srgbClr val="C0B6B4"/>
    <a:srgbClr val="E6E2E1"/>
    <a:srgbClr val="CDC5C3"/>
    <a:srgbClr val="90634C"/>
    <a:srgbClr val="C6AD97"/>
    <a:srgbClr val="C8DC9B"/>
    <a:srgbClr val="759D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7" autoAdjust="0"/>
    <p:restoredTop sz="95332" autoAdjust="0"/>
  </p:normalViewPr>
  <p:slideViewPr>
    <p:cSldViewPr snapToGrid="0">
      <p:cViewPr varScale="1">
        <p:scale>
          <a:sx n="70" d="100"/>
          <a:sy n="70" d="100"/>
        </p:scale>
        <p:origin x="90" y="228"/>
      </p:cViewPr>
      <p:guideLst>
        <p:guide orient="horz" pos="2160"/>
        <p:guide pos="3840"/>
      </p:guideLst>
    </p:cSldViewPr>
  </p:slideViewPr>
  <p:outlineViewPr>
    <p:cViewPr>
      <p:scale>
        <a:sx n="33" d="100"/>
        <a:sy n="33" d="100"/>
      </p:scale>
      <p:origin x="0" y="-758"/>
    </p:cViewPr>
  </p:outlin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A6C4B-4468-4645-8A93-D85E56530D0E}" type="datetimeFigureOut">
              <a:rPr lang="zh-CN" altLang="en-US" smtClean="0"/>
              <a:t>2024/10/10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29C35-2621-456A-9AE5-6C2518139BE2}" type="slidenum">
              <a:rPr lang="zh-CN" altLang="en-US" smtClean="0"/>
              <a:t>‹#›</a:t>
            </a:fld>
            <a:endParaRPr lang="zh-CN" altLang="en-US"/>
          </a:p>
        </p:txBody>
      </p:sp>
    </p:spTree>
    <p:extLst>
      <p:ext uri="{BB962C8B-B14F-4D97-AF65-F5344CB8AC3E}">
        <p14:creationId xmlns:p14="http://schemas.microsoft.com/office/powerpoint/2010/main" val="3832052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14748e9120c_0_1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14748e9120c_0_1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12179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49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dirty="0"/>
              <a:t>Điệp vần trong thơ có thể xuất hiện ở vị trí các âm tiết gieo vần: âm tiết cuối cùng của câu thơ (vần chân) hoặc âm tiết nằm ở khoảng giữa câu thơ (vần lưng), tạo tính liên kết, tính nhạc cho câu thơ. Ở một số bài thơ, việc gieo vần tạo được ấn tượng hoặc cảm xúc đặc biệt, có hiệu quả tu từ rõ nét, đó chính là điệp vần. Điệp vần còn có thể xuất hiện ở những vị trí âm tiết không đóng vai trò gieo vần, tạo ra sự trùng điệp về âm hưởng, tăng nhạc tính để chuyển tải cảm xúc cần biểu đạt trong thơ.</a:t>
            </a:r>
            <a:endParaRPr lang="en-US" dirty="0"/>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71450" indent="-171450">
              <a:buFontTx/>
              <a:buChar char="-"/>
            </a:pP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6C564-2D09-4254-BE17-ADF6704DC02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5950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5599"/>
              </a:lnSpc>
              <a:defRPr/>
            </a:pP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Biện</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pháp</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điệp</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vần</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thể</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hiện</a:t>
            </a:r>
            <a:r>
              <a:rPr lang="en-US" sz="1200" dirty="0">
                <a:solidFill>
                  <a:srgbClr val="000000">
                    <a:alpha val="84706"/>
                  </a:srgbClr>
                </a:solidFill>
                <a:latin typeface="Roboto Condensed"/>
              </a:rPr>
              <a:t> ở </a:t>
            </a:r>
            <a:r>
              <a:rPr lang="en-US" sz="1200" dirty="0" err="1">
                <a:solidFill>
                  <a:srgbClr val="000000">
                    <a:alpha val="84706"/>
                  </a:srgbClr>
                </a:solidFill>
                <a:latin typeface="Roboto Condensed"/>
              </a:rPr>
              <a:t>từ</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ngữ</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nào</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Việc</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sử</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dụng</a:t>
            </a:r>
            <a:r>
              <a:rPr lang="en-US" sz="1200" baseline="0" dirty="0">
                <a:solidFill>
                  <a:srgbClr val="000000">
                    <a:alpha val="84706"/>
                  </a:srgbClr>
                </a:solidFill>
                <a:latin typeface="Roboto Condensed"/>
              </a:rPr>
              <a:t> BPTT </a:t>
            </a:r>
            <a:r>
              <a:rPr lang="en-US" sz="1200" baseline="0" dirty="0" err="1">
                <a:solidFill>
                  <a:srgbClr val="000000">
                    <a:alpha val="84706"/>
                  </a:srgbClr>
                </a:solidFill>
                <a:latin typeface="Roboto Condensed"/>
              </a:rPr>
              <a:t>điệp</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vần</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có</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tác</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dụng</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gì</a:t>
            </a:r>
            <a:r>
              <a:rPr lang="en-US" sz="1200" baseline="0" dirty="0">
                <a:solidFill>
                  <a:srgbClr val="000000">
                    <a:alpha val="84706"/>
                  </a:srgbClr>
                </a:solidFill>
                <a:latin typeface="Roboto Condensed"/>
              </a:rPr>
              <a:t>?</a:t>
            </a:r>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409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148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170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071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04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385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722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23</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9275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CB1092CF-F604-4BF0-8319-4023472E8AA2}"/>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54B4FCDE-59E6-4ED7-BE71-F6E3657C203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n-US" altLang="en-US">
              <a:latin typeface="Arial" panose="020B0604020202020204" pitchFamily="34" charset="0"/>
            </a:endParaRPr>
          </a:p>
        </p:txBody>
      </p:sp>
      <p:sp>
        <p:nvSpPr>
          <p:cNvPr id="5124" name="Slide Number Placeholder 3">
            <a:extLst>
              <a:ext uri="{FF2B5EF4-FFF2-40B4-BE49-F238E27FC236}">
                <a16:creationId xmlns:a16="http://schemas.microsoft.com/office/drawing/2014/main" id="{C695E3D2-101E-4A76-BB6C-25E81C66D0E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53BD1F-03DA-413D-948F-2EF540D2B38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2169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4961-5944-45E4-859B-0226209DDE1C}"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003060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724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68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27</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86505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28</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687978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29</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687978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5868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4918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GV yêu cầu HS viết đoạn văn thể hiện cảm xúc, suy nghĩ về một bài thơ/ đoạn thơ có sử dụng biện pháp tu từ điệp thanh hoặc biện pháp tu từ điệp vần.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Ví dụ: Trong đoạn thơ sau, Thâm Tâm sử dụng rất nhiều thanh bằng (gạch chân).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i="1" u="sng" dirty="0"/>
              <a:t>Đưa người, ta không đưa qua sông</a:t>
            </a:r>
            <a:r>
              <a:rPr lang="vi-VN" i="1" dirty="0"/>
              <a:t>,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i="1" dirty="0"/>
              <a:t>Sao có tiếng sóng ở trong lòng?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i="1" u="sng" dirty="0"/>
              <a:t>Bóng chiều không </a:t>
            </a:r>
            <a:r>
              <a:rPr lang="vi-VN" i="1" dirty="0"/>
              <a:t>thắm, </a:t>
            </a:r>
            <a:r>
              <a:rPr lang="vi-VN" i="1" u="sng" dirty="0"/>
              <a:t>không vàng </a:t>
            </a:r>
            <a:r>
              <a:rPr lang="vi-VN" i="1" dirty="0"/>
              <a:t>vọt,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i="1" u="sng" dirty="0"/>
              <a:t>Sao đầy hoàng hôn trong mắt trong</a:t>
            </a:r>
            <a:r>
              <a:rPr lang="vi-VN" i="1" dirty="0"/>
              <a:t>?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i="1" u="sng" dirty="0"/>
              <a:t>Đưa người, ta </a:t>
            </a:r>
            <a:r>
              <a:rPr lang="vi-VN" i="1" dirty="0"/>
              <a:t>chỉ </a:t>
            </a:r>
            <a:r>
              <a:rPr lang="vi-VN" i="1" u="sng" dirty="0"/>
              <a:t>đưa người </a:t>
            </a:r>
            <a:r>
              <a:rPr lang="vi-VN" i="1" dirty="0"/>
              <a:t>ấy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i="1" dirty="0"/>
              <a:t>Một giã gia đình, một dửng dưng...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(Thâm Tâm, Tống biệt hành)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6C564-2D09-4254-BE17-ADF6704DC02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6223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33</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928002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87287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6529C35-2621-456A-9AE5-6C2518139BE2}"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42253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5</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460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10</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318985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11</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635715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6C564-2D09-4254-BE17-ADF6704DC02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849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FE9D9A1A-D5FC-4E7E-B94F-2448012087D6}"/>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670002C5-A61E-4AA4-8A45-EB146055C352}"/>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id="{E3C0661F-80A1-4496-9A33-69D40F6B40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05" r="1252" b="21339"/>
          <a:stretch/>
        </p:blipFill>
        <p:spPr>
          <a:xfrm>
            <a:off x="109209" y="2082441"/>
            <a:ext cx="11973582" cy="4675263"/>
          </a:xfrm>
          <a:prstGeom prst="rect">
            <a:avLst/>
          </a:prstGeom>
        </p:spPr>
      </p:pic>
    </p:spTree>
    <p:extLst>
      <p:ext uri="{BB962C8B-B14F-4D97-AF65-F5344CB8AC3E}">
        <p14:creationId xmlns:p14="http://schemas.microsoft.com/office/powerpoint/2010/main" val="309200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E1D930-AD72-4899-A3B3-2BD2C68230B0}"/>
              </a:ext>
            </a:extLst>
          </p:cNvPr>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4E20FF8-72A4-4C5D-8297-69547DAD02A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CA5B7E-71C0-4C51-BDEB-23513AAF26A3}"/>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CE96DE2C-785F-4751-9D6E-C0F58EE77474}"/>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A023D21-4316-493E-8080-389755D9E04D}"/>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2770711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764927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593524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758046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65784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553878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165159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248782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783994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87175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4092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D166B5-1809-46FD-B93D-1273FA85CC37}"/>
              </a:ext>
            </a:extLst>
          </p:cNvPr>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D64450C-08C4-49E1-A680-57F487C8DCB9}"/>
              </a:ext>
            </a:extLst>
          </p:cNvPr>
          <p:cNvSpPr>
            <a:spLocks noGrp="1"/>
          </p:cNvSpPr>
          <p:nvPr>
            <p:ph type="body" orient="vert" idx="1"/>
          </p:nvPr>
        </p:nvSpPr>
        <p:spPr>
          <a:xfrm>
            <a:off x="838201"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2D1A2A9-89FF-4129-A3DC-FF56447F59A1}"/>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81479813-5E6E-41D6-8C07-317FAE289F60}"/>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A4D8E2-6EF6-46BF-851B-AFA062ABD2D0}"/>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8485544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328223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465822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09005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43866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055162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672756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784502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230083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737156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6409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28B0512-9EB9-49FF-BFB3-EBC69D97D886}" type="datetimeFigureOut">
              <a:rPr lang="zh-CN" altLang="en-US" smtClean="0"/>
              <a:pPr/>
              <a:t>2024/10/10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7F3AF3-0C61-45C9-90BF-748ECB78216E}" type="slidenum">
              <a:rPr lang="zh-CN" altLang="en-US" smtClean="0"/>
              <a:pPr/>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743976011"/>
      </p:ext>
    </p:extLst>
  </p:cSld>
  <p:clrMapOvr>
    <a:masterClrMapping/>
  </p:clrMapOvr>
  <p:transition spd="slow" advClick="0">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928542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02901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4805F44-EFFB-4A4E-9925-764C50FA97B5}"/>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D0F72C28-3D1F-4156-8110-6645384D8D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38516E3A-9C49-4328-A5C2-BB73C0A96EA1}"/>
              </a:ext>
            </a:extLst>
          </p:cNvPr>
          <p:cNvSpPr>
            <a:spLocks noGrp="1" noChangeArrowheads="1"/>
          </p:cNvSpPr>
          <p:nvPr>
            <p:ph type="sldNum" sz="quarter" idx="12"/>
          </p:nvPr>
        </p:nvSpPr>
        <p:spPr>
          <a:ln/>
        </p:spPr>
        <p:txBody>
          <a:bodyPr/>
          <a:lstStyle>
            <a:lvl1pPr>
              <a:defRPr/>
            </a:lvl1pPr>
          </a:lstStyle>
          <a:p>
            <a:pPr>
              <a:defRPr/>
            </a:pPr>
            <a:fld id="{EF5FEBB9-B8DF-4CCF-AE1A-533FBA94FC97}"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55258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11B258-32BA-4FB5-A4BD-D413DC41785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718429B-CF70-445A-B436-798F2A3AC0D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A42FEADE-E85B-4598-B352-7D3FF3B131F6}"/>
              </a:ext>
            </a:extLst>
          </p:cNvPr>
          <p:cNvSpPr>
            <a:spLocks noGrp="1" noChangeArrowheads="1"/>
          </p:cNvSpPr>
          <p:nvPr>
            <p:ph type="sldNum" sz="quarter" idx="12"/>
          </p:nvPr>
        </p:nvSpPr>
        <p:spPr>
          <a:ln/>
        </p:spPr>
        <p:txBody>
          <a:bodyPr/>
          <a:lstStyle>
            <a:lvl1pPr>
              <a:defRPr/>
            </a:lvl1pPr>
          </a:lstStyle>
          <a:p>
            <a:pPr>
              <a:defRPr/>
            </a:pPr>
            <a:fld id="{3CD2712D-DDC2-45CE-A630-6F29DB50F45C}"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171514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C659248-43F9-4503-A57E-C86EBF5AC64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47A03CC-F824-49B5-AF7A-10F61E23E44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8076C1C9-86BA-405E-918C-5EB48E6BF4B6}"/>
              </a:ext>
            </a:extLst>
          </p:cNvPr>
          <p:cNvSpPr>
            <a:spLocks noGrp="1" noChangeArrowheads="1"/>
          </p:cNvSpPr>
          <p:nvPr>
            <p:ph type="sldNum" sz="quarter" idx="12"/>
          </p:nvPr>
        </p:nvSpPr>
        <p:spPr>
          <a:ln/>
        </p:spPr>
        <p:txBody>
          <a:bodyPr/>
          <a:lstStyle>
            <a:lvl1pPr>
              <a:defRPr/>
            </a:lvl1pPr>
          </a:lstStyle>
          <a:p>
            <a:pPr>
              <a:defRPr/>
            </a:pPr>
            <a:fld id="{37E29584-A3DB-4A21-BC7E-2196D3D1C16C}"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521334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1173DF9-1F38-4EA0-9425-F5D4AB74E90C}"/>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FA808CDA-9208-4E1D-8C92-CACEF2EF7D3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372EA31B-360A-45AC-8132-F1075A39B8E7}"/>
              </a:ext>
            </a:extLst>
          </p:cNvPr>
          <p:cNvSpPr>
            <a:spLocks noGrp="1" noChangeArrowheads="1"/>
          </p:cNvSpPr>
          <p:nvPr>
            <p:ph type="sldNum" sz="quarter" idx="12"/>
          </p:nvPr>
        </p:nvSpPr>
        <p:spPr>
          <a:ln/>
        </p:spPr>
        <p:txBody>
          <a:bodyPr/>
          <a:lstStyle>
            <a:lvl1pPr>
              <a:defRPr/>
            </a:lvl1pPr>
          </a:lstStyle>
          <a:p>
            <a:pPr>
              <a:defRPr/>
            </a:pPr>
            <a:fld id="{118A0BC0-A677-4553-A230-5F3C2690F4DB}"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842699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40A4002-3162-46D5-A62C-573E8154CD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F43E8EBC-7A9E-4D34-B4F9-CE8641D5117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D2328B25-3BD8-4058-B1A9-F5FE220632E5}"/>
              </a:ext>
            </a:extLst>
          </p:cNvPr>
          <p:cNvSpPr>
            <a:spLocks noGrp="1" noChangeArrowheads="1"/>
          </p:cNvSpPr>
          <p:nvPr>
            <p:ph type="sldNum" sz="quarter" idx="12"/>
          </p:nvPr>
        </p:nvSpPr>
        <p:spPr>
          <a:ln/>
        </p:spPr>
        <p:txBody>
          <a:bodyPr/>
          <a:lstStyle>
            <a:lvl1pPr>
              <a:defRPr/>
            </a:lvl1pPr>
          </a:lstStyle>
          <a:p>
            <a:pPr>
              <a:defRPr/>
            </a:pPr>
            <a:fld id="{2832721B-3BA9-4DA3-875C-674D3364914D}"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429157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E8A059B-0721-414C-BEF1-8ADB4EC34F2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9C821C52-35E3-4B95-9C60-A749C39E4A6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0E5CA399-D8DC-4042-9555-6F87ACB0F081}"/>
              </a:ext>
            </a:extLst>
          </p:cNvPr>
          <p:cNvSpPr>
            <a:spLocks noGrp="1" noChangeArrowheads="1"/>
          </p:cNvSpPr>
          <p:nvPr>
            <p:ph type="sldNum" sz="quarter" idx="12"/>
          </p:nvPr>
        </p:nvSpPr>
        <p:spPr>
          <a:ln/>
        </p:spPr>
        <p:txBody>
          <a:bodyPr/>
          <a:lstStyle>
            <a:lvl1pPr>
              <a:defRPr/>
            </a:lvl1pPr>
          </a:lstStyle>
          <a:p>
            <a:pPr>
              <a:defRPr/>
            </a:pPr>
            <a:fld id="{D9433CA3-8C11-4A85-AC46-EC9329199776}"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895561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AB99FA7-67DD-49AA-983B-8A9B443814E5}"/>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E4BC62C2-5FC5-48C4-A586-D8881B14C7E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F563F837-4166-41D4-83A7-B051D061D28A}"/>
              </a:ext>
            </a:extLst>
          </p:cNvPr>
          <p:cNvSpPr>
            <a:spLocks noGrp="1" noChangeArrowheads="1"/>
          </p:cNvSpPr>
          <p:nvPr>
            <p:ph type="sldNum" sz="quarter" idx="12"/>
          </p:nvPr>
        </p:nvSpPr>
        <p:spPr>
          <a:ln/>
        </p:spPr>
        <p:txBody>
          <a:bodyPr/>
          <a:lstStyle>
            <a:lvl1pPr>
              <a:defRPr/>
            </a:lvl1pPr>
          </a:lstStyle>
          <a:p>
            <a:pPr>
              <a:defRPr/>
            </a:pPr>
            <a:fld id="{D1579928-B8E6-4F33-8AC4-20884E33B7E7}"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99524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EBD149-C0C6-4B36-961F-54E67A77A5B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B2F2F327-BDCE-4066-B9CE-C2499D74E1D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59FD69C-A418-4AD5-A273-B8C3A09903B1}"/>
              </a:ext>
            </a:extLst>
          </p:cNvPr>
          <p:cNvSpPr>
            <a:spLocks noGrp="1" noChangeArrowheads="1"/>
          </p:cNvSpPr>
          <p:nvPr>
            <p:ph type="sldNum" sz="quarter" idx="12"/>
          </p:nvPr>
        </p:nvSpPr>
        <p:spPr>
          <a:ln/>
        </p:spPr>
        <p:txBody>
          <a:bodyPr/>
          <a:lstStyle>
            <a:lvl1pPr>
              <a:defRPr/>
            </a:lvl1pPr>
          </a:lstStyle>
          <a:p>
            <a:pPr>
              <a:defRPr/>
            </a:pPr>
            <a:fld id="{681F5005-A394-4C64-AA44-DDCE78196580}"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72986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633"/>
          <a:stretch/>
        </p:blipFill>
        <p:spPr>
          <a:xfrm rot="5400000">
            <a:off x="2856750" y="-2473463"/>
            <a:ext cx="6478500" cy="11804926"/>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6857802" cy="6858000"/>
          </a:xfrm>
          <a:prstGeom prst="rect">
            <a:avLst/>
          </a:prstGeom>
        </p:spPr>
      </p:pic>
      <p:sp>
        <p:nvSpPr>
          <p:cNvPr id="10" name="矩形 9"/>
          <p:cNvSpPr/>
          <p:nvPr userDrawn="1"/>
        </p:nvSpPr>
        <p:spPr>
          <a:xfrm>
            <a:off x="10149357" y="189750"/>
            <a:ext cx="1367644" cy="2159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8" name="图文框 7"/>
          <p:cNvSpPr/>
          <p:nvPr userDrawn="1"/>
        </p:nvSpPr>
        <p:spPr>
          <a:xfrm>
            <a:off x="193537" y="189750"/>
            <a:ext cx="11804926" cy="64785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solidFill>
                <a:schemeClr val="tx1"/>
              </a:solidFill>
            </a:endParaRPr>
          </a:p>
        </p:txBody>
      </p:sp>
    </p:spTree>
    <p:extLst>
      <p:ext uri="{BB962C8B-B14F-4D97-AF65-F5344CB8AC3E}">
        <p14:creationId xmlns:p14="http://schemas.microsoft.com/office/powerpoint/2010/main" val="890254065"/>
      </p:ext>
    </p:extLst>
  </p:cSld>
  <p:clrMapOvr>
    <a:masterClrMapping/>
  </p:clrMapOvr>
  <p:transition spd="slow" advTm="2000">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629242-3931-4988-A0F5-3BB4E11D60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C67EB05D-134E-4229-8B46-32973FAC224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34489FDA-394B-46F3-962A-17841E11EBF7}"/>
              </a:ext>
            </a:extLst>
          </p:cNvPr>
          <p:cNvSpPr>
            <a:spLocks noGrp="1" noChangeArrowheads="1"/>
          </p:cNvSpPr>
          <p:nvPr>
            <p:ph type="sldNum" sz="quarter" idx="12"/>
          </p:nvPr>
        </p:nvSpPr>
        <p:spPr>
          <a:ln/>
        </p:spPr>
        <p:txBody>
          <a:bodyPr/>
          <a:lstStyle>
            <a:lvl1pPr>
              <a:defRPr/>
            </a:lvl1pPr>
          </a:lstStyle>
          <a:p>
            <a:pPr>
              <a:defRPr/>
            </a:pPr>
            <a:fld id="{A80528F9-B9A4-4CEF-A0BD-B40A123E3D37}"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542778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27D456-5DBA-4C23-B3E3-BC46ABFE6D5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CC1CC35A-054E-49BB-8137-4B52945B8BB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51FFAF76-22ED-4862-B0D8-C88436811FC8}"/>
              </a:ext>
            </a:extLst>
          </p:cNvPr>
          <p:cNvSpPr>
            <a:spLocks noGrp="1" noChangeArrowheads="1"/>
          </p:cNvSpPr>
          <p:nvPr>
            <p:ph type="sldNum" sz="quarter" idx="12"/>
          </p:nvPr>
        </p:nvSpPr>
        <p:spPr>
          <a:ln/>
        </p:spPr>
        <p:txBody>
          <a:bodyPr/>
          <a:lstStyle>
            <a:lvl1pPr>
              <a:defRPr/>
            </a:lvl1pPr>
          </a:lstStyle>
          <a:p>
            <a:pPr>
              <a:defRPr/>
            </a:pPr>
            <a:fld id="{0CF7320B-47DA-465F-8098-177CF15E9157}"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497747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039E22-6452-4A30-AA85-8203C49B999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C307C6B4-7C07-4283-914E-4D1F3C5E790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F1D86FDE-368F-4CC7-8AE2-44F6C4B4C79B}"/>
              </a:ext>
            </a:extLst>
          </p:cNvPr>
          <p:cNvSpPr>
            <a:spLocks noGrp="1" noChangeArrowheads="1"/>
          </p:cNvSpPr>
          <p:nvPr>
            <p:ph type="sldNum" sz="quarter" idx="12"/>
          </p:nvPr>
        </p:nvSpPr>
        <p:spPr>
          <a:ln/>
        </p:spPr>
        <p:txBody>
          <a:bodyPr/>
          <a:lstStyle>
            <a:lvl1pPr>
              <a:defRPr/>
            </a:lvl1pPr>
          </a:lstStyle>
          <a:p>
            <a:pPr>
              <a:defRPr/>
            </a:pPr>
            <a:fld id="{7532EE17-7C48-4611-8AE2-F716DDBC0099}"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2620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E7164C1-11EA-4479-97DB-0016DC87960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E0706657-3629-4E5D-AB79-6AE8CA345BD8}"/>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6C3F56D-B60D-4ADD-BAFC-C4DD983E2C29}"/>
              </a:ext>
            </a:extLst>
          </p:cNvPr>
          <p:cNvSpPr>
            <a:spLocks noGrp="1" noChangeArrowheads="1"/>
          </p:cNvSpPr>
          <p:nvPr>
            <p:ph type="sldNum" sz="quarter" idx="12"/>
          </p:nvPr>
        </p:nvSpPr>
        <p:spPr>
          <a:ln/>
        </p:spPr>
        <p:txBody>
          <a:bodyPr/>
          <a:lstStyle>
            <a:lvl1pPr>
              <a:defRPr/>
            </a:lvl1pPr>
          </a:lstStyle>
          <a:p>
            <a:pPr>
              <a:defRPr/>
            </a:pPr>
            <a:fld id="{566A2497-A381-4F48-873D-5315CD303356}"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5369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11538022" y="6204022"/>
            <a:ext cx="662737" cy="64522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rot="16200000">
            <a:off x="-71097" y="5129513"/>
            <a:ext cx="1799583" cy="1657389"/>
          </a:xfrm>
          <a:prstGeom prst="rect">
            <a:avLst/>
          </a:prstGeom>
        </p:spPr>
      </p:pic>
      <p:sp>
        <p:nvSpPr>
          <p:cNvPr id="6" name="图文框 5"/>
          <p:cNvSpPr/>
          <p:nvPr userDrawn="1"/>
        </p:nvSpPr>
        <p:spPr>
          <a:xfrm>
            <a:off x="193537" y="189750"/>
            <a:ext cx="11804926" cy="64785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solidFill>
                <a:schemeClr val="tx1"/>
              </a:solidFill>
            </a:endParaRPr>
          </a:p>
        </p:txBody>
      </p:sp>
      <p:grpSp>
        <p:nvGrpSpPr>
          <p:cNvPr id="2" name="组合 1"/>
          <p:cNvGrpSpPr/>
          <p:nvPr userDrawn="1"/>
        </p:nvGrpSpPr>
        <p:grpSpPr>
          <a:xfrm>
            <a:off x="193537" y="539875"/>
            <a:ext cx="11804926" cy="880264"/>
            <a:chOff x="193587" y="415726"/>
            <a:chExt cx="11808000" cy="880468"/>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l="38237" t="60493" r="38276"/>
            <a:stretch/>
          </p:blipFill>
          <p:spPr>
            <a:xfrm rot="5400000">
              <a:off x="743353" y="-134040"/>
              <a:ext cx="880468" cy="1980000"/>
            </a:xfrm>
            <a:prstGeom prst="rect">
              <a:avLst/>
            </a:prstGeom>
          </p:spPr>
        </p:pic>
        <p:sp>
          <p:nvSpPr>
            <p:cNvPr id="8" name="矩形 7"/>
            <p:cNvSpPr/>
            <p:nvPr userDrawn="1"/>
          </p:nvSpPr>
          <p:spPr>
            <a:xfrm>
              <a:off x="6515187" y="583200"/>
              <a:ext cx="5486400" cy="32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48872027"/>
      </p:ext>
    </p:extLst>
  </p:cSld>
  <p:clrMapOvr>
    <a:masterClrMapping/>
  </p:clrMapOvr>
  <p:transition spd="slow" advTm="2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6"/>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421"/>
            <a:ext cx="2844800" cy="365125"/>
          </a:xfrm>
          <a:prstGeom prst="rect">
            <a:avLst/>
          </a:prstGeom>
        </p:spPr>
        <p:txBody>
          <a:body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42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42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32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9"/>
        <p:cNvGrpSpPr/>
        <p:nvPr/>
      </p:nvGrpSpPr>
      <p:grpSpPr>
        <a:xfrm>
          <a:off x="0" y="0"/>
          <a:ext cx="0" cy="0"/>
          <a:chOff x="0" y="0"/>
          <a:chExt cx="0" cy="0"/>
        </a:xfrm>
      </p:grpSpPr>
      <p:sp>
        <p:nvSpPr>
          <p:cNvPr id="280" name="Google Shape;280;p30"/>
          <p:cNvSpPr txBox="1">
            <a:spLocks noGrp="1"/>
          </p:cNvSpPr>
          <p:nvPr>
            <p:ph type="subTitle" idx="1"/>
          </p:nvPr>
        </p:nvSpPr>
        <p:spPr>
          <a:xfrm>
            <a:off x="1273992" y="2556111"/>
            <a:ext cx="3486000" cy="63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1" name="Google Shape;281;p30"/>
          <p:cNvSpPr txBox="1">
            <a:spLocks noGrp="1"/>
          </p:cNvSpPr>
          <p:nvPr>
            <p:ph type="subTitle" idx="2"/>
          </p:nvPr>
        </p:nvSpPr>
        <p:spPr>
          <a:xfrm>
            <a:off x="1273992" y="2061700"/>
            <a:ext cx="3486000" cy="494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200"/>
              <a:buFont typeface="Space Mono"/>
              <a:buNone/>
              <a:defRPr sz="293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93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93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93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93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93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93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93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933">
                <a:latin typeface="Space Mono"/>
                <a:ea typeface="Space Mono"/>
                <a:cs typeface="Space Mono"/>
                <a:sym typeface="Space Mono"/>
              </a:defRPr>
            </a:lvl9pPr>
          </a:lstStyle>
          <a:p>
            <a:endParaRPr/>
          </a:p>
        </p:txBody>
      </p:sp>
      <p:sp>
        <p:nvSpPr>
          <p:cNvPr id="282" name="Google Shape;282;p30"/>
          <p:cNvSpPr txBox="1">
            <a:spLocks noGrp="1"/>
          </p:cNvSpPr>
          <p:nvPr>
            <p:ph type="subTitle" idx="3"/>
          </p:nvPr>
        </p:nvSpPr>
        <p:spPr>
          <a:xfrm>
            <a:off x="7432008" y="4876700"/>
            <a:ext cx="3486000" cy="6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 name="Google Shape;283;p30"/>
          <p:cNvSpPr txBox="1">
            <a:spLocks noGrp="1"/>
          </p:cNvSpPr>
          <p:nvPr>
            <p:ph type="subTitle" idx="4"/>
          </p:nvPr>
        </p:nvSpPr>
        <p:spPr>
          <a:xfrm flipH="1">
            <a:off x="7431713" y="4382293"/>
            <a:ext cx="3486000" cy="4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Space Mono"/>
              <a:buNone/>
              <a:defRPr sz="293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93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93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93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93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93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93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93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933">
                <a:latin typeface="Space Mono"/>
                <a:ea typeface="Space Mono"/>
                <a:cs typeface="Space Mono"/>
                <a:sym typeface="Space Mono"/>
              </a:defRPr>
            </a:lvl9pPr>
          </a:lstStyle>
          <a:p>
            <a:endParaRPr/>
          </a:p>
        </p:txBody>
      </p:sp>
      <p:sp>
        <p:nvSpPr>
          <p:cNvPr id="284" name="Google Shape;284;p30"/>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pace Mono"/>
              <a:buNone/>
              <a:defRPr sz="4000">
                <a:solidFill>
                  <a:schemeClr val="dk1"/>
                </a:solidFill>
                <a:latin typeface="Space Mono"/>
                <a:ea typeface="Space Mono"/>
                <a:cs typeface="Space Mono"/>
                <a:sym typeface="Space Mono"/>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Tree>
    <p:extLst>
      <p:ext uri="{BB962C8B-B14F-4D97-AF65-F5344CB8AC3E}">
        <p14:creationId xmlns:p14="http://schemas.microsoft.com/office/powerpoint/2010/main" val="727817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2024/10/10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09627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2024/10/10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19189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697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0F7D933-1CCA-4539-872D-02414D4E2A2C}"/>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F4D09891-9DED-4AAA-BB87-87C8949B1F68}"/>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id="{B80FBBD2-C361-44E2-90EC-E7DC7935C42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3" t="7272" r="468"/>
          <a:stretch/>
        </p:blipFill>
        <p:spPr>
          <a:xfrm>
            <a:off x="109209" y="100295"/>
            <a:ext cx="11973582" cy="4266568"/>
          </a:xfrm>
          <a:prstGeom prst="rect">
            <a:avLst/>
          </a:prstGeom>
        </p:spPr>
      </p:pic>
    </p:spTree>
    <p:extLst>
      <p:ext uri="{BB962C8B-B14F-4D97-AF65-F5344CB8AC3E}">
        <p14:creationId xmlns:p14="http://schemas.microsoft.com/office/powerpoint/2010/main" val="849712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820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1099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12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1329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7852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7829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081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185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0627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4659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CD1787-4FE7-47F7-A1DC-21ADFCD1E5FC}"/>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F4D09891-9DED-4AAA-BB87-87C8949B1F68}"/>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125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0450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61"/>
        <p:cNvGrpSpPr/>
        <p:nvPr/>
      </p:nvGrpSpPr>
      <p:grpSpPr>
        <a:xfrm>
          <a:off x="0" y="0"/>
          <a:ext cx="0" cy="0"/>
          <a:chOff x="0" y="0"/>
          <a:chExt cx="0" cy="0"/>
        </a:xfrm>
      </p:grpSpPr>
      <p:sp>
        <p:nvSpPr>
          <p:cNvPr id="262" name="Google Shape;262;p23"/>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grpSp>
        <p:nvGrpSpPr>
          <p:cNvPr id="263" name="Google Shape;263;p23"/>
          <p:cNvGrpSpPr/>
          <p:nvPr/>
        </p:nvGrpSpPr>
        <p:grpSpPr>
          <a:xfrm>
            <a:off x="-152066" y="-104799"/>
            <a:ext cx="12686887" cy="7322561"/>
            <a:chOff x="-114050" y="-78600"/>
            <a:chExt cx="9515165" cy="5491921"/>
          </a:xfrm>
        </p:grpSpPr>
        <p:sp>
          <p:nvSpPr>
            <p:cNvPr id="264" name="Google Shape;264;p23"/>
            <p:cNvSpPr/>
            <p:nvPr/>
          </p:nvSpPr>
          <p:spPr>
            <a:xfrm rot="-1799978" flipH="1">
              <a:off x="8268841" y="4384786"/>
              <a:ext cx="989208" cy="837324"/>
            </a:xfrm>
            <a:custGeom>
              <a:avLst/>
              <a:gdLst/>
              <a:ahLst/>
              <a:cxnLst/>
              <a:rect l="l" t="t" r="r" b="b"/>
              <a:pathLst>
                <a:path w="20379" h="17250" extrusionOk="0">
                  <a:moveTo>
                    <a:pt x="19798" y="6076"/>
                  </a:moveTo>
                  <a:lnTo>
                    <a:pt x="19798" y="6076"/>
                  </a:lnTo>
                  <a:cubicBezTo>
                    <a:pt x="19639" y="6763"/>
                    <a:pt x="19428" y="7423"/>
                    <a:pt x="19164" y="8084"/>
                  </a:cubicBezTo>
                  <a:cubicBezTo>
                    <a:pt x="18767" y="8982"/>
                    <a:pt x="18266" y="9801"/>
                    <a:pt x="17684" y="10593"/>
                  </a:cubicBezTo>
                  <a:cubicBezTo>
                    <a:pt x="16311" y="12284"/>
                    <a:pt x="14673" y="13736"/>
                    <a:pt x="12824" y="14872"/>
                  </a:cubicBezTo>
                  <a:cubicBezTo>
                    <a:pt x="12454" y="15110"/>
                    <a:pt x="12058" y="15348"/>
                    <a:pt x="11688" y="15585"/>
                  </a:cubicBezTo>
                  <a:cubicBezTo>
                    <a:pt x="14039" y="13261"/>
                    <a:pt x="16232" y="10778"/>
                    <a:pt x="18266" y="8137"/>
                  </a:cubicBezTo>
                  <a:cubicBezTo>
                    <a:pt x="18767" y="7476"/>
                    <a:pt x="19296" y="6763"/>
                    <a:pt x="19798" y="6076"/>
                  </a:cubicBezTo>
                  <a:close/>
                  <a:moveTo>
                    <a:pt x="8624" y="1216"/>
                  </a:moveTo>
                  <a:cubicBezTo>
                    <a:pt x="9787" y="2880"/>
                    <a:pt x="10605" y="4756"/>
                    <a:pt x="11028" y="6737"/>
                  </a:cubicBezTo>
                  <a:lnTo>
                    <a:pt x="11028" y="6763"/>
                  </a:lnTo>
                  <a:cubicBezTo>
                    <a:pt x="11477" y="8955"/>
                    <a:pt x="11398" y="11227"/>
                    <a:pt x="10817" y="13393"/>
                  </a:cubicBezTo>
                  <a:cubicBezTo>
                    <a:pt x="10658" y="14001"/>
                    <a:pt x="10447" y="14582"/>
                    <a:pt x="10236" y="15163"/>
                  </a:cubicBezTo>
                  <a:cubicBezTo>
                    <a:pt x="10130" y="15374"/>
                    <a:pt x="10024" y="15585"/>
                    <a:pt x="9919" y="15823"/>
                  </a:cubicBezTo>
                  <a:cubicBezTo>
                    <a:pt x="9998" y="13974"/>
                    <a:pt x="9971" y="12152"/>
                    <a:pt x="9839" y="10329"/>
                  </a:cubicBezTo>
                  <a:cubicBezTo>
                    <a:pt x="9707" y="8216"/>
                    <a:pt x="9470" y="6076"/>
                    <a:pt x="9126" y="3990"/>
                  </a:cubicBezTo>
                  <a:cubicBezTo>
                    <a:pt x="8994" y="3065"/>
                    <a:pt x="8809" y="2141"/>
                    <a:pt x="8624" y="1216"/>
                  </a:cubicBezTo>
                  <a:close/>
                  <a:moveTo>
                    <a:pt x="885" y="9669"/>
                  </a:moveTo>
                  <a:lnTo>
                    <a:pt x="885" y="9669"/>
                  </a:lnTo>
                  <a:cubicBezTo>
                    <a:pt x="1360" y="9906"/>
                    <a:pt x="1862" y="10144"/>
                    <a:pt x="2311" y="10408"/>
                  </a:cubicBezTo>
                  <a:cubicBezTo>
                    <a:pt x="4345" y="11544"/>
                    <a:pt x="6168" y="13076"/>
                    <a:pt x="7673" y="14872"/>
                  </a:cubicBezTo>
                  <a:cubicBezTo>
                    <a:pt x="7928" y="15203"/>
                    <a:pt x="8182" y="15533"/>
                    <a:pt x="8436" y="15888"/>
                  </a:cubicBezTo>
                  <a:lnTo>
                    <a:pt x="8436" y="15888"/>
                  </a:lnTo>
                  <a:cubicBezTo>
                    <a:pt x="8168" y="15687"/>
                    <a:pt x="7919" y="15464"/>
                    <a:pt x="7647" y="15242"/>
                  </a:cubicBezTo>
                  <a:lnTo>
                    <a:pt x="5877" y="13789"/>
                  </a:lnTo>
                  <a:cubicBezTo>
                    <a:pt x="4689" y="12838"/>
                    <a:pt x="3526" y="11861"/>
                    <a:pt x="2364" y="10884"/>
                  </a:cubicBezTo>
                  <a:cubicBezTo>
                    <a:pt x="1889" y="10487"/>
                    <a:pt x="1387" y="10065"/>
                    <a:pt x="885" y="9669"/>
                  </a:cubicBezTo>
                  <a:close/>
                  <a:moveTo>
                    <a:pt x="19322" y="5839"/>
                  </a:moveTo>
                  <a:lnTo>
                    <a:pt x="19322" y="5839"/>
                  </a:lnTo>
                  <a:cubicBezTo>
                    <a:pt x="17235" y="8744"/>
                    <a:pt x="14964" y="11518"/>
                    <a:pt x="12507" y="14133"/>
                  </a:cubicBezTo>
                  <a:cubicBezTo>
                    <a:pt x="11900" y="14767"/>
                    <a:pt x="11292" y="15400"/>
                    <a:pt x="10711" y="16034"/>
                  </a:cubicBezTo>
                  <a:cubicBezTo>
                    <a:pt x="11371" y="14529"/>
                    <a:pt x="12190" y="13102"/>
                    <a:pt x="13141" y="11782"/>
                  </a:cubicBezTo>
                  <a:cubicBezTo>
                    <a:pt x="14330" y="10118"/>
                    <a:pt x="15730" y="8612"/>
                    <a:pt x="17288" y="7318"/>
                  </a:cubicBezTo>
                  <a:cubicBezTo>
                    <a:pt x="17949" y="6789"/>
                    <a:pt x="18609" y="6288"/>
                    <a:pt x="19322" y="5839"/>
                  </a:cubicBezTo>
                  <a:close/>
                  <a:moveTo>
                    <a:pt x="1070" y="10223"/>
                  </a:moveTo>
                  <a:lnTo>
                    <a:pt x="1070" y="10223"/>
                  </a:lnTo>
                  <a:cubicBezTo>
                    <a:pt x="1942" y="10989"/>
                    <a:pt x="2840" y="11676"/>
                    <a:pt x="3685" y="12416"/>
                  </a:cubicBezTo>
                  <a:cubicBezTo>
                    <a:pt x="4847" y="13393"/>
                    <a:pt x="6009" y="14397"/>
                    <a:pt x="7172" y="15348"/>
                  </a:cubicBezTo>
                  <a:lnTo>
                    <a:pt x="8122" y="16166"/>
                  </a:lnTo>
                  <a:lnTo>
                    <a:pt x="8281" y="16299"/>
                  </a:lnTo>
                  <a:cubicBezTo>
                    <a:pt x="7938" y="16166"/>
                    <a:pt x="7647" y="16034"/>
                    <a:pt x="7356" y="15876"/>
                  </a:cubicBezTo>
                  <a:cubicBezTo>
                    <a:pt x="5190" y="14819"/>
                    <a:pt x="3289" y="13235"/>
                    <a:pt x="1836" y="11306"/>
                  </a:cubicBezTo>
                  <a:cubicBezTo>
                    <a:pt x="1572" y="10963"/>
                    <a:pt x="1308" y="10593"/>
                    <a:pt x="1070" y="10223"/>
                  </a:cubicBezTo>
                  <a:close/>
                  <a:moveTo>
                    <a:pt x="8255" y="1507"/>
                  </a:moveTo>
                  <a:cubicBezTo>
                    <a:pt x="9047" y="5337"/>
                    <a:pt x="9470" y="9272"/>
                    <a:pt x="9575" y="13208"/>
                  </a:cubicBezTo>
                  <a:cubicBezTo>
                    <a:pt x="9575" y="14317"/>
                    <a:pt x="9549" y="15427"/>
                    <a:pt x="9549" y="16563"/>
                  </a:cubicBezTo>
                  <a:lnTo>
                    <a:pt x="9575" y="16563"/>
                  </a:lnTo>
                  <a:lnTo>
                    <a:pt x="9522" y="16668"/>
                  </a:lnTo>
                  <a:cubicBezTo>
                    <a:pt x="8413" y="14793"/>
                    <a:pt x="7647" y="12733"/>
                    <a:pt x="7251" y="10567"/>
                  </a:cubicBezTo>
                  <a:cubicBezTo>
                    <a:pt x="6881" y="8348"/>
                    <a:pt x="6960" y="6076"/>
                    <a:pt x="7489" y="3884"/>
                  </a:cubicBezTo>
                  <a:cubicBezTo>
                    <a:pt x="7621" y="3250"/>
                    <a:pt x="7806" y="2642"/>
                    <a:pt x="8017" y="2035"/>
                  </a:cubicBezTo>
                  <a:cubicBezTo>
                    <a:pt x="8096" y="1850"/>
                    <a:pt x="8175" y="1665"/>
                    <a:pt x="8255" y="1507"/>
                  </a:cubicBezTo>
                  <a:close/>
                  <a:moveTo>
                    <a:pt x="8481" y="1"/>
                  </a:moveTo>
                  <a:cubicBezTo>
                    <a:pt x="8430" y="1"/>
                    <a:pt x="8378" y="17"/>
                    <a:pt x="8334" y="54"/>
                  </a:cubicBezTo>
                  <a:cubicBezTo>
                    <a:pt x="8307" y="107"/>
                    <a:pt x="8255" y="159"/>
                    <a:pt x="8228" y="186"/>
                  </a:cubicBezTo>
                  <a:cubicBezTo>
                    <a:pt x="8096" y="186"/>
                    <a:pt x="7990" y="318"/>
                    <a:pt x="8017" y="476"/>
                  </a:cubicBezTo>
                  <a:lnTo>
                    <a:pt x="8017" y="529"/>
                  </a:lnTo>
                  <a:cubicBezTo>
                    <a:pt x="7832" y="873"/>
                    <a:pt x="7673" y="1242"/>
                    <a:pt x="7541" y="1612"/>
                  </a:cubicBezTo>
                  <a:cubicBezTo>
                    <a:pt x="7330" y="2167"/>
                    <a:pt x="7145" y="2722"/>
                    <a:pt x="6987" y="3276"/>
                  </a:cubicBezTo>
                  <a:cubicBezTo>
                    <a:pt x="6089" y="6684"/>
                    <a:pt x="6247" y="10276"/>
                    <a:pt x="7436" y="13604"/>
                  </a:cubicBezTo>
                  <a:cubicBezTo>
                    <a:pt x="7515" y="13842"/>
                    <a:pt x="7621" y="14053"/>
                    <a:pt x="7726" y="14291"/>
                  </a:cubicBezTo>
                  <a:cubicBezTo>
                    <a:pt x="6326" y="12653"/>
                    <a:pt x="4636" y="11253"/>
                    <a:pt x="2760" y="10170"/>
                  </a:cubicBezTo>
                  <a:cubicBezTo>
                    <a:pt x="1994" y="9695"/>
                    <a:pt x="1202" y="9325"/>
                    <a:pt x="357" y="9035"/>
                  </a:cubicBezTo>
                  <a:lnTo>
                    <a:pt x="277" y="9035"/>
                  </a:lnTo>
                  <a:cubicBezTo>
                    <a:pt x="251" y="9008"/>
                    <a:pt x="218" y="8996"/>
                    <a:pt x="187" y="8996"/>
                  </a:cubicBezTo>
                  <a:cubicBezTo>
                    <a:pt x="93" y="8996"/>
                    <a:pt x="0" y="9095"/>
                    <a:pt x="40" y="9193"/>
                  </a:cubicBezTo>
                  <a:cubicBezTo>
                    <a:pt x="145" y="9589"/>
                    <a:pt x="304" y="9959"/>
                    <a:pt x="542" y="10303"/>
                  </a:cubicBezTo>
                  <a:cubicBezTo>
                    <a:pt x="726" y="10672"/>
                    <a:pt x="964" y="11016"/>
                    <a:pt x="1202" y="11333"/>
                  </a:cubicBezTo>
                  <a:cubicBezTo>
                    <a:pt x="1677" y="12019"/>
                    <a:pt x="2206" y="12653"/>
                    <a:pt x="2787" y="13235"/>
                  </a:cubicBezTo>
                  <a:cubicBezTo>
                    <a:pt x="3949" y="14423"/>
                    <a:pt x="5296" y="15427"/>
                    <a:pt x="6775" y="16193"/>
                  </a:cubicBezTo>
                  <a:cubicBezTo>
                    <a:pt x="7172" y="16404"/>
                    <a:pt x="7594" y="16589"/>
                    <a:pt x="8017" y="16748"/>
                  </a:cubicBezTo>
                  <a:cubicBezTo>
                    <a:pt x="8466" y="16959"/>
                    <a:pt x="8915" y="17091"/>
                    <a:pt x="9390" y="17197"/>
                  </a:cubicBezTo>
                  <a:cubicBezTo>
                    <a:pt x="9417" y="17210"/>
                    <a:pt x="9437" y="17216"/>
                    <a:pt x="9456" y="17216"/>
                  </a:cubicBezTo>
                  <a:cubicBezTo>
                    <a:pt x="9476" y="17216"/>
                    <a:pt x="9496" y="17210"/>
                    <a:pt x="9522" y="17197"/>
                  </a:cubicBezTo>
                  <a:lnTo>
                    <a:pt x="9575" y="17223"/>
                  </a:lnTo>
                  <a:cubicBezTo>
                    <a:pt x="9628" y="17249"/>
                    <a:pt x="9655" y="17249"/>
                    <a:pt x="9707" y="17249"/>
                  </a:cubicBezTo>
                  <a:lnTo>
                    <a:pt x="9919" y="17170"/>
                  </a:lnTo>
                  <a:cubicBezTo>
                    <a:pt x="9955" y="17207"/>
                    <a:pt x="10009" y="17227"/>
                    <a:pt x="10062" y="17227"/>
                  </a:cubicBezTo>
                  <a:cubicBezTo>
                    <a:pt x="10122" y="17227"/>
                    <a:pt x="10181" y="17200"/>
                    <a:pt x="10209" y="17144"/>
                  </a:cubicBezTo>
                  <a:lnTo>
                    <a:pt x="10262" y="17012"/>
                  </a:lnTo>
                  <a:cubicBezTo>
                    <a:pt x="10605" y="16853"/>
                    <a:pt x="10949" y="16642"/>
                    <a:pt x="11266" y="16457"/>
                  </a:cubicBezTo>
                  <a:cubicBezTo>
                    <a:pt x="11794" y="16140"/>
                    <a:pt x="12296" y="15850"/>
                    <a:pt x="12798" y="15533"/>
                  </a:cubicBezTo>
                  <a:cubicBezTo>
                    <a:pt x="13802" y="14899"/>
                    <a:pt x="14779" y="14212"/>
                    <a:pt x="15677" y="13446"/>
                  </a:cubicBezTo>
                  <a:cubicBezTo>
                    <a:pt x="17315" y="12125"/>
                    <a:pt x="18609" y="10487"/>
                    <a:pt x="19533" y="8612"/>
                  </a:cubicBezTo>
                  <a:cubicBezTo>
                    <a:pt x="20035" y="7582"/>
                    <a:pt x="20326" y="6446"/>
                    <a:pt x="20379" y="5310"/>
                  </a:cubicBezTo>
                  <a:cubicBezTo>
                    <a:pt x="20379" y="5205"/>
                    <a:pt x="20326" y="5125"/>
                    <a:pt x="20247" y="5099"/>
                  </a:cubicBezTo>
                  <a:cubicBezTo>
                    <a:pt x="20227" y="4959"/>
                    <a:pt x="20117" y="4850"/>
                    <a:pt x="19996" y="4850"/>
                  </a:cubicBezTo>
                  <a:cubicBezTo>
                    <a:pt x="19956" y="4850"/>
                    <a:pt x="19916" y="4862"/>
                    <a:pt x="19877" y="4888"/>
                  </a:cubicBezTo>
                  <a:cubicBezTo>
                    <a:pt x="16258" y="7027"/>
                    <a:pt x="13300" y="10118"/>
                    <a:pt x="11292" y="13789"/>
                  </a:cubicBezTo>
                  <a:lnTo>
                    <a:pt x="11213" y="13895"/>
                  </a:lnTo>
                  <a:cubicBezTo>
                    <a:pt x="11530" y="12838"/>
                    <a:pt x="11741" y="11729"/>
                    <a:pt x="11820" y="10620"/>
                  </a:cubicBezTo>
                  <a:cubicBezTo>
                    <a:pt x="12085" y="6922"/>
                    <a:pt x="10949" y="3276"/>
                    <a:pt x="8677" y="371"/>
                  </a:cubicBezTo>
                  <a:cubicBezTo>
                    <a:pt x="8677" y="318"/>
                    <a:pt x="8704" y="292"/>
                    <a:pt x="8704" y="265"/>
                  </a:cubicBezTo>
                  <a:cubicBezTo>
                    <a:pt x="8742" y="112"/>
                    <a:pt x="8614" y="1"/>
                    <a:pt x="8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265" name="Google Shape;265;p23"/>
            <p:cNvGrpSpPr/>
            <p:nvPr/>
          </p:nvGrpSpPr>
          <p:grpSpPr>
            <a:xfrm>
              <a:off x="-114050" y="-78600"/>
              <a:ext cx="9372100" cy="5300700"/>
              <a:chOff x="-82850" y="-95650"/>
              <a:chExt cx="9372100" cy="5300700"/>
            </a:xfrm>
          </p:grpSpPr>
          <p:sp>
            <p:nvSpPr>
              <p:cNvPr id="266" name="Google Shape;266;p23"/>
              <p:cNvSpPr/>
              <p:nvPr/>
            </p:nvSpPr>
            <p:spPr>
              <a:xfrm>
                <a:off x="8310250" y="-95650"/>
                <a:ext cx="979000" cy="969950"/>
              </a:xfrm>
              <a:custGeom>
                <a:avLst/>
                <a:gdLst/>
                <a:ahLst/>
                <a:cxnLst/>
                <a:rect l="l" t="t" r="r" b="b"/>
                <a:pathLst>
                  <a:path w="39160" h="38798" extrusionOk="0">
                    <a:moveTo>
                      <a:pt x="19354" y="0"/>
                    </a:moveTo>
                    <a:cubicBezTo>
                      <a:pt x="16021" y="0"/>
                      <a:pt x="12701" y="396"/>
                      <a:pt x="9511" y="1435"/>
                    </a:cubicBezTo>
                    <a:cubicBezTo>
                      <a:pt x="7021" y="2233"/>
                      <a:pt x="4181" y="3446"/>
                      <a:pt x="2266" y="5265"/>
                    </a:cubicBezTo>
                    <a:cubicBezTo>
                      <a:pt x="702" y="6797"/>
                      <a:pt x="0" y="9637"/>
                      <a:pt x="2681" y="10403"/>
                    </a:cubicBezTo>
                    <a:cubicBezTo>
                      <a:pt x="4021" y="10690"/>
                      <a:pt x="5394" y="10914"/>
                      <a:pt x="6766" y="11009"/>
                    </a:cubicBezTo>
                    <a:cubicBezTo>
                      <a:pt x="8107" y="11169"/>
                      <a:pt x="9511" y="11297"/>
                      <a:pt x="10883" y="11361"/>
                    </a:cubicBezTo>
                    <a:cubicBezTo>
                      <a:pt x="11692" y="11388"/>
                      <a:pt x="12505" y="11403"/>
                      <a:pt x="13318" y="11403"/>
                    </a:cubicBezTo>
                    <a:cubicBezTo>
                      <a:pt x="15294" y="11403"/>
                      <a:pt x="17277" y="11318"/>
                      <a:pt x="19245" y="11137"/>
                    </a:cubicBezTo>
                    <a:cubicBezTo>
                      <a:pt x="20840" y="11009"/>
                      <a:pt x="22436" y="10786"/>
                      <a:pt x="23968" y="10499"/>
                    </a:cubicBezTo>
                    <a:lnTo>
                      <a:pt x="23968" y="10499"/>
                    </a:lnTo>
                    <a:cubicBezTo>
                      <a:pt x="22245" y="12031"/>
                      <a:pt x="20521" y="13626"/>
                      <a:pt x="18894" y="15286"/>
                    </a:cubicBezTo>
                    <a:cubicBezTo>
                      <a:pt x="16468" y="17775"/>
                      <a:pt x="14170" y="20392"/>
                      <a:pt x="12000" y="23105"/>
                    </a:cubicBezTo>
                    <a:cubicBezTo>
                      <a:pt x="9989" y="25658"/>
                      <a:pt x="7851" y="28307"/>
                      <a:pt x="6351" y="31211"/>
                    </a:cubicBezTo>
                    <a:cubicBezTo>
                      <a:pt x="5362" y="33126"/>
                      <a:pt x="3575" y="37722"/>
                      <a:pt x="6766" y="38584"/>
                    </a:cubicBezTo>
                    <a:cubicBezTo>
                      <a:pt x="7111" y="38678"/>
                      <a:pt x="7479" y="38717"/>
                      <a:pt x="7858" y="38717"/>
                    </a:cubicBezTo>
                    <a:cubicBezTo>
                      <a:pt x="8880" y="38717"/>
                      <a:pt x="9975" y="38433"/>
                      <a:pt x="10883" y="38201"/>
                    </a:cubicBezTo>
                    <a:cubicBezTo>
                      <a:pt x="12287" y="37754"/>
                      <a:pt x="13660" y="37179"/>
                      <a:pt x="14936" y="36445"/>
                    </a:cubicBezTo>
                    <a:cubicBezTo>
                      <a:pt x="20202" y="33381"/>
                      <a:pt x="24574" y="28467"/>
                      <a:pt x="28053" y="23520"/>
                    </a:cubicBezTo>
                    <a:cubicBezTo>
                      <a:pt x="29298" y="21765"/>
                      <a:pt x="30415" y="19946"/>
                      <a:pt x="31436" y="18094"/>
                    </a:cubicBezTo>
                    <a:lnTo>
                      <a:pt x="31436" y="18094"/>
                    </a:lnTo>
                    <a:cubicBezTo>
                      <a:pt x="30893" y="20073"/>
                      <a:pt x="30319" y="22052"/>
                      <a:pt x="29776" y="24031"/>
                    </a:cubicBezTo>
                    <a:cubicBezTo>
                      <a:pt x="28979" y="26807"/>
                      <a:pt x="28181" y="29584"/>
                      <a:pt x="27383" y="32360"/>
                    </a:cubicBezTo>
                    <a:cubicBezTo>
                      <a:pt x="26808" y="34371"/>
                      <a:pt x="26106" y="36956"/>
                      <a:pt x="28245" y="38328"/>
                    </a:cubicBezTo>
                    <a:cubicBezTo>
                      <a:pt x="28756" y="38657"/>
                      <a:pt x="29229" y="38797"/>
                      <a:pt x="29667" y="38797"/>
                    </a:cubicBezTo>
                    <a:cubicBezTo>
                      <a:pt x="31225" y="38797"/>
                      <a:pt x="32344" y="37025"/>
                      <a:pt x="33191" y="35679"/>
                    </a:cubicBezTo>
                    <a:cubicBezTo>
                      <a:pt x="34340" y="33860"/>
                      <a:pt x="35361" y="31913"/>
                      <a:pt x="36191" y="29935"/>
                    </a:cubicBezTo>
                    <a:cubicBezTo>
                      <a:pt x="37819" y="25914"/>
                      <a:pt x="38744" y="21669"/>
                      <a:pt x="38968" y="17360"/>
                    </a:cubicBezTo>
                    <a:cubicBezTo>
                      <a:pt x="39159" y="13563"/>
                      <a:pt x="38776" y="9765"/>
                      <a:pt x="37819" y="6063"/>
                    </a:cubicBezTo>
                    <a:cubicBezTo>
                      <a:pt x="38042" y="5520"/>
                      <a:pt x="37851" y="4882"/>
                      <a:pt x="37340" y="4563"/>
                    </a:cubicBezTo>
                    <a:cubicBezTo>
                      <a:pt x="37308" y="4467"/>
                      <a:pt x="37276" y="4371"/>
                      <a:pt x="37244" y="4276"/>
                    </a:cubicBezTo>
                    <a:cubicBezTo>
                      <a:pt x="37276" y="3829"/>
                      <a:pt x="37149" y="3382"/>
                      <a:pt x="36861" y="3031"/>
                    </a:cubicBezTo>
                    <a:cubicBezTo>
                      <a:pt x="36798" y="2903"/>
                      <a:pt x="36798" y="2807"/>
                      <a:pt x="36734" y="2712"/>
                    </a:cubicBezTo>
                    <a:cubicBezTo>
                      <a:pt x="36529" y="2277"/>
                      <a:pt x="36078" y="2026"/>
                      <a:pt x="35612" y="2026"/>
                    </a:cubicBezTo>
                    <a:cubicBezTo>
                      <a:pt x="35496" y="2026"/>
                      <a:pt x="35380" y="2042"/>
                      <a:pt x="35266" y="2073"/>
                    </a:cubicBezTo>
                    <a:cubicBezTo>
                      <a:pt x="34053" y="1754"/>
                      <a:pt x="32808" y="1531"/>
                      <a:pt x="31564" y="1371"/>
                    </a:cubicBezTo>
                    <a:cubicBezTo>
                      <a:pt x="30096" y="1084"/>
                      <a:pt x="28596" y="829"/>
                      <a:pt x="27128" y="605"/>
                    </a:cubicBezTo>
                    <a:cubicBezTo>
                      <a:pt x="24567" y="242"/>
                      <a:pt x="21957" y="0"/>
                      <a:pt x="193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 name="Google Shape;267;p23"/>
              <p:cNvSpPr/>
              <p:nvPr/>
            </p:nvSpPr>
            <p:spPr>
              <a:xfrm>
                <a:off x="-82850" y="4415775"/>
                <a:ext cx="777925" cy="789275"/>
              </a:xfrm>
              <a:custGeom>
                <a:avLst/>
                <a:gdLst/>
                <a:ahLst/>
                <a:cxnLst/>
                <a:rect l="l" t="t" r="r" b="b"/>
                <a:pathLst>
                  <a:path w="31117" h="31571" extrusionOk="0">
                    <a:moveTo>
                      <a:pt x="8739" y="0"/>
                    </a:moveTo>
                    <a:cubicBezTo>
                      <a:pt x="7534" y="0"/>
                      <a:pt x="6568" y="1312"/>
                      <a:pt x="5841" y="2330"/>
                    </a:cubicBezTo>
                    <a:cubicBezTo>
                      <a:pt x="4851" y="3734"/>
                      <a:pt x="3958" y="5234"/>
                      <a:pt x="3192" y="6798"/>
                    </a:cubicBezTo>
                    <a:cubicBezTo>
                      <a:pt x="1692" y="9894"/>
                      <a:pt x="734" y="13245"/>
                      <a:pt x="351" y="16691"/>
                    </a:cubicBezTo>
                    <a:cubicBezTo>
                      <a:pt x="0" y="19691"/>
                      <a:pt x="128" y="22755"/>
                      <a:pt x="703" y="25755"/>
                    </a:cubicBezTo>
                    <a:cubicBezTo>
                      <a:pt x="511" y="26202"/>
                      <a:pt x="639" y="26713"/>
                      <a:pt x="1022" y="27000"/>
                    </a:cubicBezTo>
                    <a:cubicBezTo>
                      <a:pt x="1022" y="27064"/>
                      <a:pt x="1054" y="27159"/>
                      <a:pt x="1086" y="27223"/>
                    </a:cubicBezTo>
                    <a:cubicBezTo>
                      <a:pt x="1022" y="27574"/>
                      <a:pt x="1117" y="27957"/>
                      <a:pt x="1309" y="28244"/>
                    </a:cubicBezTo>
                    <a:cubicBezTo>
                      <a:pt x="1341" y="28340"/>
                      <a:pt x="1373" y="28404"/>
                      <a:pt x="1373" y="28500"/>
                    </a:cubicBezTo>
                    <a:cubicBezTo>
                      <a:pt x="1557" y="28869"/>
                      <a:pt x="1916" y="29107"/>
                      <a:pt x="2305" y="29107"/>
                    </a:cubicBezTo>
                    <a:cubicBezTo>
                      <a:pt x="2387" y="29107"/>
                      <a:pt x="2470" y="29096"/>
                      <a:pt x="2554" y="29074"/>
                    </a:cubicBezTo>
                    <a:cubicBezTo>
                      <a:pt x="3511" y="29393"/>
                      <a:pt x="4500" y="29649"/>
                      <a:pt x="5490" y="29840"/>
                    </a:cubicBezTo>
                    <a:cubicBezTo>
                      <a:pt x="6671" y="30127"/>
                      <a:pt x="7819" y="30415"/>
                      <a:pt x="9000" y="30638"/>
                    </a:cubicBezTo>
                    <a:cubicBezTo>
                      <a:pt x="11663" y="31189"/>
                      <a:pt x="14410" y="31571"/>
                      <a:pt x="17145" y="31571"/>
                    </a:cubicBezTo>
                    <a:cubicBezTo>
                      <a:pt x="19162" y="31571"/>
                      <a:pt x="21173" y="31363"/>
                      <a:pt x="23138" y="30861"/>
                    </a:cubicBezTo>
                    <a:cubicBezTo>
                      <a:pt x="25181" y="30319"/>
                      <a:pt x="27479" y="29521"/>
                      <a:pt x="29106" y="28149"/>
                    </a:cubicBezTo>
                    <a:cubicBezTo>
                      <a:pt x="30415" y="27032"/>
                      <a:pt x="31117" y="24798"/>
                      <a:pt x="29011" y="24032"/>
                    </a:cubicBezTo>
                    <a:cubicBezTo>
                      <a:pt x="27957" y="23744"/>
                      <a:pt x="26872" y="23489"/>
                      <a:pt x="25787" y="23361"/>
                    </a:cubicBezTo>
                    <a:cubicBezTo>
                      <a:pt x="24702" y="23138"/>
                      <a:pt x="23617" y="22979"/>
                      <a:pt x="22500" y="22883"/>
                    </a:cubicBezTo>
                    <a:cubicBezTo>
                      <a:pt x="20793" y="22688"/>
                      <a:pt x="19087" y="22604"/>
                      <a:pt x="17380" y="22604"/>
                    </a:cubicBezTo>
                    <a:cubicBezTo>
                      <a:pt x="16853" y="22604"/>
                      <a:pt x="16325" y="22612"/>
                      <a:pt x="15798" y="22627"/>
                    </a:cubicBezTo>
                    <a:cubicBezTo>
                      <a:pt x="14521" y="22659"/>
                      <a:pt x="13245" y="22755"/>
                      <a:pt x="12000" y="22883"/>
                    </a:cubicBezTo>
                    <a:cubicBezTo>
                      <a:pt x="13468" y="21734"/>
                      <a:pt x="14904" y="20585"/>
                      <a:pt x="16309" y="19308"/>
                    </a:cubicBezTo>
                    <a:cubicBezTo>
                      <a:pt x="18351" y="17457"/>
                      <a:pt x="20330" y="15479"/>
                      <a:pt x="22181" y="13436"/>
                    </a:cubicBezTo>
                    <a:cubicBezTo>
                      <a:pt x="23936" y="11489"/>
                      <a:pt x="25787" y="9447"/>
                      <a:pt x="27128" y="7213"/>
                    </a:cubicBezTo>
                    <a:cubicBezTo>
                      <a:pt x="27989" y="5745"/>
                      <a:pt x="29649" y="2170"/>
                      <a:pt x="27160" y="1309"/>
                    </a:cubicBezTo>
                    <a:cubicBezTo>
                      <a:pt x="26796" y="1184"/>
                      <a:pt x="26399" y="1135"/>
                      <a:pt x="25994" y="1135"/>
                    </a:cubicBezTo>
                    <a:cubicBezTo>
                      <a:pt x="25261" y="1135"/>
                      <a:pt x="24498" y="1292"/>
                      <a:pt x="23840" y="1436"/>
                    </a:cubicBezTo>
                    <a:cubicBezTo>
                      <a:pt x="22692" y="1692"/>
                      <a:pt x="21575" y="2106"/>
                      <a:pt x="20521" y="2617"/>
                    </a:cubicBezTo>
                    <a:cubicBezTo>
                      <a:pt x="16149" y="4819"/>
                      <a:pt x="12415" y="8553"/>
                      <a:pt x="9383" y="12319"/>
                    </a:cubicBezTo>
                    <a:cubicBezTo>
                      <a:pt x="8298" y="13628"/>
                      <a:pt x="7309" y="15032"/>
                      <a:pt x="6383" y="16468"/>
                    </a:cubicBezTo>
                    <a:cubicBezTo>
                      <a:pt x="6926" y="14904"/>
                      <a:pt x="7468" y="13372"/>
                      <a:pt x="8043" y="11808"/>
                    </a:cubicBezTo>
                    <a:lnTo>
                      <a:pt x="10341" y="5234"/>
                    </a:lnTo>
                    <a:cubicBezTo>
                      <a:pt x="10915" y="3670"/>
                      <a:pt x="11585" y="1660"/>
                      <a:pt x="9958" y="447"/>
                    </a:cubicBezTo>
                    <a:cubicBezTo>
                      <a:pt x="9527" y="132"/>
                      <a:pt x="9121" y="0"/>
                      <a:pt x="87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3203187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237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1631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99118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80485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7326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18845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31148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4942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18B3FA-DE3C-4990-A0D3-30028D9D7C5A}"/>
              </a:ext>
            </a:extLst>
          </p:cNvPr>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9F6B4CD-EAD5-491F-A6FD-74038B2C455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7B90515-3DB4-4F90-B36E-3B631AAC64F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A756C6-FF25-46C9-A306-33602C4781E3}"/>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C9A8692D-606E-40C9-9C23-E95D5625D29B}"/>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45298C6-E140-4ADF-8D91-8686AA394DAE}"/>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071377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0364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346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8634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61"/>
        <p:cNvGrpSpPr/>
        <p:nvPr/>
      </p:nvGrpSpPr>
      <p:grpSpPr>
        <a:xfrm>
          <a:off x="0" y="0"/>
          <a:ext cx="0" cy="0"/>
          <a:chOff x="0" y="0"/>
          <a:chExt cx="0" cy="0"/>
        </a:xfrm>
      </p:grpSpPr>
      <p:sp>
        <p:nvSpPr>
          <p:cNvPr id="262" name="Google Shape;262;p23"/>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grpSp>
        <p:nvGrpSpPr>
          <p:cNvPr id="263" name="Google Shape;263;p23"/>
          <p:cNvGrpSpPr/>
          <p:nvPr/>
        </p:nvGrpSpPr>
        <p:grpSpPr>
          <a:xfrm>
            <a:off x="-152066" y="-104799"/>
            <a:ext cx="12686887" cy="7322561"/>
            <a:chOff x="-114050" y="-78600"/>
            <a:chExt cx="9515165" cy="5491921"/>
          </a:xfrm>
        </p:grpSpPr>
        <p:sp>
          <p:nvSpPr>
            <p:cNvPr id="264" name="Google Shape;264;p23"/>
            <p:cNvSpPr/>
            <p:nvPr/>
          </p:nvSpPr>
          <p:spPr>
            <a:xfrm rot="-1799978" flipH="1">
              <a:off x="8268841" y="4384786"/>
              <a:ext cx="989208" cy="837324"/>
            </a:xfrm>
            <a:custGeom>
              <a:avLst/>
              <a:gdLst/>
              <a:ahLst/>
              <a:cxnLst/>
              <a:rect l="l" t="t" r="r" b="b"/>
              <a:pathLst>
                <a:path w="20379" h="17250" extrusionOk="0">
                  <a:moveTo>
                    <a:pt x="19798" y="6076"/>
                  </a:moveTo>
                  <a:lnTo>
                    <a:pt x="19798" y="6076"/>
                  </a:lnTo>
                  <a:cubicBezTo>
                    <a:pt x="19639" y="6763"/>
                    <a:pt x="19428" y="7423"/>
                    <a:pt x="19164" y="8084"/>
                  </a:cubicBezTo>
                  <a:cubicBezTo>
                    <a:pt x="18767" y="8982"/>
                    <a:pt x="18266" y="9801"/>
                    <a:pt x="17684" y="10593"/>
                  </a:cubicBezTo>
                  <a:cubicBezTo>
                    <a:pt x="16311" y="12284"/>
                    <a:pt x="14673" y="13736"/>
                    <a:pt x="12824" y="14872"/>
                  </a:cubicBezTo>
                  <a:cubicBezTo>
                    <a:pt x="12454" y="15110"/>
                    <a:pt x="12058" y="15348"/>
                    <a:pt x="11688" y="15585"/>
                  </a:cubicBezTo>
                  <a:cubicBezTo>
                    <a:pt x="14039" y="13261"/>
                    <a:pt x="16232" y="10778"/>
                    <a:pt x="18266" y="8137"/>
                  </a:cubicBezTo>
                  <a:cubicBezTo>
                    <a:pt x="18767" y="7476"/>
                    <a:pt x="19296" y="6763"/>
                    <a:pt x="19798" y="6076"/>
                  </a:cubicBezTo>
                  <a:close/>
                  <a:moveTo>
                    <a:pt x="8624" y="1216"/>
                  </a:moveTo>
                  <a:cubicBezTo>
                    <a:pt x="9787" y="2880"/>
                    <a:pt x="10605" y="4756"/>
                    <a:pt x="11028" y="6737"/>
                  </a:cubicBezTo>
                  <a:lnTo>
                    <a:pt x="11028" y="6763"/>
                  </a:lnTo>
                  <a:cubicBezTo>
                    <a:pt x="11477" y="8955"/>
                    <a:pt x="11398" y="11227"/>
                    <a:pt x="10817" y="13393"/>
                  </a:cubicBezTo>
                  <a:cubicBezTo>
                    <a:pt x="10658" y="14001"/>
                    <a:pt x="10447" y="14582"/>
                    <a:pt x="10236" y="15163"/>
                  </a:cubicBezTo>
                  <a:cubicBezTo>
                    <a:pt x="10130" y="15374"/>
                    <a:pt x="10024" y="15585"/>
                    <a:pt x="9919" y="15823"/>
                  </a:cubicBezTo>
                  <a:cubicBezTo>
                    <a:pt x="9998" y="13974"/>
                    <a:pt x="9971" y="12152"/>
                    <a:pt x="9839" y="10329"/>
                  </a:cubicBezTo>
                  <a:cubicBezTo>
                    <a:pt x="9707" y="8216"/>
                    <a:pt x="9470" y="6076"/>
                    <a:pt x="9126" y="3990"/>
                  </a:cubicBezTo>
                  <a:cubicBezTo>
                    <a:pt x="8994" y="3065"/>
                    <a:pt x="8809" y="2141"/>
                    <a:pt x="8624" y="1216"/>
                  </a:cubicBezTo>
                  <a:close/>
                  <a:moveTo>
                    <a:pt x="885" y="9669"/>
                  </a:moveTo>
                  <a:lnTo>
                    <a:pt x="885" y="9669"/>
                  </a:lnTo>
                  <a:cubicBezTo>
                    <a:pt x="1360" y="9906"/>
                    <a:pt x="1862" y="10144"/>
                    <a:pt x="2311" y="10408"/>
                  </a:cubicBezTo>
                  <a:cubicBezTo>
                    <a:pt x="4345" y="11544"/>
                    <a:pt x="6168" y="13076"/>
                    <a:pt x="7673" y="14872"/>
                  </a:cubicBezTo>
                  <a:cubicBezTo>
                    <a:pt x="7928" y="15203"/>
                    <a:pt x="8182" y="15533"/>
                    <a:pt x="8436" y="15888"/>
                  </a:cubicBezTo>
                  <a:lnTo>
                    <a:pt x="8436" y="15888"/>
                  </a:lnTo>
                  <a:cubicBezTo>
                    <a:pt x="8168" y="15687"/>
                    <a:pt x="7919" y="15464"/>
                    <a:pt x="7647" y="15242"/>
                  </a:cubicBezTo>
                  <a:lnTo>
                    <a:pt x="5877" y="13789"/>
                  </a:lnTo>
                  <a:cubicBezTo>
                    <a:pt x="4689" y="12838"/>
                    <a:pt x="3526" y="11861"/>
                    <a:pt x="2364" y="10884"/>
                  </a:cubicBezTo>
                  <a:cubicBezTo>
                    <a:pt x="1889" y="10487"/>
                    <a:pt x="1387" y="10065"/>
                    <a:pt x="885" y="9669"/>
                  </a:cubicBezTo>
                  <a:close/>
                  <a:moveTo>
                    <a:pt x="19322" y="5839"/>
                  </a:moveTo>
                  <a:lnTo>
                    <a:pt x="19322" y="5839"/>
                  </a:lnTo>
                  <a:cubicBezTo>
                    <a:pt x="17235" y="8744"/>
                    <a:pt x="14964" y="11518"/>
                    <a:pt x="12507" y="14133"/>
                  </a:cubicBezTo>
                  <a:cubicBezTo>
                    <a:pt x="11900" y="14767"/>
                    <a:pt x="11292" y="15400"/>
                    <a:pt x="10711" y="16034"/>
                  </a:cubicBezTo>
                  <a:cubicBezTo>
                    <a:pt x="11371" y="14529"/>
                    <a:pt x="12190" y="13102"/>
                    <a:pt x="13141" y="11782"/>
                  </a:cubicBezTo>
                  <a:cubicBezTo>
                    <a:pt x="14330" y="10118"/>
                    <a:pt x="15730" y="8612"/>
                    <a:pt x="17288" y="7318"/>
                  </a:cubicBezTo>
                  <a:cubicBezTo>
                    <a:pt x="17949" y="6789"/>
                    <a:pt x="18609" y="6288"/>
                    <a:pt x="19322" y="5839"/>
                  </a:cubicBezTo>
                  <a:close/>
                  <a:moveTo>
                    <a:pt x="1070" y="10223"/>
                  </a:moveTo>
                  <a:lnTo>
                    <a:pt x="1070" y="10223"/>
                  </a:lnTo>
                  <a:cubicBezTo>
                    <a:pt x="1942" y="10989"/>
                    <a:pt x="2840" y="11676"/>
                    <a:pt x="3685" y="12416"/>
                  </a:cubicBezTo>
                  <a:cubicBezTo>
                    <a:pt x="4847" y="13393"/>
                    <a:pt x="6009" y="14397"/>
                    <a:pt x="7172" y="15348"/>
                  </a:cubicBezTo>
                  <a:lnTo>
                    <a:pt x="8122" y="16166"/>
                  </a:lnTo>
                  <a:lnTo>
                    <a:pt x="8281" y="16299"/>
                  </a:lnTo>
                  <a:cubicBezTo>
                    <a:pt x="7938" y="16166"/>
                    <a:pt x="7647" y="16034"/>
                    <a:pt x="7356" y="15876"/>
                  </a:cubicBezTo>
                  <a:cubicBezTo>
                    <a:pt x="5190" y="14819"/>
                    <a:pt x="3289" y="13235"/>
                    <a:pt x="1836" y="11306"/>
                  </a:cubicBezTo>
                  <a:cubicBezTo>
                    <a:pt x="1572" y="10963"/>
                    <a:pt x="1308" y="10593"/>
                    <a:pt x="1070" y="10223"/>
                  </a:cubicBezTo>
                  <a:close/>
                  <a:moveTo>
                    <a:pt x="8255" y="1507"/>
                  </a:moveTo>
                  <a:cubicBezTo>
                    <a:pt x="9047" y="5337"/>
                    <a:pt x="9470" y="9272"/>
                    <a:pt x="9575" y="13208"/>
                  </a:cubicBezTo>
                  <a:cubicBezTo>
                    <a:pt x="9575" y="14317"/>
                    <a:pt x="9549" y="15427"/>
                    <a:pt x="9549" y="16563"/>
                  </a:cubicBezTo>
                  <a:lnTo>
                    <a:pt x="9575" y="16563"/>
                  </a:lnTo>
                  <a:lnTo>
                    <a:pt x="9522" y="16668"/>
                  </a:lnTo>
                  <a:cubicBezTo>
                    <a:pt x="8413" y="14793"/>
                    <a:pt x="7647" y="12733"/>
                    <a:pt x="7251" y="10567"/>
                  </a:cubicBezTo>
                  <a:cubicBezTo>
                    <a:pt x="6881" y="8348"/>
                    <a:pt x="6960" y="6076"/>
                    <a:pt x="7489" y="3884"/>
                  </a:cubicBezTo>
                  <a:cubicBezTo>
                    <a:pt x="7621" y="3250"/>
                    <a:pt x="7806" y="2642"/>
                    <a:pt x="8017" y="2035"/>
                  </a:cubicBezTo>
                  <a:cubicBezTo>
                    <a:pt x="8096" y="1850"/>
                    <a:pt x="8175" y="1665"/>
                    <a:pt x="8255" y="1507"/>
                  </a:cubicBezTo>
                  <a:close/>
                  <a:moveTo>
                    <a:pt x="8481" y="1"/>
                  </a:moveTo>
                  <a:cubicBezTo>
                    <a:pt x="8430" y="1"/>
                    <a:pt x="8378" y="17"/>
                    <a:pt x="8334" y="54"/>
                  </a:cubicBezTo>
                  <a:cubicBezTo>
                    <a:pt x="8307" y="107"/>
                    <a:pt x="8255" y="159"/>
                    <a:pt x="8228" y="186"/>
                  </a:cubicBezTo>
                  <a:cubicBezTo>
                    <a:pt x="8096" y="186"/>
                    <a:pt x="7990" y="318"/>
                    <a:pt x="8017" y="476"/>
                  </a:cubicBezTo>
                  <a:lnTo>
                    <a:pt x="8017" y="529"/>
                  </a:lnTo>
                  <a:cubicBezTo>
                    <a:pt x="7832" y="873"/>
                    <a:pt x="7673" y="1242"/>
                    <a:pt x="7541" y="1612"/>
                  </a:cubicBezTo>
                  <a:cubicBezTo>
                    <a:pt x="7330" y="2167"/>
                    <a:pt x="7145" y="2722"/>
                    <a:pt x="6987" y="3276"/>
                  </a:cubicBezTo>
                  <a:cubicBezTo>
                    <a:pt x="6089" y="6684"/>
                    <a:pt x="6247" y="10276"/>
                    <a:pt x="7436" y="13604"/>
                  </a:cubicBezTo>
                  <a:cubicBezTo>
                    <a:pt x="7515" y="13842"/>
                    <a:pt x="7621" y="14053"/>
                    <a:pt x="7726" y="14291"/>
                  </a:cubicBezTo>
                  <a:cubicBezTo>
                    <a:pt x="6326" y="12653"/>
                    <a:pt x="4636" y="11253"/>
                    <a:pt x="2760" y="10170"/>
                  </a:cubicBezTo>
                  <a:cubicBezTo>
                    <a:pt x="1994" y="9695"/>
                    <a:pt x="1202" y="9325"/>
                    <a:pt x="357" y="9035"/>
                  </a:cubicBezTo>
                  <a:lnTo>
                    <a:pt x="277" y="9035"/>
                  </a:lnTo>
                  <a:cubicBezTo>
                    <a:pt x="251" y="9008"/>
                    <a:pt x="218" y="8996"/>
                    <a:pt x="187" y="8996"/>
                  </a:cubicBezTo>
                  <a:cubicBezTo>
                    <a:pt x="93" y="8996"/>
                    <a:pt x="0" y="9095"/>
                    <a:pt x="40" y="9193"/>
                  </a:cubicBezTo>
                  <a:cubicBezTo>
                    <a:pt x="145" y="9589"/>
                    <a:pt x="304" y="9959"/>
                    <a:pt x="542" y="10303"/>
                  </a:cubicBezTo>
                  <a:cubicBezTo>
                    <a:pt x="726" y="10672"/>
                    <a:pt x="964" y="11016"/>
                    <a:pt x="1202" y="11333"/>
                  </a:cubicBezTo>
                  <a:cubicBezTo>
                    <a:pt x="1677" y="12019"/>
                    <a:pt x="2206" y="12653"/>
                    <a:pt x="2787" y="13235"/>
                  </a:cubicBezTo>
                  <a:cubicBezTo>
                    <a:pt x="3949" y="14423"/>
                    <a:pt x="5296" y="15427"/>
                    <a:pt x="6775" y="16193"/>
                  </a:cubicBezTo>
                  <a:cubicBezTo>
                    <a:pt x="7172" y="16404"/>
                    <a:pt x="7594" y="16589"/>
                    <a:pt x="8017" y="16748"/>
                  </a:cubicBezTo>
                  <a:cubicBezTo>
                    <a:pt x="8466" y="16959"/>
                    <a:pt x="8915" y="17091"/>
                    <a:pt x="9390" y="17197"/>
                  </a:cubicBezTo>
                  <a:cubicBezTo>
                    <a:pt x="9417" y="17210"/>
                    <a:pt x="9437" y="17216"/>
                    <a:pt x="9456" y="17216"/>
                  </a:cubicBezTo>
                  <a:cubicBezTo>
                    <a:pt x="9476" y="17216"/>
                    <a:pt x="9496" y="17210"/>
                    <a:pt x="9522" y="17197"/>
                  </a:cubicBezTo>
                  <a:lnTo>
                    <a:pt x="9575" y="17223"/>
                  </a:lnTo>
                  <a:cubicBezTo>
                    <a:pt x="9628" y="17249"/>
                    <a:pt x="9655" y="17249"/>
                    <a:pt x="9707" y="17249"/>
                  </a:cubicBezTo>
                  <a:lnTo>
                    <a:pt x="9919" y="17170"/>
                  </a:lnTo>
                  <a:cubicBezTo>
                    <a:pt x="9955" y="17207"/>
                    <a:pt x="10009" y="17227"/>
                    <a:pt x="10062" y="17227"/>
                  </a:cubicBezTo>
                  <a:cubicBezTo>
                    <a:pt x="10122" y="17227"/>
                    <a:pt x="10181" y="17200"/>
                    <a:pt x="10209" y="17144"/>
                  </a:cubicBezTo>
                  <a:lnTo>
                    <a:pt x="10262" y="17012"/>
                  </a:lnTo>
                  <a:cubicBezTo>
                    <a:pt x="10605" y="16853"/>
                    <a:pt x="10949" y="16642"/>
                    <a:pt x="11266" y="16457"/>
                  </a:cubicBezTo>
                  <a:cubicBezTo>
                    <a:pt x="11794" y="16140"/>
                    <a:pt x="12296" y="15850"/>
                    <a:pt x="12798" y="15533"/>
                  </a:cubicBezTo>
                  <a:cubicBezTo>
                    <a:pt x="13802" y="14899"/>
                    <a:pt x="14779" y="14212"/>
                    <a:pt x="15677" y="13446"/>
                  </a:cubicBezTo>
                  <a:cubicBezTo>
                    <a:pt x="17315" y="12125"/>
                    <a:pt x="18609" y="10487"/>
                    <a:pt x="19533" y="8612"/>
                  </a:cubicBezTo>
                  <a:cubicBezTo>
                    <a:pt x="20035" y="7582"/>
                    <a:pt x="20326" y="6446"/>
                    <a:pt x="20379" y="5310"/>
                  </a:cubicBezTo>
                  <a:cubicBezTo>
                    <a:pt x="20379" y="5205"/>
                    <a:pt x="20326" y="5125"/>
                    <a:pt x="20247" y="5099"/>
                  </a:cubicBezTo>
                  <a:cubicBezTo>
                    <a:pt x="20227" y="4959"/>
                    <a:pt x="20117" y="4850"/>
                    <a:pt x="19996" y="4850"/>
                  </a:cubicBezTo>
                  <a:cubicBezTo>
                    <a:pt x="19956" y="4850"/>
                    <a:pt x="19916" y="4862"/>
                    <a:pt x="19877" y="4888"/>
                  </a:cubicBezTo>
                  <a:cubicBezTo>
                    <a:pt x="16258" y="7027"/>
                    <a:pt x="13300" y="10118"/>
                    <a:pt x="11292" y="13789"/>
                  </a:cubicBezTo>
                  <a:lnTo>
                    <a:pt x="11213" y="13895"/>
                  </a:lnTo>
                  <a:cubicBezTo>
                    <a:pt x="11530" y="12838"/>
                    <a:pt x="11741" y="11729"/>
                    <a:pt x="11820" y="10620"/>
                  </a:cubicBezTo>
                  <a:cubicBezTo>
                    <a:pt x="12085" y="6922"/>
                    <a:pt x="10949" y="3276"/>
                    <a:pt x="8677" y="371"/>
                  </a:cubicBezTo>
                  <a:cubicBezTo>
                    <a:pt x="8677" y="318"/>
                    <a:pt x="8704" y="292"/>
                    <a:pt x="8704" y="265"/>
                  </a:cubicBezTo>
                  <a:cubicBezTo>
                    <a:pt x="8742" y="112"/>
                    <a:pt x="8614" y="1"/>
                    <a:pt x="8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265" name="Google Shape;265;p23"/>
            <p:cNvGrpSpPr/>
            <p:nvPr/>
          </p:nvGrpSpPr>
          <p:grpSpPr>
            <a:xfrm>
              <a:off x="-114050" y="-78600"/>
              <a:ext cx="9372100" cy="5300700"/>
              <a:chOff x="-82850" y="-95650"/>
              <a:chExt cx="9372100" cy="5300700"/>
            </a:xfrm>
          </p:grpSpPr>
          <p:sp>
            <p:nvSpPr>
              <p:cNvPr id="266" name="Google Shape;266;p23"/>
              <p:cNvSpPr/>
              <p:nvPr/>
            </p:nvSpPr>
            <p:spPr>
              <a:xfrm>
                <a:off x="8310250" y="-95650"/>
                <a:ext cx="979000" cy="969950"/>
              </a:xfrm>
              <a:custGeom>
                <a:avLst/>
                <a:gdLst/>
                <a:ahLst/>
                <a:cxnLst/>
                <a:rect l="l" t="t" r="r" b="b"/>
                <a:pathLst>
                  <a:path w="39160" h="38798" extrusionOk="0">
                    <a:moveTo>
                      <a:pt x="19354" y="0"/>
                    </a:moveTo>
                    <a:cubicBezTo>
                      <a:pt x="16021" y="0"/>
                      <a:pt x="12701" y="396"/>
                      <a:pt x="9511" y="1435"/>
                    </a:cubicBezTo>
                    <a:cubicBezTo>
                      <a:pt x="7021" y="2233"/>
                      <a:pt x="4181" y="3446"/>
                      <a:pt x="2266" y="5265"/>
                    </a:cubicBezTo>
                    <a:cubicBezTo>
                      <a:pt x="702" y="6797"/>
                      <a:pt x="0" y="9637"/>
                      <a:pt x="2681" y="10403"/>
                    </a:cubicBezTo>
                    <a:cubicBezTo>
                      <a:pt x="4021" y="10690"/>
                      <a:pt x="5394" y="10914"/>
                      <a:pt x="6766" y="11009"/>
                    </a:cubicBezTo>
                    <a:cubicBezTo>
                      <a:pt x="8107" y="11169"/>
                      <a:pt x="9511" y="11297"/>
                      <a:pt x="10883" y="11361"/>
                    </a:cubicBezTo>
                    <a:cubicBezTo>
                      <a:pt x="11692" y="11388"/>
                      <a:pt x="12505" y="11403"/>
                      <a:pt x="13318" y="11403"/>
                    </a:cubicBezTo>
                    <a:cubicBezTo>
                      <a:pt x="15294" y="11403"/>
                      <a:pt x="17277" y="11318"/>
                      <a:pt x="19245" y="11137"/>
                    </a:cubicBezTo>
                    <a:cubicBezTo>
                      <a:pt x="20840" y="11009"/>
                      <a:pt x="22436" y="10786"/>
                      <a:pt x="23968" y="10499"/>
                    </a:cubicBezTo>
                    <a:lnTo>
                      <a:pt x="23968" y="10499"/>
                    </a:lnTo>
                    <a:cubicBezTo>
                      <a:pt x="22245" y="12031"/>
                      <a:pt x="20521" y="13626"/>
                      <a:pt x="18894" y="15286"/>
                    </a:cubicBezTo>
                    <a:cubicBezTo>
                      <a:pt x="16468" y="17775"/>
                      <a:pt x="14170" y="20392"/>
                      <a:pt x="12000" y="23105"/>
                    </a:cubicBezTo>
                    <a:cubicBezTo>
                      <a:pt x="9989" y="25658"/>
                      <a:pt x="7851" y="28307"/>
                      <a:pt x="6351" y="31211"/>
                    </a:cubicBezTo>
                    <a:cubicBezTo>
                      <a:pt x="5362" y="33126"/>
                      <a:pt x="3575" y="37722"/>
                      <a:pt x="6766" y="38584"/>
                    </a:cubicBezTo>
                    <a:cubicBezTo>
                      <a:pt x="7111" y="38678"/>
                      <a:pt x="7479" y="38717"/>
                      <a:pt x="7858" y="38717"/>
                    </a:cubicBezTo>
                    <a:cubicBezTo>
                      <a:pt x="8880" y="38717"/>
                      <a:pt x="9975" y="38433"/>
                      <a:pt x="10883" y="38201"/>
                    </a:cubicBezTo>
                    <a:cubicBezTo>
                      <a:pt x="12287" y="37754"/>
                      <a:pt x="13660" y="37179"/>
                      <a:pt x="14936" y="36445"/>
                    </a:cubicBezTo>
                    <a:cubicBezTo>
                      <a:pt x="20202" y="33381"/>
                      <a:pt x="24574" y="28467"/>
                      <a:pt x="28053" y="23520"/>
                    </a:cubicBezTo>
                    <a:cubicBezTo>
                      <a:pt x="29298" y="21765"/>
                      <a:pt x="30415" y="19946"/>
                      <a:pt x="31436" y="18094"/>
                    </a:cubicBezTo>
                    <a:lnTo>
                      <a:pt x="31436" y="18094"/>
                    </a:lnTo>
                    <a:cubicBezTo>
                      <a:pt x="30893" y="20073"/>
                      <a:pt x="30319" y="22052"/>
                      <a:pt x="29776" y="24031"/>
                    </a:cubicBezTo>
                    <a:cubicBezTo>
                      <a:pt x="28979" y="26807"/>
                      <a:pt x="28181" y="29584"/>
                      <a:pt x="27383" y="32360"/>
                    </a:cubicBezTo>
                    <a:cubicBezTo>
                      <a:pt x="26808" y="34371"/>
                      <a:pt x="26106" y="36956"/>
                      <a:pt x="28245" y="38328"/>
                    </a:cubicBezTo>
                    <a:cubicBezTo>
                      <a:pt x="28756" y="38657"/>
                      <a:pt x="29229" y="38797"/>
                      <a:pt x="29667" y="38797"/>
                    </a:cubicBezTo>
                    <a:cubicBezTo>
                      <a:pt x="31225" y="38797"/>
                      <a:pt x="32344" y="37025"/>
                      <a:pt x="33191" y="35679"/>
                    </a:cubicBezTo>
                    <a:cubicBezTo>
                      <a:pt x="34340" y="33860"/>
                      <a:pt x="35361" y="31913"/>
                      <a:pt x="36191" y="29935"/>
                    </a:cubicBezTo>
                    <a:cubicBezTo>
                      <a:pt x="37819" y="25914"/>
                      <a:pt x="38744" y="21669"/>
                      <a:pt x="38968" y="17360"/>
                    </a:cubicBezTo>
                    <a:cubicBezTo>
                      <a:pt x="39159" y="13563"/>
                      <a:pt x="38776" y="9765"/>
                      <a:pt x="37819" y="6063"/>
                    </a:cubicBezTo>
                    <a:cubicBezTo>
                      <a:pt x="38042" y="5520"/>
                      <a:pt x="37851" y="4882"/>
                      <a:pt x="37340" y="4563"/>
                    </a:cubicBezTo>
                    <a:cubicBezTo>
                      <a:pt x="37308" y="4467"/>
                      <a:pt x="37276" y="4371"/>
                      <a:pt x="37244" y="4276"/>
                    </a:cubicBezTo>
                    <a:cubicBezTo>
                      <a:pt x="37276" y="3829"/>
                      <a:pt x="37149" y="3382"/>
                      <a:pt x="36861" y="3031"/>
                    </a:cubicBezTo>
                    <a:cubicBezTo>
                      <a:pt x="36798" y="2903"/>
                      <a:pt x="36798" y="2807"/>
                      <a:pt x="36734" y="2712"/>
                    </a:cubicBezTo>
                    <a:cubicBezTo>
                      <a:pt x="36529" y="2277"/>
                      <a:pt x="36078" y="2026"/>
                      <a:pt x="35612" y="2026"/>
                    </a:cubicBezTo>
                    <a:cubicBezTo>
                      <a:pt x="35496" y="2026"/>
                      <a:pt x="35380" y="2042"/>
                      <a:pt x="35266" y="2073"/>
                    </a:cubicBezTo>
                    <a:cubicBezTo>
                      <a:pt x="34053" y="1754"/>
                      <a:pt x="32808" y="1531"/>
                      <a:pt x="31564" y="1371"/>
                    </a:cubicBezTo>
                    <a:cubicBezTo>
                      <a:pt x="30096" y="1084"/>
                      <a:pt x="28596" y="829"/>
                      <a:pt x="27128" y="605"/>
                    </a:cubicBezTo>
                    <a:cubicBezTo>
                      <a:pt x="24567" y="242"/>
                      <a:pt x="21957" y="0"/>
                      <a:pt x="193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 name="Google Shape;267;p23"/>
              <p:cNvSpPr/>
              <p:nvPr/>
            </p:nvSpPr>
            <p:spPr>
              <a:xfrm>
                <a:off x="-82850" y="4415775"/>
                <a:ext cx="777925" cy="789275"/>
              </a:xfrm>
              <a:custGeom>
                <a:avLst/>
                <a:gdLst/>
                <a:ahLst/>
                <a:cxnLst/>
                <a:rect l="l" t="t" r="r" b="b"/>
                <a:pathLst>
                  <a:path w="31117" h="31571" extrusionOk="0">
                    <a:moveTo>
                      <a:pt x="8739" y="0"/>
                    </a:moveTo>
                    <a:cubicBezTo>
                      <a:pt x="7534" y="0"/>
                      <a:pt x="6568" y="1312"/>
                      <a:pt x="5841" y="2330"/>
                    </a:cubicBezTo>
                    <a:cubicBezTo>
                      <a:pt x="4851" y="3734"/>
                      <a:pt x="3958" y="5234"/>
                      <a:pt x="3192" y="6798"/>
                    </a:cubicBezTo>
                    <a:cubicBezTo>
                      <a:pt x="1692" y="9894"/>
                      <a:pt x="734" y="13245"/>
                      <a:pt x="351" y="16691"/>
                    </a:cubicBezTo>
                    <a:cubicBezTo>
                      <a:pt x="0" y="19691"/>
                      <a:pt x="128" y="22755"/>
                      <a:pt x="703" y="25755"/>
                    </a:cubicBezTo>
                    <a:cubicBezTo>
                      <a:pt x="511" y="26202"/>
                      <a:pt x="639" y="26713"/>
                      <a:pt x="1022" y="27000"/>
                    </a:cubicBezTo>
                    <a:cubicBezTo>
                      <a:pt x="1022" y="27064"/>
                      <a:pt x="1054" y="27159"/>
                      <a:pt x="1086" y="27223"/>
                    </a:cubicBezTo>
                    <a:cubicBezTo>
                      <a:pt x="1022" y="27574"/>
                      <a:pt x="1117" y="27957"/>
                      <a:pt x="1309" y="28244"/>
                    </a:cubicBezTo>
                    <a:cubicBezTo>
                      <a:pt x="1341" y="28340"/>
                      <a:pt x="1373" y="28404"/>
                      <a:pt x="1373" y="28500"/>
                    </a:cubicBezTo>
                    <a:cubicBezTo>
                      <a:pt x="1557" y="28869"/>
                      <a:pt x="1916" y="29107"/>
                      <a:pt x="2305" y="29107"/>
                    </a:cubicBezTo>
                    <a:cubicBezTo>
                      <a:pt x="2387" y="29107"/>
                      <a:pt x="2470" y="29096"/>
                      <a:pt x="2554" y="29074"/>
                    </a:cubicBezTo>
                    <a:cubicBezTo>
                      <a:pt x="3511" y="29393"/>
                      <a:pt x="4500" y="29649"/>
                      <a:pt x="5490" y="29840"/>
                    </a:cubicBezTo>
                    <a:cubicBezTo>
                      <a:pt x="6671" y="30127"/>
                      <a:pt x="7819" y="30415"/>
                      <a:pt x="9000" y="30638"/>
                    </a:cubicBezTo>
                    <a:cubicBezTo>
                      <a:pt x="11663" y="31189"/>
                      <a:pt x="14410" y="31571"/>
                      <a:pt x="17145" y="31571"/>
                    </a:cubicBezTo>
                    <a:cubicBezTo>
                      <a:pt x="19162" y="31571"/>
                      <a:pt x="21173" y="31363"/>
                      <a:pt x="23138" y="30861"/>
                    </a:cubicBezTo>
                    <a:cubicBezTo>
                      <a:pt x="25181" y="30319"/>
                      <a:pt x="27479" y="29521"/>
                      <a:pt x="29106" y="28149"/>
                    </a:cubicBezTo>
                    <a:cubicBezTo>
                      <a:pt x="30415" y="27032"/>
                      <a:pt x="31117" y="24798"/>
                      <a:pt x="29011" y="24032"/>
                    </a:cubicBezTo>
                    <a:cubicBezTo>
                      <a:pt x="27957" y="23744"/>
                      <a:pt x="26872" y="23489"/>
                      <a:pt x="25787" y="23361"/>
                    </a:cubicBezTo>
                    <a:cubicBezTo>
                      <a:pt x="24702" y="23138"/>
                      <a:pt x="23617" y="22979"/>
                      <a:pt x="22500" y="22883"/>
                    </a:cubicBezTo>
                    <a:cubicBezTo>
                      <a:pt x="20793" y="22688"/>
                      <a:pt x="19087" y="22604"/>
                      <a:pt x="17380" y="22604"/>
                    </a:cubicBezTo>
                    <a:cubicBezTo>
                      <a:pt x="16853" y="22604"/>
                      <a:pt x="16325" y="22612"/>
                      <a:pt x="15798" y="22627"/>
                    </a:cubicBezTo>
                    <a:cubicBezTo>
                      <a:pt x="14521" y="22659"/>
                      <a:pt x="13245" y="22755"/>
                      <a:pt x="12000" y="22883"/>
                    </a:cubicBezTo>
                    <a:cubicBezTo>
                      <a:pt x="13468" y="21734"/>
                      <a:pt x="14904" y="20585"/>
                      <a:pt x="16309" y="19308"/>
                    </a:cubicBezTo>
                    <a:cubicBezTo>
                      <a:pt x="18351" y="17457"/>
                      <a:pt x="20330" y="15479"/>
                      <a:pt x="22181" y="13436"/>
                    </a:cubicBezTo>
                    <a:cubicBezTo>
                      <a:pt x="23936" y="11489"/>
                      <a:pt x="25787" y="9447"/>
                      <a:pt x="27128" y="7213"/>
                    </a:cubicBezTo>
                    <a:cubicBezTo>
                      <a:pt x="27989" y="5745"/>
                      <a:pt x="29649" y="2170"/>
                      <a:pt x="27160" y="1309"/>
                    </a:cubicBezTo>
                    <a:cubicBezTo>
                      <a:pt x="26796" y="1184"/>
                      <a:pt x="26399" y="1135"/>
                      <a:pt x="25994" y="1135"/>
                    </a:cubicBezTo>
                    <a:cubicBezTo>
                      <a:pt x="25261" y="1135"/>
                      <a:pt x="24498" y="1292"/>
                      <a:pt x="23840" y="1436"/>
                    </a:cubicBezTo>
                    <a:cubicBezTo>
                      <a:pt x="22692" y="1692"/>
                      <a:pt x="21575" y="2106"/>
                      <a:pt x="20521" y="2617"/>
                    </a:cubicBezTo>
                    <a:cubicBezTo>
                      <a:pt x="16149" y="4819"/>
                      <a:pt x="12415" y="8553"/>
                      <a:pt x="9383" y="12319"/>
                    </a:cubicBezTo>
                    <a:cubicBezTo>
                      <a:pt x="8298" y="13628"/>
                      <a:pt x="7309" y="15032"/>
                      <a:pt x="6383" y="16468"/>
                    </a:cubicBezTo>
                    <a:cubicBezTo>
                      <a:pt x="6926" y="14904"/>
                      <a:pt x="7468" y="13372"/>
                      <a:pt x="8043" y="11808"/>
                    </a:cubicBezTo>
                    <a:lnTo>
                      <a:pt x="10341" y="5234"/>
                    </a:lnTo>
                    <a:cubicBezTo>
                      <a:pt x="10915" y="3670"/>
                      <a:pt x="11585" y="1660"/>
                      <a:pt x="9958" y="447"/>
                    </a:cubicBezTo>
                    <a:cubicBezTo>
                      <a:pt x="9527" y="132"/>
                      <a:pt x="9121" y="0"/>
                      <a:pt x="87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348630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08160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44558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990026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6943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2224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725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F1789-465D-49A5-A460-8635FCB3487A}"/>
              </a:ext>
            </a:extLst>
          </p:cNvPr>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8ECBFC4-10B0-4DF2-8252-7E3E165B676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7E9A87B-BAB9-4AB4-900F-8069B53F996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74D61F5-28B1-41CE-8D9A-459B0F60048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9D22A1D-CCF1-4769-97EA-DFA087724BC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C7F2FBA-5838-465D-A34A-584877EFBA89}"/>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2024/10/10</a:t>
            </a:fld>
            <a:endParaRPr lang="zh-CN" altLang="en-US"/>
          </a:p>
        </p:txBody>
      </p:sp>
      <p:sp>
        <p:nvSpPr>
          <p:cNvPr id="8" name="页脚占位符 7">
            <a:extLst>
              <a:ext uri="{FF2B5EF4-FFF2-40B4-BE49-F238E27FC236}">
                <a16:creationId xmlns:a16="http://schemas.microsoft.com/office/drawing/2014/main" id="{58F1F4B5-DCC9-42B3-B567-9A2014D0835A}"/>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DBA8-E711-4534-A1D2-5191DF75B486}"/>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
        <p:nvSpPr>
          <p:cNvPr id="11" name="TextBox 10"/>
          <p:cNvSpPr txBox="1"/>
          <p:nvPr userDrawn="1"/>
        </p:nvSpPr>
        <p:spPr>
          <a:xfrm>
            <a:off x="2234276" y="6515783"/>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59244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587636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305748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03362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412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583263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9812231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1620917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7050060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283921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4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256798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AFAD6-71C6-4234-9F66-BB4F1ADFADEC}"/>
              </a:ext>
            </a:extLst>
          </p:cNvPr>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749CD9-E9CE-49FA-B6A2-2FB549390479}"/>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2024/10/10</a:t>
            </a:fld>
            <a:endParaRPr lang="zh-CN" altLang="en-US"/>
          </a:p>
        </p:txBody>
      </p:sp>
      <p:sp>
        <p:nvSpPr>
          <p:cNvPr id="4" name="页脚占位符 3">
            <a:extLst>
              <a:ext uri="{FF2B5EF4-FFF2-40B4-BE49-F238E27FC236}">
                <a16:creationId xmlns:a16="http://schemas.microsoft.com/office/drawing/2014/main" id="{6DD9E387-64B5-476E-9C46-2911C4140DC5}"/>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19FFF13-5935-48EA-B8CA-5948E1B1A148}"/>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8546019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4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64207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4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4208707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8835556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786399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7284750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8602155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706585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307607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8750480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485973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图文框 5">
            <a:extLst>
              <a:ext uri="{FF2B5EF4-FFF2-40B4-BE49-F238E27FC236}">
                <a16:creationId xmlns:a16="http://schemas.microsoft.com/office/drawing/2014/main" id="{C94028A3-3FD7-49CA-87AE-E58C6792402C}"/>
              </a:ext>
            </a:extLst>
          </p:cNvPr>
          <p:cNvSpPr/>
          <p:nvPr userDrawn="1"/>
        </p:nvSpPr>
        <p:spPr>
          <a:xfrm>
            <a:off x="353931" y="342821"/>
            <a:ext cx="11479731" cy="6172357"/>
          </a:xfrm>
          <a:prstGeom prst="frame">
            <a:avLst>
              <a:gd name="adj1" fmla="val 772"/>
            </a:avLst>
          </a:prstGeom>
          <a:solidFill>
            <a:srgbClr val="A3C8BD"/>
          </a:solidFill>
          <a:ln>
            <a:noFill/>
          </a:ln>
          <a:effectLst>
            <a:outerShdw blurRad="101600" algn="c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Regular" panose="020B0500000000000000" charset="-122"/>
            </a:endParaRPr>
          </a:p>
        </p:txBody>
      </p:sp>
    </p:spTree>
    <p:extLst>
      <p:ext uri="{BB962C8B-B14F-4D97-AF65-F5344CB8AC3E}">
        <p14:creationId xmlns:p14="http://schemas.microsoft.com/office/powerpoint/2010/main" val="27602312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4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3807849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4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804408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4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8191218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217029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6021917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860983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487627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92552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234781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919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E5DB7-BE39-43D9-9778-4EE870855D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01D448-3743-4944-B307-D11A2B5CC190}"/>
              </a:ext>
            </a:extLst>
          </p:cNvPr>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B807D2B-F7D9-4803-897E-457CC3EE7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67D55BB-A060-40D1-882D-A35357E3556E}"/>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A4610963-D9CF-4F68-A654-28ABECD0EEF3}"/>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262AA8-93D2-4C64-8A2B-5590F2106B48}"/>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11736349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713100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42954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63455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3635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278265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74223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48178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24664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61"/>
        <p:cNvGrpSpPr/>
        <p:nvPr/>
      </p:nvGrpSpPr>
      <p:grpSpPr>
        <a:xfrm>
          <a:off x="0" y="0"/>
          <a:ext cx="0" cy="0"/>
          <a:chOff x="0" y="0"/>
          <a:chExt cx="0" cy="0"/>
        </a:xfrm>
      </p:grpSpPr>
      <p:sp>
        <p:nvSpPr>
          <p:cNvPr id="262" name="Google Shape;262;p23"/>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grpSp>
        <p:nvGrpSpPr>
          <p:cNvPr id="263" name="Google Shape;263;p23"/>
          <p:cNvGrpSpPr/>
          <p:nvPr/>
        </p:nvGrpSpPr>
        <p:grpSpPr>
          <a:xfrm>
            <a:off x="-152066" y="-104799"/>
            <a:ext cx="12686887" cy="7322561"/>
            <a:chOff x="-114050" y="-78600"/>
            <a:chExt cx="9515165" cy="5491921"/>
          </a:xfrm>
        </p:grpSpPr>
        <p:sp>
          <p:nvSpPr>
            <p:cNvPr id="264" name="Google Shape;264;p23"/>
            <p:cNvSpPr/>
            <p:nvPr/>
          </p:nvSpPr>
          <p:spPr>
            <a:xfrm rot="-1799978" flipH="1">
              <a:off x="8268841" y="4384786"/>
              <a:ext cx="989208" cy="837324"/>
            </a:xfrm>
            <a:custGeom>
              <a:avLst/>
              <a:gdLst/>
              <a:ahLst/>
              <a:cxnLst/>
              <a:rect l="l" t="t" r="r" b="b"/>
              <a:pathLst>
                <a:path w="20379" h="17250" extrusionOk="0">
                  <a:moveTo>
                    <a:pt x="19798" y="6076"/>
                  </a:moveTo>
                  <a:lnTo>
                    <a:pt x="19798" y="6076"/>
                  </a:lnTo>
                  <a:cubicBezTo>
                    <a:pt x="19639" y="6763"/>
                    <a:pt x="19428" y="7423"/>
                    <a:pt x="19164" y="8084"/>
                  </a:cubicBezTo>
                  <a:cubicBezTo>
                    <a:pt x="18767" y="8982"/>
                    <a:pt x="18266" y="9801"/>
                    <a:pt x="17684" y="10593"/>
                  </a:cubicBezTo>
                  <a:cubicBezTo>
                    <a:pt x="16311" y="12284"/>
                    <a:pt x="14673" y="13736"/>
                    <a:pt x="12824" y="14872"/>
                  </a:cubicBezTo>
                  <a:cubicBezTo>
                    <a:pt x="12454" y="15110"/>
                    <a:pt x="12058" y="15348"/>
                    <a:pt x="11688" y="15585"/>
                  </a:cubicBezTo>
                  <a:cubicBezTo>
                    <a:pt x="14039" y="13261"/>
                    <a:pt x="16232" y="10778"/>
                    <a:pt x="18266" y="8137"/>
                  </a:cubicBezTo>
                  <a:cubicBezTo>
                    <a:pt x="18767" y="7476"/>
                    <a:pt x="19296" y="6763"/>
                    <a:pt x="19798" y="6076"/>
                  </a:cubicBezTo>
                  <a:close/>
                  <a:moveTo>
                    <a:pt x="8624" y="1216"/>
                  </a:moveTo>
                  <a:cubicBezTo>
                    <a:pt x="9787" y="2880"/>
                    <a:pt x="10605" y="4756"/>
                    <a:pt x="11028" y="6737"/>
                  </a:cubicBezTo>
                  <a:lnTo>
                    <a:pt x="11028" y="6763"/>
                  </a:lnTo>
                  <a:cubicBezTo>
                    <a:pt x="11477" y="8955"/>
                    <a:pt x="11398" y="11227"/>
                    <a:pt x="10817" y="13393"/>
                  </a:cubicBezTo>
                  <a:cubicBezTo>
                    <a:pt x="10658" y="14001"/>
                    <a:pt x="10447" y="14582"/>
                    <a:pt x="10236" y="15163"/>
                  </a:cubicBezTo>
                  <a:cubicBezTo>
                    <a:pt x="10130" y="15374"/>
                    <a:pt x="10024" y="15585"/>
                    <a:pt x="9919" y="15823"/>
                  </a:cubicBezTo>
                  <a:cubicBezTo>
                    <a:pt x="9998" y="13974"/>
                    <a:pt x="9971" y="12152"/>
                    <a:pt x="9839" y="10329"/>
                  </a:cubicBezTo>
                  <a:cubicBezTo>
                    <a:pt x="9707" y="8216"/>
                    <a:pt x="9470" y="6076"/>
                    <a:pt x="9126" y="3990"/>
                  </a:cubicBezTo>
                  <a:cubicBezTo>
                    <a:pt x="8994" y="3065"/>
                    <a:pt x="8809" y="2141"/>
                    <a:pt x="8624" y="1216"/>
                  </a:cubicBezTo>
                  <a:close/>
                  <a:moveTo>
                    <a:pt x="885" y="9669"/>
                  </a:moveTo>
                  <a:lnTo>
                    <a:pt x="885" y="9669"/>
                  </a:lnTo>
                  <a:cubicBezTo>
                    <a:pt x="1360" y="9906"/>
                    <a:pt x="1862" y="10144"/>
                    <a:pt x="2311" y="10408"/>
                  </a:cubicBezTo>
                  <a:cubicBezTo>
                    <a:pt x="4345" y="11544"/>
                    <a:pt x="6168" y="13076"/>
                    <a:pt x="7673" y="14872"/>
                  </a:cubicBezTo>
                  <a:cubicBezTo>
                    <a:pt x="7928" y="15203"/>
                    <a:pt x="8182" y="15533"/>
                    <a:pt x="8436" y="15888"/>
                  </a:cubicBezTo>
                  <a:lnTo>
                    <a:pt x="8436" y="15888"/>
                  </a:lnTo>
                  <a:cubicBezTo>
                    <a:pt x="8168" y="15687"/>
                    <a:pt x="7919" y="15464"/>
                    <a:pt x="7647" y="15242"/>
                  </a:cubicBezTo>
                  <a:lnTo>
                    <a:pt x="5877" y="13789"/>
                  </a:lnTo>
                  <a:cubicBezTo>
                    <a:pt x="4689" y="12838"/>
                    <a:pt x="3526" y="11861"/>
                    <a:pt x="2364" y="10884"/>
                  </a:cubicBezTo>
                  <a:cubicBezTo>
                    <a:pt x="1889" y="10487"/>
                    <a:pt x="1387" y="10065"/>
                    <a:pt x="885" y="9669"/>
                  </a:cubicBezTo>
                  <a:close/>
                  <a:moveTo>
                    <a:pt x="19322" y="5839"/>
                  </a:moveTo>
                  <a:lnTo>
                    <a:pt x="19322" y="5839"/>
                  </a:lnTo>
                  <a:cubicBezTo>
                    <a:pt x="17235" y="8744"/>
                    <a:pt x="14964" y="11518"/>
                    <a:pt x="12507" y="14133"/>
                  </a:cubicBezTo>
                  <a:cubicBezTo>
                    <a:pt x="11900" y="14767"/>
                    <a:pt x="11292" y="15400"/>
                    <a:pt x="10711" y="16034"/>
                  </a:cubicBezTo>
                  <a:cubicBezTo>
                    <a:pt x="11371" y="14529"/>
                    <a:pt x="12190" y="13102"/>
                    <a:pt x="13141" y="11782"/>
                  </a:cubicBezTo>
                  <a:cubicBezTo>
                    <a:pt x="14330" y="10118"/>
                    <a:pt x="15730" y="8612"/>
                    <a:pt x="17288" y="7318"/>
                  </a:cubicBezTo>
                  <a:cubicBezTo>
                    <a:pt x="17949" y="6789"/>
                    <a:pt x="18609" y="6288"/>
                    <a:pt x="19322" y="5839"/>
                  </a:cubicBezTo>
                  <a:close/>
                  <a:moveTo>
                    <a:pt x="1070" y="10223"/>
                  </a:moveTo>
                  <a:lnTo>
                    <a:pt x="1070" y="10223"/>
                  </a:lnTo>
                  <a:cubicBezTo>
                    <a:pt x="1942" y="10989"/>
                    <a:pt x="2840" y="11676"/>
                    <a:pt x="3685" y="12416"/>
                  </a:cubicBezTo>
                  <a:cubicBezTo>
                    <a:pt x="4847" y="13393"/>
                    <a:pt x="6009" y="14397"/>
                    <a:pt x="7172" y="15348"/>
                  </a:cubicBezTo>
                  <a:lnTo>
                    <a:pt x="8122" y="16166"/>
                  </a:lnTo>
                  <a:lnTo>
                    <a:pt x="8281" y="16299"/>
                  </a:lnTo>
                  <a:cubicBezTo>
                    <a:pt x="7938" y="16166"/>
                    <a:pt x="7647" y="16034"/>
                    <a:pt x="7356" y="15876"/>
                  </a:cubicBezTo>
                  <a:cubicBezTo>
                    <a:pt x="5190" y="14819"/>
                    <a:pt x="3289" y="13235"/>
                    <a:pt x="1836" y="11306"/>
                  </a:cubicBezTo>
                  <a:cubicBezTo>
                    <a:pt x="1572" y="10963"/>
                    <a:pt x="1308" y="10593"/>
                    <a:pt x="1070" y="10223"/>
                  </a:cubicBezTo>
                  <a:close/>
                  <a:moveTo>
                    <a:pt x="8255" y="1507"/>
                  </a:moveTo>
                  <a:cubicBezTo>
                    <a:pt x="9047" y="5337"/>
                    <a:pt x="9470" y="9272"/>
                    <a:pt x="9575" y="13208"/>
                  </a:cubicBezTo>
                  <a:cubicBezTo>
                    <a:pt x="9575" y="14317"/>
                    <a:pt x="9549" y="15427"/>
                    <a:pt x="9549" y="16563"/>
                  </a:cubicBezTo>
                  <a:lnTo>
                    <a:pt x="9575" y="16563"/>
                  </a:lnTo>
                  <a:lnTo>
                    <a:pt x="9522" y="16668"/>
                  </a:lnTo>
                  <a:cubicBezTo>
                    <a:pt x="8413" y="14793"/>
                    <a:pt x="7647" y="12733"/>
                    <a:pt x="7251" y="10567"/>
                  </a:cubicBezTo>
                  <a:cubicBezTo>
                    <a:pt x="6881" y="8348"/>
                    <a:pt x="6960" y="6076"/>
                    <a:pt x="7489" y="3884"/>
                  </a:cubicBezTo>
                  <a:cubicBezTo>
                    <a:pt x="7621" y="3250"/>
                    <a:pt x="7806" y="2642"/>
                    <a:pt x="8017" y="2035"/>
                  </a:cubicBezTo>
                  <a:cubicBezTo>
                    <a:pt x="8096" y="1850"/>
                    <a:pt x="8175" y="1665"/>
                    <a:pt x="8255" y="1507"/>
                  </a:cubicBezTo>
                  <a:close/>
                  <a:moveTo>
                    <a:pt x="8481" y="1"/>
                  </a:moveTo>
                  <a:cubicBezTo>
                    <a:pt x="8430" y="1"/>
                    <a:pt x="8378" y="17"/>
                    <a:pt x="8334" y="54"/>
                  </a:cubicBezTo>
                  <a:cubicBezTo>
                    <a:pt x="8307" y="107"/>
                    <a:pt x="8255" y="159"/>
                    <a:pt x="8228" y="186"/>
                  </a:cubicBezTo>
                  <a:cubicBezTo>
                    <a:pt x="8096" y="186"/>
                    <a:pt x="7990" y="318"/>
                    <a:pt x="8017" y="476"/>
                  </a:cubicBezTo>
                  <a:lnTo>
                    <a:pt x="8017" y="529"/>
                  </a:lnTo>
                  <a:cubicBezTo>
                    <a:pt x="7832" y="873"/>
                    <a:pt x="7673" y="1242"/>
                    <a:pt x="7541" y="1612"/>
                  </a:cubicBezTo>
                  <a:cubicBezTo>
                    <a:pt x="7330" y="2167"/>
                    <a:pt x="7145" y="2722"/>
                    <a:pt x="6987" y="3276"/>
                  </a:cubicBezTo>
                  <a:cubicBezTo>
                    <a:pt x="6089" y="6684"/>
                    <a:pt x="6247" y="10276"/>
                    <a:pt x="7436" y="13604"/>
                  </a:cubicBezTo>
                  <a:cubicBezTo>
                    <a:pt x="7515" y="13842"/>
                    <a:pt x="7621" y="14053"/>
                    <a:pt x="7726" y="14291"/>
                  </a:cubicBezTo>
                  <a:cubicBezTo>
                    <a:pt x="6326" y="12653"/>
                    <a:pt x="4636" y="11253"/>
                    <a:pt x="2760" y="10170"/>
                  </a:cubicBezTo>
                  <a:cubicBezTo>
                    <a:pt x="1994" y="9695"/>
                    <a:pt x="1202" y="9325"/>
                    <a:pt x="357" y="9035"/>
                  </a:cubicBezTo>
                  <a:lnTo>
                    <a:pt x="277" y="9035"/>
                  </a:lnTo>
                  <a:cubicBezTo>
                    <a:pt x="251" y="9008"/>
                    <a:pt x="218" y="8996"/>
                    <a:pt x="187" y="8996"/>
                  </a:cubicBezTo>
                  <a:cubicBezTo>
                    <a:pt x="93" y="8996"/>
                    <a:pt x="0" y="9095"/>
                    <a:pt x="40" y="9193"/>
                  </a:cubicBezTo>
                  <a:cubicBezTo>
                    <a:pt x="145" y="9589"/>
                    <a:pt x="304" y="9959"/>
                    <a:pt x="542" y="10303"/>
                  </a:cubicBezTo>
                  <a:cubicBezTo>
                    <a:pt x="726" y="10672"/>
                    <a:pt x="964" y="11016"/>
                    <a:pt x="1202" y="11333"/>
                  </a:cubicBezTo>
                  <a:cubicBezTo>
                    <a:pt x="1677" y="12019"/>
                    <a:pt x="2206" y="12653"/>
                    <a:pt x="2787" y="13235"/>
                  </a:cubicBezTo>
                  <a:cubicBezTo>
                    <a:pt x="3949" y="14423"/>
                    <a:pt x="5296" y="15427"/>
                    <a:pt x="6775" y="16193"/>
                  </a:cubicBezTo>
                  <a:cubicBezTo>
                    <a:pt x="7172" y="16404"/>
                    <a:pt x="7594" y="16589"/>
                    <a:pt x="8017" y="16748"/>
                  </a:cubicBezTo>
                  <a:cubicBezTo>
                    <a:pt x="8466" y="16959"/>
                    <a:pt x="8915" y="17091"/>
                    <a:pt x="9390" y="17197"/>
                  </a:cubicBezTo>
                  <a:cubicBezTo>
                    <a:pt x="9417" y="17210"/>
                    <a:pt x="9437" y="17216"/>
                    <a:pt x="9456" y="17216"/>
                  </a:cubicBezTo>
                  <a:cubicBezTo>
                    <a:pt x="9476" y="17216"/>
                    <a:pt x="9496" y="17210"/>
                    <a:pt x="9522" y="17197"/>
                  </a:cubicBezTo>
                  <a:lnTo>
                    <a:pt x="9575" y="17223"/>
                  </a:lnTo>
                  <a:cubicBezTo>
                    <a:pt x="9628" y="17249"/>
                    <a:pt x="9655" y="17249"/>
                    <a:pt x="9707" y="17249"/>
                  </a:cubicBezTo>
                  <a:lnTo>
                    <a:pt x="9919" y="17170"/>
                  </a:lnTo>
                  <a:cubicBezTo>
                    <a:pt x="9955" y="17207"/>
                    <a:pt x="10009" y="17227"/>
                    <a:pt x="10062" y="17227"/>
                  </a:cubicBezTo>
                  <a:cubicBezTo>
                    <a:pt x="10122" y="17227"/>
                    <a:pt x="10181" y="17200"/>
                    <a:pt x="10209" y="17144"/>
                  </a:cubicBezTo>
                  <a:lnTo>
                    <a:pt x="10262" y="17012"/>
                  </a:lnTo>
                  <a:cubicBezTo>
                    <a:pt x="10605" y="16853"/>
                    <a:pt x="10949" y="16642"/>
                    <a:pt x="11266" y="16457"/>
                  </a:cubicBezTo>
                  <a:cubicBezTo>
                    <a:pt x="11794" y="16140"/>
                    <a:pt x="12296" y="15850"/>
                    <a:pt x="12798" y="15533"/>
                  </a:cubicBezTo>
                  <a:cubicBezTo>
                    <a:pt x="13802" y="14899"/>
                    <a:pt x="14779" y="14212"/>
                    <a:pt x="15677" y="13446"/>
                  </a:cubicBezTo>
                  <a:cubicBezTo>
                    <a:pt x="17315" y="12125"/>
                    <a:pt x="18609" y="10487"/>
                    <a:pt x="19533" y="8612"/>
                  </a:cubicBezTo>
                  <a:cubicBezTo>
                    <a:pt x="20035" y="7582"/>
                    <a:pt x="20326" y="6446"/>
                    <a:pt x="20379" y="5310"/>
                  </a:cubicBezTo>
                  <a:cubicBezTo>
                    <a:pt x="20379" y="5205"/>
                    <a:pt x="20326" y="5125"/>
                    <a:pt x="20247" y="5099"/>
                  </a:cubicBezTo>
                  <a:cubicBezTo>
                    <a:pt x="20227" y="4959"/>
                    <a:pt x="20117" y="4850"/>
                    <a:pt x="19996" y="4850"/>
                  </a:cubicBezTo>
                  <a:cubicBezTo>
                    <a:pt x="19956" y="4850"/>
                    <a:pt x="19916" y="4862"/>
                    <a:pt x="19877" y="4888"/>
                  </a:cubicBezTo>
                  <a:cubicBezTo>
                    <a:pt x="16258" y="7027"/>
                    <a:pt x="13300" y="10118"/>
                    <a:pt x="11292" y="13789"/>
                  </a:cubicBezTo>
                  <a:lnTo>
                    <a:pt x="11213" y="13895"/>
                  </a:lnTo>
                  <a:cubicBezTo>
                    <a:pt x="11530" y="12838"/>
                    <a:pt x="11741" y="11729"/>
                    <a:pt x="11820" y="10620"/>
                  </a:cubicBezTo>
                  <a:cubicBezTo>
                    <a:pt x="12085" y="6922"/>
                    <a:pt x="10949" y="3276"/>
                    <a:pt x="8677" y="371"/>
                  </a:cubicBezTo>
                  <a:cubicBezTo>
                    <a:pt x="8677" y="318"/>
                    <a:pt x="8704" y="292"/>
                    <a:pt x="8704" y="265"/>
                  </a:cubicBezTo>
                  <a:cubicBezTo>
                    <a:pt x="8742" y="112"/>
                    <a:pt x="8614" y="1"/>
                    <a:pt x="8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265" name="Google Shape;265;p23"/>
            <p:cNvGrpSpPr/>
            <p:nvPr/>
          </p:nvGrpSpPr>
          <p:grpSpPr>
            <a:xfrm>
              <a:off x="-114050" y="-78600"/>
              <a:ext cx="9372100" cy="5300700"/>
              <a:chOff x="-82850" y="-95650"/>
              <a:chExt cx="9372100" cy="5300700"/>
            </a:xfrm>
          </p:grpSpPr>
          <p:sp>
            <p:nvSpPr>
              <p:cNvPr id="266" name="Google Shape;266;p23"/>
              <p:cNvSpPr/>
              <p:nvPr/>
            </p:nvSpPr>
            <p:spPr>
              <a:xfrm>
                <a:off x="8310250" y="-95650"/>
                <a:ext cx="979000" cy="969950"/>
              </a:xfrm>
              <a:custGeom>
                <a:avLst/>
                <a:gdLst/>
                <a:ahLst/>
                <a:cxnLst/>
                <a:rect l="l" t="t" r="r" b="b"/>
                <a:pathLst>
                  <a:path w="39160" h="38798" extrusionOk="0">
                    <a:moveTo>
                      <a:pt x="19354" y="0"/>
                    </a:moveTo>
                    <a:cubicBezTo>
                      <a:pt x="16021" y="0"/>
                      <a:pt x="12701" y="396"/>
                      <a:pt x="9511" y="1435"/>
                    </a:cubicBezTo>
                    <a:cubicBezTo>
                      <a:pt x="7021" y="2233"/>
                      <a:pt x="4181" y="3446"/>
                      <a:pt x="2266" y="5265"/>
                    </a:cubicBezTo>
                    <a:cubicBezTo>
                      <a:pt x="702" y="6797"/>
                      <a:pt x="0" y="9637"/>
                      <a:pt x="2681" y="10403"/>
                    </a:cubicBezTo>
                    <a:cubicBezTo>
                      <a:pt x="4021" y="10690"/>
                      <a:pt x="5394" y="10914"/>
                      <a:pt x="6766" y="11009"/>
                    </a:cubicBezTo>
                    <a:cubicBezTo>
                      <a:pt x="8107" y="11169"/>
                      <a:pt x="9511" y="11297"/>
                      <a:pt x="10883" y="11361"/>
                    </a:cubicBezTo>
                    <a:cubicBezTo>
                      <a:pt x="11692" y="11388"/>
                      <a:pt x="12505" y="11403"/>
                      <a:pt x="13318" y="11403"/>
                    </a:cubicBezTo>
                    <a:cubicBezTo>
                      <a:pt x="15294" y="11403"/>
                      <a:pt x="17277" y="11318"/>
                      <a:pt x="19245" y="11137"/>
                    </a:cubicBezTo>
                    <a:cubicBezTo>
                      <a:pt x="20840" y="11009"/>
                      <a:pt x="22436" y="10786"/>
                      <a:pt x="23968" y="10499"/>
                    </a:cubicBezTo>
                    <a:lnTo>
                      <a:pt x="23968" y="10499"/>
                    </a:lnTo>
                    <a:cubicBezTo>
                      <a:pt x="22245" y="12031"/>
                      <a:pt x="20521" y="13626"/>
                      <a:pt x="18894" y="15286"/>
                    </a:cubicBezTo>
                    <a:cubicBezTo>
                      <a:pt x="16468" y="17775"/>
                      <a:pt x="14170" y="20392"/>
                      <a:pt x="12000" y="23105"/>
                    </a:cubicBezTo>
                    <a:cubicBezTo>
                      <a:pt x="9989" y="25658"/>
                      <a:pt x="7851" y="28307"/>
                      <a:pt x="6351" y="31211"/>
                    </a:cubicBezTo>
                    <a:cubicBezTo>
                      <a:pt x="5362" y="33126"/>
                      <a:pt x="3575" y="37722"/>
                      <a:pt x="6766" y="38584"/>
                    </a:cubicBezTo>
                    <a:cubicBezTo>
                      <a:pt x="7111" y="38678"/>
                      <a:pt x="7479" y="38717"/>
                      <a:pt x="7858" y="38717"/>
                    </a:cubicBezTo>
                    <a:cubicBezTo>
                      <a:pt x="8880" y="38717"/>
                      <a:pt x="9975" y="38433"/>
                      <a:pt x="10883" y="38201"/>
                    </a:cubicBezTo>
                    <a:cubicBezTo>
                      <a:pt x="12287" y="37754"/>
                      <a:pt x="13660" y="37179"/>
                      <a:pt x="14936" y="36445"/>
                    </a:cubicBezTo>
                    <a:cubicBezTo>
                      <a:pt x="20202" y="33381"/>
                      <a:pt x="24574" y="28467"/>
                      <a:pt x="28053" y="23520"/>
                    </a:cubicBezTo>
                    <a:cubicBezTo>
                      <a:pt x="29298" y="21765"/>
                      <a:pt x="30415" y="19946"/>
                      <a:pt x="31436" y="18094"/>
                    </a:cubicBezTo>
                    <a:lnTo>
                      <a:pt x="31436" y="18094"/>
                    </a:lnTo>
                    <a:cubicBezTo>
                      <a:pt x="30893" y="20073"/>
                      <a:pt x="30319" y="22052"/>
                      <a:pt x="29776" y="24031"/>
                    </a:cubicBezTo>
                    <a:cubicBezTo>
                      <a:pt x="28979" y="26807"/>
                      <a:pt x="28181" y="29584"/>
                      <a:pt x="27383" y="32360"/>
                    </a:cubicBezTo>
                    <a:cubicBezTo>
                      <a:pt x="26808" y="34371"/>
                      <a:pt x="26106" y="36956"/>
                      <a:pt x="28245" y="38328"/>
                    </a:cubicBezTo>
                    <a:cubicBezTo>
                      <a:pt x="28756" y="38657"/>
                      <a:pt x="29229" y="38797"/>
                      <a:pt x="29667" y="38797"/>
                    </a:cubicBezTo>
                    <a:cubicBezTo>
                      <a:pt x="31225" y="38797"/>
                      <a:pt x="32344" y="37025"/>
                      <a:pt x="33191" y="35679"/>
                    </a:cubicBezTo>
                    <a:cubicBezTo>
                      <a:pt x="34340" y="33860"/>
                      <a:pt x="35361" y="31913"/>
                      <a:pt x="36191" y="29935"/>
                    </a:cubicBezTo>
                    <a:cubicBezTo>
                      <a:pt x="37819" y="25914"/>
                      <a:pt x="38744" y="21669"/>
                      <a:pt x="38968" y="17360"/>
                    </a:cubicBezTo>
                    <a:cubicBezTo>
                      <a:pt x="39159" y="13563"/>
                      <a:pt x="38776" y="9765"/>
                      <a:pt x="37819" y="6063"/>
                    </a:cubicBezTo>
                    <a:cubicBezTo>
                      <a:pt x="38042" y="5520"/>
                      <a:pt x="37851" y="4882"/>
                      <a:pt x="37340" y="4563"/>
                    </a:cubicBezTo>
                    <a:cubicBezTo>
                      <a:pt x="37308" y="4467"/>
                      <a:pt x="37276" y="4371"/>
                      <a:pt x="37244" y="4276"/>
                    </a:cubicBezTo>
                    <a:cubicBezTo>
                      <a:pt x="37276" y="3829"/>
                      <a:pt x="37149" y="3382"/>
                      <a:pt x="36861" y="3031"/>
                    </a:cubicBezTo>
                    <a:cubicBezTo>
                      <a:pt x="36798" y="2903"/>
                      <a:pt x="36798" y="2807"/>
                      <a:pt x="36734" y="2712"/>
                    </a:cubicBezTo>
                    <a:cubicBezTo>
                      <a:pt x="36529" y="2277"/>
                      <a:pt x="36078" y="2026"/>
                      <a:pt x="35612" y="2026"/>
                    </a:cubicBezTo>
                    <a:cubicBezTo>
                      <a:pt x="35496" y="2026"/>
                      <a:pt x="35380" y="2042"/>
                      <a:pt x="35266" y="2073"/>
                    </a:cubicBezTo>
                    <a:cubicBezTo>
                      <a:pt x="34053" y="1754"/>
                      <a:pt x="32808" y="1531"/>
                      <a:pt x="31564" y="1371"/>
                    </a:cubicBezTo>
                    <a:cubicBezTo>
                      <a:pt x="30096" y="1084"/>
                      <a:pt x="28596" y="829"/>
                      <a:pt x="27128" y="605"/>
                    </a:cubicBezTo>
                    <a:cubicBezTo>
                      <a:pt x="24567" y="242"/>
                      <a:pt x="21957" y="0"/>
                      <a:pt x="193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 name="Google Shape;267;p23"/>
              <p:cNvSpPr/>
              <p:nvPr/>
            </p:nvSpPr>
            <p:spPr>
              <a:xfrm>
                <a:off x="-82850" y="4415775"/>
                <a:ext cx="777925" cy="789275"/>
              </a:xfrm>
              <a:custGeom>
                <a:avLst/>
                <a:gdLst/>
                <a:ahLst/>
                <a:cxnLst/>
                <a:rect l="l" t="t" r="r" b="b"/>
                <a:pathLst>
                  <a:path w="31117" h="31571" extrusionOk="0">
                    <a:moveTo>
                      <a:pt x="8739" y="0"/>
                    </a:moveTo>
                    <a:cubicBezTo>
                      <a:pt x="7534" y="0"/>
                      <a:pt x="6568" y="1312"/>
                      <a:pt x="5841" y="2330"/>
                    </a:cubicBezTo>
                    <a:cubicBezTo>
                      <a:pt x="4851" y="3734"/>
                      <a:pt x="3958" y="5234"/>
                      <a:pt x="3192" y="6798"/>
                    </a:cubicBezTo>
                    <a:cubicBezTo>
                      <a:pt x="1692" y="9894"/>
                      <a:pt x="734" y="13245"/>
                      <a:pt x="351" y="16691"/>
                    </a:cubicBezTo>
                    <a:cubicBezTo>
                      <a:pt x="0" y="19691"/>
                      <a:pt x="128" y="22755"/>
                      <a:pt x="703" y="25755"/>
                    </a:cubicBezTo>
                    <a:cubicBezTo>
                      <a:pt x="511" y="26202"/>
                      <a:pt x="639" y="26713"/>
                      <a:pt x="1022" y="27000"/>
                    </a:cubicBezTo>
                    <a:cubicBezTo>
                      <a:pt x="1022" y="27064"/>
                      <a:pt x="1054" y="27159"/>
                      <a:pt x="1086" y="27223"/>
                    </a:cubicBezTo>
                    <a:cubicBezTo>
                      <a:pt x="1022" y="27574"/>
                      <a:pt x="1117" y="27957"/>
                      <a:pt x="1309" y="28244"/>
                    </a:cubicBezTo>
                    <a:cubicBezTo>
                      <a:pt x="1341" y="28340"/>
                      <a:pt x="1373" y="28404"/>
                      <a:pt x="1373" y="28500"/>
                    </a:cubicBezTo>
                    <a:cubicBezTo>
                      <a:pt x="1557" y="28869"/>
                      <a:pt x="1916" y="29107"/>
                      <a:pt x="2305" y="29107"/>
                    </a:cubicBezTo>
                    <a:cubicBezTo>
                      <a:pt x="2387" y="29107"/>
                      <a:pt x="2470" y="29096"/>
                      <a:pt x="2554" y="29074"/>
                    </a:cubicBezTo>
                    <a:cubicBezTo>
                      <a:pt x="3511" y="29393"/>
                      <a:pt x="4500" y="29649"/>
                      <a:pt x="5490" y="29840"/>
                    </a:cubicBezTo>
                    <a:cubicBezTo>
                      <a:pt x="6671" y="30127"/>
                      <a:pt x="7819" y="30415"/>
                      <a:pt x="9000" y="30638"/>
                    </a:cubicBezTo>
                    <a:cubicBezTo>
                      <a:pt x="11663" y="31189"/>
                      <a:pt x="14410" y="31571"/>
                      <a:pt x="17145" y="31571"/>
                    </a:cubicBezTo>
                    <a:cubicBezTo>
                      <a:pt x="19162" y="31571"/>
                      <a:pt x="21173" y="31363"/>
                      <a:pt x="23138" y="30861"/>
                    </a:cubicBezTo>
                    <a:cubicBezTo>
                      <a:pt x="25181" y="30319"/>
                      <a:pt x="27479" y="29521"/>
                      <a:pt x="29106" y="28149"/>
                    </a:cubicBezTo>
                    <a:cubicBezTo>
                      <a:pt x="30415" y="27032"/>
                      <a:pt x="31117" y="24798"/>
                      <a:pt x="29011" y="24032"/>
                    </a:cubicBezTo>
                    <a:cubicBezTo>
                      <a:pt x="27957" y="23744"/>
                      <a:pt x="26872" y="23489"/>
                      <a:pt x="25787" y="23361"/>
                    </a:cubicBezTo>
                    <a:cubicBezTo>
                      <a:pt x="24702" y="23138"/>
                      <a:pt x="23617" y="22979"/>
                      <a:pt x="22500" y="22883"/>
                    </a:cubicBezTo>
                    <a:cubicBezTo>
                      <a:pt x="20793" y="22688"/>
                      <a:pt x="19087" y="22604"/>
                      <a:pt x="17380" y="22604"/>
                    </a:cubicBezTo>
                    <a:cubicBezTo>
                      <a:pt x="16853" y="22604"/>
                      <a:pt x="16325" y="22612"/>
                      <a:pt x="15798" y="22627"/>
                    </a:cubicBezTo>
                    <a:cubicBezTo>
                      <a:pt x="14521" y="22659"/>
                      <a:pt x="13245" y="22755"/>
                      <a:pt x="12000" y="22883"/>
                    </a:cubicBezTo>
                    <a:cubicBezTo>
                      <a:pt x="13468" y="21734"/>
                      <a:pt x="14904" y="20585"/>
                      <a:pt x="16309" y="19308"/>
                    </a:cubicBezTo>
                    <a:cubicBezTo>
                      <a:pt x="18351" y="17457"/>
                      <a:pt x="20330" y="15479"/>
                      <a:pt x="22181" y="13436"/>
                    </a:cubicBezTo>
                    <a:cubicBezTo>
                      <a:pt x="23936" y="11489"/>
                      <a:pt x="25787" y="9447"/>
                      <a:pt x="27128" y="7213"/>
                    </a:cubicBezTo>
                    <a:cubicBezTo>
                      <a:pt x="27989" y="5745"/>
                      <a:pt x="29649" y="2170"/>
                      <a:pt x="27160" y="1309"/>
                    </a:cubicBezTo>
                    <a:cubicBezTo>
                      <a:pt x="26796" y="1184"/>
                      <a:pt x="26399" y="1135"/>
                      <a:pt x="25994" y="1135"/>
                    </a:cubicBezTo>
                    <a:cubicBezTo>
                      <a:pt x="25261" y="1135"/>
                      <a:pt x="24498" y="1292"/>
                      <a:pt x="23840" y="1436"/>
                    </a:cubicBezTo>
                    <a:cubicBezTo>
                      <a:pt x="22692" y="1692"/>
                      <a:pt x="21575" y="2106"/>
                      <a:pt x="20521" y="2617"/>
                    </a:cubicBezTo>
                    <a:cubicBezTo>
                      <a:pt x="16149" y="4819"/>
                      <a:pt x="12415" y="8553"/>
                      <a:pt x="9383" y="12319"/>
                    </a:cubicBezTo>
                    <a:cubicBezTo>
                      <a:pt x="8298" y="13628"/>
                      <a:pt x="7309" y="15032"/>
                      <a:pt x="6383" y="16468"/>
                    </a:cubicBezTo>
                    <a:cubicBezTo>
                      <a:pt x="6926" y="14904"/>
                      <a:pt x="7468" y="13372"/>
                      <a:pt x="8043" y="11808"/>
                    </a:cubicBezTo>
                    <a:lnTo>
                      <a:pt x="10341" y="5234"/>
                    </a:lnTo>
                    <a:cubicBezTo>
                      <a:pt x="10915" y="3670"/>
                      <a:pt x="11585" y="1660"/>
                      <a:pt x="9958" y="447"/>
                    </a:cubicBezTo>
                    <a:cubicBezTo>
                      <a:pt x="9527" y="132"/>
                      <a:pt x="9121" y="0"/>
                      <a:pt x="87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30061525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270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CA83B-0DD5-4A0F-99DC-794EE7E36D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45D6E6D-F9BB-4700-AB9D-0E8FFBA579B2}"/>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67424FEB-E766-417C-879D-DF3F074845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98B5C76-F483-4A86-A529-4EDF5B09F05E}"/>
              </a:ext>
            </a:extLst>
          </p:cNvPr>
          <p:cNvSpPr>
            <a:spLocks noGrp="1"/>
          </p:cNvSpPr>
          <p:nvPr>
            <p:ph type="dt" sz="half" idx="10"/>
          </p:nvPr>
        </p:nvSpPr>
        <p:spPr>
          <a:xfrm>
            <a:off x="838200" y="6356352"/>
            <a:ext cx="2743200" cy="365125"/>
          </a:xfrm>
          <a:prstGeom prst="rect">
            <a:avLst/>
          </a:prstGeom>
        </p:spPr>
        <p:txBody>
          <a:bodyPr/>
          <a:lstStyle/>
          <a:p>
            <a:fld id="{29505447-E827-4D76-AAC6-18A5B8AF1E6A}"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A59DB63B-CD40-4BC5-98A7-71FB0185F0AE}"/>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06B17B4-58E0-40D0-AB7A-90B4575A3274}"/>
              </a:ext>
            </a:extLst>
          </p:cNvPr>
          <p:cNvSpPr>
            <a:spLocks noGrp="1"/>
          </p:cNvSpPr>
          <p:nvPr>
            <p:ph type="sldNum" sz="quarter" idx="12"/>
          </p:nvPr>
        </p:nvSpPr>
        <p:spPr>
          <a:xfrm>
            <a:off x="8610600" y="6356352"/>
            <a:ext cx="2743200" cy="365125"/>
          </a:xfrm>
          <a:prstGeom prst="rect">
            <a:avLst/>
          </a:prstGeom>
        </p:spPr>
        <p:txBody>
          <a:bodyPr/>
          <a:lstStyle/>
          <a:p>
            <a:fld id="{8422F570-271F-4C32-8608-FBF91FC2C746}" type="slidenum">
              <a:rPr lang="zh-CN" altLang="en-US" smtClean="0"/>
              <a:t>‹#›</a:t>
            </a:fld>
            <a:endParaRPr lang="zh-CN" altLang="en-US"/>
          </a:p>
        </p:txBody>
      </p:sp>
    </p:spTree>
    <p:extLst>
      <p:ext uri="{BB962C8B-B14F-4D97-AF65-F5344CB8AC3E}">
        <p14:creationId xmlns:p14="http://schemas.microsoft.com/office/powerpoint/2010/main" val="22788679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032328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66561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379505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653955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363024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106833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956054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691202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675092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02208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8.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393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 id="2147483668" r:id="rId14"/>
    <p:sldLayoutId id="2147483669" r:id="rId15"/>
    <p:sldLayoutId id="2147483670" r:id="rId1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8803913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9545519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D1D8D51-58DE-42BC-B267-D7E663AC7A8A}"/>
              </a:ext>
            </a:extLst>
          </p:cNvPr>
          <p:cNvSpPr>
            <a:spLocks noGrp="1" noChangeArrowheads="1"/>
          </p:cNvSpPr>
          <p:nvPr>
            <p:ph type="title"/>
          </p:nvPr>
        </p:nvSpPr>
        <p:spPr bwMode="auto">
          <a:xfrm>
            <a:off x="609600" y="27516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C54D032-53C7-415C-9700-0044C3505B75}"/>
              </a:ext>
            </a:extLst>
          </p:cNvPr>
          <p:cNvSpPr>
            <a:spLocks noGrp="1" noChangeArrowheads="1"/>
          </p:cNvSpPr>
          <p:nvPr>
            <p:ph type="body" idx="1"/>
          </p:nvPr>
        </p:nvSpPr>
        <p:spPr bwMode="auto">
          <a:xfrm>
            <a:off x="609600" y="1600202"/>
            <a:ext cx="10972800"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24FFBE5-CEB8-495E-BAB5-ADA8586373ED}"/>
              </a:ext>
            </a:extLst>
          </p:cNvPr>
          <p:cNvSpPr>
            <a:spLocks noGrp="1" noChangeArrowheads="1"/>
          </p:cNvSpPr>
          <p:nvPr>
            <p:ph type="dt" sz="half" idx="2"/>
          </p:nvPr>
        </p:nvSpPr>
        <p:spPr bwMode="auto">
          <a:xfrm>
            <a:off x="609600" y="6246286"/>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i="0" u="none">
                <a:solidFill>
                  <a:schemeClr val="tx1"/>
                </a:solidFill>
                <a:latin typeface="+mn-lt"/>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B51534CE-8E6B-4B86-B446-55C31E78A59A}"/>
              </a:ext>
            </a:extLst>
          </p:cNvPr>
          <p:cNvSpPr>
            <a:spLocks noGrp="1" noChangeArrowheads="1"/>
          </p:cNvSpPr>
          <p:nvPr>
            <p:ph type="ftr" sz="quarter" idx="3"/>
          </p:nvPr>
        </p:nvSpPr>
        <p:spPr bwMode="auto">
          <a:xfrm>
            <a:off x="4165600" y="6246286"/>
            <a:ext cx="3860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i="0" u="none">
                <a:solidFill>
                  <a:schemeClr val="tx1"/>
                </a:solidFill>
                <a:latin typeface="+mn-lt"/>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DA398AD6-4AD1-43AD-A3BB-F3650458ABB3}"/>
              </a:ext>
            </a:extLst>
          </p:cNvPr>
          <p:cNvSpPr>
            <a:spLocks noGrp="1" noChangeArrowheads="1"/>
          </p:cNvSpPr>
          <p:nvPr>
            <p:ph type="sldNum" sz="quarter" idx="4"/>
          </p:nvPr>
        </p:nvSpPr>
        <p:spPr bwMode="auto">
          <a:xfrm>
            <a:off x="8737600" y="6246286"/>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i="0" u="none" smtClean="0">
                <a:solidFill>
                  <a:schemeClr val="tx1"/>
                </a:solidFill>
                <a:latin typeface="Arial" panose="020B0604020202020204" pitchFamily="34" charset="0"/>
              </a:defRPr>
            </a:lvl1pPr>
          </a:lstStyle>
          <a:p>
            <a:pPr>
              <a:defRPr/>
            </a:pPr>
            <a:fld id="{F1EDDBA3-D522-406B-A0B8-053DA8773D50}"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25115245"/>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9905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412380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25256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4696412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23"/>
            <a:fld id="{E8AFF1FC-8BB6-4DBB-9940-F696B5579502}" type="datetimeFigureOut">
              <a:rPr lang="en-US" smtClean="0">
                <a:solidFill>
                  <a:prstClr val="black">
                    <a:tint val="75000"/>
                  </a:prstClr>
                </a:solidFill>
              </a:rPr>
              <a:pPr defTabSz="914423"/>
              <a:t>10/10/2024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23"/>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23"/>
            <a:fld id="{8416283F-E79A-4174-97F4-305C981B4A88}" type="slidenum">
              <a:rPr lang="en-US" smtClean="0">
                <a:solidFill>
                  <a:prstClr val="black">
                    <a:tint val="75000"/>
                  </a:prstClr>
                </a:solidFill>
              </a:rPr>
              <a:pPr defTabSz="914423"/>
              <a:t>‹#›</a:t>
            </a:fld>
            <a:endParaRPr lang="en-US">
              <a:solidFill>
                <a:prstClr val="black">
                  <a:tint val="75000"/>
                </a:prstClr>
              </a:solidFill>
            </a:endParaRPr>
          </a:p>
        </p:txBody>
      </p:sp>
    </p:spTree>
    <p:extLst>
      <p:ext uri="{BB962C8B-B14F-4D97-AF65-F5344CB8AC3E}">
        <p14:creationId xmlns:p14="http://schemas.microsoft.com/office/powerpoint/2010/main" val="2383478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fld id="{E8AFF1FC-8BB6-4DBB-9940-F696B5579502}" type="datetimeFigureOut">
              <a:rPr lang="en-US" smtClean="0">
                <a:solidFill>
                  <a:prstClr val="black">
                    <a:tint val="75000"/>
                  </a:prstClr>
                </a:solidFill>
              </a:rPr>
              <a:pPr defTabSz="914446"/>
              <a:t>10/10/2024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fld id="{8416283F-E79A-4174-97F4-305C981B4A88}"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12795691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496837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976661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23.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5.xml"/><Relationship Id="rId5" Type="http://schemas.openxmlformats.org/officeDocument/2006/relationships/image" Target="../media/image24.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06.xml"/><Relationship Id="rId5" Type="http://schemas.openxmlformats.org/officeDocument/2006/relationships/image" Target="../media/image25.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0.xml"/><Relationship Id="rId5" Type="http://schemas.openxmlformats.org/officeDocument/2006/relationships/image" Target="../media/image21.png"/><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7.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29.gif"/><Relationship Id="rId5" Type="http://schemas.openxmlformats.org/officeDocument/2006/relationships/image" Target="../media/image31.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29.gif"/><Relationship Id="rId5" Type="http://schemas.openxmlformats.org/officeDocument/2006/relationships/image" Target="../media/image31.pn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67.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image" Target="../media/image29.gif"/><Relationship Id="rId5" Type="http://schemas.openxmlformats.org/officeDocument/2006/relationships/image" Target="../media/image31.pn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17.xml"/><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pic>
        <p:nvPicPr>
          <p:cNvPr id="1028" name="Picture 4" descr="https://gcs.tripi.vn/public-tripi/tripi-feed/img/474110qkt/anh-phong-canh-buon-co-don_0602063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7753"/>
            <a:ext cx="6096000" cy="53202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gcs.tripi.vn/public-tripi/tripi-feed/img/474110OBa/hinh-anh-tam-trang-buon-co-don_0602073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37752"/>
            <a:ext cx="6096000" cy="53202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118519"/>
            <a:ext cx="11979275" cy="1323439"/>
          </a:xfrm>
          <a:prstGeom prst="rect">
            <a:avLst/>
          </a:prstGeom>
          <a:noFill/>
        </p:spPr>
        <p:txBody>
          <a:bodyPr wrap="square">
            <a:spAutoFit/>
          </a:bodyPr>
          <a:lstStyle/>
          <a:p>
            <a:pPr algn="ctr" defTabSz="914377">
              <a:defRPr/>
            </a:pPr>
            <a:r>
              <a:rPr lang="vi-VN"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BÀI </a:t>
            </a:r>
            <a:r>
              <a:rPr lang="en-US"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2. </a:t>
            </a:r>
          </a:p>
          <a:p>
            <a:pPr algn="ctr" defTabSz="914377">
              <a:defRPr/>
            </a:pPr>
            <a:r>
              <a:rPr lang="vi-VN"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NHỮNG </a:t>
            </a:r>
            <a:r>
              <a:rPr lang="en-US"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CUNG </a:t>
            </a:r>
            <a:r>
              <a:rPr lang="vi-VN"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BẬC TÂM TRẠNG</a:t>
            </a:r>
            <a:endParaRPr lang="en-US" sz="40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247453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2"/>
          <p:cNvSpPr txBox="1"/>
          <p:nvPr/>
        </p:nvSpPr>
        <p:spPr>
          <a:xfrm>
            <a:off x="4953297" y="1905353"/>
            <a:ext cx="5637332" cy="1934832"/>
          </a:xfrm>
          <a:prstGeom prst="rect">
            <a:avLst/>
          </a:prstGeom>
          <a:noFill/>
        </p:spPr>
        <p:txBody>
          <a:bodyPr wrap="square" lIns="87738" tIns="43869" rIns="87738" bIns="43869"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HÌNH THÀNH KIẾN THỨC</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19792616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a:extLst>
              <a:ext uri="{FF2B5EF4-FFF2-40B4-BE49-F238E27FC236}">
                <a16:creationId xmlns:a16="http://schemas.microsoft.com/office/drawing/2014/main" id="{4D8635F7-366C-47DF-861C-A5E8C4919810}"/>
              </a:ext>
            </a:extLst>
          </p:cNvPr>
          <p:cNvSpPr txBox="1"/>
          <p:nvPr/>
        </p:nvSpPr>
        <p:spPr>
          <a:xfrm>
            <a:off x="736980" y="2265529"/>
            <a:ext cx="10754435" cy="4401177"/>
          </a:xfrm>
          <a:prstGeom prst="rect">
            <a:avLst/>
          </a:prstGeom>
          <a:noFill/>
        </p:spPr>
        <p:txBody>
          <a:bodyPr wrap="square" lIns="91413" tIns="45706" rIns="91413" bIns="45706" rtlCol="0">
            <a:spAutoFit/>
            <a:scene3d>
              <a:camera prst="orthographicFront"/>
              <a:lightRig rig="threePt" dir="t"/>
            </a:scene3d>
            <a:sp3d contourW="12700"/>
          </a:bodyPr>
          <a:lstStyle/>
          <a:p>
            <a:pPr algn="ct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BÀI</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TẬP</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DỰ</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ÁN</a:t>
            </a:r>
            <a:r>
              <a:rPr lang="en-US" sz="2800" b="1" i="1" dirty="0" smtClean="0">
                <a:solidFill>
                  <a:srgbClr val="C00000"/>
                </a:solidFill>
                <a:latin typeface="Times New Roman" panose="02020603050405020304" pitchFamily="18" charset="0"/>
                <a:cs typeface="Times New Roman" panose="02020603050405020304" pitchFamily="18" charset="0"/>
              </a:rPr>
              <a:t> </a:t>
            </a:r>
          </a:p>
          <a:p>
            <a:r>
              <a:rPr lang="vi-VN" sz="2800" b="1" i="1" dirty="0" smtClean="0">
                <a:solidFill>
                  <a:srgbClr val="C00000"/>
                </a:solidFill>
                <a:latin typeface="Times New Roman" panose="02020603050405020304" pitchFamily="18" charset="0"/>
                <a:cs typeface="Times New Roman" panose="02020603050405020304" pitchFamily="18" charset="0"/>
              </a:rPr>
              <a:t>HS </a:t>
            </a:r>
            <a:r>
              <a:rPr lang="vi-VN" sz="2800" b="1" i="1" dirty="0">
                <a:solidFill>
                  <a:srgbClr val="C00000"/>
                </a:solidFill>
                <a:latin typeface="Times New Roman" panose="02020603050405020304" pitchFamily="18" charset="0"/>
                <a:cs typeface="Times New Roman" panose="02020603050405020304" pitchFamily="18" charset="0"/>
              </a:rPr>
              <a:t>đọc Tri thức ngữ văn trong SGK (tr. 40); đọc khung Nhận biết biện pháp tu từ điệp thanh và biện pháp tu từ điệp vần trong SGK (tr. 47 - 48) để thảo luận, vẽ sơ đồ tư duy</a:t>
            </a:r>
            <a:r>
              <a:rPr lang="vi-VN" sz="2800" b="1" i="1" dirty="0" smtClean="0">
                <a:solidFill>
                  <a:srgbClr val="C00000"/>
                </a:solidFill>
                <a:latin typeface="Times New Roman" panose="02020603050405020304" pitchFamily="18" charset="0"/>
                <a:cs typeface="Times New Roman" panose="02020603050405020304" pitchFamily="18" charset="0"/>
              </a:rPr>
              <a:t>.</a:t>
            </a:r>
            <a:endParaRPr lang="en-US" sz="2800" b="1" i="1" dirty="0" smtClean="0">
              <a:solidFill>
                <a:srgbClr val="C00000"/>
              </a:solidFill>
              <a:latin typeface="Times New Roman" panose="02020603050405020304" pitchFamily="18" charset="0"/>
              <a:cs typeface="Times New Roman" panose="02020603050405020304" pitchFamily="18" charset="0"/>
            </a:endParaRPr>
          </a:p>
          <a:p>
            <a:r>
              <a:rPr lang="en-US" sz="2800" b="1" i="1" dirty="0" err="1" smtClean="0">
                <a:solidFill>
                  <a:srgbClr val="C00000"/>
                </a:solidFill>
                <a:latin typeface="Times New Roman" panose="02020603050405020304" pitchFamily="18" charset="0"/>
                <a:cs typeface="Times New Roman" panose="02020603050405020304" pitchFamily="18" charset="0"/>
              </a:rPr>
              <a:t>NHÓM</a:t>
            </a:r>
            <a:r>
              <a:rPr lang="en-US" sz="2800" b="1" i="1" dirty="0" smtClean="0">
                <a:solidFill>
                  <a:srgbClr val="C00000"/>
                </a:solidFill>
                <a:latin typeface="Times New Roman" panose="02020603050405020304" pitchFamily="18" charset="0"/>
                <a:cs typeface="Times New Roman" panose="02020603050405020304" pitchFamily="18" charset="0"/>
              </a:rPr>
              <a:t> 1,2– </a:t>
            </a:r>
            <a:r>
              <a:rPr lang="en-US" sz="2800" b="1" i="1" dirty="0" err="1" smtClean="0">
                <a:solidFill>
                  <a:srgbClr val="C00000"/>
                </a:solidFill>
                <a:latin typeface="Times New Roman" panose="02020603050405020304" pitchFamily="18" charset="0"/>
                <a:cs typeface="Times New Roman" panose="02020603050405020304" pitchFamily="18" charset="0"/>
              </a:rPr>
              <a:t>Dựa</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vào</a:t>
            </a:r>
            <a:r>
              <a:rPr lang="en-US" sz="2800" b="1" i="1" dirty="0" smtClean="0">
                <a:solidFill>
                  <a:srgbClr val="C00000"/>
                </a:solidFill>
                <a:latin typeface="Times New Roman" panose="02020603050405020304" pitchFamily="18" charset="0"/>
                <a:cs typeface="Times New Roman" panose="02020603050405020304" pitchFamily="18" charset="0"/>
              </a:rPr>
              <a:t> tri </a:t>
            </a:r>
            <a:r>
              <a:rPr lang="en-US" sz="2800" b="1" i="1" dirty="0" err="1" smtClean="0">
                <a:solidFill>
                  <a:srgbClr val="C00000"/>
                </a:solidFill>
                <a:latin typeface="Times New Roman" panose="02020603050405020304" pitchFamily="18" charset="0"/>
                <a:cs typeface="Times New Roman" panose="02020603050405020304" pitchFamily="18" charset="0"/>
              </a:rPr>
              <a:t>thức</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ngữ</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văn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em</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hãy</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trình</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bày</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khái</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niệm</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về</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biện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pháp</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tu</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từ</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điệp</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thanh</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Có</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những</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dấu</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hiệu</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nào</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để</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nhận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biết</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điệp</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thanh</a:t>
            </a:r>
            <a:r>
              <a:rPr lang="en-US" sz="2800" b="1" i="1" dirty="0" smtClean="0">
                <a:solidFill>
                  <a:srgbClr val="C00000"/>
                </a:solidFill>
                <a:latin typeface="Times New Roman" panose="02020603050405020304" pitchFamily="18" charset="0"/>
                <a:cs typeface="Times New Roman" panose="02020603050405020304" pitchFamily="18" charset="0"/>
              </a:rPr>
              <a:t> . </a:t>
            </a:r>
            <a:r>
              <a:rPr lang="en-US" sz="2800" b="1" i="1" dirty="0" err="1" smtClean="0">
                <a:solidFill>
                  <a:srgbClr val="C00000"/>
                </a:solidFill>
                <a:latin typeface="Times New Roman" panose="02020603050405020304" pitchFamily="18" charset="0"/>
                <a:cs typeface="Times New Roman" panose="02020603050405020304" pitchFamily="18" charset="0"/>
              </a:rPr>
              <a:t>Tác</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dụng</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của</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biện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pháp</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điệp</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thanh</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L</a:t>
            </a:r>
            <a:r>
              <a:rPr lang="en-US" sz="2800" b="1" i="1" dirty="0" err="1" smtClean="0">
                <a:solidFill>
                  <a:srgbClr val="C00000"/>
                </a:solidFill>
                <a:latin typeface="Times New Roman" panose="02020603050405020304" pitchFamily="18" charset="0"/>
                <a:cs typeface="Times New Roman" panose="02020603050405020304" pitchFamily="18" charset="0"/>
              </a:rPr>
              <a:t>ấy</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ví</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dụ</a:t>
            </a:r>
            <a:r>
              <a:rPr lang="en-US" sz="2800" b="1" i="1" dirty="0" smtClean="0">
                <a:solidFill>
                  <a:srgbClr val="C00000"/>
                </a:solidFill>
                <a:latin typeface="Times New Roman" panose="02020603050405020304" pitchFamily="18" charset="0"/>
                <a:cs typeface="Times New Roman" panose="02020603050405020304" pitchFamily="18" charset="0"/>
              </a:rPr>
              <a:t> </a:t>
            </a:r>
          </a:p>
          <a:p>
            <a:r>
              <a:rPr lang="en-US" sz="2800" b="1" i="1" dirty="0" err="1" smtClean="0">
                <a:solidFill>
                  <a:srgbClr val="C00000"/>
                </a:solidFill>
                <a:latin typeface="Times New Roman" panose="02020603050405020304" pitchFamily="18" charset="0"/>
                <a:cs typeface="Times New Roman" panose="02020603050405020304" pitchFamily="18" charset="0"/>
              </a:rPr>
              <a:t>NHÓM</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3,4- </a:t>
            </a:r>
            <a:r>
              <a:rPr lang="en-US" sz="2800" b="1" i="1" dirty="0" err="1">
                <a:solidFill>
                  <a:srgbClr val="C00000"/>
                </a:solidFill>
                <a:latin typeface="Times New Roman" panose="02020603050405020304" pitchFamily="18" charset="0"/>
                <a:cs typeface="Times New Roman" panose="02020603050405020304" pitchFamily="18" charset="0"/>
              </a:rPr>
              <a:t>Dựa</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vào</a:t>
            </a:r>
            <a:r>
              <a:rPr lang="en-US" sz="2800" b="1" i="1" dirty="0">
                <a:solidFill>
                  <a:srgbClr val="C00000"/>
                </a:solidFill>
                <a:latin typeface="Times New Roman" panose="02020603050405020304" pitchFamily="18" charset="0"/>
                <a:cs typeface="Times New Roman" panose="02020603050405020304" pitchFamily="18" charset="0"/>
              </a:rPr>
              <a:t> tri </a:t>
            </a:r>
            <a:r>
              <a:rPr lang="en-US" sz="2800" b="1" i="1" dirty="0" err="1">
                <a:solidFill>
                  <a:srgbClr val="C00000"/>
                </a:solidFill>
                <a:latin typeface="Times New Roman" panose="02020603050405020304" pitchFamily="18" charset="0"/>
                <a:cs typeface="Times New Roman" panose="02020603050405020304" pitchFamily="18" charset="0"/>
              </a:rPr>
              <a:t>thức</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ngữ</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văn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em</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hãy</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trình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bày</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khái</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niệm</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về</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biện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pháp</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tu</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từ</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điệp</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vần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Có</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những</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dấu</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hiệu</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nào</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để</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nhận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biết</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điệp</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vần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Tác</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dụng</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của</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biện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pháp</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điệp</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vần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Lấy</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ví</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dụ</a:t>
            </a:r>
            <a:r>
              <a:rPr lang="en-US" sz="2800" b="1" i="1" dirty="0">
                <a:solidFill>
                  <a:srgbClr val="C0000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736980" y="668740"/>
            <a:ext cx="10754435" cy="1596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defTabSz="457154">
              <a:buAutoNum type="romanUcPeriod"/>
              <a:defRPr/>
            </a:pPr>
            <a:r>
              <a:rPr lang="vi-VN" sz="3600" b="1" dirty="0">
                <a:solidFill>
                  <a:schemeClr val="bg1"/>
                </a:solidFill>
                <a:latin typeface="Times New Roman" pitchFamily="18" charset="0"/>
                <a:cs typeface="Times New Roman" pitchFamily="18" charset="0"/>
              </a:rPr>
              <a:t>Biện pháp tu từ điệp thanh và biện pháp</a:t>
            </a:r>
            <a:endParaRPr lang="en-US" sz="3600" b="1" dirty="0">
              <a:solidFill>
                <a:schemeClr val="bg1"/>
              </a:solidFill>
              <a:latin typeface="Times New Roman" pitchFamily="18" charset="0"/>
              <a:cs typeface="Times New Roman" pitchFamily="18" charset="0"/>
            </a:endParaRPr>
          </a:p>
          <a:p>
            <a:pPr lvl="0" algn="ctr" defTabSz="457154">
              <a:defRPr/>
            </a:pPr>
            <a:r>
              <a:rPr lang="vi-VN" sz="3600" b="1" dirty="0">
                <a:solidFill>
                  <a:schemeClr val="bg1"/>
                </a:solidFill>
                <a:latin typeface="Times New Roman" pitchFamily="18" charset="0"/>
                <a:cs typeface="Times New Roman" pitchFamily="18" charset="0"/>
              </a:rPr>
              <a:t> tu từ điệp vần</a:t>
            </a:r>
            <a:endParaRPr lang="zh-CN" altLang="en-US" sz="36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335436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5"/>
          <p:cNvSpPr txBox="1"/>
          <p:nvPr/>
        </p:nvSpPr>
        <p:spPr>
          <a:xfrm>
            <a:off x="10488488" y="836712"/>
            <a:ext cx="13955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EEECE1"/>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rPr>
              <a:t>0975152531</a:t>
            </a:r>
            <a:endParaRPr kumimoji="0" lang="zh-CN" altLang="en-US" sz="1600" b="0" i="0" u="none" strike="noStrike" kern="1200" cap="none" spc="0" normalizeH="0" baseline="0" noProof="0" dirty="0">
              <a:ln>
                <a:noFill/>
              </a:ln>
              <a:solidFill>
                <a:srgbClr val="EEECE1"/>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grpSp>
        <p:nvGrpSpPr>
          <p:cNvPr id="10" name="组合 9"/>
          <p:cNvGrpSpPr/>
          <p:nvPr/>
        </p:nvGrpSpPr>
        <p:grpSpPr>
          <a:xfrm>
            <a:off x="2683950" y="1421305"/>
            <a:ext cx="5350702" cy="5284469"/>
            <a:chOff x="2475075" y="-26083"/>
            <a:chExt cx="7454262" cy="7361991"/>
          </a:xfrm>
        </p:grpSpPr>
        <p:sp>
          <p:nvSpPr>
            <p:cNvPr id="11" name="任意多边形 10"/>
            <p:cNvSpPr/>
            <p:nvPr/>
          </p:nvSpPr>
          <p:spPr>
            <a:xfrm>
              <a:off x="6486378" y="2403222"/>
              <a:ext cx="3442959" cy="1200154"/>
            </a:xfrm>
            <a:custGeom>
              <a:avLst/>
              <a:gdLst>
                <a:gd name="connsiteX0" fmla="*/ 1007049 w 3789039"/>
                <a:gd name="connsiteY0" fmla="*/ 0 h 1200155"/>
                <a:gd name="connsiteX1" fmla="*/ 3188962 w 3789039"/>
                <a:gd name="connsiteY1" fmla="*/ 0 h 1200155"/>
                <a:gd name="connsiteX2" fmla="*/ 3789039 w 3789039"/>
                <a:gd name="connsiteY2" fmla="*/ 600078 h 1200155"/>
                <a:gd name="connsiteX3" fmla="*/ 3188962 w 3789039"/>
                <a:gd name="connsiteY3" fmla="*/ 1200155 h 1200155"/>
                <a:gd name="connsiteX4" fmla="*/ 0 w 3789039"/>
                <a:gd name="connsiteY4" fmla="*/ 1200155 h 120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039" h="1200155">
                  <a:moveTo>
                    <a:pt x="1007049" y="0"/>
                  </a:moveTo>
                  <a:lnTo>
                    <a:pt x="3188962" y="0"/>
                  </a:lnTo>
                  <a:lnTo>
                    <a:pt x="3789039" y="600078"/>
                  </a:lnTo>
                  <a:lnTo>
                    <a:pt x="3188962" y="1200155"/>
                  </a:lnTo>
                  <a:lnTo>
                    <a:pt x="0" y="1200155"/>
                  </a:lnTo>
                  <a:close/>
                </a:path>
              </a:pathLst>
            </a:custGeom>
            <a:solidFill>
              <a:srgbClr val="EA62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12" name="任意多边形 11"/>
            <p:cNvSpPr/>
            <p:nvPr/>
          </p:nvSpPr>
          <p:spPr>
            <a:xfrm>
              <a:off x="4467481" y="4790582"/>
              <a:ext cx="3208915" cy="1200154"/>
            </a:xfrm>
            <a:custGeom>
              <a:avLst/>
              <a:gdLst>
                <a:gd name="connsiteX0" fmla="*/ 1007049 w 3789039"/>
                <a:gd name="connsiteY0" fmla="*/ 0 h 1200155"/>
                <a:gd name="connsiteX1" fmla="*/ 3188962 w 3789039"/>
                <a:gd name="connsiteY1" fmla="*/ 0 h 1200155"/>
                <a:gd name="connsiteX2" fmla="*/ 3789039 w 3789039"/>
                <a:gd name="connsiteY2" fmla="*/ 600078 h 1200155"/>
                <a:gd name="connsiteX3" fmla="*/ 3188962 w 3789039"/>
                <a:gd name="connsiteY3" fmla="*/ 1200155 h 1200155"/>
                <a:gd name="connsiteX4" fmla="*/ 0 w 3789039"/>
                <a:gd name="connsiteY4" fmla="*/ 1200155 h 120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039" h="1200155">
                  <a:moveTo>
                    <a:pt x="1007049" y="0"/>
                  </a:moveTo>
                  <a:lnTo>
                    <a:pt x="3188962" y="0"/>
                  </a:lnTo>
                  <a:lnTo>
                    <a:pt x="3789039" y="600078"/>
                  </a:lnTo>
                  <a:lnTo>
                    <a:pt x="3188962" y="1200155"/>
                  </a:lnTo>
                  <a:lnTo>
                    <a:pt x="0" y="1200155"/>
                  </a:lnTo>
                  <a:close/>
                </a:path>
              </a:pathLst>
            </a:custGeom>
            <a:solidFill>
              <a:srgbClr val="9BBA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13" name="任意多边形 12"/>
            <p:cNvSpPr/>
            <p:nvPr/>
          </p:nvSpPr>
          <p:spPr>
            <a:xfrm flipH="1" flipV="1">
              <a:off x="4427625" y="668882"/>
              <a:ext cx="3456333" cy="1200154"/>
            </a:xfrm>
            <a:custGeom>
              <a:avLst/>
              <a:gdLst>
                <a:gd name="connsiteX0" fmla="*/ 1007049 w 3789039"/>
                <a:gd name="connsiteY0" fmla="*/ 0 h 1200155"/>
                <a:gd name="connsiteX1" fmla="*/ 3188962 w 3789039"/>
                <a:gd name="connsiteY1" fmla="*/ 0 h 1200155"/>
                <a:gd name="connsiteX2" fmla="*/ 3789039 w 3789039"/>
                <a:gd name="connsiteY2" fmla="*/ 600078 h 1200155"/>
                <a:gd name="connsiteX3" fmla="*/ 3188962 w 3789039"/>
                <a:gd name="connsiteY3" fmla="*/ 1200155 h 1200155"/>
                <a:gd name="connsiteX4" fmla="*/ 0 w 3789039"/>
                <a:gd name="connsiteY4" fmla="*/ 1200155 h 120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039" h="1200155">
                  <a:moveTo>
                    <a:pt x="1007049" y="0"/>
                  </a:moveTo>
                  <a:lnTo>
                    <a:pt x="3188962" y="0"/>
                  </a:lnTo>
                  <a:lnTo>
                    <a:pt x="3789039" y="600078"/>
                  </a:lnTo>
                  <a:lnTo>
                    <a:pt x="3188962" y="1200155"/>
                  </a:lnTo>
                  <a:lnTo>
                    <a:pt x="0" y="1200155"/>
                  </a:lnTo>
                  <a:close/>
                </a:path>
              </a:pathLst>
            </a:custGeom>
            <a:solidFill>
              <a:srgbClr val="2399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14" name="任意多边形 13"/>
            <p:cNvSpPr/>
            <p:nvPr/>
          </p:nvSpPr>
          <p:spPr>
            <a:xfrm flipH="1" flipV="1">
              <a:off x="2475075" y="3056242"/>
              <a:ext cx="3418122" cy="1200154"/>
            </a:xfrm>
            <a:custGeom>
              <a:avLst/>
              <a:gdLst>
                <a:gd name="connsiteX0" fmla="*/ 1007049 w 3789039"/>
                <a:gd name="connsiteY0" fmla="*/ 0 h 1200155"/>
                <a:gd name="connsiteX1" fmla="*/ 3188962 w 3789039"/>
                <a:gd name="connsiteY1" fmla="*/ 0 h 1200155"/>
                <a:gd name="connsiteX2" fmla="*/ 3789039 w 3789039"/>
                <a:gd name="connsiteY2" fmla="*/ 600078 h 1200155"/>
                <a:gd name="connsiteX3" fmla="*/ 3188962 w 3789039"/>
                <a:gd name="connsiteY3" fmla="*/ 1200155 h 1200155"/>
                <a:gd name="connsiteX4" fmla="*/ 0 w 3789039"/>
                <a:gd name="connsiteY4" fmla="*/ 1200155 h 120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039" h="1200155">
                  <a:moveTo>
                    <a:pt x="1007049" y="0"/>
                  </a:moveTo>
                  <a:lnTo>
                    <a:pt x="3188962" y="0"/>
                  </a:lnTo>
                  <a:lnTo>
                    <a:pt x="3789039" y="600078"/>
                  </a:lnTo>
                  <a:lnTo>
                    <a:pt x="3188962" y="1200155"/>
                  </a:lnTo>
                  <a:lnTo>
                    <a:pt x="0" y="1200155"/>
                  </a:lnTo>
                  <a:close/>
                </a:path>
              </a:pathLst>
            </a:custGeom>
            <a:solidFill>
              <a:srgbClr val="FFB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15" name="组合 14"/>
            <p:cNvGrpSpPr/>
            <p:nvPr/>
          </p:nvGrpSpPr>
          <p:grpSpPr>
            <a:xfrm>
              <a:off x="5013988" y="812775"/>
              <a:ext cx="2697460" cy="911055"/>
              <a:chOff x="5013988" y="812775"/>
              <a:chExt cx="2697460" cy="911055"/>
            </a:xfrm>
          </p:grpSpPr>
          <p:cxnSp>
            <p:nvCxnSpPr>
              <p:cNvPr id="82" name="直接连接符 81"/>
              <p:cNvCxnSpPr>
                <a:cxnSpLocks/>
              </p:cNvCxnSpPr>
              <p:nvPr/>
            </p:nvCxnSpPr>
            <p:spPr>
              <a:xfrm>
                <a:off x="5013988" y="812775"/>
                <a:ext cx="269746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3" name="直接连接符 82"/>
              <p:cNvCxnSpPr>
                <a:cxnSpLocks/>
              </p:cNvCxnSpPr>
              <p:nvPr/>
            </p:nvCxnSpPr>
            <p:spPr>
              <a:xfrm>
                <a:off x="5013988" y="1723830"/>
                <a:ext cx="193719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3012506" y="3192062"/>
              <a:ext cx="2714400" cy="911055"/>
              <a:chOff x="4997048" y="812775"/>
              <a:chExt cx="2714400" cy="911055"/>
            </a:xfrm>
          </p:grpSpPr>
          <p:cxnSp>
            <p:nvCxnSpPr>
              <p:cNvPr id="80" name="直接连接符 79"/>
              <p:cNvCxnSpPr>
                <a:cxnSpLocks/>
              </p:cNvCxnSpPr>
              <p:nvPr/>
            </p:nvCxnSpPr>
            <p:spPr>
              <a:xfrm flipV="1">
                <a:off x="4997048" y="812775"/>
                <a:ext cx="2714400" cy="495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a:cxnSpLocks/>
              </p:cNvCxnSpPr>
              <p:nvPr/>
            </p:nvCxnSpPr>
            <p:spPr>
              <a:xfrm>
                <a:off x="4997048" y="1723830"/>
                <a:ext cx="195413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flipH="1" flipV="1">
              <a:off x="6594533" y="2545213"/>
              <a:ext cx="2718910" cy="911055"/>
              <a:chOff x="4992538" y="812775"/>
              <a:chExt cx="2718910" cy="911055"/>
            </a:xfrm>
          </p:grpSpPr>
          <p:cxnSp>
            <p:nvCxnSpPr>
              <p:cNvPr id="78" name="直接连接符 77"/>
              <p:cNvCxnSpPr>
                <a:cxnSpLocks/>
              </p:cNvCxnSpPr>
              <p:nvPr/>
            </p:nvCxnSpPr>
            <p:spPr>
              <a:xfrm flipV="1">
                <a:off x="4992538" y="812775"/>
                <a:ext cx="271891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a:cxnSpLocks/>
              </p:cNvCxnSpPr>
              <p:nvPr/>
            </p:nvCxnSpPr>
            <p:spPr>
              <a:xfrm flipV="1">
                <a:off x="4992538" y="1723830"/>
                <a:ext cx="195864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flipH="1" flipV="1">
              <a:off x="4604721" y="4939624"/>
              <a:ext cx="2538246" cy="911055"/>
              <a:chOff x="5173200" y="812775"/>
              <a:chExt cx="2538246" cy="911055"/>
            </a:xfrm>
          </p:grpSpPr>
          <p:cxnSp>
            <p:nvCxnSpPr>
              <p:cNvPr id="76" name="直接连接符 75"/>
              <p:cNvCxnSpPr>
                <a:cxnSpLocks/>
              </p:cNvCxnSpPr>
              <p:nvPr/>
            </p:nvCxnSpPr>
            <p:spPr>
              <a:xfrm flipV="1">
                <a:off x="5274088" y="812775"/>
                <a:ext cx="2437358"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a:cxnSpLocks/>
              </p:cNvCxnSpPr>
              <p:nvPr/>
            </p:nvCxnSpPr>
            <p:spPr>
              <a:xfrm flipV="1">
                <a:off x="5173200" y="1723830"/>
                <a:ext cx="1777984"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9" name="矩形 48"/>
            <p:cNvSpPr/>
            <p:nvPr/>
          </p:nvSpPr>
          <p:spPr>
            <a:xfrm rot="18586845">
              <a:off x="6251803" y="2810985"/>
              <a:ext cx="1841831" cy="413061"/>
            </a:xfrm>
            <a:custGeom>
              <a:avLst/>
              <a:gdLst>
                <a:gd name="connsiteX0" fmla="*/ 0 w 1556201"/>
                <a:gd name="connsiteY0" fmla="*/ 0 h 245909"/>
                <a:gd name="connsiteX1" fmla="*/ 1556201 w 1556201"/>
                <a:gd name="connsiteY1" fmla="*/ 0 h 245909"/>
                <a:gd name="connsiteX2" fmla="*/ 1556201 w 1556201"/>
                <a:gd name="connsiteY2" fmla="*/ 245909 h 245909"/>
                <a:gd name="connsiteX3" fmla="*/ 0 w 1556201"/>
                <a:gd name="connsiteY3" fmla="*/ 245909 h 245909"/>
                <a:gd name="connsiteX4" fmla="*/ 0 w 1556201"/>
                <a:gd name="connsiteY4" fmla="*/ 0 h 245909"/>
                <a:gd name="connsiteX0" fmla="*/ 0 w 1915878"/>
                <a:gd name="connsiteY0" fmla="*/ 0 h 454608"/>
                <a:gd name="connsiteX1" fmla="*/ 1556201 w 1915878"/>
                <a:gd name="connsiteY1" fmla="*/ 0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454608"/>
                <a:gd name="connsiteX1" fmla="*/ 1535467 w 1915878"/>
                <a:gd name="connsiteY1" fmla="*/ 4869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605876"/>
                <a:gd name="connsiteX1" fmla="*/ 1535467 w 1915878"/>
                <a:gd name="connsiteY1" fmla="*/ 4869 h 605876"/>
                <a:gd name="connsiteX2" fmla="*/ 1915878 w 1915878"/>
                <a:gd name="connsiteY2" fmla="*/ 454608 h 605876"/>
                <a:gd name="connsiteX3" fmla="*/ 460835 w 1915878"/>
                <a:gd name="connsiteY3" fmla="*/ 605876 h 605876"/>
                <a:gd name="connsiteX4" fmla="*/ 0 w 1915878"/>
                <a:gd name="connsiteY4" fmla="*/ 0 h 605876"/>
                <a:gd name="connsiteX0" fmla="*/ 0 w 1930518"/>
                <a:gd name="connsiteY0" fmla="*/ 7320 h 601007"/>
                <a:gd name="connsiteX1" fmla="*/ 1550107 w 1930518"/>
                <a:gd name="connsiteY1" fmla="*/ 0 h 601007"/>
                <a:gd name="connsiteX2" fmla="*/ 1930518 w 1930518"/>
                <a:gd name="connsiteY2" fmla="*/ 449739 h 601007"/>
                <a:gd name="connsiteX3" fmla="*/ 475475 w 1930518"/>
                <a:gd name="connsiteY3" fmla="*/ 601007 h 601007"/>
                <a:gd name="connsiteX4" fmla="*/ 0 w 1930518"/>
                <a:gd name="connsiteY4" fmla="*/ 7320 h 601007"/>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2038995"/>
                <a:gd name="connsiteY0" fmla="*/ 7320 h 637608"/>
                <a:gd name="connsiteX1" fmla="*/ 1550107 w 2038995"/>
                <a:gd name="connsiteY1" fmla="*/ 0 h 637608"/>
                <a:gd name="connsiteX2" fmla="*/ 2038995 w 2038995"/>
                <a:gd name="connsiteY2" fmla="*/ 594912 h 637608"/>
                <a:gd name="connsiteX3" fmla="*/ 505948 w 2038995"/>
                <a:gd name="connsiteY3" fmla="*/ 637608 h 637608"/>
                <a:gd name="connsiteX4" fmla="*/ 0 w 2038995"/>
                <a:gd name="connsiteY4" fmla="*/ 7320 h 637608"/>
                <a:gd name="connsiteX0" fmla="*/ 0 w 1841830"/>
                <a:gd name="connsiteY0" fmla="*/ 7320 h 637608"/>
                <a:gd name="connsiteX1" fmla="*/ 1550107 w 1841830"/>
                <a:gd name="connsiteY1" fmla="*/ 0 h 637608"/>
                <a:gd name="connsiteX2" fmla="*/ 1841830 w 1841830"/>
                <a:gd name="connsiteY2" fmla="*/ 378862 h 637608"/>
                <a:gd name="connsiteX3" fmla="*/ 505948 w 1841830"/>
                <a:gd name="connsiteY3" fmla="*/ 637608 h 637608"/>
                <a:gd name="connsiteX4" fmla="*/ 0 w 1841830"/>
                <a:gd name="connsiteY4" fmla="*/ 7320 h 637608"/>
                <a:gd name="connsiteX0" fmla="*/ 0 w 1841830"/>
                <a:gd name="connsiteY0" fmla="*/ 7320 h 413061"/>
                <a:gd name="connsiteX1" fmla="*/ 1550107 w 1841830"/>
                <a:gd name="connsiteY1" fmla="*/ 0 h 413061"/>
                <a:gd name="connsiteX2" fmla="*/ 1841830 w 1841830"/>
                <a:gd name="connsiteY2" fmla="*/ 378862 h 413061"/>
                <a:gd name="connsiteX3" fmla="*/ 318989 w 1841830"/>
                <a:gd name="connsiteY3" fmla="*/ 413061 h 413061"/>
                <a:gd name="connsiteX4" fmla="*/ 0 w 1841830"/>
                <a:gd name="connsiteY4" fmla="*/ 7320 h 413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830" h="413061">
                  <a:moveTo>
                    <a:pt x="0" y="7320"/>
                  </a:moveTo>
                  <a:lnTo>
                    <a:pt x="1550107" y="0"/>
                  </a:lnTo>
                  <a:lnTo>
                    <a:pt x="1841830" y="378862"/>
                  </a:lnTo>
                  <a:lnTo>
                    <a:pt x="318989" y="413061"/>
                  </a:lnTo>
                  <a:lnTo>
                    <a:pt x="0" y="7320"/>
                  </a:lnTo>
                  <a:close/>
                </a:path>
              </a:pathLst>
            </a:custGeom>
            <a:gradFill flip="none" rotWithShape="1">
              <a:gsLst>
                <a:gs pos="0">
                  <a:srgbClr val="E9655D">
                    <a:alpha val="0"/>
                  </a:srgbClr>
                </a:gs>
                <a:gs pos="94000">
                  <a:schemeClr val="tx1">
                    <a:lumMod val="65000"/>
                    <a:lumOff val="3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20" name="矩形 48"/>
            <p:cNvSpPr/>
            <p:nvPr/>
          </p:nvSpPr>
          <p:spPr>
            <a:xfrm rot="18586845">
              <a:off x="4239354" y="5206380"/>
              <a:ext cx="1818044" cy="362027"/>
            </a:xfrm>
            <a:custGeom>
              <a:avLst/>
              <a:gdLst>
                <a:gd name="connsiteX0" fmla="*/ 0 w 1556201"/>
                <a:gd name="connsiteY0" fmla="*/ 0 h 245909"/>
                <a:gd name="connsiteX1" fmla="*/ 1556201 w 1556201"/>
                <a:gd name="connsiteY1" fmla="*/ 0 h 245909"/>
                <a:gd name="connsiteX2" fmla="*/ 1556201 w 1556201"/>
                <a:gd name="connsiteY2" fmla="*/ 245909 h 245909"/>
                <a:gd name="connsiteX3" fmla="*/ 0 w 1556201"/>
                <a:gd name="connsiteY3" fmla="*/ 245909 h 245909"/>
                <a:gd name="connsiteX4" fmla="*/ 0 w 1556201"/>
                <a:gd name="connsiteY4" fmla="*/ 0 h 245909"/>
                <a:gd name="connsiteX0" fmla="*/ 0 w 1915878"/>
                <a:gd name="connsiteY0" fmla="*/ 0 h 454608"/>
                <a:gd name="connsiteX1" fmla="*/ 1556201 w 1915878"/>
                <a:gd name="connsiteY1" fmla="*/ 0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454608"/>
                <a:gd name="connsiteX1" fmla="*/ 1535467 w 1915878"/>
                <a:gd name="connsiteY1" fmla="*/ 4869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605876"/>
                <a:gd name="connsiteX1" fmla="*/ 1535467 w 1915878"/>
                <a:gd name="connsiteY1" fmla="*/ 4869 h 605876"/>
                <a:gd name="connsiteX2" fmla="*/ 1915878 w 1915878"/>
                <a:gd name="connsiteY2" fmla="*/ 454608 h 605876"/>
                <a:gd name="connsiteX3" fmla="*/ 460835 w 1915878"/>
                <a:gd name="connsiteY3" fmla="*/ 605876 h 605876"/>
                <a:gd name="connsiteX4" fmla="*/ 0 w 1915878"/>
                <a:gd name="connsiteY4" fmla="*/ 0 h 605876"/>
                <a:gd name="connsiteX0" fmla="*/ 0 w 1930518"/>
                <a:gd name="connsiteY0" fmla="*/ 7320 h 601007"/>
                <a:gd name="connsiteX1" fmla="*/ 1550107 w 1930518"/>
                <a:gd name="connsiteY1" fmla="*/ 0 h 601007"/>
                <a:gd name="connsiteX2" fmla="*/ 1930518 w 1930518"/>
                <a:gd name="connsiteY2" fmla="*/ 449739 h 601007"/>
                <a:gd name="connsiteX3" fmla="*/ 475475 w 1930518"/>
                <a:gd name="connsiteY3" fmla="*/ 601007 h 601007"/>
                <a:gd name="connsiteX4" fmla="*/ 0 w 1930518"/>
                <a:gd name="connsiteY4" fmla="*/ 7320 h 601007"/>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2038995"/>
                <a:gd name="connsiteY0" fmla="*/ 7320 h 637608"/>
                <a:gd name="connsiteX1" fmla="*/ 1550107 w 2038995"/>
                <a:gd name="connsiteY1" fmla="*/ 0 h 637608"/>
                <a:gd name="connsiteX2" fmla="*/ 2038995 w 2038995"/>
                <a:gd name="connsiteY2" fmla="*/ 594912 h 637608"/>
                <a:gd name="connsiteX3" fmla="*/ 505948 w 2038995"/>
                <a:gd name="connsiteY3" fmla="*/ 637608 h 637608"/>
                <a:gd name="connsiteX4" fmla="*/ 0 w 2038995"/>
                <a:gd name="connsiteY4" fmla="*/ 7320 h 637608"/>
                <a:gd name="connsiteX0" fmla="*/ 0 w 1828251"/>
                <a:gd name="connsiteY0" fmla="*/ 7320 h 637608"/>
                <a:gd name="connsiteX1" fmla="*/ 1550107 w 1828251"/>
                <a:gd name="connsiteY1" fmla="*/ 0 h 637608"/>
                <a:gd name="connsiteX2" fmla="*/ 1828251 w 1828251"/>
                <a:gd name="connsiteY2" fmla="*/ 321039 h 637608"/>
                <a:gd name="connsiteX3" fmla="*/ 505948 w 1828251"/>
                <a:gd name="connsiteY3" fmla="*/ 637608 h 637608"/>
                <a:gd name="connsiteX4" fmla="*/ 0 w 1828251"/>
                <a:gd name="connsiteY4" fmla="*/ 7320 h 637608"/>
                <a:gd name="connsiteX0" fmla="*/ 0 w 1828251"/>
                <a:gd name="connsiteY0" fmla="*/ 7320 h 404561"/>
                <a:gd name="connsiteX1" fmla="*/ 1550107 w 1828251"/>
                <a:gd name="connsiteY1" fmla="*/ 0 h 404561"/>
                <a:gd name="connsiteX2" fmla="*/ 1828251 w 1828251"/>
                <a:gd name="connsiteY2" fmla="*/ 321039 h 404561"/>
                <a:gd name="connsiteX3" fmla="*/ 329196 w 1828251"/>
                <a:gd name="connsiteY3" fmla="*/ 404561 h 404561"/>
                <a:gd name="connsiteX4" fmla="*/ 0 w 1828251"/>
                <a:gd name="connsiteY4" fmla="*/ 7320 h 404561"/>
                <a:gd name="connsiteX0" fmla="*/ 0 w 1828251"/>
                <a:gd name="connsiteY0" fmla="*/ 7320 h 362026"/>
                <a:gd name="connsiteX1" fmla="*/ 1550107 w 1828251"/>
                <a:gd name="connsiteY1" fmla="*/ 0 h 362026"/>
                <a:gd name="connsiteX2" fmla="*/ 1828251 w 1828251"/>
                <a:gd name="connsiteY2" fmla="*/ 321039 h 362026"/>
                <a:gd name="connsiteX3" fmla="*/ 276499 w 1828251"/>
                <a:gd name="connsiteY3" fmla="*/ 362026 h 362026"/>
                <a:gd name="connsiteX4" fmla="*/ 0 w 1828251"/>
                <a:gd name="connsiteY4" fmla="*/ 7320 h 362026"/>
                <a:gd name="connsiteX0" fmla="*/ 0 w 1818044"/>
                <a:gd name="connsiteY0" fmla="*/ 7320 h 362026"/>
                <a:gd name="connsiteX1" fmla="*/ 1550107 w 1818044"/>
                <a:gd name="connsiteY1" fmla="*/ 0 h 362026"/>
                <a:gd name="connsiteX2" fmla="*/ 1818044 w 1818044"/>
                <a:gd name="connsiteY2" fmla="*/ 329537 h 362026"/>
                <a:gd name="connsiteX3" fmla="*/ 276499 w 1818044"/>
                <a:gd name="connsiteY3" fmla="*/ 362026 h 362026"/>
                <a:gd name="connsiteX4" fmla="*/ 0 w 1818044"/>
                <a:gd name="connsiteY4" fmla="*/ 7320 h 362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044" h="362026">
                  <a:moveTo>
                    <a:pt x="0" y="7320"/>
                  </a:moveTo>
                  <a:lnTo>
                    <a:pt x="1550107" y="0"/>
                  </a:lnTo>
                  <a:lnTo>
                    <a:pt x="1818044" y="329537"/>
                  </a:lnTo>
                  <a:lnTo>
                    <a:pt x="276499" y="362026"/>
                  </a:lnTo>
                  <a:lnTo>
                    <a:pt x="0" y="7320"/>
                  </a:lnTo>
                  <a:close/>
                </a:path>
              </a:pathLst>
            </a:custGeom>
            <a:gradFill flip="none" rotWithShape="1">
              <a:gsLst>
                <a:gs pos="0">
                  <a:srgbClr val="A99D88">
                    <a:alpha val="0"/>
                  </a:srgbClr>
                </a:gs>
                <a:gs pos="94000">
                  <a:schemeClr val="tx1">
                    <a:lumMod val="65000"/>
                    <a:lumOff val="3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21" name="矩形 48"/>
            <p:cNvSpPr/>
            <p:nvPr/>
          </p:nvSpPr>
          <p:spPr>
            <a:xfrm rot="18586845">
              <a:off x="6244729" y="1010795"/>
              <a:ext cx="1920021" cy="525334"/>
            </a:xfrm>
            <a:custGeom>
              <a:avLst/>
              <a:gdLst>
                <a:gd name="connsiteX0" fmla="*/ 0 w 1556201"/>
                <a:gd name="connsiteY0" fmla="*/ 0 h 245909"/>
                <a:gd name="connsiteX1" fmla="*/ 1556201 w 1556201"/>
                <a:gd name="connsiteY1" fmla="*/ 0 h 245909"/>
                <a:gd name="connsiteX2" fmla="*/ 1556201 w 1556201"/>
                <a:gd name="connsiteY2" fmla="*/ 245909 h 245909"/>
                <a:gd name="connsiteX3" fmla="*/ 0 w 1556201"/>
                <a:gd name="connsiteY3" fmla="*/ 245909 h 245909"/>
                <a:gd name="connsiteX4" fmla="*/ 0 w 1556201"/>
                <a:gd name="connsiteY4" fmla="*/ 0 h 245909"/>
                <a:gd name="connsiteX0" fmla="*/ 0 w 1915878"/>
                <a:gd name="connsiteY0" fmla="*/ 0 h 454608"/>
                <a:gd name="connsiteX1" fmla="*/ 1556201 w 1915878"/>
                <a:gd name="connsiteY1" fmla="*/ 0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454608"/>
                <a:gd name="connsiteX1" fmla="*/ 1535467 w 1915878"/>
                <a:gd name="connsiteY1" fmla="*/ 4869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605876"/>
                <a:gd name="connsiteX1" fmla="*/ 1535467 w 1915878"/>
                <a:gd name="connsiteY1" fmla="*/ 4869 h 605876"/>
                <a:gd name="connsiteX2" fmla="*/ 1915878 w 1915878"/>
                <a:gd name="connsiteY2" fmla="*/ 454608 h 605876"/>
                <a:gd name="connsiteX3" fmla="*/ 460835 w 1915878"/>
                <a:gd name="connsiteY3" fmla="*/ 605876 h 605876"/>
                <a:gd name="connsiteX4" fmla="*/ 0 w 1915878"/>
                <a:gd name="connsiteY4" fmla="*/ 0 h 605876"/>
                <a:gd name="connsiteX0" fmla="*/ 0 w 1930518"/>
                <a:gd name="connsiteY0" fmla="*/ 7320 h 601007"/>
                <a:gd name="connsiteX1" fmla="*/ 1550107 w 1930518"/>
                <a:gd name="connsiteY1" fmla="*/ 0 h 601007"/>
                <a:gd name="connsiteX2" fmla="*/ 1930518 w 1930518"/>
                <a:gd name="connsiteY2" fmla="*/ 449739 h 601007"/>
                <a:gd name="connsiteX3" fmla="*/ 475475 w 1930518"/>
                <a:gd name="connsiteY3" fmla="*/ 601007 h 601007"/>
                <a:gd name="connsiteX4" fmla="*/ 0 w 1930518"/>
                <a:gd name="connsiteY4" fmla="*/ 7320 h 601007"/>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2038995"/>
                <a:gd name="connsiteY0" fmla="*/ 7320 h 637608"/>
                <a:gd name="connsiteX1" fmla="*/ 1550107 w 2038995"/>
                <a:gd name="connsiteY1" fmla="*/ 0 h 637608"/>
                <a:gd name="connsiteX2" fmla="*/ 2038995 w 2038995"/>
                <a:gd name="connsiteY2" fmla="*/ 594912 h 637608"/>
                <a:gd name="connsiteX3" fmla="*/ 505948 w 2038995"/>
                <a:gd name="connsiteY3" fmla="*/ 637608 h 637608"/>
                <a:gd name="connsiteX4" fmla="*/ 0 w 2038995"/>
                <a:gd name="connsiteY4" fmla="*/ 7320 h 637608"/>
                <a:gd name="connsiteX0" fmla="*/ 0 w 1920021"/>
                <a:gd name="connsiteY0" fmla="*/ 150215 h 637608"/>
                <a:gd name="connsiteX1" fmla="*/ 1431133 w 1920021"/>
                <a:gd name="connsiteY1" fmla="*/ 0 h 637608"/>
                <a:gd name="connsiteX2" fmla="*/ 1920021 w 1920021"/>
                <a:gd name="connsiteY2" fmla="*/ 594912 h 637608"/>
                <a:gd name="connsiteX3" fmla="*/ 386974 w 1920021"/>
                <a:gd name="connsiteY3" fmla="*/ 637608 h 637608"/>
                <a:gd name="connsiteX4" fmla="*/ 0 w 1920021"/>
                <a:gd name="connsiteY4" fmla="*/ 150215 h 637608"/>
                <a:gd name="connsiteX0" fmla="*/ 0 w 1920021"/>
                <a:gd name="connsiteY0" fmla="*/ 37941 h 525334"/>
                <a:gd name="connsiteX1" fmla="*/ 1524612 w 1920021"/>
                <a:gd name="connsiteY1" fmla="*/ 0 h 525334"/>
                <a:gd name="connsiteX2" fmla="*/ 1920021 w 1920021"/>
                <a:gd name="connsiteY2" fmla="*/ 482638 h 525334"/>
                <a:gd name="connsiteX3" fmla="*/ 386974 w 1920021"/>
                <a:gd name="connsiteY3" fmla="*/ 525334 h 525334"/>
                <a:gd name="connsiteX4" fmla="*/ 0 w 1920021"/>
                <a:gd name="connsiteY4" fmla="*/ 37941 h 52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21" h="525334">
                  <a:moveTo>
                    <a:pt x="0" y="37941"/>
                  </a:moveTo>
                  <a:lnTo>
                    <a:pt x="1524612" y="0"/>
                  </a:lnTo>
                  <a:lnTo>
                    <a:pt x="1920021" y="482638"/>
                  </a:lnTo>
                  <a:lnTo>
                    <a:pt x="386974" y="525334"/>
                  </a:lnTo>
                  <a:lnTo>
                    <a:pt x="0" y="37941"/>
                  </a:lnTo>
                  <a:close/>
                </a:path>
              </a:pathLst>
            </a:custGeom>
            <a:gradFill flip="none" rotWithShape="1">
              <a:gsLst>
                <a:gs pos="0">
                  <a:srgbClr val="8AC7CC">
                    <a:alpha val="0"/>
                  </a:srgbClr>
                </a:gs>
                <a:gs pos="94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22" name="矩形 48"/>
            <p:cNvSpPr/>
            <p:nvPr/>
          </p:nvSpPr>
          <p:spPr>
            <a:xfrm rot="18586845">
              <a:off x="4303135" y="3413404"/>
              <a:ext cx="1903026" cy="486216"/>
            </a:xfrm>
            <a:custGeom>
              <a:avLst/>
              <a:gdLst>
                <a:gd name="connsiteX0" fmla="*/ 0 w 1556201"/>
                <a:gd name="connsiteY0" fmla="*/ 0 h 245909"/>
                <a:gd name="connsiteX1" fmla="*/ 1556201 w 1556201"/>
                <a:gd name="connsiteY1" fmla="*/ 0 h 245909"/>
                <a:gd name="connsiteX2" fmla="*/ 1556201 w 1556201"/>
                <a:gd name="connsiteY2" fmla="*/ 245909 h 245909"/>
                <a:gd name="connsiteX3" fmla="*/ 0 w 1556201"/>
                <a:gd name="connsiteY3" fmla="*/ 245909 h 245909"/>
                <a:gd name="connsiteX4" fmla="*/ 0 w 1556201"/>
                <a:gd name="connsiteY4" fmla="*/ 0 h 245909"/>
                <a:gd name="connsiteX0" fmla="*/ 0 w 1915878"/>
                <a:gd name="connsiteY0" fmla="*/ 0 h 454608"/>
                <a:gd name="connsiteX1" fmla="*/ 1556201 w 1915878"/>
                <a:gd name="connsiteY1" fmla="*/ 0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454608"/>
                <a:gd name="connsiteX1" fmla="*/ 1535467 w 1915878"/>
                <a:gd name="connsiteY1" fmla="*/ 4869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605876"/>
                <a:gd name="connsiteX1" fmla="*/ 1535467 w 1915878"/>
                <a:gd name="connsiteY1" fmla="*/ 4869 h 605876"/>
                <a:gd name="connsiteX2" fmla="*/ 1915878 w 1915878"/>
                <a:gd name="connsiteY2" fmla="*/ 454608 h 605876"/>
                <a:gd name="connsiteX3" fmla="*/ 460835 w 1915878"/>
                <a:gd name="connsiteY3" fmla="*/ 605876 h 605876"/>
                <a:gd name="connsiteX4" fmla="*/ 0 w 1915878"/>
                <a:gd name="connsiteY4" fmla="*/ 0 h 605876"/>
                <a:gd name="connsiteX0" fmla="*/ 0 w 1930518"/>
                <a:gd name="connsiteY0" fmla="*/ 7320 h 601007"/>
                <a:gd name="connsiteX1" fmla="*/ 1550107 w 1930518"/>
                <a:gd name="connsiteY1" fmla="*/ 0 h 601007"/>
                <a:gd name="connsiteX2" fmla="*/ 1930518 w 1930518"/>
                <a:gd name="connsiteY2" fmla="*/ 449739 h 601007"/>
                <a:gd name="connsiteX3" fmla="*/ 475475 w 1930518"/>
                <a:gd name="connsiteY3" fmla="*/ 601007 h 601007"/>
                <a:gd name="connsiteX4" fmla="*/ 0 w 1930518"/>
                <a:gd name="connsiteY4" fmla="*/ 7320 h 601007"/>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2038995"/>
                <a:gd name="connsiteY0" fmla="*/ 7320 h 637608"/>
                <a:gd name="connsiteX1" fmla="*/ 1550107 w 2038995"/>
                <a:gd name="connsiteY1" fmla="*/ 0 h 637608"/>
                <a:gd name="connsiteX2" fmla="*/ 2038995 w 2038995"/>
                <a:gd name="connsiteY2" fmla="*/ 594912 h 637608"/>
                <a:gd name="connsiteX3" fmla="*/ 505948 w 2038995"/>
                <a:gd name="connsiteY3" fmla="*/ 637608 h 637608"/>
                <a:gd name="connsiteX4" fmla="*/ 0 w 2038995"/>
                <a:gd name="connsiteY4" fmla="*/ 7320 h 637608"/>
                <a:gd name="connsiteX0" fmla="*/ 0 w 2038995"/>
                <a:gd name="connsiteY0" fmla="*/ 0 h 630288"/>
                <a:gd name="connsiteX1" fmla="*/ 1601095 w 2038995"/>
                <a:gd name="connsiteY1" fmla="*/ 53921 h 630288"/>
                <a:gd name="connsiteX2" fmla="*/ 2038995 w 2038995"/>
                <a:gd name="connsiteY2" fmla="*/ 587592 h 630288"/>
                <a:gd name="connsiteX3" fmla="*/ 505948 w 2038995"/>
                <a:gd name="connsiteY3" fmla="*/ 630288 h 630288"/>
                <a:gd name="connsiteX4" fmla="*/ 0 w 2038995"/>
                <a:gd name="connsiteY4" fmla="*/ 0 h 630288"/>
                <a:gd name="connsiteX0" fmla="*/ 0 w 1869033"/>
                <a:gd name="connsiteY0" fmla="*/ 150213 h 576367"/>
                <a:gd name="connsiteX1" fmla="*/ 1431133 w 1869033"/>
                <a:gd name="connsiteY1" fmla="*/ 0 h 576367"/>
                <a:gd name="connsiteX2" fmla="*/ 1869033 w 1869033"/>
                <a:gd name="connsiteY2" fmla="*/ 533671 h 576367"/>
                <a:gd name="connsiteX3" fmla="*/ 335986 w 1869033"/>
                <a:gd name="connsiteY3" fmla="*/ 576367 h 576367"/>
                <a:gd name="connsiteX4" fmla="*/ 0 w 1869033"/>
                <a:gd name="connsiteY4" fmla="*/ 150213 h 576367"/>
                <a:gd name="connsiteX0" fmla="*/ 0 w 1903026"/>
                <a:gd name="connsiteY0" fmla="*/ 109385 h 576367"/>
                <a:gd name="connsiteX1" fmla="*/ 1465126 w 1903026"/>
                <a:gd name="connsiteY1" fmla="*/ 0 h 576367"/>
                <a:gd name="connsiteX2" fmla="*/ 1903026 w 1903026"/>
                <a:gd name="connsiteY2" fmla="*/ 533671 h 576367"/>
                <a:gd name="connsiteX3" fmla="*/ 369979 w 1903026"/>
                <a:gd name="connsiteY3" fmla="*/ 576367 h 576367"/>
                <a:gd name="connsiteX4" fmla="*/ 0 w 1903026"/>
                <a:gd name="connsiteY4" fmla="*/ 109385 h 576367"/>
                <a:gd name="connsiteX0" fmla="*/ 0 w 1903026"/>
                <a:gd name="connsiteY0" fmla="*/ 48146 h 515128"/>
                <a:gd name="connsiteX1" fmla="*/ 1516115 w 1903026"/>
                <a:gd name="connsiteY1" fmla="*/ 0 h 515128"/>
                <a:gd name="connsiteX2" fmla="*/ 1903026 w 1903026"/>
                <a:gd name="connsiteY2" fmla="*/ 472432 h 515128"/>
                <a:gd name="connsiteX3" fmla="*/ 369979 w 1903026"/>
                <a:gd name="connsiteY3" fmla="*/ 515128 h 515128"/>
                <a:gd name="connsiteX4" fmla="*/ 0 w 1903026"/>
                <a:gd name="connsiteY4" fmla="*/ 48146 h 515128"/>
                <a:gd name="connsiteX0" fmla="*/ 0 w 1903026"/>
                <a:gd name="connsiteY0" fmla="*/ 19234 h 486216"/>
                <a:gd name="connsiteX1" fmla="*/ 1522905 w 1903026"/>
                <a:gd name="connsiteY1" fmla="*/ 0 h 486216"/>
                <a:gd name="connsiteX2" fmla="*/ 1903026 w 1903026"/>
                <a:gd name="connsiteY2" fmla="*/ 443520 h 486216"/>
                <a:gd name="connsiteX3" fmla="*/ 369979 w 1903026"/>
                <a:gd name="connsiteY3" fmla="*/ 486216 h 486216"/>
                <a:gd name="connsiteX4" fmla="*/ 0 w 1903026"/>
                <a:gd name="connsiteY4" fmla="*/ 19234 h 486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026" h="486216">
                  <a:moveTo>
                    <a:pt x="0" y="19234"/>
                  </a:moveTo>
                  <a:lnTo>
                    <a:pt x="1522905" y="0"/>
                  </a:lnTo>
                  <a:lnTo>
                    <a:pt x="1903026" y="443520"/>
                  </a:lnTo>
                  <a:lnTo>
                    <a:pt x="369979" y="486216"/>
                  </a:lnTo>
                  <a:lnTo>
                    <a:pt x="0" y="19234"/>
                  </a:lnTo>
                  <a:close/>
                </a:path>
              </a:pathLst>
            </a:custGeom>
            <a:gradFill flip="none" rotWithShape="1">
              <a:gsLst>
                <a:gs pos="0">
                  <a:srgbClr val="F5B400">
                    <a:alpha val="0"/>
                  </a:srgbClr>
                </a:gs>
                <a:gs pos="94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23" name="组合 22"/>
            <p:cNvGrpSpPr/>
            <p:nvPr/>
          </p:nvGrpSpPr>
          <p:grpSpPr>
            <a:xfrm rot="2400000">
              <a:off x="5502018" y="-26083"/>
              <a:ext cx="829211" cy="7361991"/>
              <a:chOff x="5502018" y="-26083"/>
              <a:chExt cx="829211" cy="7361991"/>
            </a:xfrm>
          </p:grpSpPr>
          <p:grpSp>
            <p:nvGrpSpPr>
              <p:cNvPr id="24" name="组合 23"/>
              <p:cNvGrpSpPr/>
              <p:nvPr/>
            </p:nvGrpSpPr>
            <p:grpSpPr>
              <a:xfrm>
                <a:off x="5502018" y="4642127"/>
                <a:ext cx="829211" cy="2693781"/>
                <a:chOff x="5262593" y="4456196"/>
                <a:chExt cx="587315" cy="1857518"/>
              </a:xfrm>
            </p:grpSpPr>
            <p:sp>
              <p:nvSpPr>
                <p:cNvPr id="59" name="矩形 58"/>
                <p:cNvSpPr/>
                <p:nvPr/>
              </p:nvSpPr>
              <p:spPr>
                <a:xfrm flipV="1">
                  <a:off x="5267913" y="4509661"/>
                  <a:ext cx="175950" cy="1176751"/>
                </a:xfrm>
                <a:prstGeom prst="rect">
                  <a:avLst/>
                </a:prstGeom>
                <a:solidFill>
                  <a:srgbClr val="A2BF6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60" name="矩形 59"/>
                <p:cNvSpPr/>
                <p:nvPr/>
              </p:nvSpPr>
              <p:spPr>
                <a:xfrm flipV="1">
                  <a:off x="5443711" y="4509659"/>
                  <a:ext cx="224035" cy="1176751"/>
                </a:xfrm>
                <a:prstGeom prst="rect">
                  <a:avLst/>
                </a:prstGeom>
                <a:solidFill>
                  <a:srgbClr val="9BBA5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61" name="矩形 60"/>
                <p:cNvSpPr/>
                <p:nvPr/>
              </p:nvSpPr>
              <p:spPr>
                <a:xfrm flipV="1">
                  <a:off x="5667594" y="4509661"/>
                  <a:ext cx="175950" cy="1176751"/>
                </a:xfrm>
                <a:prstGeom prst="rect">
                  <a:avLst/>
                </a:prstGeom>
                <a:solidFill>
                  <a:srgbClr val="8BAA45"/>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62" name="组合 61"/>
                <p:cNvGrpSpPr/>
                <p:nvPr/>
              </p:nvGrpSpPr>
              <p:grpSpPr>
                <a:xfrm>
                  <a:off x="5262593" y="5632227"/>
                  <a:ext cx="587315" cy="681487"/>
                  <a:chOff x="495667" y="2553066"/>
                  <a:chExt cx="2921000" cy="2319339"/>
                </a:xfrm>
              </p:grpSpPr>
              <p:grpSp>
                <p:nvGrpSpPr>
                  <p:cNvPr id="66" name="组合 65"/>
                  <p:cNvGrpSpPr/>
                  <p:nvPr/>
                </p:nvGrpSpPr>
                <p:grpSpPr>
                  <a:xfrm>
                    <a:off x="495667" y="2553066"/>
                    <a:ext cx="2921000" cy="2319339"/>
                    <a:chOff x="495667" y="2553066"/>
                    <a:chExt cx="2921000" cy="2319339"/>
                  </a:xfrm>
                </p:grpSpPr>
                <p:sp>
                  <p:nvSpPr>
                    <p:cNvPr id="72" name="Freeform 5"/>
                    <p:cNvSpPr>
                      <a:spLocks/>
                    </p:cNvSpPr>
                    <p:nvPr/>
                  </p:nvSpPr>
                  <p:spPr bwMode="auto">
                    <a:xfrm>
                      <a:off x="495667" y="2557829"/>
                      <a:ext cx="2921000" cy="2308225"/>
                    </a:xfrm>
                    <a:custGeom>
                      <a:avLst/>
                      <a:gdLst>
                        <a:gd name="T0" fmla="*/ 664 w 776"/>
                        <a:gd name="T1" fmla="*/ 0 h 613"/>
                        <a:gd name="T2" fmla="*/ 776 w 776"/>
                        <a:gd name="T3" fmla="*/ 33 h 613"/>
                        <a:gd name="T4" fmla="*/ 388 w 776"/>
                        <a:gd name="T5" fmla="*/ 613 h 613"/>
                        <a:gd name="T6" fmla="*/ 0 w 776"/>
                        <a:gd name="T7" fmla="*/ 33 h 613"/>
                        <a:gd name="T8" fmla="*/ 112 w 776"/>
                        <a:gd name="T9" fmla="*/ 0 h 613"/>
                        <a:gd name="T10" fmla="*/ 230 w 776"/>
                        <a:gd name="T11" fmla="*/ 37 h 613"/>
                        <a:gd name="T12" fmla="*/ 388 w 776"/>
                        <a:gd name="T13" fmla="*/ 0 h 613"/>
                        <a:gd name="T14" fmla="*/ 546 w 776"/>
                        <a:gd name="T15" fmla="*/ 38 h 613"/>
                        <a:gd name="T16" fmla="*/ 664 w 776"/>
                        <a:gd name="T17"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6" h="613">
                          <a:moveTo>
                            <a:pt x="664" y="0"/>
                          </a:moveTo>
                          <a:cubicBezTo>
                            <a:pt x="704" y="0"/>
                            <a:pt x="742" y="12"/>
                            <a:pt x="776" y="33"/>
                          </a:cubicBezTo>
                          <a:cubicBezTo>
                            <a:pt x="388" y="613"/>
                            <a:pt x="388" y="613"/>
                            <a:pt x="388" y="613"/>
                          </a:cubicBezTo>
                          <a:cubicBezTo>
                            <a:pt x="0" y="33"/>
                            <a:pt x="0" y="33"/>
                            <a:pt x="0" y="33"/>
                          </a:cubicBezTo>
                          <a:cubicBezTo>
                            <a:pt x="34" y="12"/>
                            <a:pt x="72" y="0"/>
                            <a:pt x="112" y="0"/>
                          </a:cubicBezTo>
                          <a:cubicBezTo>
                            <a:pt x="154" y="0"/>
                            <a:pt x="194" y="14"/>
                            <a:pt x="230" y="37"/>
                          </a:cubicBezTo>
                          <a:cubicBezTo>
                            <a:pt x="277" y="14"/>
                            <a:pt x="331" y="0"/>
                            <a:pt x="388" y="0"/>
                          </a:cubicBezTo>
                          <a:cubicBezTo>
                            <a:pt x="445" y="0"/>
                            <a:pt x="498" y="14"/>
                            <a:pt x="546" y="38"/>
                          </a:cubicBezTo>
                          <a:cubicBezTo>
                            <a:pt x="582" y="14"/>
                            <a:pt x="622" y="0"/>
                            <a:pt x="664" y="0"/>
                          </a:cubicBezTo>
                          <a:close/>
                        </a:path>
                      </a:pathLst>
                    </a:custGeom>
                    <a:gradFill>
                      <a:gsLst>
                        <a:gs pos="0">
                          <a:srgbClr val="D7BF7D"/>
                        </a:gs>
                        <a:gs pos="100000">
                          <a:srgbClr val="F0DDA6"/>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73" name="Freeform 9"/>
                    <p:cNvSpPr>
                      <a:spLocks/>
                    </p:cNvSpPr>
                    <p:nvPr/>
                  </p:nvSpPr>
                  <p:spPr bwMode="auto">
                    <a:xfrm>
                      <a:off x="901701" y="2553066"/>
                      <a:ext cx="1041400" cy="2312988"/>
                    </a:xfrm>
                    <a:custGeom>
                      <a:avLst/>
                      <a:gdLst>
                        <a:gd name="T0" fmla="*/ 0 w 277"/>
                        <a:gd name="T1" fmla="*/ 0 h 614"/>
                        <a:gd name="T2" fmla="*/ 1 w 277"/>
                        <a:gd name="T3" fmla="*/ 0 h 614"/>
                        <a:gd name="T4" fmla="*/ 119 w 277"/>
                        <a:gd name="T5" fmla="*/ 38 h 614"/>
                        <a:gd name="T6" fmla="*/ 188 w 277"/>
                        <a:gd name="T7" fmla="*/ 12 h 614"/>
                        <a:gd name="T8" fmla="*/ 277 w 277"/>
                        <a:gd name="T9" fmla="*/ 614 h 614"/>
                        <a:gd name="T10" fmla="*/ 0 w 277"/>
                        <a:gd name="T11" fmla="*/ 0 h 614"/>
                      </a:gdLst>
                      <a:ahLst/>
                      <a:cxnLst>
                        <a:cxn ang="0">
                          <a:pos x="T0" y="T1"/>
                        </a:cxn>
                        <a:cxn ang="0">
                          <a:pos x="T2" y="T3"/>
                        </a:cxn>
                        <a:cxn ang="0">
                          <a:pos x="T4" y="T5"/>
                        </a:cxn>
                        <a:cxn ang="0">
                          <a:pos x="T6" y="T7"/>
                        </a:cxn>
                        <a:cxn ang="0">
                          <a:pos x="T8" y="T9"/>
                        </a:cxn>
                        <a:cxn ang="0">
                          <a:pos x="T10" y="T11"/>
                        </a:cxn>
                      </a:cxnLst>
                      <a:rect l="0" t="0" r="r" b="b"/>
                      <a:pathLst>
                        <a:path w="277" h="614">
                          <a:moveTo>
                            <a:pt x="0" y="0"/>
                          </a:moveTo>
                          <a:cubicBezTo>
                            <a:pt x="1" y="0"/>
                            <a:pt x="1" y="0"/>
                            <a:pt x="1" y="0"/>
                          </a:cubicBezTo>
                          <a:cubicBezTo>
                            <a:pt x="43" y="0"/>
                            <a:pt x="83" y="14"/>
                            <a:pt x="119" y="38"/>
                          </a:cubicBezTo>
                          <a:cubicBezTo>
                            <a:pt x="141" y="27"/>
                            <a:pt x="164" y="18"/>
                            <a:pt x="188" y="12"/>
                          </a:cubicBezTo>
                          <a:cubicBezTo>
                            <a:pt x="277" y="614"/>
                            <a:pt x="277" y="614"/>
                            <a:pt x="277" y="614"/>
                          </a:cubicBezTo>
                          <a:lnTo>
                            <a:pt x="0" y="0"/>
                          </a:lnTo>
                          <a:close/>
                        </a:path>
                      </a:pathLst>
                    </a:custGeom>
                    <a:gradFill flip="none" rotWithShape="1">
                      <a:gsLst>
                        <a:gs pos="0">
                          <a:srgbClr val="F8EECD">
                            <a:lumMod val="68000"/>
                            <a:lumOff val="32000"/>
                          </a:srgbClr>
                        </a:gs>
                        <a:gs pos="86000">
                          <a:srgbClr val="F0DDA6"/>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74" name="Freeform 10"/>
                    <p:cNvSpPr>
                      <a:spLocks/>
                    </p:cNvSpPr>
                    <p:nvPr/>
                  </p:nvSpPr>
                  <p:spPr bwMode="auto">
                    <a:xfrm>
                      <a:off x="1176704" y="2608630"/>
                      <a:ext cx="779463" cy="2263775"/>
                    </a:xfrm>
                    <a:custGeom>
                      <a:avLst/>
                      <a:gdLst>
                        <a:gd name="T0" fmla="*/ 0 w 207"/>
                        <a:gd name="T1" fmla="*/ 0 h 601"/>
                        <a:gd name="T2" fmla="*/ 49 w 207"/>
                        <a:gd name="T3" fmla="*/ 25 h 601"/>
                        <a:gd name="T4" fmla="*/ 67 w 207"/>
                        <a:gd name="T5" fmla="*/ 16 h 601"/>
                        <a:gd name="T6" fmla="*/ 207 w 207"/>
                        <a:gd name="T7" fmla="*/ 601 h 601"/>
                        <a:gd name="T8" fmla="*/ 0 w 207"/>
                        <a:gd name="T9" fmla="*/ 0 h 601"/>
                      </a:gdLst>
                      <a:ahLst/>
                      <a:cxnLst>
                        <a:cxn ang="0">
                          <a:pos x="T0" y="T1"/>
                        </a:cxn>
                        <a:cxn ang="0">
                          <a:pos x="T2" y="T3"/>
                        </a:cxn>
                        <a:cxn ang="0">
                          <a:pos x="T4" y="T5"/>
                        </a:cxn>
                        <a:cxn ang="0">
                          <a:pos x="T6" y="T7"/>
                        </a:cxn>
                        <a:cxn ang="0">
                          <a:pos x="T8" y="T9"/>
                        </a:cxn>
                      </a:cxnLst>
                      <a:rect l="0" t="0" r="r" b="b"/>
                      <a:pathLst>
                        <a:path w="207" h="601">
                          <a:moveTo>
                            <a:pt x="0" y="0"/>
                          </a:moveTo>
                          <a:cubicBezTo>
                            <a:pt x="17" y="6"/>
                            <a:pt x="33" y="14"/>
                            <a:pt x="49" y="25"/>
                          </a:cubicBezTo>
                          <a:cubicBezTo>
                            <a:pt x="55" y="22"/>
                            <a:pt x="61" y="19"/>
                            <a:pt x="67" y="16"/>
                          </a:cubicBezTo>
                          <a:cubicBezTo>
                            <a:pt x="207" y="601"/>
                            <a:pt x="207" y="601"/>
                            <a:pt x="207" y="601"/>
                          </a:cubicBezTo>
                          <a:lnTo>
                            <a:pt x="0" y="0"/>
                          </a:lnTo>
                          <a:close/>
                        </a:path>
                      </a:pathLst>
                    </a:custGeom>
                    <a:gradFill>
                      <a:gsLst>
                        <a:gs pos="0">
                          <a:srgbClr val="FFFCDB">
                            <a:lumMod val="56000"/>
                            <a:lumOff val="44000"/>
                          </a:srgbClr>
                        </a:gs>
                        <a:gs pos="86000">
                          <a:srgbClr val="F0D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75" name="Freeform 11"/>
                    <p:cNvSpPr>
                      <a:spLocks/>
                    </p:cNvSpPr>
                    <p:nvPr/>
                  </p:nvSpPr>
                  <p:spPr bwMode="auto">
                    <a:xfrm>
                      <a:off x="1938339" y="2557829"/>
                      <a:ext cx="1285875" cy="2309813"/>
                    </a:xfrm>
                    <a:custGeom>
                      <a:avLst/>
                      <a:gdLst>
                        <a:gd name="T0" fmla="*/ 277 w 342"/>
                        <a:gd name="T1" fmla="*/ 0 h 613"/>
                        <a:gd name="T2" fmla="*/ 342 w 342"/>
                        <a:gd name="T3" fmla="*/ 10 h 613"/>
                        <a:gd name="T4" fmla="*/ 0 w 342"/>
                        <a:gd name="T5" fmla="*/ 613 h 613"/>
                        <a:gd name="T6" fmla="*/ 140 w 342"/>
                        <a:gd name="T7" fmla="*/ 28 h 613"/>
                        <a:gd name="T8" fmla="*/ 158 w 342"/>
                        <a:gd name="T9" fmla="*/ 37 h 613"/>
                        <a:gd name="T10" fmla="*/ 277 w 342"/>
                        <a:gd name="T11" fmla="*/ 0 h 613"/>
                      </a:gdLst>
                      <a:ahLst/>
                      <a:cxnLst>
                        <a:cxn ang="0">
                          <a:pos x="T0" y="T1"/>
                        </a:cxn>
                        <a:cxn ang="0">
                          <a:pos x="T2" y="T3"/>
                        </a:cxn>
                        <a:cxn ang="0">
                          <a:pos x="T4" y="T5"/>
                        </a:cxn>
                        <a:cxn ang="0">
                          <a:pos x="T6" y="T7"/>
                        </a:cxn>
                        <a:cxn ang="0">
                          <a:pos x="T8" y="T9"/>
                        </a:cxn>
                        <a:cxn ang="0">
                          <a:pos x="T10" y="T11"/>
                        </a:cxn>
                      </a:cxnLst>
                      <a:rect l="0" t="0" r="r" b="b"/>
                      <a:pathLst>
                        <a:path w="342" h="613">
                          <a:moveTo>
                            <a:pt x="277" y="0"/>
                          </a:moveTo>
                          <a:cubicBezTo>
                            <a:pt x="299" y="0"/>
                            <a:pt x="321" y="3"/>
                            <a:pt x="342" y="10"/>
                          </a:cubicBezTo>
                          <a:cubicBezTo>
                            <a:pt x="0" y="613"/>
                            <a:pt x="0" y="613"/>
                            <a:pt x="0" y="613"/>
                          </a:cubicBezTo>
                          <a:cubicBezTo>
                            <a:pt x="140" y="28"/>
                            <a:pt x="140" y="28"/>
                            <a:pt x="140" y="28"/>
                          </a:cubicBezTo>
                          <a:cubicBezTo>
                            <a:pt x="146" y="31"/>
                            <a:pt x="152" y="34"/>
                            <a:pt x="158" y="37"/>
                          </a:cubicBezTo>
                          <a:cubicBezTo>
                            <a:pt x="194" y="13"/>
                            <a:pt x="234" y="0"/>
                            <a:pt x="277" y="0"/>
                          </a:cubicBezTo>
                          <a:close/>
                        </a:path>
                      </a:pathLst>
                    </a:custGeom>
                    <a:gradFill flip="none" rotWithShape="1">
                      <a:gsLst>
                        <a:gs pos="0">
                          <a:srgbClr val="D7BF7D">
                            <a:lumMod val="67000"/>
                          </a:srgbClr>
                        </a:gs>
                        <a:gs pos="100000">
                          <a:srgbClr val="F0DDA6"/>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nvGrpSpPr>
                  <p:cNvPr id="67" name="组合 66"/>
                  <p:cNvGrpSpPr/>
                  <p:nvPr/>
                </p:nvGrpSpPr>
                <p:grpSpPr>
                  <a:xfrm>
                    <a:off x="1572786" y="4210418"/>
                    <a:ext cx="766763" cy="661987"/>
                    <a:chOff x="5972176" y="3408363"/>
                    <a:chExt cx="766763" cy="661987"/>
                  </a:xfrm>
                </p:grpSpPr>
                <p:sp>
                  <p:nvSpPr>
                    <p:cNvPr id="68" name="Freeform 12"/>
                    <p:cNvSpPr>
                      <a:spLocks/>
                    </p:cNvSpPr>
                    <p:nvPr/>
                  </p:nvSpPr>
                  <p:spPr bwMode="auto">
                    <a:xfrm>
                      <a:off x="5972176" y="3408363"/>
                      <a:ext cx="766763" cy="652463"/>
                    </a:xfrm>
                    <a:custGeom>
                      <a:avLst/>
                      <a:gdLst>
                        <a:gd name="T0" fmla="*/ 204 w 204"/>
                        <a:gd name="T1" fmla="*/ 21 h 173"/>
                        <a:gd name="T2" fmla="*/ 102 w 204"/>
                        <a:gd name="T3" fmla="*/ 173 h 173"/>
                        <a:gd name="T4" fmla="*/ 0 w 204"/>
                        <a:gd name="T5" fmla="*/ 21 h 173"/>
                        <a:gd name="T6" fmla="*/ 102 w 204"/>
                        <a:gd name="T7" fmla="*/ 0 h 173"/>
                        <a:gd name="T8" fmla="*/ 204 w 204"/>
                        <a:gd name="T9" fmla="*/ 21 h 173"/>
                      </a:gdLst>
                      <a:ahLst/>
                      <a:cxnLst>
                        <a:cxn ang="0">
                          <a:pos x="T0" y="T1"/>
                        </a:cxn>
                        <a:cxn ang="0">
                          <a:pos x="T2" y="T3"/>
                        </a:cxn>
                        <a:cxn ang="0">
                          <a:pos x="T4" y="T5"/>
                        </a:cxn>
                        <a:cxn ang="0">
                          <a:pos x="T6" y="T7"/>
                        </a:cxn>
                        <a:cxn ang="0">
                          <a:pos x="T8" y="T9"/>
                        </a:cxn>
                      </a:cxnLst>
                      <a:rect l="0" t="0" r="r" b="b"/>
                      <a:pathLst>
                        <a:path w="204" h="173">
                          <a:moveTo>
                            <a:pt x="204" y="21"/>
                          </a:moveTo>
                          <a:cubicBezTo>
                            <a:pt x="102" y="173"/>
                            <a:pt x="102" y="173"/>
                            <a:pt x="102" y="173"/>
                          </a:cubicBezTo>
                          <a:cubicBezTo>
                            <a:pt x="0" y="21"/>
                            <a:pt x="0" y="21"/>
                            <a:pt x="0" y="21"/>
                          </a:cubicBezTo>
                          <a:cubicBezTo>
                            <a:pt x="31" y="7"/>
                            <a:pt x="66" y="0"/>
                            <a:pt x="102" y="0"/>
                          </a:cubicBezTo>
                          <a:cubicBezTo>
                            <a:pt x="138" y="0"/>
                            <a:pt x="173" y="7"/>
                            <a:pt x="204" y="21"/>
                          </a:cubicBezTo>
                          <a:close/>
                        </a:path>
                      </a:pathLst>
                    </a:custGeom>
                    <a:solidFill>
                      <a:srgbClr val="312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69" name="Freeform 13"/>
                    <p:cNvSpPr>
                      <a:spLocks/>
                    </p:cNvSpPr>
                    <p:nvPr/>
                  </p:nvSpPr>
                  <p:spPr bwMode="auto">
                    <a:xfrm>
                      <a:off x="6077744" y="3413126"/>
                      <a:ext cx="277813" cy="647700"/>
                    </a:xfrm>
                    <a:custGeom>
                      <a:avLst/>
                      <a:gdLst>
                        <a:gd name="T0" fmla="*/ 49 w 74"/>
                        <a:gd name="T1" fmla="*/ 0 h 172"/>
                        <a:gd name="T2" fmla="*/ 74 w 74"/>
                        <a:gd name="T3" fmla="*/ 172 h 172"/>
                        <a:gd name="T4" fmla="*/ 0 w 74"/>
                        <a:gd name="T5" fmla="*/ 9 h 172"/>
                        <a:gd name="T6" fmla="*/ 49 w 74"/>
                        <a:gd name="T7" fmla="*/ 0 h 172"/>
                      </a:gdLst>
                      <a:ahLst/>
                      <a:cxnLst>
                        <a:cxn ang="0">
                          <a:pos x="T0" y="T1"/>
                        </a:cxn>
                        <a:cxn ang="0">
                          <a:pos x="T2" y="T3"/>
                        </a:cxn>
                        <a:cxn ang="0">
                          <a:pos x="T4" y="T5"/>
                        </a:cxn>
                        <a:cxn ang="0">
                          <a:pos x="T6" y="T7"/>
                        </a:cxn>
                      </a:cxnLst>
                      <a:rect l="0" t="0" r="r" b="b"/>
                      <a:pathLst>
                        <a:path w="74" h="172">
                          <a:moveTo>
                            <a:pt x="49" y="0"/>
                          </a:moveTo>
                          <a:cubicBezTo>
                            <a:pt x="74" y="172"/>
                            <a:pt x="74" y="172"/>
                            <a:pt x="74" y="172"/>
                          </a:cubicBezTo>
                          <a:cubicBezTo>
                            <a:pt x="0" y="9"/>
                            <a:pt x="0" y="9"/>
                            <a:pt x="0" y="9"/>
                          </a:cubicBezTo>
                          <a:cubicBezTo>
                            <a:pt x="16" y="5"/>
                            <a:pt x="32" y="2"/>
                            <a:pt x="49" y="0"/>
                          </a:cubicBezTo>
                          <a:close/>
                        </a:path>
                      </a:pathLst>
                    </a:custGeom>
                    <a:gradFill>
                      <a:gsLst>
                        <a:gs pos="0">
                          <a:srgbClr val="727171"/>
                        </a:gs>
                        <a:gs pos="86000">
                          <a:srgbClr val="C9CACA">
                            <a:lumMod val="1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70" name="Freeform 14"/>
                    <p:cNvSpPr>
                      <a:spLocks/>
                    </p:cNvSpPr>
                    <p:nvPr/>
                  </p:nvSpPr>
                  <p:spPr bwMode="auto">
                    <a:xfrm>
                      <a:off x="6138069" y="3413125"/>
                      <a:ext cx="217488" cy="642938"/>
                    </a:xfrm>
                    <a:custGeom>
                      <a:avLst/>
                      <a:gdLst>
                        <a:gd name="T0" fmla="*/ 17 w 58"/>
                        <a:gd name="T1" fmla="*/ 0 h 171"/>
                        <a:gd name="T2" fmla="*/ 58 w 58"/>
                        <a:gd name="T3" fmla="*/ 171 h 171"/>
                        <a:gd name="T4" fmla="*/ 0 w 58"/>
                        <a:gd name="T5" fmla="*/ 4 h 171"/>
                        <a:gd name="T6" fmla="*/ 17 w 58"/>
                        <a:gd name="T7" fmla="*/ 0 h 171"/>
                      </a:gdLst>
                      <a:ahLst/>
                      <a:cxnLst>
                        <a:cxn ang="0">
                          <a:pos x="T0" y="T1"/>
                        </a:cxn>
                        <a:cxn ang="0">
                          <a:pos x="T2" y="T3"/>
                        </a:cxn>
                        <a:cxn ang="0">
                          <a:pos x="T4" y="T5"/>
                        </a:cxn>
                        <a:cxn ang="0">
                          <a:pos x="T6" y="T7"/>
                        </a:cxn>
                      </a:cxnLst>
                      <a:rect l="0" t="0" r="r" b="b"/>
                      <a:pathLst>
                        <a:path w="58" h="171">
                          <a:moveTo>
                            <a:pt x="17" y="0"/>
                          </a:moveTo>
                          <a:cubicBezTo>
                            <a:pt x="58" y="171"/>
                            <a:pt x="58" y="171"/>
                            <a:pt x="58" y="171"/>
                          </a:cubicBezTo>
                          <a:cubicBezTo>
                            <a:pt x="0" y="4"/>
                            <a:pt x="0" y="4"/>
                            <a:pt x="0" y="4"/>
                          </a:cubicBezTo>
                          <a:cubicBezTo>
                            <a:pt x="6" y="2"/>
                            <a:pt x="11" y="1"/>
                            <a:pt x="17" y="0"/>
                          </a:cubicBezTo>
                          <a:close/>
                        </a:path>
                      </a:pathLst>
                    </a:custGeom>
                    <a:gradFill>
                      <a:gsLst>
                        <a:gs pos="0">
                          <a:srgbClr val="C9CACA"/>
                        </a:gs>
                        <a:gs pos="86000">
                          <a:srgbClr val="C9CACA">
                            <a:lumMod val="53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71" name="Freeform 15"/>
                    <p:cNvSpPr>
                      <a:spLocks/>
                    </p:cNvSpPr>
                    <p:nvPr/>
                  </p:nvSpPr>
                  <p:spPr bwMode="auto">
                    <a:xfrm>
                      <a:off x="6355557" y="3429000"/>
                      <a:ext cx="338138" cy="641350"/>
                    </a:xfrm>
                    <a:custGeom>
                      <a:avLst/>
                      <a:gdLst>
                        <a:gd name="T0" fmla="*/ 90 w 90"/>
                        <a:gd name="T1" fmla="*/ 12 h 170"/>
                        <a:gd name="T2" fmla="*/ 0 w 90"/>
                        <a:gd name="T3" fmla="*/ 170 h 170"/>
                        <a:gd name="T4" fmla="*/ 41 w 90"/>
                        <a:gd name="T5" fmla="*/ 0 h 170"/>
                        <a:gd name="T6" fmla="*/ 90 w 90"/>
                        <a:gd name="T7" fmla="*/ 12 h 170"/>
                      </a:gdLst>
                      <a:ahLst/>
                      <a:cxnLst>
                        <a:cxn ang="0">
                          <a:pos x="T0" y="T1"/>
                        </a:cxn>
                        <a:cxn ang="0">
                          <a:pos x="T2" y="T3"/>
                        </a:cxn>
                        <a:cxn ang="0">
                          <a:pos x="T4" y="T5"/>
                        </a:cxn>
                        <a:cxn ang="0">
                          <a:pos x="T6" y="T7"/>
                        </a:cxn>
                      </a:cxnLst>
                      <a:rect l="0" t="0" r="r" b="b"/>
                      <a:pathLst>
                        <a:path w="90" h="170">
                          <a:moveTo>
                            <a:pt x="90" y="12"/>
                          </a:moveTo>
                          <a:cubicBezTo>
                            <a:pt x="0" y="170"/>
                            <a:pt x="0" y="170"/>
                            <a:pt x="0" y="170"/>
                          </a:cubicBezTo>
                          <a:cubicBezTo>
                            <a:pt x="41" y="0"/>
                            <a:pt x="41" y="0"/>
                            <a:pt x="41" y="0"/>
                          </a:cubicBezTo>
                          <a:cubicBezTo>
                            <a:pt x="58" y="3"/>
                            <a:pt x="74" y="7"/>
                            <a:pt x="90" y="12"/>
                          </a:cubicBezTo>
                          <a:close/>
                        </a:path>
                      </a:pathLst>
                    </a:custGeom>
                    <a:solidFill>
                      <a:srgbClr val="000000">
                        <a:alpha val="49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grpSp>
              <p:nvGrpSpPr>
                <p:cNvPr id="63" name="组合 62"/>
                <p:cNvGrpSpPr/>
                <p:nvPr/>
              </p:nvGrpSpPr>
              <p:grpSpPr>
                <a:xfrm>
                  <a:off x="5267912" y="4456196"/>
                  <a:ext cx="575632" cy="144000"/>
                  <a:chOff x="2615013" y="3846488"/>
                  <a:chExt cx="824434" cy="180000"/>
                </a:xfrm>
              </p:grpSpPr>
              <p:sp>
                <p:nvSpPr>
                  <p:cNvPr id="64" name="椭圆 63"/>
                  <p:cNvSpPr/>
                  <p:nvPr/>
                </p:nvSpPr>
                <p:spPr>
                  <a:xfrm>
                    <a:off x="2615013" y="3846488"/>
                    <a:ext cx="824434" cy="180000"/>
                  </a:xfrm>
                  <a:prstGeom prst="ellipse">
                    <a:avLst/>
                  </a:prstGeom>
                  <a:solidFill>
                    <a:srgbClr val="F0D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65" name="椭圆 64"/>
                  <p:cNvSpPr/>
                  <p:nvPr/>
                </p:nvSpPr>
                <p:spPr>
                  <a:xfrm>
                    <a:off x="2835905" y="3879158"/>
                    <a:ext cx="382650" cy="83545"/>
                  </a:xfrm>
                  <a:prstGeom prst="ellipse">
                    <a:avLst/>
                  </a:prstGeom>
                  <a:solidFill>
                    <a:srgbClr val="A99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grpSp>
            <p:nvGrpSpPr>
              <p:cNvPr id="25" name="组合 24"/>
              <p:cNvGrpSpPr/>
              <p:nvPr/>
            </p:nvGrpSpPr>
            <p:grpSpPr>
              <a:xfrm>
                <a:off x="5509449" y="3086149"/>
                <a:ext cx="814350" cy="1779532"/>
                <a:chOff x="5267655" y="3200298"/>
                <a:chExt cx="576789" cy="1227092"/>
              </a:xfrm>
            </p:grpSpPr>
            <p:sp>
              <p:nvSpPr>
                <p:cNvPr id="49" name="矩形 48"/>
                <p:cNvSpPr/>
                <p:nvPr/>
              </p:nvSpPr>
              <p:spPr>
                <a:xfrm flipV="1">
                  <a:off x="5267655" y="3272298"/>
                  <a:ext cx="175950" cy="1080000"/>
                </a:xfrm>
                <a:prstGeom prst="rect">
                  <a:avLst/>
                </a:prstGeom>
                <a:solidFill>
                  <a:srgbClr val="FFCD6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50" name="矩形 49"/>
                <p:cNvSpPr/>
                <p:nvPr/>
              </p:nvSpPr>
              <p:spPr>
                <a:xfrm flipV="1">
                  <a:off x="5443453" y="3272298"/>
                  <a:ext cx="224035" cy="1080000"/>
                </a:xfrm>
                <a:prstGeom prst="rect">
                  <a:avLst/>
                </a:prstGeom>
                <a:solidFill>
                  <a:srgbClr val="FFC75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51" name="矩形 50"/>
                <p:cNvSpPr/>
                <p:nvPr/>
              </p:nvSpPr>
              <p:spPr>
                <a:xfrm flipV="1">
                  <a:off x="5667337" y="3272298"/>
                  <a:ext cx="175950" cy="1080000"/>
                </a:xfrm>
                <a:prstGeom prst="rect">
                  <a:avLst/>
                </a:prstGeom>
                <a:solidFill>
                  <a:srgbClr val="FFBE3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52" name="组合 51"/>
                <p:cNvGrpSpPr/>
                <p:nvPr/>
              </p:nvGrpSpPr>
              <p:grpSpPr>
                <a:xfrm>
                  <a:off x="5268812" y="3200298"/>
                  <a:ext cx="575632" cy="144000"/>
                  <a:chOff x="2615013" y="3962398"/>
                  <a:chExt cx="824434" cy="180000"/>
                </a:xfrm>
              </p:grpSpPr>
              <p:sp>
                <p:nvSpPr>
                  <p:cNvPr id="57" name="椭圆 56"/>
                  <p:cNvSpPr/>
                  <p:nvPr/>
                </p:nvSpPr>
                <p:spPr>
                  <a:xfrm>
                    <a:off x="2615013" y="3962398"/>
                    <a:ext cx="824434" cy="180000"/>
                  </a:xfrm>
                  <a:prstGeom prst="ellipse">
                    <a:avLst/>
                  </a:prstGeom>
                  <a:solidFill>
                    <a:srgbClr val="F0D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58" name="椭圆 57"/>
                  <p:cNvSpPr/>
                  <p:nvPr/>
                </p:nvSpPr>
                <p:spPr>
                  <a:xfrm>
                    <a:off x="2835905" y="3995066"/>
                    <a:ext cx="382650" cy="83545"/>
                  </a:xfrm>
                  <a:prstGeom prst="ellipse">
                    <a:avLst/>
                  </a:prstGeom>
                  <a:solidFill>
                    <a:srgbClr val="A99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nvGrpSpPr>
                <p:cNvPr id="53" name="组合 52"/>
                <p:cNvGrpSpPr/>
                <p:nvPr/>
              </p:nvGrpSpPr>
              <p:grpSpPr>
                <a:xfrm rot="16200000">
                  <a:off x="5482662" y="4069162"/>
                  <a:ext cx="144000" cy="572456"/>
                  <a:chOff x="5084397" y="3507435"/>
                  <a:chExt cx="144000" cy="819886"/>
                </a:xfrm>
              </p:grpSpPr>
              <p:sp>
                <p:nvSpPr>
                  <p:cNvPr id="54" name="任意多边形 53"/>
                  <p:cNvSpPr/>
                  <p:nvPr/>
                </p:nvSpPr>
                <p:spPr>
                  <a:xfrm rot="5400000" flipV="1">
                    <a:off x="5030505" y="3566984"/>
                    <a:ext cx="251784" cy="132685"/>
                  </a:xfrm>
                  <a:custGeom>
                    <a:avLst/>
                    <a:gdLst>
                      <a:gd name="connsiteX0" fmla="*/ 0 w 251783"/>
                      <a:gd name="connsiteY0" fmla="*/ 66342 h 132685"/>
                      <a:gd name="connsiteX1" fmla="*/ 0 w 251783"/>
                      <a:gd name="connsiteY1" fmla="*/ 66344 h 132685"/>
                      <a:gd name="connsiteX2" fmla="*/ 8374 w 251783"/>
                      <a:gd name="connsiteY2" fmla="*/ 80853 h 132685"/>
                      <a:gd name="connsiteX3" fmla="*/ 251763 w 251783"/>
                      <a:gd name="connsiteY3" fmla="*/ 132685 h 132685"/>
                      <a:gd name="connsiteX4" fmla="*/ 251783 w 251783"/>
                      <a:gd name="connsiteY4" fmla="*/ 132685 h 132685"/>
                      <a:gd name="connsiteX5" fmla="*/ 251783 w 251783"/>
                      <a:gd name="connsiteY5" fmla="*/ 0 h 132685"/>
                      <a:gd name="connsiteX6" fmla="*/ 251763 w 251783"/>
                      <a:gd name="connsiteY6" fmla="*/ 1 h 132685"/>
                      <a:gd name="connsiteX7" fmla="*/ 8374 w 251783"/>
                      <a:gd name="connsiteY7" fmla="*/ 51832 h 1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83" h="132685">
                        <a:moveTo>
                          <a:pt x="0" y="66342"/>
                        </a:moveTo>
                        <a:lnTo>
                          <a:pt x="0" y="66344"/>
                        </a:lnTo>
                        <a:lnTo>
                          <a:pt x="8374" y="80853"/>
                        </a:lnTo>
                        <a:cubicBezTo>
                          <a:pt x="35830" y="104289"/>
                          <a:pt x="128471" y="123576"/>
                          <a:pt x="251763" y="132685"/>
                        </a:cubicBezTo>
                        <a:lnTo>
                          <a:pt x="251783" y="132685"/>
                        </a:lnTo>
                        <a:lnTo>
                          <a:pt x="251783" y="0"/>
                        </a:lnTo>
                        <a:lnTo>
                          <a:pt x="251763" y="1"/>
                        </a:lnTo>
                        <a:cubicBezTo>
                          <a:pt x="128471" y="9109"/>
                          <a:pt x="35830" y="28397"/>
                          <a:pt x="8374" y="51832"/>
                        </a:cubicBezTo>
                        <a:close/>
                      </a:path>
                    </a:pathLst>
                  </a:custGeom>
                  <a:solidFill>
                    <a:srgbClr val="FFBE3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55" name="任意多边形 54"/>
                  <p:cNvSpPr/>
                  <p:nvPr/>
                </p:nvSpPr>
                <p:spPr>
                  <a:xfrm rot="5400000" flipV="1">
                    <a:off x="4995962" y="3843108"/>
                    <a:ext cx="320869" cy="144000"/>
                  </a:xfrm>
                  <a:custGeom>
                    <a:avLst/>
                    <a:gdLst>
                      <a:gd name="connsiteX0" fmla="*/ 0 w 320868"/>
                      <a:gd name="connsiteY0" fmla="*/ 5658 h 144000"/>
                      <a:gd name="connsiteX1" fmla="*/ 0 w 320868"/>
                      <a:gd name="connsiteY1" fmla="*/ 138343 h 144000"/>
                      <a:gd name="connsiteX2" fmla="*/ 160434 w 320868"/>
                      <a:gd name="connsiteY2" fmla="*/ 144000 h 144000"/>
                      <a:gd name="connsiteX3" fmla="*/ 320868 w 320868"/>
                      <a:gd name="connsiteY3" fmla="*/ 138343 h 144000"/>
                      <a:gd name="connsiteX4" fmla="*/ 320868 w 320868"/>
                      <a:gd name="connsiteY4" fmla="*/ 5658 h 144000"/>
                      <a:gd name="connsiteX5" fmla="*/ 160434 w 320868"/>
                      <a:gd name="connsiteY5" fmla="*/ 0 h 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868" h="144000">
                        <a:moveTo>
                          <a:pt x="0" y="5658"/>
                        </a:moveTo>
                        <a:lnTo>
                          <a:pt x="0" y="138343"/>
                        </a:lnTo>
                        <a:lnTo>
                          <a:pt x="160434" y="144000"/>
                        </a:lnTo>
                        <a:lnTo>
                          <a:pt x="320868" y="138343"/>
                        </a:lnTo>
                        <a:lnTo>
                          <a:pt x="320868" y="5658"/>
                        </a:lnTo>
                        <a:lnTo>
                          <a:pt x="160434" y="0"/>
                        </a:lnTo>
                        <a:close/>
                      </a:path>
                    </a:pathLst>
                  </a:custGeom>
                  <a:solidFill>
                    <a:srgbClr val="FFBE3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56" name="任意多边形 55"/>
                  <p:cNvSpPr/>
                  <p:nvPr/>
                </p:nvSpPr>
                <p:spPr>
                  <a:xfrm rot="5400000" flipV="1">
                    <a:off x="5030506" y="4135086"/>
                    <a:ext cx="251784" cy="132685"/>
                  </a:xfrm>
                  <a:custGeom>
                    <a:avLst/>
                    <a:gdLst>
                      <a:gd name="connsiteX0" fmla="*/ 0 w 251783"/>
                      <a:gd name="connsiteY0" fmla="*/ 0 h 132685"/>
                      <a:gd name="connsiteX1" fmla="*/ 0 w 251783"/>
                      <a:gd name="connsiteY1" fmla="*/ 132685 h 132685"/>
                      <a:gd name="connsiteX2" fmla="*/ 20 w 251783"/>
                      <a:gd name="connsiteY2" fmla="*/ 132685 h 132685"/>
                      <a:gd name="connsiteX3" fmla="*/ 243409 w 251783"/>
                      <a:gd name="connsiteY3" fmla="*/ 80853 h 132685"/>
                      <a:gd name="connsiteX4" fmla="*/ 251783 w 251783"/>
                      <a:gd name="connsiteY4" fmla="*/ 66344 h 132685"/>
                      <a:gd name="connsiteX5" fmla="*/ 251783 w 251783"/>
                      <a:gd name="connsiteY5" fmla="*/ 66342 h 132685"/>
                      <a:gd name="connsiteX6" fmla="*/ 243409 w 251783"/>
                      <a:gd name="connsiteY6" fmla="*/ 51832 h 132685"/>
                      <a:gd name="connsiteX7" fmla="*/ 20 w 251783"/>
                      <a:gd name="connsiteY7" fmla="*/ 1 h 1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83" h="132685">
                        <a:moveTo>
                          <a:pt x="0" y="0"/>
                        </a:moveTo>
                        <a:lnTo>
                          <a:pt x="0" y="132685"/>
                        </a:lnTo>
                        <a:lnTo>
                          <a:pt x="20" y="132685"/>
                        </a:lnTo>
                        <a:cubicBezTo>
                          <a:pt x="123312" y="123576"/>
                          <a:pt x="215953" y="104289"/>
                          <a:pt x="243409" y="80853"/>
                        </a:cubicBezTo>
                        <a:lnTo>
                          <a:pt x="251783" y="66344"/>
                        </a:lnTo>
                        <a:lnTo>
                          <a:pt x="251783" y="66342"/>
                        </a:lnTo>
                        <a:lnTo>
                          <a:pt x="243409" y="51832"/>
                        </a:lnTo>
                        <a:cubicBezTo>
                          <a:pt x="215953" y="28397"/>
                          <a:pt x="123312" y="9109"/>
                          <a:pt x="20" y="1"/>
                        </a:cubicBezTo>
                        <a:close/>
                      </a:path>
                    </a:pathLst>
                  </a:custGeom>
                  <a:solidFill>
                    <a:srgbClr val="FFBE3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grpSp>
            <p:nvGrpSpPr>
              <p:cNvPr id="26" name="组合 25"/>
              <p:cNvGrpSpPr/>
              <p:nvPr/>
            </p:nvGrpSpPr>
            <p:grpSpPr>
              <a:xfrm flipH="1">
                <a:off x="5510124" y="1544588"/>
                <a:ext cx="813003" cy="1778563"/>
                <a:chOff x="5269419" y="1825742"/>
                <a:chExt cx="575835" cy="1226424"/>
              </a:xfrm>
            </p:grpSpPr>
            <p:sp>
              <p:nvSpPr>
                <p:cNvPr id="39" name="矩形 38"/>
                <p:cNvSpPr/>
                <p:nvPr/>
              </p:nvSpPr>
              <p:spPr>
                <a:xfrm flipH="1" flipV="1">
                  <a:off x="5669304" y="1897742"/>
                  <a:ext cx="175950" cy="1080000"/>
                </a:xfrm>
                <a:prstGeom prst="rect">
                  <a:avLst/>
                </a:prstGeom>
                <a:solidFill>
                  <a:srgbClr val="EA625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40" name="矩形 39"/>
                <p:cNvSpPr/>
                <p:nvPr/>
              </p:nvSpPr>
              <p:spPr>
                <a:xfrm flipH="1" flipV="1">
                  <a:off x="5445421" y="1897743"/>
                  <a:ext cx="224035" cy="1080000"/>
                </a:xfrm>
                <a:prstGeom prst="rect">
                  <a:avLst/>
                </a:prstGeom>
                <a:solidFill>
                  <a:srgbClr val="E64A3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41" name="矩形 40"/>
                <p:cNvSpPr/>
                <p:nvPr/>
              </p:nvSpPr>
              <p:spPr>
                <a:xfrm flipH="1" flipV="1">
                  <a:off x="5269622" y="1897742"/>
                  <a:ext cx="175950" cy="1080000"/>
                </a:xfrm>
                <a:prstGeom prst="rect">
                  <a:avLst/>
                </a:prstGeom>
                <a:solidFill>
                  <a:srgbClr val="E1301D"/>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42" name="组合 41"/>
                <p:cNvGrpSpPr/>
                <p:nvPr/>
              </p:nvGrpSpPr>
              <p:grpSpPr>
                <a:xfrm flipH="1">
                  <a:off x="5269419" y="1825742"/>
                  <a:ext cx="575632" cy="144000"/>
                  <a:chOff x="2615013" y="3962398"/>
                  <a:chExt cx="824434" cy="180000"/>
                </a:xfrm>
              </p:grpSpPr>
              <p:sp>
                <p:nvSpPr>
                  <p:cNvPr id="47" name="椭圆 46"/>
                  <p:cNvSpPr/>
                  <p:nvPr/>
                </p:nvSpPr>
                <p:spPr>
                  <a:xfrm>
                    <a:off x="2615013" y="3962398"/>
                    <a:ext cx="824434" cy="180000"/>
                  </a:xfrm>
                  <a:prstGeom prst="ellipse">
                    <a:avLst/>
                  </a:prstGeom>
                  <a:solidFill>
                    <a:srgbClr val="F0D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48" name="椭圆 47"/>
                  <p:cNvSpPr/>
                  <p:nvPr/>
                </p:nvSpPr>
                <p:spPr>
                  <a:xfrm>
                    <a:off x="2835905" y="3995066"/>
                    <a:ext cx="382650" cy="83545"/>
                  </a:xfrm>
                  <a:prstGeom prst="ellipse">
                    <a:avLst/>
                  </a:prstGeom>
                  <a:solidFill>
                    <a:srgbClr val="A99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nvGrpSpPr>
                <p:cNvPr id="43" name="组合 42"/>
                <p:cNvGrpSpPr/>
                <p:nvPr/>
              </p:nvGrpSpPr>
              <p:grpSpPr>
                <a:xfrm rot="5400000" flipH="1">
                  <a:off x="5485277" y="2694731"/>
                  <a:ext cx="144000" cy="570869"/>
                  <a:chOff x="5897341" y="274559"/>
                  <a:chExt cx="144000" cy="817611"/>
                </a:xfrm>
              </p:grpSpPr>
              <p:sp>
                <p:nvSpPr>
                  <p:cNvPr id="44" name="任意多边形 43"/>
                  <p:cNvSpPr/>
                  <p:nvPr/>
                </p:nvSpPr>
                <p:spPr>
                  <a:xfrm rot="5400000" flipV="1">
                    <a:off x="5843449" y="334108"/>
                    <a:ext cx="251783" cy="132685"/>
                  </a:xfrm>
                  <a:custGeom>
                    <a:avLst/>
                    <a:gdLst>
                      <a:gd name="connsiteX0" fmla="*/ 0 w 251783"/>
                      <a:gd name="connsiteY0" fmla="*/ 66342 h 132685"/>
                      <a:gd name="connsiteX1" fmla="*/ 0 w 251783"/>
                      <a:gd name="connsiteY1" fmla="*/ 66344 h 132685"/>
                      <a:gd name="connsiteX2" fmla="*/ 8374 w 251783"/>
                      <a:gd name="connsiteY2" fmla="*/ 80853 h 132685"/>
                      <a:gd name="connsiteX3" fmla="*/ 251763 w 251783"/>
                      <a:gd name="connsiteY3" fmla="*/ 132685 h 132685"/>
                      <a:gd name="connsiteX4" fmla="*/ 251783 w 251783"/>
                      <a:gd name="connsiteY4" fmla="*/ 132685 h 132685"/>
                      <a:gd name="connsiteX5" fmla="*/ 251783 w 251783"/>
                      <a:gd name="connsiteY5" fmla="*/ 0 h 132685"/>
                      <a:gd name="connsiteX6" fmla="*/ 251763 w 251783"/>
                      <a:gd name="connsiteY6" fmla="*/ 1 h 132685"/>
                      <a:gd name="connsiteX7" fmla="*/ 8374 w 251783"/>
                      <a:gd name="connsiteY7" fmla="*/ 51832 h 1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83" h="132685">
                        <a:moveTo>
                          <a:pt x="0" y="66342"/>
                        </a:moveTo>
                        <a:lnTo>
                          <a:pt x="0" y="66344"/>
                        </a:lnTo>
                        <a:lnTo>
                          <a:pt x="8374" y="80853"/>
                        </a:lnTo>
                        <a:cubicBezTo>
                          <a:pt x="35830" y="104289"/>
                          <a:pt x="128471" y="123576"/>
                          <a:pt x="251763" y="132685"/>
                        </a:cubicBezTo>
                        <a:lnTo>
                          <a:pt x="251783" y="132685"/>
                        </a:lnTo>
                        <a:lnTo>
                          <a:pt x="251783" y="0"/>
                        </a:lnTo>
                        <a:lnTo>
                          <a:pt x="251763" y="1"/>
                        </a:lnTo>
                        <a:cubicBezTo>
                          <a:pt x="128471" y="9109"/>
                          <a:pt x="35830" y="28397"/>
                          <a:pt x="8374" y="51832"/>
                        </a:cubicBezTo>
                        <a:close/>
                      </a:path>
                    </a:pathLst>
                  </a:custGeom>
                  <a:solidFill>
                    <a:srgbClr val="E1301D"/>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45" name="任意多边形 44"/>
                  <p:cNvSpPr/>
                  <p:nvPr/>
                </p:nvSpPr>
                <p:spPr>
                  <a:xfrm rot="5400000" flipV="1">
                    <a:off x="5808907" y="607953"/>
                    <a:ext cx="320868" cy="144000"/>
                  </a:xfrm>
                  <a:custGeom>
                    <a:avLst/>
                    <a:gdLst>
                      <a:gd name="connsiteX0" fmla="*/ 0 w 320868"/>
                      <a:gd name="connsiteY0" fmla="*/ 5658 h 144000"/>
                      <a:gd name="connsiteX1" fmla="*/ 0 w 320868"/>
                      <a:gd name="connsiteY1" fmla="*/ 138343 h 144000"/>
                      <a:gd name="connsiteX2" fmla="*/ 160434 w 320868"/>
                      <a:gd name="connsiteY2" fmla="*/ 144000 h 144000"/>
                      <a:gd name="connsiteX3" fmla="*/ 320868 w 320868"/>
                      <a:gd name="connsiteY3" fmla="*/ 138343 h 144000"/>
                      <a:gd name="connsiteX4" fmla="*/ 320868 w 320868"/>
                      <a:gd name="connsiteY4" fmla="*/ 5658 h 144000"/>
                      <a:gd name="connsiteX5" fmla="*/ 160434 w 320868"/>
                      <a:gd name="connsiteY5" fmla="*/ 0 h 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868" h="144000">
                        <a:moveTo>
                          <a:pt x="0" y="5658"/>
                        </a:moveTo>
                        <a:lnTo>
                          <a:pt x="0" y="138343"/>
                        </a:lnTo>
                        <a:lnTo>
                          <a:pt x="160434" y="144000"/>
                        </a:lnTo>
                        <a:lnTo>
                          <a:pt x="320868" y="138343"/>
                        </a:lnTo>
                        <a:lnTo>
                          <a:pt x="320868" y="5658"/>
                        </a:lnTo>
                        <a:lnTo>
                          <a:pt x="160434" y="0"/>
                        </a:lnTo>
                        <a:close/>
                      </a:path>
                    </a:pathLst>
                  </a:custGeom>
                  <a:solidFill>
                    <a:srgbClr val="E1301D"/>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46" name="任意多边形 45"/>
                  <p:cNvSpPr/>
                  <p:nvPr/>
                </p:nvSpPr>
                <p:spPr>
                  <a:xfrm rot="5400000" flipV="1">
                    <a:off x="5843449" y="899936"/>
                    <a:ext cx="251783" cy="132685"/>
                  </a:xfrm>
                  <a:custGeom>
                    <a:avLst/>
                    <a:gdLst>
                      <a:gd name="connsiteX0" fmla="*/ 0 w 251783"/>
                      <a:gd name="connsiteY0" fmla="*/ 0 h 132685"/>
                      <a:gd name="connsiteX1" fmla="*/ 0 w 251783"/>
                      <a:gd name="connsiteY1" fmla="*/ 132685 h 132685"/>
                      <a:gd name="connsiteX2" fmla="*/ 20 w 251783"/>
                      <a:gd name="connsiteY2" fmla="*/ 132685 h 132685"/>
                      <a:gd name="connsiteX3" fmla="*/ 243409 w 251783"/>
                      <a:gd name="connsiteY3" fmla="*/ 80853 h 132685"/>
                      <a:gd name="connsiteX4" fmla="*/ 251783 w 251783"/>
                      <a:gd name="connsiteY4" fmla="*/ 66344 h 132685"/>
                      <a:gd name="connsiteX5" fmla="*/ 251783 w 251783"/>
                      <a:gd name="connsiteY5" fmla="*/ 66342 h 132685"/>
                      <a:gd name="connsiteX6" fmla="*/ 243409 w 251783"/>
                      <a:gd name="connsiteY6" fmla="*/ 51832 h 132685"/>
                      <a:gd name="connsiteX7" fmla="*/ 20 w 251783"/>
                      <a:gd name="connsiteY7" fmla="*/ 1 h 1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83" h="132685">
                        <a:moveTo>
                          <a:pt x="0" y="0"/>
                        </a:moveTo>
                        <a:lnTo>
                          <a:pt x="0" y="132685"/>
                        </a:lnTo>
                        <a:lnTo>
                          <a:pt x="20" y="132685"/>
                        </a:lnTo>
                        <a:cubicBezTo>
                          <a:pt x="123312" y="123576"/>
                          <a:pt x="215953" y="104289"/>
                          <a:pt x="243409" y="80853"/>
                        </a:cubicBezTo>
                        <a:lnTo>
                          <a:pt x="251783" y="66344"/>
                        </a:lnTo>
                        <a:lnTo>
                          <a:pt x="251783" y="66342"/>
                        </a:lnTo>
                        <a:lnTo>
                          <a:pt x="243409" y="51832"/>
                        </a:lnTo>
                        <a:cubicBezTo>
                          <a:pt x="215953" y="28397"/>
                          <a:pt x="123312" y="9109"/>
                          <a:pt x="20" y="1"/>
                        </a:cubicBezTo>
                        <a:close/>
                      </a:path>
                    </a:pathLst>
                  </a:custGeom>
                  <a:solidFill>
                    <a:srgbClr val="E1301D"/>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grpSp>
            <p:nvGrpSpPr>
              <p:cNvPr id="27" name="组合 26"/>
              <p:cNvGrpSpPr/>
              <p:nvPr/>
            </p:nvGrpSpPr>
            <p:grpSpPr>
              <a:xfrm flipH="1">
                <a:off x="5508880" y="-26083"/>
                <a:ext cx="815495" cy="1786949"/>
                <a:chOff x="5262018" y="556300"/>
                <a:chExt cx="577600" cy="1232207"/>
              </a:xfrm>
            </p:grpSpPr>
            <p:grpSp>
              <p:nvGrpSpPr>
                <p:cNvPr id="28" name="组合 27"/>
                <p:cNvGrpSpPr/>
                <p:nvPr/>
              </p:nvGrpSpPr>
              <p:grpSpPr>
                <a:xfrm>
                  <a:off x="5263730" y="556300"/>
                  <a:ext cx="575888" cy="1152000"/>
                  <a:chOff x="5263730" y="556300"/>
                  <a:chExt cx="575888" cy="1152000"/>
                </a:xfrm>
              </p:grpSpPr>
              <p:sp>
                <p:nvSpPr>
                  <p:cNvPr id="33" name="矩形 32"/>
                  <p:cNvSpPr/>
                  <p:nvPr/>
                </p:nvSpPr>
                <p:spPr>
                  <a:xfrm flipH="1" flipV="1">
                    <a:off x="5663412" y="628300"/>
                    <a:ext cx="175950" cy="1080000"/>
                  </a:xfrm>
                  <a:prstGeom prst="rect">
                    <a:avLst/>
                  </a:prstGeom>
                  <a:solidFill>
                    <a:srgbClr val="22AEB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4" name="矩形 33"/>
                  <p:cNvSpPr/>
                  <p:nvPr/>
                </p:nvSpPr>
                <p:spPr>
                  <a:xfrm flipH="1" flipV="1">
                    <a:off x="5439529" y="628300"/>
                    <a:ext cx="224035" cy="1080000"/>
                  </a:xfrm>
                  <a:prstGeom prst="rect">
                    <a:avLst/>
                  </a:prstGeom>
                  <a:solidFill>
                    <a:srgbClr val="28B2B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5" name="矩形 34"/>
                  <p:cNvSpPr/>
                  <p:nvPr/>
                </p:nvSpPr>
                <p:spPr>
                  <a:xfrm flipH="1" flipV="1">
                    <a:off x="5263730" y="628300"/>
                    <a:ext cx="175950" cy="1080000"/>
                  </a:xfrm>
                  <a:prstGeom prst="rect">
                    <a:avLst/>
                  </a:prstGeom>
                  <a:solidFill>
                    <a:srgbClr val="208D98"/>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36" name="组合 35"/>
                  <p:cNvGrpSpPr/>
                  <p:nvPr/>
                </p:nvGrpSpPr>
                <p:grpSpPr>
                  <a:xfrm flipH="1">
                    <a:off x="5263986" y="556300"/>
                    <a:ext cx="575632" cy="144000"/>
                    <a:chOff x="2615013" y="3962398"/>
                    <a:chExt cx="824434" cy="180000"/>
                  </a:xfrm>
                </p:grpSpPr>
                <p:sp>
                  <p:nvSpPr>
                    <p:cNvPr id="37" name="椭圆 36"/>
                    <p:cNvSpPr/>
                    <p:nvPr/>
                  </p:nvSpPr>
                  <p:spPr>
                    <a:xfrm>
                      <a:off x="2615013" y="3962398"/>
                      <a:ext cx="824434" cy="180000"/>
                    </a:xfrm>
                    <a:prstGeom prst="ellipse">
                      <a:avLst/>
                    </a:prstGeom>
                    <a:solidFill>
                      <a:srgbClr val="F0D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8" name="椭圆 37"/>
                    <p:cNvSpPr/>
                    <p:nvPr/>
                  </p:nvSpPr>
                  <p:spPr>
                    <a:xfrm>
                      <a:off x="2835905" y="3995066"/>
                      <a:ext cx="382650" cy="83545"/>
                    </a:xfrm>
                    <a:prstGeom prst="ellipse">
                      <a:avLst/>
                    </a:prstGeom>
                    <a:solidFill>
                      <a:srgbClr val="A99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grpSp>
              <p:nvGrpSpPr>
                <p:cNvPr id="29" name="组合 28"/>
                <p:cNvGrpSpPr/>
                <p:nvPr/>
              </p:nvGrpSpPr>
              <p:grpSpPr>
                <a:xfrm rot="5400000" flipH="1">
                  <a:off x="5477834" y="1428691"/>
                  <a:ext cx="144000" cy="575632"/>
                  <a:chOff x="5527571" y="2362662"/>
                  <a:chExt cx="144000" cy="824433"/>
                </a:xfrm>
              </p:grpSpPr>
              <p:sp>
                <p:nvSpPr>
                  <p:cNvPr id="30" name="任意多边形 29"/>
                  <p:cNvSpPr/>
                  <p:nvPr/>
                </p:nvSpPr>
                <p:spPr>
                  <a:xfrm rot="5400000" flipV="1">
                    <a:off x="5473679" y="2422211"/>
                    <a:ext cx="251783" cy="132685"/>
                  </a:xfrm>
                  <a:custGeom>
                    <a:avLst/>
                    <a:gdLst>
                      <a:gd name="connsiteX0" fmla="*/ 0 w 251783"/>
                      <a:gd name="connsiteY0" fmla="*/ 66342 h 132685"/>
                      <a:gd name="connsiteX1" fmla="*/ 0 w 251783"/>
                      <a:gd name="connsiteY1" fmla="*/ 66344 h 132685"/>
                      <a:gd name="connsiteX2" fmla="*/ 8374 w 251783"/>
                      <a:gd name="connsiteY2" fmla="*/ 80853 h 132685"/>
                      <a:gd name="connsiteX3" fmla="*/ 251763 w 251783"/>
                      <a:gd name="connsiteY3" fmla="*/ 132685 h 132685"/>
                      <a:gd name="connsiteX4" fmla="*/ 251783 w 251783"/>
                      <a:gd name="connsiteY4" fmla="*/ 132685 h 132685"/>
                      <a:gd name="connsiteX5" fmla="*/ 251783 w 251783"/>
                      <a:gd name="connsiteY5" fmla="*/ 0 h 132685"/>
                      <a:gd name="connsiteX6" fmla="*/ 251763 w 251783"/>
                      <a:gd name="connsiteY6" fmla="*/ 1 h 132685"/>
                      <a:gd name="connsiteX7" fmla="*/ 8374 w 251783"/>
                      <a:gd name="connsiteY7" fmla="*/ 51832 h 1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83" h="132685">
                        <a:moveTo>
                          <a:pt x="0" y="66342"/>
                        </a:moveTo>
                        <a:lnTo>
                          <a:pt x="0" y="66344"/>
                        </a:lnTo>
                        <a:lnTo>
                          <a:pt x="8374" y="80853"/>
                        </a:lnTo>
                        <a:cubicBezTo>
                          <a:pt x="35830" y="104289"/>
                          <a:pt x="128471" y="123576"/>
                          <a:pt x="251763" y="132685"/>
                        </a:cubicBezTo>
                        <a:lnTo>
                          <a:pt x="251783" y="132685"/>
                        </a:lnTo>
                        <a:lnTo>
                          <a:pt x="251783" y="0"/>
                        </a:lnTo>
                        <a:lnTo>
                          <a:pt x="251763" y="1"/>
                        </a:lnTo>
                        <a:cubicBezTo>
                          <a:pt x="128471" y="9109"/>
                          <a:pt x="35830" y="28397"/>
                          <a:pt x="8374" y="51832"/>
                        </a:cubicBezTo>
                        <a:close/>
                      </a:path>
                    </a:pathLst>
                  </a:custGeom>
                  <a:solidFill>
                    <a:srgbClr val="2399A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1" name="任意多边形 30"/>
                  <p:cNvSpPr/>
                  <p:nvPr/>
                </p:nvSpPr>
                <p:spPr>
                  <a:xfrm rot="5400000" flipV="1">
                    <a:off x="5439137" y="2702878"/>
                    <a:ext cx="320868" cy="144000"/>
                  </a:xfrm>
                  <a:custGeom>
                    <a:avLst/>
                    <a:gdLst>
                      <a:gd name="connsiteX0" fmla="*/ 0 w 320868"/>
                      <a:gd name="connsiteY0" fmla="*/ 5658 h 144000"/>
                      <a:gd name="connsiteX1" fmla="*/ 0 w 320868"/>
                      <a:gd name="connsiteY1" fmla="*/ 138343 h 144000"/>
                      <a:gd name="connsiteX2" fmla="*/ 160434 w 320868"/>
                      <a:gd name="connsiteY2" fmla="*/ 144000 h 144000"/>
                      <a:gd name="connsiteX3" fmla="*/ 320868 w 320868"/>
                      <a:gd name="connsiteY3" fmla="*/ 138343 h 144000"/>
                      <a:gd name="connsiteX4" fmla="*/ 320868 w 320868"/>
                      <a:gd name="connsiteY4" fmla="*/ 5658 h 144000"/>
                      <a:gd name="connsiteX5" fmla="*/ 160434 w 320868"/>
                      <a:gd name="connsiteY5" fmla="*/ 0 h 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868" h="144000">
                        <a:moveTo>
                          <a:pt x="0" y="5658"/>
                        </a:moveTo>
                        <a:lnTo>
                          <a:pt x="0" y="138343"/>
                        </a:lnTo>
                        <a:lnTo>
                          <a:pt x="160434" y="144000"/>
                        </a:lnTo>
                        <a:lnTo>
                          <a:pt x="320868" y="138343"/>
                        </a:lnTo>
                        <a:lnTo>
                          <a:pt x="320868" y="5658"/>
                        </a:lnTo>
                        <a:lnTo>
                          <a:pt x="160434" y="0"/>
                        </a:lnTo>
                        <a:close/>
                      </a:path>
                    </a:pathLst>
                  </a:custGeom>
                  <a:solidFill>
                    <a:srgbClr val="2399A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2" name="任意多边形 31"/>
                  <p:cNvSpPr/>
                  <p:nvPr/>
                </p:nvSpPr>
                <p:spPr>
                  <a:xfrm rot="5400000" flipV="1">
                    <a:off x="5473679" y="2994861"/>
                    <a:ext cx="251783" cy="132685"/>
                  </a:xfrm>
                  <a:custGeom>
                    <a:avLst/>
                    <a:gdLst>
                      <a:gd name="connsiteX0" fmla="*/ 0 w 251783"/>
                      <a:gd name="connsiteY0" fmla="*/ 0 h 132685"/>
                      <a:gd name="connsiteX1" fmla="*/ 0 w 251783"/>
                      <a:gd name="connsiteY1" fmla="*/ 132685 h 132685"/>
                      <a:gd name="connsiteX2" fmla="*/ 20 w 251783"/>
                      <a:gd name="connsiteY2" fmla="*/ 132685 h 132685"/>
                      <a:gd name="connsiteX3" fmla="*/ 243409 w 251783"/>
                      <a:gd name="connsiteY3" fmla="*/ 80853 h 132685"/>
                      <a:gd name="connsiteX4" fmla="*/ 251783 w 251783"/>
                      <a:gd name="connsiteY4" fmla="*/ 66344 h 132685"/>
                      <a:gd name="connsiteX5" fmla="*/ 251783 w 251783"/>
                      <a:gd name="connsiteY5" fmla="*/ 66342 h 132685"/>
                      <a:gd name="connsiteX6" fmla="*/ 243409 w 251783"/>
                      <a:gd name="connsiteY6" fmla="*/ 51832 h 132685"/>
                      <a:gd name="connsiteX7" fmla="*/ 20 w 251783"/>
                      <a:gd name="connsiteY7" fmla="*/ 1 h 1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83" h="132685">
                        <a:moveTo>
                          <a:pt x="0" y="0"/>
                        </a:moveTo>
                        <a:lnTo>
                          <a:pt x="0" y="132685"/>
                        </a:lnTo>
                        <a:lnTo>
                          <a:pt x="20" y="132685"/>
                        </a:lnTo>
                        <a:cubicBezTo>
                          <a:pt x="123312" y="123576"/>
                          <a:pt x="215953" y="104289"/>
                          <a:pt x="243409" y="80853"/>
                        </a:cubicBezTo>
                        <a:lnTo>
                          <a:pt x="251783" y="66344"/>
                        </a:lnTo>
                        <a:lnTo>
                          <a:pt x="251783" y="66342"/>
                        </a:lnTo>
                        <a:lnTo>
                          <a:pt x="243409" y="51832"/>
                        </a:lnTo>
                        <a:cubicBezTo>
                          <a:pt x="215953" y="28397"/>
                          <a:pt x="123312" y="9109"/>
                          <a:pt x="20" y="1"/>
                        </a:cubicBezTo>
                        <a:close/>
                      </a:path>
                    </a:pathLst>
                  </a:custGeom>
                  <a:solidFill>
                    <a:srgbClr val="2399A5"/>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grpSp>
      </p:grpSp>
      <p:sp>
        <p:nvSpPr>
          <p:cNvPr id="84" name="椭圆 83"/>
          <p:cNvSpPr/>
          <p:nvPr/>
        </p:nvSpPr>
        <p:spPr>
          <a:xfrm>
            <a:off x="2975654" y="6049280"/>
            <a:ext cx="1512887" cy="255829"/>
          </a:xfrm>
          <a:prstGeom prst="ellipse">
            <a:avLst/>
          </a:prstGeom>
          <a:gradFill flip="none" rotWithShape="1">
            <a:gsLst>
              <a:gs pos="0">
                <a:srgbClr val="727171"/>
              </a:gs>
              <a:gs pos="100000">
                <a:srgbClr val="C0B7A8">
                  <a:alpha val="0"/>
                </a:srgbClr>
              </a:gs>
            </a:gsLst>
            <a:path path="shape">
              <a:fillToRect l="50000" t="50000" r="50000" b="50000"/>
            </a:path>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90" name="TextBox 89"/>
          <p:cNvSpPr txBox="1"/>
          <p:nvPr/>
        </p:nvSpPr>
        <p:spPr>
          <a:xfrm>
            <a:off x="4581641" y="2178861"/>
            <a:ext cx="17518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Khái</a:t>
            </a:r>
            <a:r>
              <a:rPr kumimoji="0" lang="en-US"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niệm</a:t>
            </a: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1" name="TextBox 90"/>
          <p:cNvSpPr txBox="1"/>
          <p:nvPr/>
        </p:nvSpPr>
        <p:spPr>
          <a:xfrm>
            <a:off x="2908452" y="3984609"/>
            <a:ext cx="23335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err="1" smtClean="0">
                <a:effectLst>
                  <a:outerShdw blurRad="38100" dist="38100" dir="2700000" algn="tl">
                    <a:srgbClr val="000000">
                      <a:alpha val="43137"/>
                    </a:srgbClr>
                  </a:outerShdw>
                </a:effectLst>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rPr>
              <a:t>Dấu</a:t>
            </a:r>
            <a:r>
              <a:rPr lang="en-US" altLang="zh-CN" sz="2800" b="1" noProof="0" dirty="0" smtClean="0">
                <a:effectLst>
                  <a:outerShdw blurRad="38100" dist="38100" dir="2700000" algn="tl">
                    <a:srgbClr val="000000">
                      <a:alpha val="43137"/>
                    </a:srgbClr>
                  </a:outerShdw>
                </a:effectLst>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800" b="1" noProof="0" dirty="0" err="1" smtClean="0">
                <a:effectLst>
                  <a:outerShdw blurRad="38100" dist="38100" dir="2700000" algn="tl">
                    <a:srgbClr val="000000">
                      <a:alpha val="43137"/>
                    </a:srgbClr>
                  </a:outerShdw>
                </a:effectLst>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rPr>
              <a:t>hiệu</a:t>
            </a:r>
            <a:r>
              <a:rPr lang="en-US" altLang="zh-CN" sz="2800" b="1" noProof="0" dirty="0" smtClean="0">
                <a:effectLst>
                  <a:outerShdw blurRad="38100" dist="38100" dir="2700000" algn="tl">
                    <a:srgbClr val="000000">
                      <a:alpha val="43137"/>
                    </a:srgbClr>
                  </a:outerShdw>
                </a:effectLst>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rPr>
              <a:t> </a:t>
            </a:r>
            <a:endParaRPr kumimoji="0" lang="zh-CN" altLang="en-US" sz="2800" b="1" i="0" u="none" strike="noStrike" kern="1200" cap="none" spc="0" normalizeH="0" baseline="0" noProof="0" dirty="0">
              <a:ln>
                <a:noFill/>
              </a:ln>
              <a:effectLst>
                <a:outerShdw blurRad="38100" dist="38100" dir="2700000" algn="tl">
                  <a:srgbClr val="000000">
                    <a:alpha val="43137"/>
                  </a:srgbClr>
                </a:outerShdw>
              </a:effectLst>
              <a:uLnTx/>
              <a:uFillTx/>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92" name="TextBox 91"/>
          <p:cNvSpPr txBox="1"/>
          <p:nvPr/>
        </p:nvSpPr>
        <p:spPr>
          <a:xfrm>
            <a:off x="7027411" y="2365897"/>
            <a:ext cx="17424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effectLst>
                  <a:outerShdw blurRad="38100" dist="38100" dir="2700000" algn="tl">
                    <a:srgbClr val="000000">
                      <a:alpha val="43137"/>
                    </a:srgbClr>
                  </a:outerShdw>
                </a:effectLst>
                <a:uLnTx/>
                <a:uFillTx/>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rPr>
              <a:t>Tác</a:t>
            </a:r>
            <a:r>
              <a:rPr kumimoji="0" lang="en-US" altLang="zh-CN" sz="2800" b="1" i="0" u="none" strike="noStrike" kern="1200" cap="none" spc="0" normalizeH="0" baseline="0" noProof="0" dirty="0">
                <a:ln>
                  <a:noFill/>
                </a:ln>
                <a:effectLst>
                  <a:outerShdw blurRad="38100" dist="38100" dir="2700000" algn="tl">
                    <a:srgbClr val="000000">
                      <a:alpha val="43137"/>
                    </a:srgbClr>
                  </a:outerShdw>
                </a:effectLst>
                <a:uLnTx/>
                <a:uFillTx/>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800" b="1" i="0" u="none" strike="noStrike" kern="1200" cap="none" spc="0" normalizeH="0" baseline="0" noProof="0" dirty="0" err="1">
                <a:ln>
                  <a:noFill/>
                </a:ln>
                <a:effectLst>
                  <a:outerShdw blurRad="38100" dist="38100" dir="2700000" algn="tl">
                    <a:srgbClr val="000000">
                      <a:alpha val="43137"/>
                    </a:srgbClr>
                  </a:outerShdw>
                </a:effectLst>
                <a:uLnTx/>
                <a:uFillTx/>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rPr>
              <a:t>dụng</a:t>
            </a:r>
            <a:endParaRPr kumimoji="0" lang="zh-CN" altLang="en-US" sz="2800" b="1" i="0" u="none" strike="noStrike" kern="1200" cap="none" spc="0" normalizeH="0" baseline="0" noProof="0" dirty="0">
              <a:ln>
                <a:noFill/>
              </a:ln>
              <a:effectLst>
                <a:outerShdw blurRad="38100" dist="38100" dir="2700000" algn="tl">
                  <a:srgbClr val="000000">
                    <a:alpha val="43137"/>
                  </a:srgbClr>
                </a:outerShdw>
              </a:effectLst>
              <a:uLnTx/>
              <a:uFillTx/>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93" name="TextBox 92"/>
          <p:cNvSpPr txBox="1"/>
          <p:nvPr/>
        </p:nvSpPr>
        <p:spPr>
          <a:xfrm flipH="1">
            <a:off x="6837839" y="3158298"/>
            <a:ext cx="12788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effectLst>
                  <a:outerShdw blurRad="38100" dist="38100" dir="2700000" algn="tl">
                    <a:srgbClr val="000000">
                      <a:alpha val="43137"/>
                    </a:srgbClr>
                  </a:outerShdw>
                </a:effectLst>
                <a:uLnTx/>
                <a:uFillTx/>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rPr>
              <a:t>Ví</a:t>
            </a:r>
            <a:r>
              <a:rPr kumimoji="0" lang="en-US" altLang="zh-CN" sz="2800" b="1" i="0" u="none" strike="noStrike" kern="1200" cap="none" spc="0" normalizeH="0" baseline="0" noProof="0" dirty="0">
                <a:ln>
                  <a:noFill/>
                </a:ln>
                <a:effectLst>
                  <a:outerShdw blurRad="38100" dist="38100" dir="2700000" algn="tl">
                    <a:srgbClr val="000000">
                      <a:alpha val="43137"/>
                    </a:srgbClr>
                  </a:outerShdw>
                </a:effectLst>
                <a:uLnTx/>
                <a:uFillTx/>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800" b="1" i="0" u="none" strike="noStrike" kern="1200" cap="none" spc="0" normalizeH="0" baseline="0" noProof="0" dirty="0" err="1">
                <a:ln>
                  <a:noFill/>
                </a:ln>
                <a:effectLst>
                  <a:outerShdw blurRad="38100" dist="38100" dir="2700000" algn="tl">
                    <a:srgbClr val="000000">
                      <a:alpha val="43137"/>
                    </a:srgbClr>
                  </a:outerShdw>
                </a:effectLst>
                <a:uLnTx/>
                <a:uFillTx/>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rPr>
              <a:t>dụ</a:t>
            </a:r>
            <a:endParaRPr kumimoji="0" lang="zh-CN" altLang="en-US" sz="2800" b="1" i="0" u="none" strike="noStrike" kern="1200" cap="none" spc="0" normalizeH="0" baseline="0" noProof="0" dirty="0">
              <a:ln>
                <a:noFill/>
              </a:ln>
              <a:effectLst>
                <a:outerShdw blurRad="38100" dist="38100" dir="2700000" algn="tl">
                  <a:srgbClr val="000000">
                    <a:alpha val="43137"/>
                  </a:srgbClr>
                </a:outerShdw>
              </a:effectLst>
              <a:uLnTx/>
              <a:uFillTx/>
              <a:latin typeface="#9Slide03 Ample" panose="02000000000000000000"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94" name="TextBox 93"/>
          <p:cNvSpPr txBox="1"/>
          <p:nvPr/>
        </p:nvSpPr>
        <p:spPr>
          <a:xfrm>
            <a:off x="446477" y="1661226"/>
            <a:ext cx="361166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Là</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BPTT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ngữ</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âm</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tạo</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nên</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bằng</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cách</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lặp</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lại</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thanh</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điệu</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cùng</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loại</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thanh</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bằng</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hoặc</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thanh</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trắc</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5" name="TextBox 94"/>
          <p:cNvSpPr txBox="1"/>
          <p:nvPr/>
        </p:nvSpPr>
        <p:spPr>
          <a:xfrm>
            <a:off x="8859358" y="2582521"/>
            <a:ext cx="285326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Tăng</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tính</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nhạc</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nâng</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cao</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hiệu</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quả</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diễn</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đạt</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6" name="TextBox 95"/>
          <p:cNvSpPr txBox="1"/>
          <p:nvPr/>
        </p:nvSpPr>
        <p:spPr>
          <a:xfrm>
            <a:off x="380155" y="3442013"/>
            <a:ext cx="2497992" cy="193899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2400" dirty="0" err="1"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Lặplại</a:t>
            </a:r>
            <a:r>
              <a:rPr lang="en-US" altLang="zh-CN" sz="2400" dirty="0"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toànthanh</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bằng</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thanh</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trắc</a:t>
            </a:r>
            <a:endParaRPr kumimoji="0" lang="en-US" altLang="zh-CN" sz="2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r>
              <a:rPr kumimoji="0" lang="en-US" altLang="zh-CN" sz="2400" b="0" i="0"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Lặp</a:t>
            </a:r>
            <a:r>
              <a:rPr kumimoji="0" lang="en-US" altLang="zh-CN" sz="2400" b="0" i="0"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lại</a:t>
            </a:r>
            <a:r>
              <a:rPr kumimoji="0" lang="en-US" altLang="zh-CN" sz="2400" b="0" i="0" u="none" strike="noStrike" kern="1200" cap="none" spc="0" normalizeH="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Thanh</a:t>
            </a: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điệu</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theo</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từng</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nhóm</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âm</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tiết</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7" name="TextBox 96"/>
          <p:cNvSpPr txBox="1"/>
          <p:nvPr/>
        </p:nvSpPr>
        <p:spPr>
          <a:xfrm>
            <a:off x="6399472" y="3713035"/>
            <a:ext cx="579252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Ô! </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Đêm</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nay/ </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trời</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trong</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như</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gương</a:t>
            </a:r>
            <a:endPar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i="1" dirty="0"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    </a:t>
            </a:r>
            <a:r>
              <a:rPr lang="en-US" altLang="zh-CN" sz="2400" i="1" dirty="0" err="1"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r>
              <a:rPr lang="en-US" altLang="zh-CN" sz="2400" i="1" dirty="0"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400" i="1" dirty="0" err="1"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r>
              <a:rPr lang="en-US" altLang="zh-CN" sz="2400" i="1" dirty="0"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400" i="1" dirty="0" err="1"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r>
              <a:rPr lang="en-US" altLang="zh-CN" sz="2400" i="1" dirty="0"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400" i="1" dirty="0" err="1"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r>
              <a:rPr lang="en-US" altLang="zh-CN" sz="2400" i="1" dirty="0"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400" i="1" dirty="0" err="1"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r>
              <a:rPr lang="en-US" altLang="zh-CN" sz="2400" i="1" dirty="0"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400" i="1" dirty="0" err="1"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endParaRPr kumimoji="0" lang="en-US" altLang="zh-CN"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Không</a:t>
            </a:r>
            <a:r>
              <a:rPr kumimoji="0" lang="en-US" altLang="zh-CN"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làn</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mây</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vương</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không</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hơisương</a:t>
            </a:r>
            <a:endPar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altLang="zh-CN" sz="2400" i="1"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B      </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r>
              <a:rPr kumimoji="0" lang="en-US" altLang="zh-CN" sz="2400" b="0" i="1"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400" i="1" dirty="0"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       </a:t>
            </a:r>
            <a:r>
              <a:rPr lang="en-US" altLang="zh-CN" sz="2400" i="1" dirty="0" err="1" smtClean="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endParaRPr kumimoji="0" lang="zh-CN" altLang="en-US"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8" name="TextBox 97">
            <a:extLst>
              <a:ext uri="{FF2B5EF4-FFF2-40B4-BE49-F238E27FC236}">
                <a16:creationId xmlns:a16="http://schemas.microsoft.com/office/drawing/2014/main" id="{BA672AF5-0C05-4CDC-9F9A-1FEEDF42D7E2}"/>
              </a:ext>
            </a:extLst>
          </p:cNvPr>
          <p:cNvSpPr txBox="1"/>
          <p:nvPr/>
        </p:nvSpPr>
        <p:spPr>
          <a:xfrm>
            <a:off x="711347" y="242846"/>
            <a:ext cx="10513125" cy="70942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Biện</a:t>
            </a:r>
            <a:r>
              <a:rPr kumimoji="0" lang="en-US" altLang="zh-CN" sz="3600"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3600"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pháp</a:t>
            </a:r>
            <a:r>
              <a:rPr kumimoji="0" lang="en-US" altLang="zh-CN" sz="3600"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3600"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tu</a:t>
            </a:r>
            <a:r>
              <a:rPr kumimoji="0" lang="en-US" altLang="zh-CN" sz="3600"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3600"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từ</a:t>
            </a:r>
            <a:r>
              <a:rPr kumimoji="0" lang="en-US" altLang="zh-CN" sz="3600"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3600"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điệp</a:t>
            </a:r>
            <a:r>
              <a:rPr kumimoji="0" lang="en-US" altLang="zh-CN" sz="3600"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3600"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thanh</a:t>
            </a:r>
            <a:endParaRPr kumimoji="0" lang="zh-CN" altLang="en-US" sz="3600" i="0" u="none" strike="noStrike" kern="1200" cap="none" spc="0" normalizeH="0" baseline="0" noProof="0" dirty="0">
              <a:ln w="19050">
                <a:solidFill>
                  <a:prstClr val="white">
                    <a:lumMod val="95000"/>
                  </a:prstClr>
                </a:solidFill>
              </a:ln>
              <a:solidFill>
                <a:srgbClr val="1C8BA0"/>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2" name="Rectangle 1"/>
          <p:cNvSpPr/>
          <p:nvPr/>
        </p:nvSpPr>
        <p:spPr>
          <a:xfrm>
            <a:off x="6616738" y="5542955"/>
            <a:ext cx="5095885" cy="1144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Hai </a:t>
            </a:r>
            <a:r>
              <a:rPr lang="en-US" dirty="0" err="1" smtClean="0"/>
              <a:t>câu</a:t>
            </a:r>
            <a:r>
              <a:rPr lang="en-US" dirty="0" smtClean="0"/>
              <a:t> </a:t>
            </a:r>
            <a:r>
              <a:rPr lang="en-US" dirty="0" err="1" smtClean="0"/>
              <a:t>thơ</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toàn</a:t>
            </a:r>
            <a:r>
              <a:rPr lang="en-US" dirty="0" smtClean="0"/>
              <a:t> </a:t>
            </a:r>
            <a:r>
              <a:rPr lang="en-US" dirty="0" err="1" smtClean="0"/>
              <a:t>thanh</a:t>
            </a:r>
            <a:r>
              <a:rPr lang="en-US" dirty="0" smtClean="0"/>
              <a:t> </a:t>
            </a:r>
            <a:r>
              <a:rPr lang="en-US" dirty="0" err="1" smtClean="0"/>
              <a:t>bằng</a:t>
            </a:r>
            <a:r>
              <a:rPr lang="en-US" dirty="0" smtClean="0"/>
              <a:t> -&gt; </a:t>
            </a:r>
            <a:r>
              <a:rPr lang="en-US" dirty="0" err="1" smtClean="0"/>
              <a:t>tác</a:t>
            </a:r>
            <a:r>
              <a:rPr lang="en-US" dirty="0" smtClean="0"/>
              <a:t> </a:t>
            </a:r>
            <a:r>
              <a:rPr lang="en-US" dirty="0" err="1" smtClean="0"/>
              <a:t>dụng</a:t>
            </a:r>
            <a:r>
              <a:rPr lang="en-US" dirty="0" smtClean="0"/>
              <a:t> </a:t>
            </a:r>
            <a:r>
              <a:rPr lang="en-US" dirty="0" err="1" smtClean="0"/>
              <a:t>đem</a:t>
            </a:r>
            <a:r>
              <a:rPr lang="en-US" dirty="0" smtClean="0"/>
              <a:t> </a:t>
            </a:r>
            <a:r>
              <a:rPr lang="en-US" dirty="0" err="1" smtClean="0"/>
              <a:t>lại</a:t>
            </a:r>
            <a:r>
              <a:rPr lang="en-US" dirty="0" smtClean="0"/>
              <a:t> </a:t>
            </a:r>
            <a:r>
              <a:rPr lang="en-US" dirty="0" err="1" smtClean="0"/>
              <a:t>âm</a:t>
            </a:r>
            <a:r>
              <a:rPr lang="en-US" dirty="0" smtClean="0"/>
              <a:t> </a:t>
            </a:r>
            <a:r>
              <a:rPr lang="en-US" dirty="0" err="1" smtClean="0"/>
              <a:t>hưởng</a:t>
            </a:r>
            <a:r>
              <a:rPr lang="en-US" dirty="0" smtClean="0"/>
              <a:t> </a:t>
            </a:r>
            <a:r>
              <a:rPr lang="en-US" dirty="0" err="1" smtClean="0"/>
              <a:t>nhẹ</a:t>
            </a:r>
            <a:r>
              <a:rPr lang="en-US" dirty="0" smtClean="0"/>
              <a:t> </a:t>
            </a:r>
            <a:r>
              <a:rPr lang="en-US" dirty="0" err="1" smtClean="0"/>
              <a:t>nhàng</a:t>
            </a:r>
            <a:r>
              <a:rPr lang="en-US" dirty="0" smtClean="0"/>
              <a:t> </a:t>
            </a:r>
            <a:r>
              <a:rPr lang="en-US" dirty="0" err="1" smtClean="0"/>
              <a:t>như</a:t>
            </a:r>
            <a:r>
              <a:rPr lang="en-US" dirty="0" smtClean="0"/>
              <a:t> </a:t>
            </a:r>
            <a:r>
              <a:rPr lang="en-US" dirty="0" err="1" smtClean="0"/>
              <a:t>tiếng</a:t>
            </a:r>
            <a:r>
              <a:rPr lang="en-US" dirty="0" smtClean="0"/>
              <a:t> long </a:t>
            </a:r>
            <a:r>
              <a:rPr lang="en-US" dirty="0" err="1" smtClean="0"/>
              <a:t>của</a:t>
            </a:r>
            <a:r>
              <a:rPr lang="en-US" dirty="0" smtClean="0"/>
              <a:t> </a:t>
            </a:r>
            <a:r>
              <a:rPr lang="en-US" dirty="0" err="1" smtClean="0"/>
              <a:t>thi</a:t>
            </a:r>
            <a:r>
              <a:rPr lang="en-US" dirty="0" smtClean="0"/>
              <a:t> </a:t>
            </a:r>
            <a:r>
              <a:rPr lang="en-US" dirty="0" err="1" smtClean="0"/>
              <a:t>nhân</a:t>
            </a:r>
            <a:r>
              <a:rPr lang="en-US" dirty="0" smtClean="0"/>
              <a:t> </a:t>
            </a:r>
            <a:r>
              <a:rPr lang="en-US" dirty="0" err="1" smtClean="0"/>
              <a:t>muốn</a:t>
            </a:r>
            <a:r>
              <a:rPr lang="en-US" dirty="0" smtClean="0"/>
              <a:t> </a:t>
            </a:r>
            <a:r>
              <a:rPr lang="en-US" dirty="0" err="1" smtClean="0"/>
              <a:t>dịu</a:t>
            </a:r>
            <a:r>
              <a:rPr lang="en-US" dirty="0" smtClean="0"/>
              <a:t> </a:t>
            </a:r>
            <a:r>
              <a:rPr lang="en-US" dirty="0" err="1" smtClean="0"/>
              <a:t>lại</a:t>
            </a:r>
            <a:r>
              <a:rPr lang="en-US" dirty="0" smtClean="0"/>
              <a:t> </a:t>
            </a:r>
            <a:r>
              <a:rPr lang="en-US" dirty="0" err="1" smtClean="0"/>
              <a:t>vơi</a:t>
            </a:r>
            <a:r>
              <a:rPr lang="en-US" dirty="0" smtClean="0"/>
              <a:t> </a:t>
            </a:r>
            <a:r>
              <a:rPr lang="en-US" dirty="0" err="1" smtClean="0"/>
              <a:t>đi</a:t>
            </a:r>
            <a:r>
              <a:rPr lang="en-US" dirty="0" smtClean="0"/>
              <a:t> </a:t>
            </a:r>
            <a:r>
              <a:rPr lang="en-US" dirty="0" err="1" smtClean="0"/>
              <a:t>những</a:t>
            </a:r>
            <a:r>
              <a:rPr lang="en-US" dirty="0" smtClean="0"/>
              <a:t> </a:t>
            </a:r>
            <a:r>
              <a:rPr lang="en-US" dirty="0" err="1" smtClean="0"/>
              <a:t>nỗi</a:t>
            </a:r>
            <a:r>
              <a:rPr lang="en-US" dirty="0" smtClean="0"/>
              <a:t> </a:t>
            </a:r>
            <a:r>
              <a:rPr lang="en-US" dirty="0" err="1" smtClean="0"/>
              <a:t>sầu</a:t>
            </a:r>
            <a:r>
              <a:rPr lang="en-US" dirty="0" smtClean="0"/>
              <a:t> </a:t>
            </a:r>
            <a:endParaRPr lang="en-US" dirty="0"/>
          </a:p>
        </p:txBody>
      </p:sp>
    </p:spTree>
    <p:extLst>
      <p:ext uri="{BB962C8B-B14F-4D97-AF65-F5344CB8AC3E}">
        <p14:creationId xmlns:p14="http://schemas.microsoft.com/office/powerpoint/2010/main" val="100068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down)">
                                      <p:cBhvr>
                                        <p:cTn id="7" dur="580">
                                          <p:stCondLst>
                                            <p:cond delay="0"/>
                                          </p:stCondLst>
                                        </p:cTn>
                                        <p:tgtEl>
                                          <p:spTgt spid="98"/>
                                        </p:tgtEl>
                                      </p:cBhvr>
                                    </p:animEffect>
                                    <p:anim calcmode="lin" valueType="num">
                                      <p:cBhvr>
                                        <p:cTn id="8"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13" dur="26">
                                          <p:stCondLst>
                                            <p:cond delay="650"/>
                                          </p:stCondLst>
                                        </p:cTn>
                                        <p:tgtEl>
                                          <p:spTgt spid="98"/>
                                        </p:tgtEl>
                                      </p:cBhvr>
                                      <p:to x="100000" y="60000"/>
                                    </p:animScale>
                                    <p:animScale>
                                      <p:cBhvr>
                                        <p:cTn id="14" dur="166" decel="50000">
                                          <p:stCondLst>
                                            <p:cond delay="676"/>
                                          </p:stCondLst>
                                        </p:cTn>
                                        <p:tgtEl>
                                          <p:spTgt spid="98"/>
                                        </p:tgtEl>
                                      </p:cBhvr>
                                      <p:to x="100000" y="100000"/>
                                    </p:animScale>
                                    <p:animScale>
                                      <p:cBhvr>
                                        <p:cTn id="15" dur="26">
                                          <p:stCondLst>
                                            <p:cond delay="1312"/>
                                          </p:stCondLst>
                                        </p:cTn>
                                        <p:tgtEl>
                                          <p:spTgt spid="98"/>
                                        </p:tgtEl>
                                      </p:cBhvr>
                                      <p:to x="100000" y="80000"/>
                                    </p:animScale>
                                    <p:animScale>
                                      <p:cBhvr>
                                        <p:cTn id="16" dur="166" decel="50000">
                                          <p:stCondLst>
                                            <p:cond delay="1338"/>
                                          </p:stCondLst>
                                        </p:cTn>
                                        <p:tgtEl>
                                          <p:spTgt spid="98"/>
                                        </p:tgtEl>
                                      </p:cBhvr>
                                      <p:to x="100000" y="100000"/>
                                    </p:animScale>
                                    <p:animScale>
                                      <p:cBhvr>
                                        <p:cTn id="17" dur="26">
                                          <p:stCondLst>
                                            <p:cond delay="1642"/>
                                          </p:stCondLst>
                                        </p:cTn>
                                        <p:tgtEl>
                                          <p:spTgt spid="98"/>
                                        </p:tgtEl>
                                      </p:cBhvr>
                                      <p:to x="100000" y="90000"/>
                                    </p:animScale>
                                    <p:animScale>
                                      <p:cBhvr>
                                        <p:cTn id="18" dur="166" decel="50000">
                                          <p:stCondLst>
                                            <p:cond delay="1668"/>
                                          </p:stCondLst>
                                        </p:cTn>
                                        <p:tgtEl>
                                          <p:spTgt spid="98"/>
                                        </p:tgtEl>
                                      </p:cBhvr>
                                      <p:to x="100000" y="100000"/>
                                    </p:animScale>
                                    <p:animScale>
                                      <p:cBhvr>
                                        <p:cTn id="19" dur="26">
                                          <p:stCondLst>
                                            <p:cond delay="1808"/>
                                          </p:stCondLst>
                                        </p:cTn>
                                        <p:tgtEl>
                                          <p:spTgt spid="98"/>
                                        </p:tgtEl>
                                      </p:cBhvr>
                                      <p:to x="100000" y="95000"/>
                                    </p:animScale>
                                    <p:animScale>
                                      <p:cBhvr>
                                        <p:cTn id="20" dur="166" decel="50000">
                                          <p:stCondLst>
                                            <p:cond delay="1834"/>
                                          </p:stCondLst>
                                        </p:cTn>
                                        <p:tgtEl>
                                          <p:spTgt spid="9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randombar(horizontal)">
                                      <p:cBhvr>
                                        <p:cTn id="30" dur="500"/>
                                        <p:tgtEl>
                                          <p:spTgt spid="9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randombar(horizontal)">
                                      <p:cBhvr>
                                        <p:cTn id="33" dur="500"/>
                                        <p:tgtEl>
                                          <p:spTgt spid="9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randombar(horizontal)">
                                      <p:cBhvr>
                                        <p:cTn id="38" dur="500"/>
                                        <p:tgtEl>
                                          <p:spTgt spid="9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randombar(horizontal)">
                                      <p:cBhvr>
                                        <p:cTn id="41" dur="500"/>
                                        <p:tgtEl>
                                          <p:spTgt spid="9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91"/>
                                        </p:tgtEl>
                                        <p:attrNameLst>
                                          <p:attrName>style.visibility</p:attrName>
                                        </p:attrNameLst>
                                      </p:cBhvr>
                                      <p:to>
                                        <p:strVal val="visible"/>
                                      </p:to>
                                    </p:set>
                                    <p:animEffect transition="in" filter="randombar(horizontal)">
                                      <p:cBhvr>
                                        <p:cTn id="46" dur="500"/>
                                        <p:tgtEl>
                                          <p:spTgt spid="9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randombar(horizontal)">
                                      <p:cBhvr>
                                        <p:cTn id="49" dur="500"/>
                                        <p:tgtEl>
                                          <p:spTgt spid="96"/>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randombar(horizontal)">
                                      <p:cBhvr>
                                        <p:cTn id="54" dur="500"/>
                                        <p:tgtEl>
                                          <p:spTgt spid="93"/>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randombar(horizontal)">
                                      <p:cBhvr>
                                        <p:cTn id="5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5" grpId="0"/>
      <p:bldP spid="96" grpId="0"/>
      <p:bldP spid="97" grpId="0"/>
      <p:bldP spid="9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xmlns=""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0A19E4-0835-B9F4-D435-339FDA277E50}"/>
              </a:ext>
            </a:extLst>
          </p:cNvPr>
          <p:cNvSpPr/>
          <p:nvPr/>
        </p:nvSpPr>
        <p:spPr>
          <a:xfrm>
            <a:off x="609600" y="431800"/>
            <a:ext cx="8478763" cy="543675"/>
          </a:xfrm>
          <a:prstGeom prst="rect">
            <a:avLst/>
          </a:prstGeom>
        </p:spPr>
        <p:txBody>
          <a:bodyPr wrap="square">
            <a:spAutoFit/>
          </a:bodyPr>
          <a:lstStyle/>
          <a:p>
            <a:pPr marL="0" marR="0" lvl="0" indent="0" algn="l" defTabSz="609257" rtl="0" eaLnBrk="1" fontAlgn="auto" latinLnBrk="0" hangingPunct="1">
              <a:lnSpc>
                <a:spcPct val="100000"/>
              </a:lnSpc>
              <a:spcBef>
                <a:spcPts val="430"/>
              </a:spcBef>
              <a:spcAft>
                <a:spcPts val="0"/>
              </a:spcAft>
              <a:buClr>
                <a:srgbClr val="231F20"/>
              </a:buClr>
              <a:buSzPts val="1200"/>
              <a:buFontTx/>
              <a:buNone/>
              <a:tabLst>
                <a:tab pos="508449" algn="l"/>
              </a:tabLst>
              <a:defRPr/>
            </a:pPr>
            <a:r>
              <a:rPr kumimoji="0" lang="en-US" sz="2933"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933"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2933"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933"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2933"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BPTT </a:t>
            </a:r>
            <a:r>
              <a:rPr kumimoji="0" lang="en-US" sz="2933"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điệp</a:t>
            </a:r>
            <a:r>
              <a:rPr kumimoji="0" lang="en-US" sz="2933"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933"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2933"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C5D13986-DCF3-5000-3298-59F677A828C6}"/>
              </a:ext>
            </a:extLst>
          </p:cNvPr>
          <p:cNvSpPr/>
          <p:nvPr/>
        </p:nvSpPr>
        <p:spPr>
          <a:xfrm>
            <a:off x="812800" y="1092200"/>
            <a:ext cx="10363200" cy="603691"/>
          </a:xfrm>
          <a:prstGeom prst="rect">
            <a:avLst/>
          </a:prstGeom>
        </p:spPr>
        <p:txBody>
          <a:bodyPr wrap="square">
            <a:spAutoFit/>
          </a:bodyPr>
          <a:lstStyle/>
          <a:p>
            <a:pPr marL="0" marR="0" lvl="0" indent="0" algn="just" defTabSz="609630" rtl="0" eaLnBrk="1" fontAlgn="auto" latinLnBrk="0" hangingPunct="1">
              <a:lnSpc>
                <a:spcPct val="125000"/>
              </a:lnSpc>
              <a:spcBef>
                <a:spcPts val="0"/>
              </a:spcBef>
              <a:spcAft>
                <a:spcPts val="0"/>
              </a:spcAft>
              <a:buClrTx/>
              <a:buSzTx/>
              <a:buFontTx/>
              <a:buNone/>
              <a:tabLst/>
              <a:defRPr/>
            </a:pPr>
            <a:r>
              <a:rPr kumimoji="0" lang="en-US" sz="2933" b="1" i="0" u="none" strike="noStrike" kern="1200" cap="none" spc="0" normalizeH="0" baseline="0" noProof="0" dirty="0" err="1"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VÍ</a:t>
            </a:r>
            <a:r>
              <a:rPr kumimoji="0" lang="en-US" sz="2933" b="1"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DỤ</a:t>
            </a:r>
            <a:r>
              <a:rPr kumimoji="0" lang="en-US" sz="2933" b="1"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endParaRPr kumimoji="0" lang="vi-VN"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C5D13986-DCF3-5000-3298-59F677A828C6}"/>
              </a:ext>
            </a:extLst>
          </p:cNvPr>
          <p:cNvSpPr/>
          <p:nvPr/>
        </p:nvSpPr>
        <p:spPr>
          <a:xfrm>
            <a:off x="1219200" y="1893766"/>
            <a:ext cx="10668000" cy="543675"/>
          </a:xfrm>
          <a:prstGeom prst="rect">
            <a:avLst/>
          </a:prstGeom>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Sử</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dụng</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lặp</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lại</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thanh</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điệu</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theo</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từng</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nhóm</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âm</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tiết</a:t>
            </a:r>
            <a:endParaRPr kumimoji="0" lang="vi-VN"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C5D13986-DCF3-5000-3298-59F677A828C6}"/>
              </a:ext>
            </a:extLst>
          </p:cNvPr>
          <p:cNvSpPr/>
          <p:nvPr/>
        </p:nvSpPr>
        <p:spPr>
          <a:xfrm>
            <a:off x="2946400" y="2916040"/>
            <a:ext cx="6502400" cy="543675"/>
          </a:xfrm>
          <a:prstGeom prst="rect">
            <a:avLst/>
          </a:prstGeom>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933"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Đầm</a:t>
            </a:r>
            <a:r>
              <a:rPr kumimoji="0" lang="en-US" sz="2933"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mưa</a:t>
            </a:r>
            <a:r>
              <a:rPr kumimoji="0" lang="en-US" sz="2933"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xuống</a:t>
            </a:r>
            <a:r>
              <a:rPr kumimoji="0" lang="en-US" sz="2933"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1"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đồi</a:t>
            </a:r>
            <a:r>
              <a:rPr kumimoji="0" lang="en-US" sz="2933"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mưa</a:t>
            </a:r>
            <a:r>
              <a:rPr kumimoji="0" lang="en-US" sz="2933"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xuống</a:t>
            </a:r>
            <a:endParaRPr kumimoji="0" lang="en-US" sz="2933"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C5D13986-DCF3-5000-3298-59F677A828C6}"/>
              </a:ext>
            </a:extLst>
          </p:cNvPr>
          <p:cNvSpPr/>
          <p:nvPr/>
        </p:nvSpPr>
        <p:spPr>
          <a:xfrm>
            <a:off x="650197" y="4241800"/>
            <a:ext cx="10668000" cy="1897699"/>
          </a:xfrm>
          <a:prstGeom prst="rect">
            <a:avLst/>
          </a:prstGeom>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Có</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hai</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nhóm</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âm</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tiết</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giống</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nhau</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về</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thứ</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tự</a:t>
            </a:r>
            <a:r>
              <a:rPr kumimoji="0" lang="en-US" sz="2933"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thanh</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điệu</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bằng</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bằng</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trắc</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Tác</a:t>
            </a:r>
            <a:r>
              <a:rPr kumimoji="0" lang="en-US" sz="2933"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dụng</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tạo</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nên</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tính</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nhạc</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giúp</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đọc</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cảm</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nhận</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những</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giọt</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mưa</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đang</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rơi</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mau</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ở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khắp</a:t>
            </a: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chốn</a:t>
            </a:r>
            <a:endParaRPr kumimoji="0" lang="vi-VN"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Connector 3"/>
          <p:cNvCxnSpPr/>
          <p:nvPr/>
        </p:nvCxnSpPr>
        <p:spPr>
          <a:xfrm>
            <a:off x="2946400" y="3394224"/>
            <a:ext cx="71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59200" y="3394224"/>
            <a:ext cx="71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622800" y="3401151"/>
            <a:ext cx="71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299200" y="3394225"/>
            <a:ext cx="457200" cy="138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58000" y="3408079"/>
            <a:ext cx="71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21600" y="3415006"/>
            <a:ext cx="71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5D13986-DCF3-5000-3298-59F677A828C6}"/>
              </a:ext>
            </a:extLst>
          </p:cNvPr>
          <p:cNvSpPr/>
          <p:nvPr/>
        </p:nvSpPr>
        <p:spPr>
          <a:xfrm>
            <a:off x="3089564" y="3465743"/>
            <a:ext cx="424873" cy="543675"/>
          </a:xfrm>
          <a:prstGeom prst="rect">
            <a:avLst/>
          </a:prstGeom>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a:t>
            </a:r>
            <a:endParaRPr kumimoji="0" lang="vi-VN"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C5D13986-DCF3-5000-3298-59F677A828C6}"/>
              </a:ext>
            </a:extLst>
          </p:cNvPr>
          <p:cNvSpPr/>
          <p:nvPr/>
        </p:nvSpPr>
        <p:spPr>
          <a:xfrm>
            <a:off x="3902364" y="3448575"/>
            <a:ext cx="424873" cy="543675"/>
          </a:xfrm>
          <a:prstGeom prst="rect">
            <a:avLst/>
          </a:prstGeom>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a:t>
            </a:r>
            <a:endParaRPr kumimoji="0" lang="vi-VN"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a:extLst>
              <a:ext uri="{FF2B5EF4-FFF2-40B4-BE49-F238E27FC236}">
                <a16:creationId xmlns:a16="http://schemas.microsoft.com/office/drawing/2014/main" id="{C5D13986-DCF3-5000-3298-59F677A828C6}"/>
              </a:ext>
            </a:extLst>
          </p:cNvPr>
          <p:cNvSpPr/>
          <p:nvPr/>
        </p:nvSpPr>
        <p:spPr>
          <a:xfrm>
            <a:off x="4765964" y="3452190"/>
            <a:ext cx="424873" cy="543675"/>
          </a:xfrm>
          <a:prstGeom prst="rect">
            <a:avLst/>
          </a:prstGeom>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a:t>
            </a:r>
            <a:endParaRPr kumimoji="0" lang="vi-VN"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C5D13986-DCF3-5000-3298-59F677A828C6}"/>
              </a:ext>
            </a:extLst>
          </p:cNvPr>
          <p:cNvSpPr/>
          <p:nvPr/>
        </p:nvSpPr>
        <p:spPr>
          <a:xfrm>
            <a:off x="6361546" y="3415006"/>
            <a:ext cx="424873" cy="543675"/>
          </a:xfrm>
          <a:prstGeom prst="rect">
            <a:avLst/>
          </a:prstGeom>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a:t>
            </a:r>
            <a:endParaRPr kumimoji="0" lang="vi-VN"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a:extLst>
              <a:ext uri="{FF2B5EF4-FFF2-40B4-BE49-F238E27FC236}">
                <a16:creationId xmlns:a16="http://schemas.microsoft.com/office/drawing/2014/main" id="{C5D13986-DCF3-5000-3298-59F677A828C6}"/>
              </a:ext>
            </a:extLst>
          </p:cNvPr>
          <p:cNvSpPr/>
          <p:nvPr/>
        </p:nvSpPr>
        <p:spPr>
          <a:xfrm>
            <a:off x="7093528" y="3411630"/>
            <a:ext cx="424873" cy="543675"/>
          </a:xfrm>
          <a:prstGeom prst="rect">
            <a:avLst/>
          </a:prstGeom>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a:t>
            </a:r>
            <a:endParaRPr kumimoji="0" lang="vi-VN"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a:extLst>
              <a:ext uri="{FF2B5EF4-FFF2-40B4-BE49-F238E27FC236}">
                <a16:creationId xmlns:a16="http://schemas.microsoft.com/office/drawing/2014/main" id="{C5D13986-DCF3-5000-3298-59F677A828C6}"/>
              </a:ext>
            </a:extLst>
          </p:cNvPr>
          <p:cNvSpPr/>
          <p:nvPr/>
        </p:nvSpPr>
        <p:spPr>
          <a:xfrm>
            <a:off x="7957128" y="3415245"/>
            <a:ext cx="424873" cy="543675"/>
          </a:xfrm>
          <a:prstGeom prst="rect">
            <a:avLst/>
          </a:prstGeom>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a:t>
            </a:r>
            <a:endParaRPr kumimoji="0" lang="vi-VN" sz="2933"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Freeform 9">
            <a:extLst>
              <a:ext uri="{FF2B5EF4-FFF2-40B4-BE49-F238E27FC236}">
                <a16:creationId xmlns:a16="http://schemas.microsoft.com/office/drawing/2014/main" id="{CD462039-0DB4-A2FF-BF86-2136784814F0}"/>
              </a:ext>
            </a:extLst>
          </p:cNvPr>
          <p:cNvSpPr/>
          <p:nvPr/>
        </p:nvSpPr>
        <p:spPr>
          <a:xfrm>
            <a:off x="10515601" y="-153073"/>
            <a:ext cx="1875035" cy="2118684"/>
          </a:xfrm>
          <a:custGeom>
            <a:avLst/>
            <a:gdLst/>
            <a:ahLst/>
            <a:cxnLst/>
            <a:rect l="l" t="t" r="r" b="b"/>
            <a:pathLst>
              <a:path w="2812553" h="3178026">
                <a:moveTo>
                  <a:pt x="0" y="0"/>
                </a:moveTo>
                <a:lnTo>
                  <a:pt x="2812553" y="0"/>
                </a:lnTo>
                <a:lnTo>
                  <a:pt x="2812553" y="3178026"/>
                </a:lnTo>
                <a:lnTo>
                  <a:pt x="0" y="3178026"/>
                </a:lnTo>
                <a:lnTo>
                  <a:pt x="0" y="0"/>
                </a:lnTo>
                <a:close/>
              </a:path>
            </a:pathLst>
          </a:custGeom>
          <a:blipFill>
            <a:blip r:embed="rId5"/>
            <a:stretch>
              <a:fillRect/>
            </a:stretch>
          </a:blipFill>
        </p:spPr>
      </p:sp>
    </p:spTree>
    <p:extLst>
      <p:ext uri="{BB962C8B-B14F-4D97-AF65-F5344CB8AC3E}">
        <p14:creationId xmlns:p14="http://schemas.microsoft.com/office/powerpoint/2010/main" val="205980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22">
                                            <p:txEl>
                                              <p:pRg st="0" end="0"/>
                                            </p:txEl>
                                          </p:spTgt>
                                        </p:tgtEl>
                                        <p:attrNameLst>
                                          <p:attrName>style.rotation</p:attrName>
                                        </p:attrNameLst>
                                      </p:cBhvr>
                                      <p:tavLst>
                                        <p:tav tm="0">
                                          <p:val>
                                            <p:fltVal val="90"/>
                                          </p:val>
                                        </p:tav>
                                        <p:tav tm="100000">
                                          <p:val>
                                            <p:fltVal val="0"/>
                                          </p:val>
                                        </p:tav>
                                      </p:tavLst>
                                    </p:anim>
                                    <p:animEffect transition="in" filter="fade">
                                      <p:cBhvr>
                                        <p:cTn id="82" dur="1000"/>
                                        <p:tgtEl>
                                          <p:spTgt spid="22">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22">
                                            <p:txEl>
                                              <p:pRg st="1" end="1"/>
                                            </p:txEl>
                                          </p:spTgt>
                                        </p:tgtEl>
                                        <p:attrNameLst>
                                          <p:attrName>style.visibility</p:attrName>
                                        </p:attrNameLst>
                                      </p:cBhvr>
                                      <p:to>
                                        <p:strVal val="visible"/>
                                      </p:to>
                                    </p:set>
                                    <p:animEffect transition="in" filter="fade">
                                      <p:cBhvr>
                                        <p:cTn id="87" dur="1000"/>
                                        <p:tgtEl>
                                          <p:spTgt spid="22">
                                            <p:txEl>
                                              <p:pRg st="1" end="1"/>
                                            </p:txEl>
                                          </p:spTgt>
                                        </p:tgtEl>
                                      </p:cBhvr>
                                    </p:animEffect>
                                    <p:anim calcmode="lin" valueType="num">
                                      <p:cBhvr>
                                        <p:cTn id="8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8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6" grpId="0"/>
      <p:bldP spid="17" grpId="0"/>
      <p:bldP spid="19" grpId="0"/>
      <p:bldP spid="21"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5"/>
          <p:cNvSpPr txBox="1"/>
          <p:nvPr/>
        </p:nvSpPr>
        <p:spPr>
          <a:xfrm>
            <a:off x="10353572" y="836712"/>
            <a:ext cx="13955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EEECE1"/>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rPr>
              <a:t>0975152531</a:t>
            </a:r>
            <a:endParaRPr kumimoji="0" lang="zh-CN" altLang="en-US" sz="1600" b="0" i="0" u="none" strike="noStrike" kern="1200" cap="none" spc="0" normalizeH="0" baseline="0" noProof="0" dirty="0">
              <a:ln>
                <a:noFill/>
              </a:ln>
              <a:solidFill>
                <a:srgbClr val="EEECE1"/>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grpSp>
        <p:nvGrpSpPr>
          <p:cNvPr id="10" name="组合 9"/>
          <p:cNvGrpSpPr/>
          <p:nvPr/>
        </p:nvGrpSpPr>
        <p:grpSpPr>
          <a:xfrm>
            <a:off x="2708658" y="1528907"/>
            <a:ext cx="5350702" cy="5284469"/>
            <a:chOff x="2475075" y="-26083"/>
            <a:chExt cx="7454262" cy="7361991"/>
          </a:xfrm>
        </p:grpSpPr>
        <p:sp>
          <p:nvSpPr>
            <p:cNvPr id="11" name="任意多边形 10"/>
            <p:cNvSpPr/>
            <p:nvPr/>
          </p:nvSpPr>
          <p:spPr>
            <a:xfrm>
              <a:off x="6486378" y="2403222"/>
              <a:ext cx="3442959" cy="1200154"/>
            </a:xfrm>
            <a:custGeom>
              <a:avLst/>
              <a:gdLst>
                <a:gd name="connsiteX0" fmla="*/ 1007049 w 3789039"/>
                <a:gd name="connsiteY0" fmla="*/ 0 h 1200155"/>
                <a:gd name="connsiteX1" fmla="*/ 3188962 w 3789039"/>
                <a:gd name="connsiteY1" fmla="*/ 0 h 1200155"/>
                <a:gd name="connsiteX2" fmla="*/ 3789039 w 3789039"/>
                <a:gd name="connsiteY2" fmla="*/ 600078 h 1200155"/>
                <a:gd name="connsiteX3" fmla="*/ 3188962 w 3789039"/>
                <a:gd name="connsiteY3" fmla="*/ 1200155 h 1200155"/>
                <a:gd name="connsiteX4" fmla="*/ 0 w 3789039"/>
                <a:gd name="connsiteY4" fmla="*/ 1200155 h 120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039" h="1200155">
                  <a:moveTo>
                    <a:pt x="1007049" y="0"/>
                  </a:moveTo>
                  <a:lnTo>
                    <a:pt x="3188962" y="0"/>
                  </a:lnTo>
                  <a:lnTo>
                    <a:pt x="3789039" y="600078"/>
                  </a:lnTo>
                  <a:lnTo>
                    <a:pt x="3188962" y="1200155"/>
                  </a:lnTo>
                  <a:lnTo>
                    <a:pt x="0" y="1200155"/>
                  </a:lnTo>
                  <a:close/>
                </a:path>
              </a:pathLst>
            </a:custGeom>
            <a:solidFill>
              <a:srgbClr val="EA62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12" name="任意多边形 11"/>
            <p:cNvSpPr/>
            <p:nvPr/>
          </p:nvSpPr>
          <p:spPr>
            <a:xfrm>
              <a:off x="4467481" y="4790582"/>
              <a:ext cx="3208915" cy="1200154"/>
            </a:xfrm>
            <a:custGeom>
              <a:avLst/>
              <a:gdLst>
                <a:gd name="connsiteX0" fmla="*/ 1007049 w 3789039"/>
                <a:gd name="connsiteY0" fmla="*/ 0 h 1200155"/>
                <a:gd name="connsiteX1" fmla="*/ 3188962 w 3789039"/>
                <a:gd name="connsiteY1" fmla="*/ 0 h 1200155"/>
                <a:gd name="connsiteX2" fmla="*/ 3789039 w 3789039"/>
                <a:gd name="connsiteY2" fmla="*/ 600078 h 1200155"/>
                <a:gd name="connsiteX3" fmla="*/ 3188962 w 3789039"/>
                <a:gd name="connsiteY3" fmla="*/ 1200155 h 1200155"/>
                <a:gd name="connsiteX4" fmla="*/ 0 w 3789039"/>
                <a:gd name="connsiteY4" fmla="*/ 1200155 h 120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039" h="1200155">
                  <a:moveTo>
                    <a:pt x="1007049" y="0"/>
                  </a:moveTo>
                  <a:lnTo>
                    <a:pt x="3188962" y="0"/>
                  </a:lnTo>
                  <a:lnTo>
                    <a:pt x="3789039" y="600078"/>
                  </a:lnTo>
                  <a:lnTo>
                    <a:pt x="3188962" y="1200155"/>
                  </a:lnTo>
                  <a:lnTo>
                    <a:pt x="0" y="1200155"/>
                  </a:lnTo>
                  <a:close/>
                </a:path>
              </a:pathLst>
            </a:custGeom>
            <a:solidFill>
              <a:srgbClr val="9BBA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13" name="任意多边形 12"/>
            <p:cNvSpPr/>
            <p:nvPr/>
          </p:nvSpPr>
          <p:spPr>
            <a:xfrm flipH="1" flipV="1">
              <a:off x="4427625" y="668882"/>
              <a:ext cx="3456333" cy="1200154"/>
            </a:xfrm>
            <a:custGeom>
              <a:avLst/>
              <a:gdLst>
                <a:gd name="connsiteX0" fmla="*/ 1007049 w 3789039"/>
                <a:gd name="connsiteY0" fmla="*/ 0 h 1200155"/>
                <a:gd name="connsiteX1" fmla="*/ 3188962 w 3789039"/>
                <a:gd name="connsiteY1" fmla="*/ 0 h 1200155"/>
                <a:gd name="connsiteX2" fmla="*/ 3789039 w 3789039"/>
                <a:gd name="connsiteY2" fmla="*/ 600078 h 1200155"/>
                <a:gd name="connsiteX3" fmla="*/ 3188962 w 3789039"/>
                <a:gd name="connsiteY3" fmla="*/ 1200155 h 1200155"/>
                <a:gd name="connsiteX4" fmla="*/ 0 w 3789039"/>
                <a:gd name="connsiteY4" fmla="*/ 1200155 h 120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039" h="1200155">
                  <a:moveTo>
                    <a:pt x="1007049" y="0"/>
                  </a:moveTo>
                  <a:lnTo>
                    <a:pt x="3188962" y="0"/>
                  </a:lnTo>
                  <a:lnTo>
                    <a:pt x="3789039" y="600078"/>
                  </a:lnTo>
                  <a:lnTo>
                    <a:pt x="3188962" y="1200155"/>
                  </a:lnTo>
                  <a:lnTo>
                    <a:pt x="0" y="1200155"/>
                  </a:lnTo>
                  <a:close/>
                </a:path>
              </a:pathLst>
            </a:custGeom>
            <a:solidFill>
              <a:srgbClr val="2399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14" name="任意多边形 13"/>
            <p:cNvSpPr/>
            <p:nvPr/>
          </p:nvSpPr>
          <p:spPr>
            <a:xfrm flipH="1" flipV="1">
              <a:off x="2475075" y="3056242"/>
              <a:ext cx="3418122" cy="1200154"/>
            </a:xfrm>
            <a:custGeom>
              <a:avLst/>
              <a:gdLst>
                <a:gd name="connsiteX0" fmla="*/ 1007049 w 3789039"/>
                <a:gd name="connsiteY0" fmla="*/ 0 h 1200155"/>
                <a:gd name="connsiteX1" fmla="*/ 3188962 w 3789039"/>
                <a:gd name="connsiteY1" fmla="*/ 0 h 1200155"/>
                <a:gd name="connsiteX2" fmla="*/ 3789039 w 3789039"/>
                <a:gd name="connsiteY2" fmla="*/ 600078 h 1200155"/>
                <a:gd name="connsiteX3" fmla="*/ 3188962 w 3789039"/>
                <a:gd name="connsiteY3" fmla="*/ 1200155 h 1200155"/>
                <a:gd name="connsiteX4" fmla="*/ 0 w 3789039"/>
                <a:gd name="connsiteY4" fmla="*/ 1200155 h 120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039" h="1200155">
                  <a:moveTo>
                    <a:pt x="1007049" y="0"/>
                  </a:moveTo>
                  <a:lnTo>
                    <a:pt x="3188962" y="0"/>
                  </a:lnTo>
                  <a:lnTo>
                    <a:pt x="3789039" y="600078"/>
                  </a:lnTo>
                  <a:lnTo>
                    <a:pt x="3188962" y="1200155"/>
                  </a:lnTo>
                  <a:lnTo>
                    <a:pt x="0" y="1200155"/>
                  </a:lnTo>
                  <a:close/>
                </a:path>
              </a:pathLst>
            </a:custGeom>
            <a:solidFill>
              <a:srgbClr val="FFBE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15" name="组合 14"/>
            <p:cNvGrpSpPr/>
            <p:nvPr/>
          </p:nvGrpSpPr>
          <p:grpSpPr>
            <a:xfrm>
              <a:off x="5013988" y="812775"/>
              <a:ext cx="2697460" cy="911055"/>
              <a:chOff x="5013988" y="812775"/>
              <a:chExt cx="2697460" cy="911055"/>
            </a:xfrm>
          </p:grpSpPr>
          <p:cxnSp>
            <p:nvCxnSpPr>
              <p:cNvPr id="82" name="直接连接符 81"/>
              <p:cNvCxnSpPr>
                <a:cxnSpLocks/>
              </p:cNvCxnSpPr>
              <p:nvPr/>
            </p:nvCxnSpPr>
            <p:spPr>
              <a:xfrm>
                <a:off x="5013988" y="812775"/>
                <a:ext cx="269746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3" name="直接连接符 82"/>
              <p:cNvCxnSpPr>
                <a:cxnSpLocks/>
              </p:cNvCxnSpPr>
              <p:nvPr/>
            </p:nvCxnSpPr>
            <p:spPr>
              <a:xfrm>
                <a:off x="5013988" y="1723830"/>
                <a:ext cx="193719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3012506" y="3192062"/>
              <a:ext cx="2714400" cy="911055"/>
              <a:chOff x="4997048" y="812775"/>
              <a:chExt cx="2714400" cy="911055"/>
            </a:xfrm>
          </p:grpSpPr>
          <p:cxnSp>
            <p:nvCxnSpPr>
              <p:cNvPr id="80" name="直接连接符 79"/>
              <p:cNvCxnSpPr>
                <a:cxnSpLocks/>
              </p:cNvCxnSpPr>
              <p:nvPr/>
            </p:nvCxnSpPr>
            <p:spPr>
              <a:xfrm flipV="1">
                <a:off x="4997048" y="812775"/>
                <a:ext cx="2714400" cy="495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a:cxnSpLocks/>
              </p:cNvCxnSpPr>
              <p:nvPr/>
            </p:nvCxnSpPr>
            <p:spPr>
              <a:xfrm>
                <a:off x="4997048" y="1723830"/>
                <a:ext cx="195413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flipH="1" flipV="1">
              <a:off x="6594533" y="2545213"/>
              <a:ext cx="2718910" cy="911055"/>
              <a:chOff x="4992538" y="812775"/>
              <a:chExt cx="2718910" cy="911055"/>
            </a:xfrm>
          </p:grpSpPr>
          <p:cxnSp>
            <p:nvCxnSpPr>
              <p:cNvPr id="78" name="直接连接符 77"/>
              <p:cNvCxnSpPr>
                <a:cxnSpLocks/>
              </p:cNvCxnSpPr>
              <p:nvPr/>
            </p:nvCxnSpPr>
            <p:spPr>
              <a:xfrm flipV="1">
                <a:off x="4992538" y="812775"/>
                <a:ext cx="271891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a:cxnSpLocks/>
              </p:cNvCxnSpPr>
              <p:nvPr/>
            </p:nvCxnSpPr>
            <p:spPr>
              <a:xfrm flipV="1">
                <a:off x="4992538" y="1723830"/>
                <a:ext cx="195864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flipH="1" flipV="1">
              <a:off x="4604721" y="4939624"/>
              <a:ext cx="2538246" cy="911055"/>
              <a:chOff x="5173200" y="812775"/>
              <a:chExt cx="2538246" cy="911055"/>
            </a:xfrm>
          </p:grpSpPr>
          <p:cxnSp>
            <p:nvCxnSpPr>
              <p:cNvPr id="76" name="直接连接符 75"/>
              <p:cNvCxnSpPr>
                <a:cxnSpLocks/>
              </p:cNvCxnSpPr>
              <p:nvPr/>
            </p:nvCxnSpPr>
            <p:spPr>
              <a:xfrm flipV="1">
                <a:off x="5274088" y="812775"/>
                <a:ext cx="2437358"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a:cxnSpLocks/>
              </p:cNvCxnSpPr>
              <p:nvPr/>
            </p:nvCxnSpPr>
            <p:spPr>
              <a:xfrm flipV="1">
                <a:off x="5173200" y="1723830"/>
                <a:ext cx="1777984"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9" name="矩形 48"/>
            <p:cNvSpPr/>
            <p:nvPr/>
          </p:nvSpPr>
          <p:spPr>
            <a:xfrm rot="18586845">
              <a:off x="6251803" y="2810985"/>
              <a:ext cx="1841831" cy="413061"/>
            </a:xfrm>
            <a:custGeom>
              <a:avLst/>
              <a:gdLst>
                <a:gd name="connsiteX0" fmla="*/ 0 w 1556201"/>
                <a:gd name="connsiteY0" fmla="*/ 0 h 245909"/>
                <a:gd name="connsiteX1" fmla="*/ 1556201 w 1556201"/>
                <a:gd name="connsiteY1" fmla="*/ 0 h 245909"/>
                <a:gd name="connsiteX2" fmla="*/ 1556201 w 1556201"/>
                <a:gd name="connsiteY2" fmla="*/ 245909 h 245909"/>
                <a:gd name="connsiteX3" fmla="*/ 0 w 1556201"/>
                <a:gd name="connsiteY3" fmla="*/ 245909 h 245909"/>
                <a:gd name="connsiteX4" fmla="*/ 0 w 1556201"/>
                <a:gd name="connsiteY4" fmla="*/ 0 h 245909"/>
                <a:gd name="connsiteX0" fmla="*/ 0 w 1915878"/>
                <a:gd name="connsiteY0" fmla="*/ 0 h 454608"/>
                <a:gd name="connsiteX1" fmla="*/ 1556201 w 1915878"/>
                <a:gd name="connsiteY1" fmla="*/ 0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454608"/>
                <a:gd name="connsiteX1" fmla="*/ 1535467 w 1915878"/>
                <a:gd name="connsiteY1" fmla="*/ 4869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605876"/>
                <a:gd name="connsiteX1" fmla="*/ 1535467 w 1915878"/>
                <a:gd name="connsiteY1" fmla="*/ 4869 h 605876"/>
                <a:gd name="connsiteX2" fmla="*/ 1915878 w 1915878"/>
                <a:gd name="connsiteY2" fmla="*/ 454608 h 605876"/>
                <a:gd name="connsiteX3" fmla="*/ 460835 w 1915878"/>
                <a:gd name="connsiteY3" fmla="*/ 605876 h 605876"/>
                <a:gd name="connsiteX4" fmla="*/ 0 w 1915878"/>
                <a:gd name="connsiteY4" fmla="*/ 0 h 605876"/>
                <a:gd name="connsiteX0" fmla="*/ 0 w 1930518"/>
                <a:gd name="connsiteY0" fmla="*/ 7320 h 601007"/>
                <a:gd name="connsiteX1" fmla="*/ 1550107 w 1930518"/>
                <a:gd name="connsiteY1" fmla="*/ 0 h 601007"/>
                <a:gd name="connsiteX2" fmla="*/ 1930518 w 1930518"/>
                <a:gd name="connsiteY2" fmla="*/ 449739 h 601007"/>
                <a:gd name="connsiteX3" fmla="*/ 475475 w 1930518"/>
                <a:gd name="connsiteY3" fmla="*/ 601007 h 601007"/>
                <a:gd name="connsiteX4" fmla="*/ 0 w 1930518"/>
                <a:gd name="connsiteY4" fmla="*/ 7320 h 601007"/>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2038995"/>
                <a:gd name="connsiteY0" fmla="*/ 7320 h 637608"/>
                <a:gd name="connsiteX1" fmla="*/ 1550107 w 2038995"/>
                <a:gd name="connsiteY1" fmla="*/ 0 h 637608"/>
                <a:gd name="connsiteX2" fmla="*/ 2038995 w 2038995"/>
                <a:gd name="connsiteY2" fmla="*/ 594912 h 637608"/>
                <a:gd name="connsiteX3" fmla="*/ 505948 w 2038995"/>
                <a:gd name="connsiteY3" fmla="*/ 637608 h 637608"/>
                <a:gd name="connsiteX4" fmla="*/ 0 w 2038995"/>
                <a:gd name="connsiteY4" fmla="*/ 7320 h 637608"/>
                <a:gd name="connsiteX0" fmla="*/ 0 w 1841830"/>
                <a:gd name="connsiteY0" fmla="*/ 7320 h 637608"/>
                <a:gd name="connsiteX1" fmla="*/ 1550107 w 1841830"/>
                <a:gd name="connsiteY1" fmla="*/ 0 h 637608"/>
                <a:gd name="connsiteX2" fmla="*/ 1841830 w 1841830"/>
                <a:gd name="connsiteY2" fmla="*/ 378862 h 637608"/>
                <a:gd name="connsiteX3" fmla="*/ 505948 w 1841830"/>
                <a:gd name="connsiteY3" fmla="*/ 637608 h 637608"/>
                <a:gd name="connsiteX4" fmla="*/ 0 w 1841830"/>
                <a:gd name="connsiteY4" fmla="*/ 7320 h 637608"/>
                <a:gd name="connsiteX0" fmla="*/ 0 w 1841830"/>
                <a:gd name="connsiteY0" fmla="*/ 7320 h 413061"/>
                <a:gd name="connsiteX1" fmla="*/ 1550107 w 1841830"/>
                <a:gd name="connsiteY1" fmla="*/ 0 h 413061"/>
                <a:gd name="connsiteX2" fmla="*/ 1841830 w 1841830"/>
                <a:gd name="connsiteY2" fmla="*/ 378862 h 413061"/>
                <a:gd name="connsiteX3" fmla="*/ 318989 w 1841830"/>
                <a:gd name="connsiteY3" fmla="*/ 413061 h 413061"/>
                <a:gd name="connsiteX4" fmla="*/ 0 w 1841830"/>
                <a:gd name="connsiteY4" fmla="*/ 7320 h 413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830" h="413061">
                  <a:moveTo>
                    <a:pt x="0" y="7320"/>
                  </a:moveTo>
                  <a:lnTo>
                    <a:pt x="1550107" y="0"/>
                  </a:lnTo>
                  <a:lnTo>
                    <a:pt x="1841830" y="378862"/>
                  </a:lnTo>
                  <a:lnTo>
                    <a:pt x="318989" y="413061"/>
                  </a:lnTo>
                  <a:lnTo>
                    <a:pt x="0" y="7320"/>
                  </a:lnTo>
                  <a:close/>
                </a:path>
              </a:pathLst>
            </a:custGeom>
            <a:gradFill flip="none" rotWithShape="1">
              <a:gsLst>
                <a:gs pos="0">
                  <a:srgbClr val="E9655D">
                    <a:alpha val="0"/>
                  </a:srgbClr>
                </a:gs>
                <a:gs pos="94000">
                  <a:schemeClr val="tx1">
                    <a:lumMod val="65000"/>
                    <a:lumOff val="3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20" name="矩形 48"/>
            <p:cNvSpPr/>
            <p:nvPr/>
          </p:nvSpPr>
          <p:spPr>
            <a:xfrm rot="18586845">
              <a:off x="4239354" y="5206380"/>
              <a:ext cx="1818044" cy="362027"/>
            </a:xfrm>
            <a:custGeom>
              <a:avLst/>
              <a:gdLst>
                <a:gd name="connsiteX0" fmla="*/ 0 w 1556201"/>
                <a:gd name="connsiteY0" fmla="*/ 0 h 245909"/>
                <a:gd name="connsiteX1" fmla="*/ 1556201 w 1556201"/>
                <a:gd name="connsiteY1" fmla="*/ 0 h 245909"/>
                <a:gd name="connsiteX2" fmla="*/ 1556201 w 1556201"/>
                <a:gd name="connsiteY2" fmla="*/ 245909 h 245909"/>
                <a:gd name="connsiteX3" fmla="*/ 0 w 1556201"/>
                <a:gd name="connsiteY3" fmla="*/ 245909 h 245909"/>
                <a:gd name="connsiteX4" fmla="*/ 0 w 1556201"/>
                <a:gd name="connsiteY4" fmla="*/ 0 h 245909"/>
                <a:gd name="connsiteX0" fmla="*/ 0 w 1915878"/>
                <a:gd name="connsiteY0" fmla="*/ 0 h 454608"/>
                <a:gd name="connsiteX1" fmla="*/ 1556201 w 1915878"/>
                <a:gd name="connsiteY1" fmla="*/ 0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454608"/>
                <a:gd name="connsiteX1" fmla="*/ 1535467 w 1915878"/>
                <a:gd name="connsiteY1" fmla="*/ 4869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605876"/>
                <a:gd name="connsiteX1" fmla="*/ 1535467 w 1915878"/>
                <a:gd name="connsiteY1" fmla="*/ 4869 h 605876"/>
                <a:gd name="connsiteX2" fmla="*/ 1915878 w 1915878"/>
                <a:gd name="connsiteY2" fmla="*/ 454608 h 605876"/>
                <a:gd name="connsiteX3" fmla="*/ 460835 w 1915878"/>
                <a:gd name="connsiteY3" fmla="*/ 605876 h 605876"/>
                <a:gd name="connsiteX4" fmla="*/ 0 w 1915878"/>
                <a:gd name="connsiteY4" fmla="*/ 0 h 605876"/>
                <a:gd name="connsiteX0" fmla="*/ 0 w 1930518"/>
                <a:gd name="connsiteY0" fmla="*/ 7320 h 601007"/>
                <a:gd name="connsiteX1" fmla="*/ 1550107 w 1930518"/>
                <a:gd name="connsiteY1" fmla="*/ 0 h 601007"/>
                <a:gd name="connsiteX2" fmla="*/ 1930518 w 1930518"/>
                <a:gd name="connsiteY2" fmla="*/ 449739 h 601007"/>
                <a:gd name="connsiteX3" fmla="*/ 475475 w 1930518"/>
                <a:gd name="connsiteY3" fmla="*/ 601007 h 601007"/>
                <a:gd name="connsiteX4" fmla="*/ 0 w 1930518"/>
                <a:gd name="connsiteY4" fmla="*/ 7320 h 601007"/>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2038995"/>
                <a:gd name="connsiteY0" fmla="*/ 7320 h 637608"/>
                <a:gd name="connsiteX1" fmla="*/ 1550107 w 2038995"/>
                <a:gd name="connsiteY1" fmla="*/ 0 h 637608"/>
                <a:gd name="connsiteX2" fmla="*/ 2038995 w 2038995"/>
                <a:gd name="connsiteY2" fmla="*/ 594912 h 637608"/>
                <a:gd name="connsiteX3" fmla="*/ 505948 w 2038995"/>
                <a:gd name="connsiteY3" fmla="*/ 637608 h 637608"/>
                <a:gd name="connsiteX4" fmla="*/ 0 w 2038995"/>
                <a:gd name="connsiteY4" fmla="*/ 7320 h 637608"/>
                <a:gd name="connsiteX0" fmla="*/ 0 w 1828251"/>
                <a:gd name="connsiteY0" fmla="*/ 7320 h 637608"/>
                <a:gd name="connsiteX1" fmla="*/ 1550107 w 1828251"/>
                <a:gd name="connsiteY1" fmla="*/ 0 h 637608"/>
                <a:gd name="connsiteX2" fmla="*/ 1828251 w 1828251"/>
                <a:gd name="connsiteY2" fmla="*/ 321039 h 637608"/>
                <a:gd name="connsiteX3" fmla="*/ 505948 w 1828251"/>
                <a:gd name="connsiteY3" fmla="*/ 637608 h 637608"/>
                <a:gd name="connsiteX4" fmla="*/ 0 w 1828251"/>
                <a:gd name="connsiteY4" fmla="*/ 7320 h 637608"/>
                <a:gd name="connsiteX0" fmla="*/ 0 w 1828251"/>
                <a:gd name="connsiteY0" fmla="*/ 7320 h 404561"/>
                <a:gd name="connsiteX1" fmla="*/ 1550107 w 1828251"/>
                <a:gd name="connsiteY1" fmla="*/ 0 h 404561"/>
                <a:gd name="connsiteX2" fmla="*/ 1828251 w 1828251"/>
                <a:gd name="connsiteY2" fmla="*/ 321039 h 404561"/>
                <a:gd name="connsiteX3" fmla="*/ 329196 w 1828251"/>
                <a:gd name="connsiteY3" fmla="*/ 404561 h 404561"/>
                <a:gd name="connsiteX4" fmla="*/ 0 w 1828251"/>
                <a:gd name="connsiteY4" fmla="*/ 7320 h 404561"/>
                <a:gd name="connsiteX0" fmla="*/ 0 w 1828251"/>
                <a:gd name="connsiteY0" fmla="*/ 7320 h 362026"/>
                <a:gd name="connsiteX1" fmla="*/ 1550107 w 1828251"/>
                <a:gd name="connsiteY1" fmla="*/ 0 h 362026"/>
                <a:gd name="connsiteX2" fmla="*/ 1828251 w 1828251"/>
                <a:gd name="connsiteY2" fmla="*/ 321039 h 362026"/>
                <a:gd name="connsiteX3" fmla="*/ 276499 w 1828251"/>
                <a:gd name="connsiteY3" fmla="*/ 362026 h 362026"/>
                <a:gd name="connsiteX4" fmla="*/ 0 w 1828251"/>
                <a:gd name="connsiteY4" fmla="*/ 7320 h 362026"/>
                <a:gd name="connsiteX0" fmla="*/ 0 w 1818044"/>
                <a:gd name="connsiteY0" fmla="*/ 7320 h 362026"/>
                <a:gd name="connsiteX1" fmla="*/ 1550107 w 1818044"/>
                <a:gd name="connsiteY1" fmla="*/ 0 h 362026"/>
                <a:gd name="connsiteX2" fmla="*/ 1818044 w 1818044"/>
                <a:gd name="connsiteY2" fmla="*/ 329537 h 362026"/>
                <a:gd name="connsiteX3" fmla="*/ 276499 w 1818044"/>
                <a:gd name="connsiteY3" fmla="*/ 362026 h 362026"/>
                <a:gd name="connsiteX4" fmla="*/ 0 w 1818044"/>
                <a:gd name="connsiteY4" fmla="*/ 7320 h 362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044" h="362026">
                  <a:moveTo>
                    <a:pt x="0" y="7320"/>
                  </a:moveTo>
                  <a:lnTo>
                    <a:pt x="1550107" y="0"/>
                  </a:lnTo>
                  <a:lnTo>
                    <a:pt x="1818044" y="329537"/>
                  </a:lnTo>
                  <a:lnTo>
                    <a:pt x="276499" y="362026"/>
                  </a:lnTo>
                  <a:lnTo>
                    <a:pt x="0" y="7320"/>
                  </a:lnTo>
                  <a:close/>
                </a:path>
              </a:pathLst>
            </a:custGeom>
            <a:gradFill flip="none" rotWithShape="1">
              <a:gsLst>
                <a:gs pos="0">
                  <a:srgbClr val="A99D88">
                    <a:alpha val="0"/>
                  </a:srgbClr>
                </a:gs>
                <a:gs pos="94000">
                  <a:schemeClr val="tx1">
                    <a:lumMod val="65000"/>
                    <a:lumOff val="3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21" name="矩形 48"/>
            <p:cNvSpPr/>
            <p:nvPr/>
          </p:nvSpPr>
          <p:spPr>
            <a:xfrm rot="18586845">
              <a:off x="6244729" y="1010795"/>
              <a:ext cx="1920021" cy="525334"/>
            </a:xfrm>
            <a:custGeom>
              <a:avLst/>
              <a:gdLst>
                <a:gd name="connsiteX0" fmla="*/ 0 w 1556201"/>
                <a:gd name="connsiteY0" fmla="*/ 0 h 245909"/>
                <a:gd name="connsiteX1" fmla="*/ 1556201 w 1556201"/>
                <a:gd name="connsiteY1" fmla="*/ 0 h 245909"/>
                <a:gd name="connsiteX2" fmla="*/ 1556201 w 1556201"/>
                <a:gd name="connsiteY2" fmla="*/ 245909 h 245909"/>
                <a:gd name="connsiteX3" fmla="*/ 0 w 1556201"/>
                <a:gd name="connsiteY3" fmla="*/ 245909 h 245909"/>
                <a:gd name="connsiteX4" fmla="*/ 0 w 1556201"/>
                <a:gd name="connsiteY4" fmla="*/ 0 h 245909"/>
                <a:gd name="connsiteX0" fmla="*/ 0 w 1915878"/>
                <a:gd name="connsiteY0" fmla="*/ 0 h 454608"/>
                <a:gd name="connsiteX1" fmla="*/ 1556201 w 1915878"/>
                <a:gd name="connsiteY1" fmla="*/ 0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454608"/>
                <a:gd name="connsiteX1" fmla="*/ 1535467 w 1915878"/>
                <a:gd name="connsiteY1" fmla="*/ 4869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605876"/>
                <a:gd name="connsiteX1" fmla="*/ 1535467 w 1915878"/>
                <a:gd name="connsiteY1" fmla="*/ 4869 h 605876"/>
                <a:gd name="connsiteX2" fmla="*/ 1915878 w 1915878"/>
                <a:gd name="connsiteY2" fmla="*/ 454608 h 605876"/>
                <a:gd name="connsiteX3" fmla="*/ 460835 w 1915878"/>
                <a:gd name="connsiteY3" fmla="*/ 605876 h 605876"/>
                <a:gd name="connsiteX4" fmla="*/ 0 w 1915878"/>
                <a:gd name="connsiteY4" fmla="*/ 0 h 605876"/>
                <a:gd name="connsiteX0" fmla="*/ 0 w 1930518"/>
                <a:gd name="connsiteY0" fmla="*/ 7320 h 601007"/>
                <a:gd name="connsiteX1" fmla="*/ 1550107 w 1930518"/>
                <a:gd name="connsiteY1" fmla="*/ 0 h 601007"/>
                <a:gd name="connsiteX2" fmla="*/ 1930518 w 1930518"/>
                <a:gd name="connsiteY2" fmla="*/ 449739 h 601007"/>
                <a:gd name="connsiteX3" fmla="*/ 475475 w 1930518"/>
                <a:gd name="connsiteY3" fmla="*/ 601007 h 601007"/>
                <a:gd name="connsiteX4" fmla="*/ 0 w 1930518"/>
                <a:gd name="connsiteY4" fmla="*/ 7320 h 601007"/>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2038995"/>
                <a:gd name="connsiteY0" fmla="*/ 7320 h 637608"/>
                <a:gd name="connsiteX1" fmla="*/ 1550107 w 2038995"/>
                <a:gd name="connsiteY1" fmla="*/ 0 h 637608"/>
                <a:gd name="connsiteX2" fmla="*/ 2038995 w 2038995"/>
                <a:gd name="connsiteY2" fmla="*/ 594912 h 637608"/>
                <a:gd name="connsiteX3" fmla="*/ 505948 w 2038995"/>
                <a:gd name="connsiteY3" fmla="*/ 637608 h 637608"/>
                <a:gd name="connsiteX4" fmla="*/ 0 w 2038995"/>
                <a:gd name="connsiteY4" fmla="*/ 7320 h 637608"/>
                <a:gd name="connsiteX0" fmla="*/ 0 w 1920021"/>
                <a:gd name="connsiteY0" fmla="*/ 150215 h 637608"/>
                <a:gd name="connsiteX1" fmla="*/ 1431133 w 1920021"/>
                <a:gd name="connsiteY1" fmla="*/ 0 h 637608"/>
                <a:gd name="connsiteX2" fmla="*/ 1920021 w 1920021"/>
                <a:gd name="connsiteY2" fmla="*/ 594912 h 637608"/>
                <a:gd name="connsiteX3" fmla="*/ 386974 w 1920021"/>
                <a:gd name="connsiteY3" fmla="*/ 637608 h 637608"/>
                <a:gd name="connsiteX4" fmla="*/ 0 w 1920021"/>
                <a:gd name="connsiteY4" fmla="*/ 150215 h 637608"/>
                <a:gd name="connsiteX0" fmla="*/ 0 w 1920021"/>
                <a:gd name="connsiteY0" fmla="*/ 37941 h 525334"/>
                <a:gd name="connsiteX1" fmla="*/ 1524612 w 1920021"/>
                <a:gd name="connsiteY1" fmla="*/ 0 h 525334"/>
                <a:gd name="connsiteX2" fmla="*/ 1920021 w 1920021"/>
                <a:gd name="connsiteY2" fmla="*/ 482638 h 525334"/>
                <a:gd name="connsiteX3" fmla="*/ 386974 w 1920021"/>
                <a:gd name="connsiteY3" fmla="*/ 525334 h 525334"/>
                <a:gd name="connsiteX4" fmla="*/ 0 w 1920021"/>
                <a:gd name="connsiteY4" fmla="*/ 37941 h 52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21" h="525334">
                  <a:moveTo>
                    <a:pt x="0" y="37941"/>
                  </a:moveTo>
                  <a:lnTo>
                    <a:pt x="1524612" y="0"/>
                  </a:lnTo>
                  <a:lnTo>
                    <a:pt x="1920021" y="482638"/>
                  </a:lnTo>
                  <a:lnTo>
                    <a:pt x="386974" y="525334"/>
                  </a:lnTo>
                  <a:lnTo>
                    <a:pt x="0" y="37941"/>
                  </a:lnTo>
                  <a:close/>
                </a:path>
              </a:pathLst>
            </a:custGeom>
            <a:gradFill flip="none" rotWithShape="1">
              <a:gsLst>
                <a:gs pos="0">
                  <a:srgbClr val="8AC7CC">
                    <a:alpha val="0"/>
                  </a:srgbClr>
                </a:gs>
                <a:gs pos="94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22" name="矩形 48"/>
            <p:cNvSpPr/>
            <p:nvPr/>
          </p:nvSpPr>
          <p:spPr>
            <a:xfrm rot="18586845">
              <a:off x="4303135" y="3413404"/>
              <a:ext cx="1903026" cy="486216"/>
            </a:xfrm>
            <a:custGeom>
              <a:avLst/>
              <a:gdLst>
                <a:gd name="connsiteX0" fmla="*/ 0 w 1556201"/>
                <a:gd name="connsiteY0" fmla="*/ 0 h 245909"/>
                <a:gd name="connsiteX1" fmla="*/ 1556201 w 1556201"/>
                <a:gd name="connsiteY1" fmla="*/ 0 h 245909"/>
                <a:gd name="connsiteX2" fmla="*/ 1556201 w 1556201"/>
                <a:gd name="connsiteY2" fmla="*/ 245909 h 245909"/>
                <a:gd name="connsiteX3" fmla="*/ 0 w 1556201"/>
                <a:gd name="connsiteY3" fmla="*/ 245909 h 245909"/>
                <a:gd name="connsiteX4" fmla="*/ 0 w 1556201"/>
                <a:gd name="connsiteY4" fmla="*/ 0 h 245909"/>
                <a:gd name="connsiteX0" fmla="*/ 0 w 1915878"/>
                <a:gd name="connsiteY0" fmla="*/ 0 h 454608"/>
                <a:gd name="connsiteX1" fmla="*/ 1556201 w 1915878"/>
                <a:gd name="connsiteY1" fmla="*/ 0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454608"/>
                <a:gd name="connsiteX1" fmla="*/ 1535467 w 1915878"/>
                <a:gd name="connsiteY1" fmla="*/ 4869 h 454608"/>
                <a:gd name="connsiteX2" fmla="*/ 1915878 w 1915878"/>
                <a:gd name="connsiteY2" fmla="*/ 454608 h 454608"/>
                <a:gd name="connsiteX3" fmla="*/ 0 w 1915878"/>
                <a:gd name="connsiteY3" fmla="*/ 245909 h 454608"/>
                <a:gd name="connsiteX4" fmla="*/ 0 w 1915878"/>
                <a:gd name="connsiteY4" fmla="*/ 0 h 454608"/>
                <a:gd name="connsiteX0" fmla="*/ 0 w 1915878"/>
                <a:gd name="connsiteY0" fmla="*/ 0 h 605876"/>
                <a:gd name="connsiteX1" fmla="*/ 1535467 w 1915878"/>
                <a:gd name="connsiteY1" fmla="*/ 4869 h 605876"/>
                <a:gd name="connsiteX2" fmla="*/ 1915878 w 1915878"/>
                <a:gd name="connsiteY2" fmla="*/ 454608 h 605876"/>
                <a:gd name="connsiteX3" fmla="*/ 460835 w 1915878"/>
                <a:gd name="connsiteY3" fmla="*/ 605876 h 605876"/>
                <a:gd name="connsiteX4" fmla="*/ 0 w 1915878"/>
                <a:gd name="connsiteY4" fmla="*/ 0 h 605876"/>
                <a:gd name="connsiteX0" fmla="*/ 0 w 1930518"/>
                <a:gd name="connsiteY0" fmla="*/ 7320 h 601007"/>
                <a:gd name="connsiteX1" fmla="*/ 1550107 w 1930518"/>
                <a:gd name="connsiteY1" fmla="*/ 0 h 601007"/>
                <a:gd name="connsiteX2" fmla="*/ 1930518 w 1930518"/>
                <a:gd name="connsiteY2" fmla="*/ 449739 h 601007"/>
                <a:gd name="connsiteX3" fmla="*/ 475475 w 1930518"/>
                <a:gd name="connsiteY3" fmla="*/ 601007 h 601007"/>
                <a:gd name="connsiteX4" fmla="*/ 0 w 1930518"/>
                <a:gd name="connsiteY4" fmla="*/ 7320 h 601007"/>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1930518"/>
                <a:gd name="connsiteY0" fmla="*/ 7320 h 637608"/>
                <a:gd name="connsiteX1" fmla="*/ 1550107 w 1930518"/>
                <a:gd name="connsiteY1" fmla="*/ 0 h 637608"/>
                <a:gd name="connsiteX2" fmla="*/ 1930518 w 1930518"/>
                <a:gd name="connsiteY2" fmla="*/ 449739 h 637608"/>
                <a:gd name="connsiteX3" fmla="*/ 505948 w 1930518"/>
                <a:gd name="connsiteY3" fmla="*/ 637608 h 637608"/>
                <a:gd name="connsiteX4" fmla="*/ 0 w 1930518"/>
                <a:gd name="connsiteY4" fmla="*/ 7320 h 637608"/>
                <a:gd name="connsiteX0" fmla="*/ 0 w 2038995"/>
                <a:gd name="connsiteY0" fmla="*/ 7320 h 637608"/>
                <a:gd name="connsiteX1" fmla="*/ 1550107 w 2038995"/>
                <a:gd name="connsiteY1" fmla="*/ 0 h 637608"/>
                <a:gd name="connsiteX2" fmla="*/ 2038995 w 2038995"/>
                <a:gd name="connsiteY2" fmla="*/ 594912 h 637608"/>
                <a:gd name="connsiteX3" fmla="*/ 505948 w 2038995"/>
                <a:gd name="connsiteY3" fmla="*/ 637608 h 637608"/>
                <a:gd name="connsiteX4" fmla="*/ 0 w 2038995"/>
                <a:gd name="connsiteY4" fmla="*/ 7320 h 637608"/>
                <a:gd name="connsiteX0" fmla="*/ 0 w 2038995"/>
                <a:gd name="connsiteY0" fmla="*/ 0 h 630288"/>
                <a:gd name="connsiteX1" fmla="*/ 1601095 w 2038995"/>
                <a:gd name="connsiteY1" fmla="*/ 53921 h 630288"/>
                <a:gd name="connsiteX2" fmla="*/ 2038995 w 2038995"/>
                <a:gd name="connsiteY2" fmla="*/ 587592 h 630288"/>
                <a:gd name="connsiteX3" fmla="*/ 505948 w 2038995"/>
                <a:gd name="connsiteY3" fmla="*/ 630288 h 630288"/>
                <a:gd name="connsiteX4" fmla="*/ 0 w 2038995"/>
                <a:gd name="connsiteY4" fmla="*/ 0 h 630288"/>
                <a:gd name="connsiteX0" fmla="*/ 0 w 1869033"/>
                <a:gd name="connsiteY0" fmla="*/ 150213 h 576367"/>
                <a:gd name="connsiteX1" fmla="*/ 1431133 w 1869033"/>
                <a:gd name="connsiteY1" fmla="*/ 0 h 576367"/>
                <a:gd name="connsiteX2" fmla="*/ 1869033 w 1869033"/>
                <a:gd name="connsiteY2" fmla="*/ 533671 h 576367"/>
                <a:gd name="connsiteX3" fmla="*/ 335986 w 1869033"/>
                <a:gd name="connsiteY3" fmla="*/ 576367 h 576367"/>
                <a:gd name="connsiteX4" fmla="*/ 0 w 1869033"/>
                <a:gd name="connsiteY4" fmla="*/ 150213 h 576367"/>
                <a:gd name="connsiteX0" fmla="*/ 0 w 1903026"/>
                <a:gd name="connsiteY0" fmla="*/ 109385 h 576367"/>
                <a:gd name="connsiteX1" fmla="*/ 1465126 w 1903026"/>
                <a:gd name="connsiteY1" fmla="*/ 0 h 576367"/>
                <a:gd name="connsiteX2" fmla="*/ 1903026 w 1903026"/>
                <a:gd name="connsiteY2" fmla="*/ 533671 h 576367"/>
                <a:gd name="connsiteX3" fmla="*/ 369979 w 1903026"/>
                <a:gd name="connsiteY3" fmla="*/ 576367 h 576367"/>
                <a:gd name="connsiteX4" fmla="*/ 0 w 1903026"/>
                <a:gd name="connsiteY4" fmla="*/ 109385 h 576367"/>
                <a:gd name="connsiteX0" fmla="*/ 0 w 1903026"/>
                <a:gd name="connsiteY0" fmla="*/ 48146 h 515128"/>
                <a:gd name="connsiteX1" fmla="*/ 1516115 w 1903026"/>
                <a:gd name="connsiteY1" fmla="*/ 0 h 515128"/>
                <a:gd name="connsiteX2" fmla="*/ 1903026 w 1903026"/>
                <a:gd name="connsiteY2" fmla="*/ 472432 h 515128"/>
                <a:gd name="connsiteX3" fmla="*/ 369979 w 1903026"/>
                <a:gd name="connsiteY3" fmla="*/ 515128 h 515128"/>
                <a:gd name="connsiteX4" fmla="*/ 0 w 1903026"/>
                <a:gd name="connsiteY4" fmla="*/ 48146 h 515128"/>
                <a:gd name="connsiteX0" fmla="*/ 0 w 1903026"/>
                <a:gd name="connsiteY0" fmla="*/ 19234 h 486216"/>
                <a:gd name="connsiteX1" fmla="*/ 1522905 w 1903026"/>
                <a:gd name="connsiteY1" fmla="*/ 0 h 486216"/>
                <a:gd name="connsiteX2" fmla="*/ 1903026 w 1903026"/>
                <a:gd name="connsiteY2" fmla="*/ 443520 h 486216"/>
                <a:gd name="connsiteX3" fmla="*/ 369979 w 1903026"/>
                <a:gd name="connsiteY3" fmla="*/ 486216 h 486216"/>
                <a:gd name="connsiteX4" fmla="*/ 0 w 1903026"/>
                <a:gd name="connsiteY4" fmla="*/ 19234 h 486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026" h="486216">
                  <a:moveTo>
                    <a:pt x="0" y="19234"/>
                  </a:moveTo>
                  <a:lnTo>
                    <a:pt x="1522905" y="0"/>
                  </a:lnTo>
                  <a:lnTo>
                    <a:pt x="1903026" y="443520"/>
                  </a:lnTo>
                  <a:lnTo>
                    <a:pt x="369979" y="486216"/>
                  </a:lnTo>
                  <a:lnTo>
                    <a:pt x="0" y="19234"/>
                  </a:lnTo>
                  <a:close/>
                </a:path>
              </a:pathLst>
            </a:custGeom>
            <a:gradFill flip="none" rotWithShape="1">
              <a:gsLst>
                <a:gs pos="0">
                  <a:srgbClr val="F5B400">
                    <a:alpha val="0"/>
                  </a:srgbClr>
                </a:gs>
                <a:gs pos="94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23" name="组合 22"/>
            <p:cNvGrpSpPr/>
            <p:nvPr/>
          </p:nvGrpSpPr>
          <p:grpSpPr>
            <a:xfrm rot="2400000">
              <a:off x="5502018" y="-26083"/>
              <a:ext cx="829211" cy="7361991"/>
              <a:chOff x="5502018" y="-26083"/>
              <a:chExt cx="829211" cy="7361991"/>
            </a:xfrm>
          </p:grpSpPr>
          <p:grpSp>
            <p:nvGrpSpPr>
              <p:cNvPr id="24" name="组合 23"/>
              <p:cNvGrpSpPr/>
              <p:nvPr/>
            </p:nvGrpSpPr>
            <p:grpSpPr>
              <a:xfrm>
                <a:off x="5502018" y="4642127"/>
                <a:ext cx="829211" cy="2693781"/>
                <a:chOff x="5262593" y="4456196"/>
                <a:chExt cx="587315" cy="1857518"/>
              </a:xfrm>
            </p:grpSpPr>
            <p:sp>
              <p:nvSpPr>
                <p:cNvPr id="59" name="矩形 58"/>
                <p:cNvSpPr/>
                <p:nvPr/>
              </p:nvSpPr>
              <p:spPr>
                <a:xfrm flipV="1">
                  <a:off x="5267913" y="4509661"/>
                  <a:ext cx="175950" cy="1176751"/>
                </a:xfrm>
                <a:prstGeom prst="rect">
                  <a:avLst/>
                </a:prstGeom>
                <a:solidFill>
                  <a:srgbClr val="A2BF6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60" name="矩形 59"/>
                <p:cNvSpPr/>
                <p:nvPr/>
              </p:nvSpPr>
              <p:spPr>
                <a:xfrm flipV="1">
                  <a:off x="5443711" y="4509659"/>
                  <a:ext cx="224035" cy="1176751"/>
                </a:xfrm>
                <a:prstGeom prst="rect">
                  <a:avLst/>
                </a:prstGeom>
                <a:solidFill>
                  <a:srgbClr val="9BBA5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61" name="矩形 60"/>
                <p:cNvSpPr/>
                <p:nvPr/>
              </p:nvSpPr>
              <p:spPr>
                <a:xfrm flipV="1">
                  <a:off x="5667594" y="4509661"/>
                  <a:ext cx="175950" cy="1176751"/>
                </a:xfrm>
                <a:prstGeom prst="rect">
                  <a:avLst/>
                </a:prstGeom>
                <a:solidFill>
                  <a:srgbClr val="8BAA45"/>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62" name="组合 61"/>
                <p:cNvGrpSpPr/>
                <p:nvPr/>
              </p:nvGrpSpPr>
              <p:grpSpPr>
                <a:xfrm>
                  <a:off x="5262593" y="5632227"/>
                  <a:ext cx="587315" cy="681487"/>
                  <a:chOff x="495667" y="2553066"/>
                  <a:chExt cx="2921000" cy="2319339"/>
                </a:xfrm>
              </p:grpSpPr>
              <p:grpSp>
                <p:nvGrpSpPr>
                  <p:cNvPr id="66" name="组合 65"/>
                  <p:cNvGrpSpPr/>
                  <p:nvPr/>
                </p:nvGrpSpPr>
                <p:grpSpPr>
                  <a:xfrm>
                    <a:off x="495667" y="2553066"/>
                    <a:ext cx="2921000" cy="2319339"/>
                    <a:chOff x="495667" y="2553066"/>
                    <a:chExt cx="2921000" cy="2319339"/>
                  </a:xfrm>
                </p:grpSpPr>
                <p:sp>
                  <p:nvSpPr>
                    <p:cNvPr id="72" name="Freeform 5"/>
                    <p:cNvSpPr>
                      <a:spLocks/>
                    </p:cNvSpPr>
                    <p:nvPr/>
                  </p:nvSpPr>
                  <p:spPr bwMode="auto">
                    <a:xfrm>
                      <a:off x="495667" y="2557829"/>
                      <a:ext cx="2921000" cy="2308225"/>
                    </a:xfrm>
                    <a:custGeom>
                      <a:avLst/>
                      <a:gdLst>
                        <a:gd name="T0" fmla="*/ 664 w 776"/>
                        <a:gd name="T1" fmla="*/ 0 h 613"/>
                        <a:gd name="T2" fmla="*/ 776 w 776"/>
                        <a:gd name="T3" fmla="*/ 33 h 613"/>
                        <a:gd name="T4" fmla="*/ 388 w 776"/>
                        <a:gd name="T5" fmla="*/ 613 h 613"/>
                        <a:gd name="T6" fmla="*/ 0 w 776"/>
                        <a:gd name="T7" fmla="*/ 33 h 613"/>
                        <a:gd name="T8" fmla="*/ 112 w 776"/>
                        <a:gd name="T9" fmla="*/ 0 h 613"/>
                        <a:gd name="T10" fmla="*/ 230 w 776"/>
                        <a:gd name="T11" fmla="*/ 37 h 613"/>
                        <a:gd name="T12" fmla="*/ 388 w 776"/>
                        <a:gd name="T13" fmla="*/ 0 h 613"/>
                        <a:gd name="T14" fmla="*/ 546 w 776"/>
                        <a:gd name="T15" fmla="*/ 38 h 613"/>
                        <a:gd name="T16" fmla="*/ 664 w 776"/>
                        <a:gd name="T17"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6" h="613">
                          <a:moveTo>
                            <a:pt x="664" y="0"/>
                          </a:moveTo>
                          <a:cubicBezTo>
                            <a:pt x="704" y="0"/>
                            <a:pt x="742" y="12"/>
                            <a:pt x="776" y="33"/>
                          </a:cubicBezTo>
                          <a:cubicBezTo>
                            <a:pt x="388" y="613"/>
                            <a:pt x="388" y="613"/>
                            <a:pt x="388" y="613"/>
                          </a:cubicBezTo>
                          <a:cubicBezTo>
                            <a:pt x="0" y="33"/>
                            <a:pt x="0" y="33"/>
                            <a:pt x="0" y="33"/>
                          </a:cubicBezTo>
                          <a:cubicBezTo>
                            <a:pt x="34" y="12"/>
                            <a:pt x="72" y="0"/>
                            <a:pt x="112" y="0"/>
                          </a:cubicBezTo>
                          <a:cubicBezTo>
                            <a:pt x="154" y="0"/>
                            <a:pt x="194" y="14"/>
                            <a:pt x="230" y="37"/>
                          </a:cubicBezTo>
                          <a:cubicBezTo>
                            <a:pt x="277" y="14"/>
                            <a:pt x="331" y="0"/>
                            <a:pt x="388" y="0"/>
                          </a:cubicBezTo>
                          <a:cubicBezTo>
                            <a:pt x="445" y="0"/>
                            <a:pt x="498" y="14"/>
                            <a:pt x="546" y="38"/>
                          </a:cubicBezTo>
                          <a:cubicBezTo>
                            <a:pt x="582" y="14"/>
                            <a:pt x="622" y="0"/>
                            <a:pt x="664" y="0"/>
                          </a:cubicBezTo>
                          <a:close/>
                        </a:path>
                      </a:pathLst>
                    </a:custGeom>
                    <a:gradFill>
                      <a:gsLst>
                        <a:gs pos="0">
                          <a:srgbClr val="D7BF7D"/>
                        </a:gs>
                        <a:gs pos="100000">
                          <a:srgbClr val="F0DDA6"/>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73" name="Freeform 9"/>
                    <p:cNvSpPr>
                      <a:spLocks/>
                    </p:cNvSpPr>
                    <p:nvPr/>
                  </p:nvSpPr>
                  <p:spPr bwMode="auto">
                    <a:xfrm>
                      <a:off x="901701" y="2553066"/>
                      <a:ext cx="1041400" cy="2312988"/>
                    </a:xfrm>
                    <a:custGeom>
                      <a:avLst/>
                      <a:gdLst>
                        <a:gd name="T0" fmla="*/ 0 w 277"/>
                        <a:gd name="T1" fmla="*/ 0 h 614"/>
                        <a:gd name="T2" fmla="*/ 1 w 277"/>
                        <a:gd name="T3" fmla="*/ 0 h 614"/>
                        <a:gd name="T4" fmla="*/ 119 w 277"/>
                        <a:gd name="T5" fmla="*/ 38 h 614"/>
                        <a:gd name="T6" fmla="*/ 188 w 277"/>
                        <a:gd name="T7" fmla="*/ 12 h 614"/>
                        <a:gd name="T8" fmla="*/ 277 w 277"/>
                        <a:gd name="T9" fmla="*/ 614 h 614"/>
                        <a:gd name="T10" fmla="*/ 0 w 277"/>
                        <a:gd name="T11" fmla="*/ 0 h 614"/>
                      </a:gdLst>
                      <a:ahLst/>
                      <a:cxnLst>
                        <a:cxn ang="0">
                          <a:pos x="T0" y="T1"/>
                        </a:cxn>
                        <a:cxn ang="0">
                          <a:pos x="T2" y="T3"/>
                        </a:cxn>
                        <a:cxn ang="0">
                          <a:pos x="T4" y="T5"/>
                        </a:cxn>
                        <a:cxn ang="0">
                          <a:pos x="T6" y="T7"/>
                        </a:cxn>
                        <a:cxn ang="0">
                          <a:pos x="T8" y="T9"/>
                        </a:cxn>
                        <a:cxn ang="0">
                          <a:pos x="T10" y="T11"/>
                        </a:cxn>
                      </a:cxnLst>
                      <a:rect l="0" t="0" r="r" b="b"/>
                      <a:pathLst>
                        <a:path w="277" h="614">
                          <a:moveTo>
                            <a:pt x="0" y="0"/>
                          </a:moveTo>
                          <a:cubicBezTo>
                            <a:pt x="1" y="0"/>
                            <a:pt x="1" y="0"/>
                            <a:pt x="1" y="0"/>
                          </a:cubicBezTo>
                          <a:cubicBezTo>
                            <a:pt x="43" y="0"/>
                            <a:pt x="83" y="14"/>
                            <a:pt x="119" y="38"/>
                          </a:cubicBezTo>
                          <a:cubicBezTo>
                            <a:pt x="141" y="27"/>
                            <a:pt x="164" y="18"/>
                            <a:pt x="188" y="12"/>
                          </a:cubicBezTo>
                          <a:cubicBezTo>
                            <a:pt x="277" y="614"/>
                            <a:pt x="277" y="614"/>
                            <a:pt x="277" y="614"/>
                          </a:cubicBezTo>
                          <a:lnTo>
                            <a:pt x="0" y="0"/>
                          </a:lnTo>
                          <a:close/>
                        </a:path>
                      </a:pathLst>
                    </a:custGeom>
                    <a:gradFill flip="none" rotWithShape="1">
                      <a:gsLst>
                        <a:gs pos="0">
                          <a:srgbClr val="F8EECD">
                            <a:lumMod val="68000"/>
                            <a:lumOff val="32000"/>
                          </a:srgbClr>
                        </a:gs>
                        <a:gs pos="86000">
                          <a:srgbClr val="F0DDA6"/>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74" name="Freeform 10"/>
                    <p:cNvSpPr>
                      <a:spLocks/>
                    </p:cNvSpPr>
                    <p:nvPr/>
                  </p:nvSpPr>
                  <p:spPr bwMode="auto">
                    <a:xfrm>
                      <a:off x="1176704" y="2608630"/>
                      <a:ext cx="779463" cy="2263775"/>
                    </a:xfrm>
                    <a:custGeom>
                      <a:avLst/>
                      <a:gdLst>
                        <a:gd name="T0" fmla="*/ 0 w 207"/>
                        <a:gd name="T1" fmla="*/ 0 h 601"/>
                        <a:gd name="T2" fmla="*/ 49 w 207"/>
                        <a:gd name="T3" fmla="*/ 25 h 601"/>
                        <a:gd name="T4" fmla="*/ 67 w 207"/>
                        <a:gd name="T5" fmla="*/ 16 h 601"/>
                        <a:gd name="T6" fmla="*/ 207 w 207"/>
                        <a:gd name="T7" fmla="*/ 601 h 601"/>
                        <a:gd name="T8" fmla="*/ 0 w 207"/>
                        <a:gd name="T9" fmla="*/ 0 h 601"/>
                      </a:gdLst>
                      <a:ahLst/>
                      <a:cxnLst>
                        <a:cxn ang="0">
                          <a:pos x="T0" y="T1"/>
                        </a:cxn>
                        <a:cxn ang="0">
                          <a:pos x="T2" y="T3"/>
                        </a:cxn>
                        <a:cxn ang="0">
                          <a:pos x="T4" y="T5"/>
                        </a:cxn>
                        <a:cxn ang="0">
                          <a:pos x="T6" y="T7"/>
                        </a:cxn>
                        <a:cxn ang="0">
                          <a:pos x="T8" y="T9"/>
                        </a:cxn>
                      </a:cxnLst>
                      <a:rect l="0" t="0" r="r" b="b"/>
                      <a:pathLst>
                        <a:path w="207" h="601">
                          <a:moveTo>
                            <a:pt x="0" y="0"/>
                          </a:moveTo>
                          <a:cubicBezTo>
                            <a:pt x="17" y="6"/>
                            <a:pt x="33" y="14"/>
                            <a:pt x="49" y="25"/>
                          </a:cubicBezTo>
                          <a:cubicBezTo>
                            <a:pt x="55" y="22"/>
                            <a:pt x="61" y="19"/>
                            <a:pt x="67" y="16"/>
                          </a:cubicBezTo>
                          <a:cubicBezTo>
                            <a:pt x="207" y="601"/>
                            <a:pt x="207" y="601"/>
                            <a:pt x="207" y="601"/>
                          </a:cubicBezTo>
                          <a:lnTo>
                            <a:pt x="0" y="0"/>
                          </a:lnTo>
                          <a:close/>
                        </a:path>
                      </a:pathLst>
                    </a:custGeom>
                    <a:gradFill>
                      <a:gsLst>
                        <a:gs pos="0">
                          <a:srgbClr val="FFFCDB">
                            <a:lumMod val="56000"/>
                            <a:lumOff val="44000"/>
                          </a:srgbClr>
                        </a:gs>
                        <a:gs pos="86000">
                          <a:srgbClr val="F0D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75" name="Freeform 11"/>
                    <p:cNvSpPr>
                      <a:spLocks/>
                    </p:cNvSpPr>
                    <p:nvPr/>
                  </p:nvSpPr>
                  <p:spPr bwMode="auto">
                    <a:xfrm>
                      <a:off x="1938339" y="2557829"/>
                      <a:ext cx="1285875" cy="2309813"/>
                    </a:xfrm>
                    <a:custGeom>
                      <a:avLst/>
                      <a:gdLst>
                        <a:gd name="T0" fmla="*/ 277 w 342"/>
                        <a:gd name="T1" fmla="*/ 0 h 613"/>
                        <a:gd name="T2" fmla="*/ 342 w 342"/>
                        <a:gd name="T3" fmla="*/ 10 h 613"/>
                        <a:gd name="T4" fmla="*/ 0 w 342"/>
                        <a:gd name="T5" fmla="*/ 613 h 613"/>
                        <a:gd name="T6" fmla="*/ 140 w 342"/>
                        <a:gd name="T7" fmla="*/ 28 h 613"/>
                        <a:gd name="T8" fmla="*/ 158 w 342"/>
                        <a:gd name="T9" fmla="*/ 37 h 613"/>
                        <a:gd name="T10" fmla="*/ 277 w 342"/>
                        <a:gd name="T11" fmla="*/ 0 h 613"/>
                      </a:gdLst>
                      <a:ahLst/>
                      <a:cxnLst>
                        <a:cxn ang="0">
                          <a:pos x="T0" y="T1"/>
                        </a:cxn>
                        <a:cxn ang="0">
                          <a:pos x="T2" y="T3"/>
                        </a:cxn>
                        <a:cxn ang="0">
                          <a:pos x="T4" y="T5"/>
                        </a:cxn>
                        <a:cxn ang="0">
                          <a:pos x="T6" y="T7"/>
                        </a:cxn>
                        <a:cxn ang="0">
                          <a:pos x="T8" y="T9"/>
                        </a:cxn>
                        <a:cxn ang="0">
                          <a:pos x="T10" y="T11"/>
                        </a:cxn>
                      </a:cxnLst>
                      <a:rect l="0" t="0" r="r" b="b"/>
                      <a:pathLst>
                        <a:path w="342" h="613">
                          <a:moveTo>
                            <a:pt x="277" y="0"/>
                          </a:moveTo>
                          <a:cubicBezTo>
                            <a:pt x="299" y="0"/>
                            <a:pt x="321" y="3"/>
                            <a:pt x="342" y="10"/>
                          </a:cubicBezTo>
                          <a:cubicBezTo>
                            <a:pt x="0" y="613"/>
                            <a:pt x="0" y="613"/>
                            <a:pt x="0" y="613"/>
                          </a:cubicBezTo>
                          <a:cubicBezTo>
                            <a:pt x="140" y="28"/>
                            <a:pt x="140" y="28"/>
                            <a:pt x="140" y="28"/>
                          </a:cubicBezTo>
                          <a:cubicBezTo>
                            <a:pt x="146" y="31"/>
                            <a:pt x="152" y="34"/>
                            <a:pt x="158" y="37"/>
                          </a:cubicBezTo>
                          <a:cubicBezTo>
                            <a:pt x="194" y="13"/>
                            <a:pt x="234" y="0"/>
                            <a:pt x="277" y="0"/>
                          </a:cubicBezTo>
                          <a:close/>
                        </a:path>
                      </a:pathLst>
                    </a:custGeom>
                    <a:gradFill flip="none" rotWithShape="1">
                      <a:gsLst>
                        <a:gs pos="0">
                          <a:srgbClr val="D7BF7D">
                            <a:lumMod val="67000"/>
                          </a:srgbClr>
                        </a:gs>
                        <a:gs pos="100000">
                          <a:srgbClr val="F0DDA6"/>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nvGrpSpPr>
                  <p:cNvPr id="67" name="组合 66"/>
                  <p:cNvGrpSpPr/>
                  <p:nvPr/>
                </p:nvGrpSpPr>
                <p:grpSpPr>
                  <a:xfrm>
                    <a:off x="1572786" y="4210418"/>
                    <a:ext cx="766763" cy="661987"/>
                    <a:chOff x="5972176" y="3408363"/>
                    <a:chExt cx="766763" cy="661987"/>
                  </a:xfrm>
                </p:grpSpPr>
                <p:sp>
                  <p:nvSpPr>
                    <p:cNvPr id="68" name="Freeform 12"/>
                    <p:cNvSpPr>
                      <a:spLocks/>
                    </p:cNvSpPr>
                    <p:nvPr/>
                  </p:nvSpPr>
                  <p:spPr bwMode="auto">
                    <a:xfrm>
                      <a:off x="5972176" y="3408363"/>
                      <a:ext cx="766763" cy="652463"/>
                    </a:xfrm>
                    <a:custGeom>
                      <a:avLst/>
                      <a:gdLst>
                        <a:gd name="T0" fmla="*/ 204 w 204"/>
                        <a:gd name="T1" fmla="*/ 21 h 173"/>
                        <a:gd name="T2" fmla="*/ 102 w 204"/>
                        <a:gd name="T3" fmla="*/ 173 h 173"/>
                        <a:gd name="T4" fmla="*/ 0 w 204"/>
                        <a:gd name="T5" fmla="*/ 21 h 173"/>
                        <a:gd name="T6" fmla="*/ 102 w 204"/>
                        <a:gd name="T7" fmla="*/ 0 h 173"/>
                        <a:gd name="T8" fmla="*/ 204 w 204"/>
                        <a:gd name="T9" fmla="*/ 21 h 173"/>
                      </a:gdLst>
                      <a:ahLst/>
                      <a:cxnLst>
                        <a:cxn ang="0">
                          <a:pos x="T0" y="T1"/>
                        </a:cxn>
                        <a:cxn ang="0">
                          <a:pos x="T2" y="T3"/>
                        </a:cxn>
                        <a:cxn ang="0">
                          <a:pos x="T4" y="T5"/>
                        </a:cxn>
                        <a:cxn ang="0">
                          <a:pos x="T6" y="T7"/>
                        </a:cxn>
                        <a:cxn ang="0">
                          <a:pos x="T8" y="T9"/>
                        </a:cxn>
                      </a:cxnLst>
                      <a:rect l="0" t="0" r="r" b="b"/>
                      <a:pathLst>
                        <a:path w="204" h="173">
                          <a:moveTo>
                            <a:pt x="204" y="21"/>
                          </a:moveTo>
                          <a:cubicBezTo>
                            <a:pt x="102" y="173"/>
                            <a:pt x="102" y="173"/>
                            <a:pt x="102" y="173"/>
                          </a:cubicBezTo>
                          <a:cubicBezTo>
                            <a:pt x="0" y="21"/>
                            <a:pt x="0" y="21"/>
                            <a:pt x="0" y="21"/>
                          </a:cubicBezTo>
                          <a:cubicBezTo>
                            <a:pt x="31" y="7"/>
                            <a:pt x="66" y="0"/>
                            <a:pt x="102" y="0"/>
                          </a:cubicBezTo>
                          <a:cubicBezTo>
                            <a:pt x="138" y="0"/>
                            <a:pt x="173" y="7"/>
                            <a:pt x="204" y="21"/>
                          </a:cubicBezTo>
                          <a:close/>
                        </a:path>
                      </a:pathLst>
                    </a:custGeom>
                    <a:solidFill>
                      <a:srgbClr val="312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69" name="Freeform 13"/>
                    <p:cNvSpPr>
                      <a:spLocks/>
                    </p:cNvSpPr>
                    <p:nvPr/>
                  </p:nvSpPr>
                  <p:spPr bwMode="auto">
                    <a:xfrm>
                      <a:off x="6077744" y="3413126"/>
                      <a:ext cx="277813" cy="647700"/>
                    </a:xfrm>
                    <a:custGeom>
                      <a:avLst/>
                      <a:gdLst>
                        <a:gd name="T0" fmla="*/ 49 w 74"/>
                        <a:gd name="T1" fmla="*/ 0 h 172"/>
                        <a:gd name="T2" fmla="*/ 74 w 74"/>
                        <a:gd name="T3" fmla="*/ 172 h 172"/>
                        <a:gd name="T4" fmla="*/ 0 w 74"/>
                        <a:gd name="T5" fmla="*/ 9 h 172"/>
                        <a:gd name="T6" fmla="*/ 49 w 74"/>
                        <a:gd name="T7" fmla="*/ 0 h 172"/>
                      </a:gdLst>
                      <a:ahLst/>
                      <a:cxnLst>
                        <a:cxn ang="0">
                          <a:pos x="T0" y="T1"/>
                        </a:cxn>
                        <a:cxn ang="0">
                          <a:pos x="T2" y="T3"/>
                        </a:cxn>
                        <a:cxn ang="0">
                          <a:pos x="T4" y="T5"/>
                        </a:cxn>
                        <a:cxn ang="0">
                          <a:pos x="T6" y="T7"/>
                        </a:cxn>
                      </a:cxnLst>
                      <a:rect l="0" t="0" r="r" b="b"/>
                      <a:pathLst>
                        <a:path w="74" h="172">
                          <a:moveTo>
                            <a:pt x="49" y="0"/>
                          </a:moveTo>
                          <a:cubicBezTo>
                            <a:pt x="74" y="172"/>
                            <a:pt x="74" y="172"/>
                            <a:pt x="74" y="172"/>
                          </a:cubicBezTo>
                          <a:cubicBezTo>
                            <a:pt x="0" y="9"/>
                            <a:pt x="0" y="9"/>
                            <a:pt x="0" y="9"/>
                          </a:cubicBezTo>
                          <a:cubicBezTo>
                            <a:pt x="16" y="5"/>
                            <a:pt x="32" y="2"/>
                            <a:pt x="49" y="0"/>
                          </a:cubicBezTo>
                          <a:close/>
                        </a:path>
                      </a:pathLst>
                    </a:custGeom>
                    <a:gradFill>
                      <a:gsLst>
                        <a:gs pos="0">
                          <a:srgbClr val="727171"/>
                        </a:gs>
                        <a:gs pos="86000">
                          <a:srgbClr val="C9CACA">
                            <a:lumMod val="1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70" name="Freeform 14"/>
                    <p:cNvSpPr>
                      <a:spLocks/>
                    </p:cNvSpPr>
                    <p:nvPr/>
                  </p:nvSpPr>
                  <p:spPr bwMode="auto">
                    <a:xfrm>
                      <a:off x="6138069" y="3413125"/>
                      <a:ext cx="217488" cy="642938"/>
                    </a:xfrm>
                    <a:custGeom>
                      <a:avLst/>
                      <a:gdLst>
                        <a:gd name="T0" fmla="*/ 17 w 58"/>
                        <a:gd name="T1" fmla="*/ 0 h 171"/>
                        <a:gd name="T2" fmla="*/ 58 w 58"/>
                        <a:gd name="T3" fmla="*/ 171 h 171"/>
                        <a:gd name="T4" fmla="*/ 0 w 58"/>
                        <a:gd name="T5" fmla="*/ 4 h 171"/>
                        <a:gd name="T6" fmla="*/ 17 w 58"/>
                        <a:gd name="T7" fmla="*/ 0 h 171"/>
                      </a:gdLst>
                      <a:ahLst/>
                      <a:cxnLst>
                        <a:cxn ang="0">
                          <a:pos x="T0" y="T1"/>
                        </a:cxn>
                        <a:cxn ang="0">
                          <a:pos x="T2" y="T3"/>
                        </a:cxn>
                        <a:cxn ang="0">
                          <a:pos x="T4" y="T5"/>
                        </a:cxn>
                        <a:cxn ang="0">
                          <a:pos x="T6" y="T7"/>
                        </a:cxn>
                      </a:cxnLst>
                      <a:rect l="0" t="0" r="r" b="b"/>
                      <a:pathLst>
                        <a:path w="58" h="171">
                          <a:moveTo>
                            <a:pt x="17" y="0"/>
                          </a:moveTo>
                          <a:cubicBezTo>
                            <a:pt x="58" y="171"/>
                            <a:pt x="58" y="171"/>
                            <a:pt x="58" y="171"/>
                          </a:cubicBezTo>
                          <a:cubicBezTo>
                            <a:pt x="0" y="4"/>
                            <a:pt x="0" y="4"/>
                            <a:pt x="0" y="4"/>
                          </a:cubicBezTo>
                          <a:cubicBezTo>
                            <a:pt x="6" y="2"/>
                            <a:pt x="11" y="1"/>
                            <a:pt x="17" y="0"/>
                          </a:cubicBezTo>
                          <a:close/>
                        </a:path>
                      </a:pathLst>
                    </a:custGeom>
                    <a:gradFill>
                      <a:gsLst>
                        <a:gs pos="0">
                          <a:srgbClr val="C9CACA"/>
                        </a:gs>
                        <a:gs pos="86000">
                          <a:srgbClr val="C9CACA">
                            <a:lumMod val="53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71" name="Freeform 15"/>
                    <p:cNvSpPr>
                      <a:spLocks/>
                    </p:cNvSpPr>
                    <p:nvPr/>
                  </p:nvSpPr>
                  <p:spPr bwMode="auto">
                    <a:xfrm>
                      <a:off x="6355557" y="3429000"/>
                      <a:ext cx="338138" cy="641350"/>
                    </a:xfrm>
                    <a:custGeom>
                      <a:avLst/>
                      <a:gdLst>
                        <a:gd name="T0" fmla="*/ 90 w 90"/>
                        <a:gd name="T1" fmla="*/ 12 h 170"/>
                        <a:gd name="T2" fmla="*/ 0 w 90"/>
                        <a:gd name="T3" fmla="*/ 170 h 170"/>
                        <a:gd name="T4" fmla="*/ 41 w 90"/>
                        <a:gd name="T5" fmla="*/ 0 h 170"/>
                        <a:gd name="T6" fmla="*/ 90 w 90"/>
                        <a:gd name="T7" fmla="*/ 12 h 170"/>
                      </a:gdLst>
                      <a:ahLst/>
                      <a:cxnLst>
                        <a:cxn ang="0">
                          <a:pos x="T0" y="T1"/>
                        </a:cxn>
                        <a:cxn ang="0">
                          <a:pos x="T2" y="T3"/>
                        </a:cxn>
                        <a:cxn ang="0">
                          <a:pos x="T4" y="T5"/>
                        </a:cxn>
                        <a:cxn ang="0">
                          <a:pos x="T6" y="T7"/>
                        </a:cxn>
                      </a:cxnLst>
                      <a:rect l="0" t="0" r="r" b="b"/>
                      <a:pathLst>
                        <a:path w="90" h="170">
                          <a:moveTo>
                            <a:pt x="90" y="12"/>
                          </a:moveTo>
                          <a:cubicBezTo>
                            <a:pt x="0" y="170"/>
                            <a:pt x="0" y="170"/>
                            <a:pt x="0" y="170"/>
                          </a:cubicBezTo>
                          <a:cubicBezTo>
                            <a:pt x="41" y="0"/>
                            <a:pt x="41" y="0"/>
                            <a:pt x="41" y="0"/>
                          </a:cubicBezTo>
                          <a:cubicBezTo>
                            <a:pt x="58" y="3"/>
                            <a:pt x="74" y="7"/>
                            <a:pt x="90" y="12"/>
                          </a:cubicBezTo>
                          <a:close/>
                        </a:path>
                      </a:pathLst>
                    </a:custGeom>
                    <a:solidFill>
                      <a:srgbClr val="000000">
                        <a:alpha val="49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grpSp>
              <p:nvGrpSpPr>
                <p:cNvPr id="63" name="组合 62"/>
                <p:cNvGrpSpPr/>
                <p:nvPr/>
              </p:nvGrpSpPr>
              <p:grpSpPr>
                <a:xfrm>
                  <a:off x="5267912" y="4456196"/>
                  <a:ext cx="575632" cy="144000"/>
                  <a:chOff x="2615013" y="3846488"/>
                  <a:chExt cx="824434" cy="180000"/>
                </a:xfrm>
              </p:grpSpPr>
              <p:sp>
                <p:nvSpPr>
                  <p:cNvPr id="64" name="椭圆 63"/>
                  <p:cNvSpPr/>
                  <p:nvPr/>
                </p:nvSpPr>
                <p:spPr>
                  <a:xfrm>
                    <a:off x="2615013" y="3846488"/>
                    <a:ext cx="824434" cy="180000"/>
                  </a:xfrm>
                  <a:prstGeom prst="ellipse">
                    <a:avLst/>
                  </a:prstGeom>
                  <a:solidFill>
                    <a:srgbClr val="F0D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65" name="椭圆 64"/>
                  <p:cNvSpPr/>
                  <p:nvPr/>
                </p:nvSpPr>
                <p:spPr>
                  <a:xfrm>
                    <a:off x="2835905" y="3879158"/>
                    <a:ext cx="382650" cy="83545"/>
                  </a:xfrm>
                  <a:prstGeom prst="ellipse">
                    <a:avLst/>
                  </a:prstGeom>
                  <a:solidFill>
                    <a:srgbClr val="A99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grpSp>
            <p:nvGrpSpPr>
              <p:cNvPr id="25" name="组合 24"/>
              <p:cNvGrpSpPr/>
              <p:nvPr/>
            </p:nvGrpSpPr>
            <p:grpSpPr>
              <a:xfrm>
                <a:off x="5509449" y="3086149"/>
                <a:ext cx="814350" cy="1779532"/>
                <a:chOff x="5267655" y="3200298"/>
                <a:chExt cx="576789" cy="1227092"/>
              </a:xfrm>
            </p:grpSpPr>
            <p:sp>
              <p:nvSpPr>
                <p:cNvPr id="49" name="矩形 48"/>
                <p:cNvSpPr/>
                <p:nvPr/>
              </p:nvSpPr>
              <p:spPr>
                <a:xfrm flipV="1">
                  <a:off x="5267655" y="3272298"/>
                  <a:ext cx="175950" cy="1080000"/>
                </a:xfrm>
                <a:prstGeom prst="rect">
                  <a:avLst/>
                </a:prstGeom>
                <a:solidFill>
                  <a:srgbClr val="FFCD6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50" name="矩形 49"/>
                <p:cNvSpPr/>
                <p:nvPr/>
              </p:nvSpPr>
              <p:spPr>
                <a:xfrm flipV="1">
                  <a:off x="5443453" y="3272298"/>
                  <a:ext cx="224035" cy="1080000"/>
                </a:xfrm>
                <a:prstGeom prst="rect">
                  <a:avLst/>
                </a:prstGeom>
                <a:solidFill>
                  <a:srgbClr val="FFC75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51" name="矩形 50"/>
                <p:cNvSpPr/>
                <p:nvPr/>
              </p:nvSpPr>
              <p:spPr>
                <a:xfrm flipV="1">
                  <a:off x="5667337" y="3272298"/>
                  <a:ext cx="175950" cy="1080000"/>
                </a:xfrm>
                <a:prstGeom prst="rect">
                  <a:avLst/>
                </a:prstGeom>
                <a:solidFill>
                  <a:srgbClr val="FFBE3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52" name="组合 51"/>
                <p:cNvGrpSpPr/>
                <p:nvPr/>
              </p:nvGrpSpPr>
              <p:grpSpPr>
                <a:xfrm>
                  <a:off x="5268812" y="3200298"/>
                  <a:ext cx="575632" cy="144000"/>
                  <a:chOff x="2615013" y="3962398"/>
                  <a:chExt cx="824434" cy="180000"/>
                </a:xfrm>
              </p:grpSpPr>
              <p:sp>
                <p:nvSpPr>
                  <p:cNvPr id="57" name="椭圆 56"/>
                  <p:cNvSpPr/>
                  <p:nvPr/>
                </p:nvSpPr>
                <p:spPr>
                  <a:xfrm>
                    <a:off x="2615013" y="3962398"/>
                    <a:ext cx="824434" cy="180000"/>
                  </a:xfrm>
                  <a:prstGeom prst="ellipse">
                    <a:avLst/>
                  </a:prstGeom>
                  <a:solidFill>
                    <a:srgbClr val="F0D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58" name="椭圆 57"/>
                  <p:cNvSpPr/>
                  <p:nvPr/>
                </p:nvSpPr>
                <p:spPr>
                  <a:xfrm>
                    <a:off x="2835905" y="3995066"/>
                    <a:ext cx="382650" cy="83545"/>
                  </a:xfrm>
                  <a:prstGeom prst="ellipse">
                    <a:avLst/>
                  </a:prstGeom>
                  <a:solidFill>
                    <a:srgbClr val="A99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nvGrpSpPr>
                <p:cNvPr id="53" name="组合 52"/>
                <p:cNvGrpSpPr/>
                <p:nvPr/>
              </p:nvGrpSpPr>
              <p:grpSpPr>
                <a:xfrm rot="16200000">
                  <a:off x="5482662" y="4069162"/>
                  <a:ext cx="144000" cy="572456"/>
                  <a:chOff x="5084397" y="3507435"/>
                  <a:chExt cx="144000" cy="819886"/>
                </a:xfrm>
              </p:grpSpPr>
              <p:sp>
                <p:nvSpPr>
                  <p:cNvPr id="54" name="任意多边形 53"/>
                  <p:cNvSpPr/>
                  <p:nvPr/>
                </p:nvSpPr>
                <p:spPr>
                  <a:xfrm rot="5400000" flipV="1">
                    <a:off x="5030505" y="3566984"/>
                    <a:ext cx="251784" cy="132685"/>
                  </a:xfrm>
                  <a:custGeom>
                    <a:avLst/>
                    <a:gdLst>
                      <a:gd name="connsiteX0" fmla="*/ 0 w 251783"/>
                      <a:gd name="connsiteY0" fmla="*/ 66342 h 132685"/>
                      <a:gd name="connsiteX1" fmla="*/ 0 w 251783"/>
                      <a:gd name="connsiteY1" fmla="*/ 66344 h 132685"/>
                      <a:gd name="connsiteX2" fmla="*/ 8374 w 251783"/>
                      <a:gd name="connsiteY2" fmla="*/ 80853 h 132685"/>
                      <a:gd name="connsiteX3" fmla="*/ 251763 w 251783"/>
                      <a:gd name="connsiteY3" fmla="*/ 132685 h 132685"/>
                      <a:gd name="connsiteX4" fmla="*/ 251783 w 251783"/>
                      <a:gd name="connsiteY4" fmla="*/ 132685 h 132685"/>
                      <a:gd name="connsiteX5" fmla="*/ 251783 w 251783"/>
                      <a:gd name="connsiteY5" fmla="*/ 0 h 132685"/>
                      <a:gd name="connsiteX6" fmla="*/ 251763 w 251783"/>
                      <a:gd name="connsiteY6" fmla="*/ 1 h 132685"/>
                      <a:gd name="connsiteX7" fmla="*/ 8374 w 251783"/>
                      <a:gd name="connsiteY7" fmla="*/ 51832 h 1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83" h="132685">
                        <a:moveTo>
                          <a:pt x="0" y="66342"/>
                        </a:moveTo>
                        <a:lnTo>
                          <a:pt x="0" y="66344"/>
                        </a:lnTo>
                        <a:lnTo>
                          <a:pt x="8374" y="80853"/>
                        </a:lnTo>
                        <a:cubicBezTo>
                          <a:pt x="35830" y="104289"/>
                          <a:pt x="128471" y="123576"/>
                          <a:pt x="251763" y="132685"/>
                        </a:cubicBezTo>
                        <a:lnTo>
                          <a:pt x="251783" y="132685"/>
                        </a:lnTo>
                        <a:lnTo>
                          <a:pt x="251783" y="0"/>
                        </a:lnTo>
                        <a:lnTo>
                          <a:pt x="251763" y="1"/>
                        </a:lnTo>
                        <a:cubicBezTo>
                          <a:pt x="128471" y="9109"/>
                          <a:pt x="35830" y="28397"/>
                          <a:pt x="8374" y="51832"/>
                        </a:cubicBezTo>
                        <a:close/>
                      </a:path>
                    </a:pathLst>
                  </a:custGeom>
                  <a:solidFill>
                    <a:srgbClr val="FFBE3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55" name="任意多边形 54"/>
                  <p:cNvSpPr/>
                  <p:nvPr/>
                </p:nvSpPr>
                <p:spPr>
                  <a:xfrm rot="5400000" flipV="1">
                    <a:off x="4995962" y="3843108"/>
                    <a:ext cx="320869" cy="144000"/>
                  </a:xfrm>
                  <a:custGeom>
                    <a:avLst/>
                    <a:gdLst>
                      <a:gd name="connsiteX0" fmla="*/ 0 w 320868"/>
                      <a:gd name="connsiteY0" fmla="*/ 5658 h 144000"/>
                      <a:gd name="connsiteX1" fmla="*/ 0 w 320868"/>
                      <a:gd name="connsiteY1" fmla="*/ 138343 h 144000"/>
                      <a:gd name="connsiteX2" fmla="*/ 160434 w 320868"/>
                      <a:gd name="connsiteY2" fmla="*/ 144000 h 144000"/>
                      <a:gd name="connsiteX3" fmla="*/ 320868 w 320868"/>
                      <a:gd name="connsiteY3" fmla="*/ 138343 h 144000"/>
                      <a:gd name="connsiteX4" fmla="*/ 320868 w 320868"/>
                      <a:gd name="connsiteY4" fmla="*/ 5658 h 144000"/>
                      <a:gd name="connsiteX5" fmla="*/ 160434 w 320868"/>
                      <a:gd name="connsiteY5" fmla="*/ 0 h 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868" h="144000">
                        <a:moveTo>
                          <a:pt x="0" y="5658"/>
                        </a:moveTo>
                        <a:lnTo>
                          <a:pt x="0" y="138343"/>
                        </a:lnTo>
                        <a:lnTo>
                          <a:pt x="160434" y="144000"/>
                        </a:lnTo>
                        <a:lnTo>
                          <a:pt x="320868" y="138343"/>
                        </a:lnTo>
                        <a:lnTo>
                          <a:pt x="320868" y="5658"/>
                        </a:lnTo>
                        <a:lnTo>
                          <a:pt x="160434" y="0"/>
                        </a:lnTo>
                        <a:close/>
                      </a:path>
                    </a:pathLst>
                  </a:custGeom>
                  <a:solidFill>
                    <a:srgbClr val="FFBE3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56" name="任意多边形 55"/>
                  <p:cNvSpPr/>
                  <p:nvPr/>
                </p:nvSpPr>
                <p:spPr>
                  <a:xfrm rot="5400000" flipV="1">
                    <a:off x="5030506" y="4135086"/>
                    <a:ext cx="251784" cy="132685"/>
                  </a:xfrm>
                  <a:custGeom>
                    <a:avLst/>
                    <a:gdLst>
                      <a:gd name="connsiteX0" fmla="*/ 0 w 251783"/>
                      <a:gd name="connsiteY0" fmla="*/ 0 h 132685"/>
                      <a:gd name="connsiteX1" fmla="*/ 0 w 251783"/>
                      <a:gd name="connsiteY1" fmla="*/ 132685 h 132685"/>
                      <a:gd name="connsiteX2" fmla="*/ 20 w 251783"/>
                      <a:gd name="connsiteY2" fmla="*/ 132685 h 132685"/>
                      <a:gd name="connsiteX3" fmla="*/ 243409 w 251783"/>
                      <a:gd name="connsiteY3" fmla="*/ 80853 h 132685"/>
                      <a:gd name="connsiteX4" fmla="*/ 251783 w 251783"/>
                      <a:gd name="connsiteY4" fmla="*/ 66344 h 132685"/>
                      <a:gd name="connsiteX5" fmla="*/ 251783 w 251783"/>
                      <a:gd name="connsiteY5" fmla="*/ 66342 h 132685"/>
                      <a:gd name="connsiteX6" fmla="*/ 243409 w 251783"/>
                      <a:gd name="connsiteY6" fmla="*/ 51832 h 132685"/>
                      <a:gd name="connsiteX7" fmla="*/ 20 w 251783"/>
                      <a:gd name="connsiteY7" fmla="*/ 1 h 1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83" h="132685">
                        <a:moveTo>
                          <a:pt x="0" y="0"/>
                        </a:moveTo>
                        <a:lnTo>
                          <a:pt x="0" y="132685"/>
                        </a:lnTo>
                        <a:lnTo>
                          <a:pt x="20" y="132685"/>
                        </a:lnTo>
                        <a:cubicBezTo>
                          <a:pt x="123312" y="123576"/>
                          <a:pt x="215953" y="104289"/>
                          <a:pt x="243409" y="80853"/>
                        </a:cubicBezTo>
                        <a:lnTo>
                          <a:pt x="251783" y="66344"/>
                        </a:lnTo>
                        <a:lnTo>
                          <a:pt x="251783" y="66342"/>
                        </a:lnTo>
                        <a:lnTo>
                          <a:pt x="243409" y="51832"/>
                        </a:lnTo>
                        <a:cubicBezTo>
                          <a:pt x="215953" y="28397"/>
                          <a:pt x="123312" y="9109"/>
                          <a:pt x="20" y="1"/>
                        </a:cubicBezTo>
                        <a:close/>
                      </a:path>
                    </a:pathLst>
                  </a:custGeom>
                  <a:solidFill>
                    <a:srgbClr val="FFBE3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grpSp>
            <p:nvGrpSpPr>
              <p:cNvPr id="26" name="组合 25"/>
              <p:cNvGrpSpPr/>
              <p:nvPr/>
            </p:nvGrpSpPr>
            <p:grpSpPr>
              <a:xfrm flipH="1">
                <a:off x="5510124" y="1544588"/>
                <a:ext cx="813003" cy="1778563"/>
                <a:chOff x="5269419" y="1825742"/>
                <a:chExt cx="575835" cy="1226424"/>
              </a:xfrm>
            </p:grpSpPr>
            <p:sp>
              <p:nvSpPr>
                <p:cNvPr id="39" name="矩形 38"/>
                <p:cNvSpPr/>
                <p:nvPr/>
              </p:nvSpPr>
              <p:spPr>
                <a:xfrm flipH="1" flipV="1">
                  <a:off x="5669304" y="1897742"/>
                  <a:ext cx="175950" cy="1080000"/>
                </a:xfrm>
                <a:prstGeom prst="rect">
                  <a:avLst/>
                </a:prstGeom>
                <a:solidFill>
                  <a:srgbClr val="EA625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40" name="矩形 39"/>
                <p:cNvSpPr/>
                <p:nvPr/>
              </p:nvSpPr>
              <p:spPr>
                <a:xfrm flipH="1" flipV="1">
                  <a:off x="5445421" y="1897743"/>
                  <a:ext cx="224035" cy="1080000"/>
                </a:xfrm>
                <a:prstGeom prst="rect">
                  <a:avLst/>
                </a:prstGeom>
                <a:solidFill>
                  <a:srgbClr val="E64A3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41" name="矩形 40"/>
                <p:cNvSpPr/>
                <p:nvPr/>
              </p:nvSpPr>
              <p:spPr>
                <a:xfrm flipH="1" flipV="1">
                  <a:off x="5269622" y="1897742"/>
                  <a:ext cx="175950" cy="1080000"/>
                </a:xfrm>
                <a:prstGeom prst="rect">
                  <a:avLst/>
                </a:prstGeom>
                <a:solidFill>
                  <a:srgbClr val="E1301D"/>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42" name="组合 41"/>
                <p:cNvGrpSpPr/>
                <p:nvPr/>
              </p:nvGrpSpPr>
              <p:grpSpPr>
                <a:xfrm flipH="1">
                  <a:off x="5269419" y="1825742"/>
                  <a:ext cx="575632" cy="144000"/>
                  <a:chOff x="2615013" y="3962398"/>
                  <a:chExt cx="824434" cy="180000"/>
                </a:xfrm>
              </p:grpSpPr>
              <p:sp>
                <p:nvSpPr>
                  <p:cNvPr id="47" name="椭圆 46"/>
                  <p:cNvSpPr/>
                  <p:nvPr/>
                </p:nvSpPr>
                <p:spPr>
                  <a:xfrm>
                    <a:off x="2615013" y="3962398"/>
                    <a:ext cx="824434" cy="180000"/>
                  </a:xfrm>
                  <a:prstGeom prst="ellipse">
                    <a:avLst/>
                  </a:prstGeom>
                  <a:solidFill>
                    <a:srgbClr val="F0D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48" name="椭圆 47"/>
                  <p:cNvSpPr/>
                  <p:nvPr/>
                </p:nvSpPr>
                <p:spPr>
                  <a:xfrm>
                    <a:off x="2835905" y="3995066"/>
                    <a:ext cx="382650" cy="83545"/>
                  </a:xfrm>
                  <a:prstGeom prst="ellipse">
                    <a:avLst/>
                  </a:prstGeom>
                  <a:solidFill>
                    <a:srgbClr val="A99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nvGrpSpPr>
                <p:cNvPr id="43" name="组合 42"/>
                <p:cNvGrpSpPr/>
                <p:nvPr/>
              </p:nvGrpSpPr>
              <p:grpSpPr>
                <a:xfrm rot="5400000" flipH="1">
                  <a:off x="5485277" y="2694731"/>
                  <a:ext cx="144000" cy="570869"/>
                  <a:chOff x="5897341" y="274559"/>
                  <a:chExt cx="144000" cy="817611"/>
                </a:xfrm>
              </p:grpSpPr>
              <p:sp>
                <p:nvSpPr>
                  <p:cNvPr id="44" name="任意多边形 43"/>
                  <p:cNvSpPr/>
                  <p:nvPr/>
                </p:nvSpPr>
                <p:spPr>
                  <a:xfrm rot="5400000" flipV="1">
                    <a:off x="5843449" y="334108"/>
                    <a:ext cx="251783" cy="132685"/>
                  </a:xfrm>
                  <a:custGeom>
                    <a:avLst/>
                    <a:gdLst>
                      <a:gd name="connsiteX0" fmla="*/ 0 w 251783"/>
                      <a:gd name="connsiteY0" fmla="*/ 66342 h 132685"/>
                      <a:gd name="connsiteX1" fmla="*/ 0 w 251783"/>
                      <a:gd name="connsiteY1" fmla="*/ 66344 h 132685"/>
                      <a:gd name="connsiteX2" fmla="*/ 8374 w 251783"/>
                      <a:gd name="connsiteY2" fmla="*/ 80853 h 132685"/>
                      <a:gd name="connsiteX3" fmla="*/ 251763 w 251783"/>
                      <a:gd name="connsiteY3" fmla="*/ 132685 h 132685"/>
                      <a:gd name="connsiteX4" fmla="*/ 251783 w 251783"/>
                      <a:gd name="connsiteY4" fmla="*/ 132685 h 132685"/>
                      <a:gd name="connsiteX5" fmla="*/ 251783 w 251783"/>
                      <a:gd name="connsiteY5" fmla="*/ 0 h 132685"/>
                      <a:gd name="connsiteX6" fmla="*/ 251763 w 251783"/>
                      <a:gd name="connsiteY6" fmla="*/ 1 h 132685"/>
                      <a:gd name="connsiteX7" fmla="*/ 8374 w 251783"/>
                      <a:gd name="connsiteY7" fmla="*/ 51832 h 1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83" h="132685">
                        <a:moveTo>
                          <a:pt x="0" y="66342"/>
                        </a:moveTo>
                        <a:lnTo>
                          <a:pt x="0" y="66344"/>
                        </a:lnTo>
                        <a:lnTo>
                          <a:pt x="8374" y="80853"/>
                        </a:lnTo>
                        <a:cubicBezTo>
                          <a:pt x="35830" y="104289"/>
                          <a:pt x="128471" y="123576"/>
                          <a:pt x="251763" y="132685"/>
                        </a:cubicBezTo>
                        <a:lnTo>
                          <a:pt x="251783" y="132685"/>
                        </a:lnTo>
                        <a:lnTo>
                          <a:pt x="251783" y="0"/>
                        </a:lnTo>
                        <a:lnTo>
                          <a:pt x="251763" y="1"/>
                        </a:lnTo>
                        <a:cubicBezTo>
                          <a:pt x="128471" y="9109"/>
                          <a:pt x="35830" y="28397"/>
                          <a:pt x="8374" y="51832"/>
                        </a:cubicBezTo>
                        <a:close/>
                      </a:path>
                    </a:pathLst>
                  </a:custGeom>
                  <a:solidFill>
                    <a:srgbClr val="E1301D"/>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45" name="任意多边形 44"/>
                  <p:cNvSpPr/>
                  <p:nvPr/>
                </p:nvSpPr>
                <p:spPr>
                  <a:xfrm rot="5400000" flipV="1">
                    <a:off x="5808907" y="607953"/>
                    <a:ext cx="320868" cy="144000"/>
                  </a:xfrm>
                  <a:custGeom>
                    <a:avLst/>
                    <a:gdLst>
                      <a:gd name="connsiteX0" fmla="*/ 0 w 320868"/>
                      <a:gd name="connsiteY0" fmla="*/ 5658 h 144000"/>
                      <a:gd name="connsiteX1" fmla="*/ 0 w 320868"/>
                      <a:gd name="connsiteY1" fmla="*/ 138343 h 144000"/>
                      <a:gd name="connsiteX2" fmla="*/ 160434 w 320868"/>
                      <a:gd name="connsiteY2" fmla="*/ 144000 h 144000"/>
                      <a:gd name="connsiteX3" fmla="*/ 320868 w 320868"/>
                      <a:gd name="connsiteY3" fmla="*/ 138343 h 144000"/>
                      <a:gd name="connsiteX4" fmla="*/ 320868 w 320868"/>
                      <a:gd name="connsiteY4" fmla="*/ 5658 h 144000"/>
                      <a:gd name="connsiteX5" fmla="*/ 160434 w 320868"/>
                      <a:gd name="connsiteY5" fmla="*/ 0 h 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868" h="144000">
                        <a:moveTo>
                          <a:pt x="0" y="5658"/>
                        </a:moveTo>
                        <a:lnTo>
                          <a:pt x="0" y="138343"/>
                        </a:lnTo>
                        <a:lnTo>
                          <a:pt x="160434" y="144000"/>
                        </a:lnTo>
                        <a:lnTo>
                          <a:pt x="320868" y="138343"/>
                        </a:lnTo>
                        <a:lnTo>
                          <a:pt x="320868" y="5658"/>
                        </a:lnTo>
                        <a:lnTo>
                          <a:pt x="160434" y="0"/>
                        </a:lnTo>
                        <a:close/>
                      </a:path>
                    </a:pathLst>
                  </a:custGeom>
                  <a:solidFill>
                    <a:srgbClr val="E1301D"/>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46" name="任意多边形 45"/>
                  <p:cNvSpPr/>
                  <p:nvPr/>
                </p:nvSpPr>
                <p:spPr>
                  <a:xfrm rot="5400000" flipV="1">
                    <a:off x="5843449" y="899936"/>
                    <a:ext cx="251783" cy="132685"/>
                  </a:xfrm>
                  <a:custGeom>
                    <a:avLst/>
                    <a:gdLst>
                      <a:gd name="connsiteX0" fmla="*/ 0 w 251783"/>
                      <a:gd name="connsiteY0" fmla="*/ 0 h 132685"/>
                      <a:gd name="connsiteX1" fmla="*/ 0 w 251783"/>
                      <a:gd name="connsiteY1" fmla="*/ 132685 h 132685"/>
                      <a:gd name="connsiteX2" fmla="*/ 20 w 251783"/>
                      <a:gd name="connsiteY2" fmla="*/ 132685 h 132685"/>
                      <a:gd name="connsiteX3" fmla="*/ 243409 w 251783"/>
                      <a:gd name="connsiteY3" fmla="*/ 80853 h 132685"/>
                      <a:gd name="connsiteX4" fmla="*/ 251783 w 251783"/>
                      <a:gd name="connsiteY4" fmla="*/ 66344 h 132685"/>
                      <a:gd name="connsiteX5" fmla="*/ 251783 w 251783"/>
                      <a:gd name="connsiteY5" fmla="*/ 66342 h 132685"/>
                      <a:gd name="connsiteX6" fmla="*/ 243409 w 251783"/>
                      <a:gd name="connsiteY6" fmla="*/ 51832 h 132685"/>
                      <a:gd name="connsiteX7" fmla="*/ 20 w 251783"/>
                      <a:gd name="connsiteY7" fmla="*/ 1 h 1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83" h="132685">
                        <a:moveTo>
                          <a:pt x="0" y="0"/>
                        </a:moveTo>
                        <a:lnTo>
                          <a:pt x="0" y="132685"/>
                        </a:lnTo>
                        <a:lnTo>
                          <a:pt x="20" y="132685"/>
                        </a:lnTo>
                        <a:cubicBezTo>
                          <a:pt x="123312" y="123576"/>
                          <a:pt x="215953" y="104289"/>
                          <a:pt x="243409" y="80853"/>
                        </a:cubicBezTo>
                        <a:lnTo>
                          <a:pt x="251783" y="66344"/>
                        </a:lnTo>
                        <a:lnTo>
                          <a:pt x="251783" y="66342"/>
                        </a:lnTo>
                        <a:lnTo>
                          <a:pt x="243409" y="51832"/>
                        </a:lnTo>
                        <a:cubicBezTo>
                          <a:pt x="215953" y="28397"/>
                          <a:pt x="123312" y="9109"/>
                          <a:pt x="20" y="1"/>
                        </a:cubicBezTo>
                        <a:close/>
                      </a:path>
                    </a:pathLst>
                  </a:custGeom>
                  <a:solidFill>
                    <a:srgbClr val="E1301D"/>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grpSp>
            <p:nvGrpSpPr>
              <p:cNvPr id="27" name="组合 26"/>
              <p:cNvGrpSpPr/>
              <p:nvPr/>
            </p:nvGrpSpPr>
            <p:grpSpPr>
              <a:xfrm flipH="1">
                <a:off x="5508880" y="-26083"/>
                <a:ext cx="815495" cy="1786949"/>
                <a:chOff x="5262018" y="556300"/>
                <a:chExt cx="577600" cy="1232207"/>
              </a:xfrm>
            </p:grpSpPr>
            <p:grpSp>
              <p:nvGrpSpPr>
                <p:cNvPr id="28" name="组合 27"/>
                <p:cNvGrpSpPr/>
                <p:nvPr/>
              </p:nvGrpSpPr>
              <p:grpSpPr>
                <a:xfrm>
                  <a:off x="5263730" y="556300"/>
                  <a:ext cx="575888" cy="1152000"/>
                  <a:chOff x="5263730" y="556300"/>
                  <a:chExt cx="575888" cy="1152000"/>
                </a:xfrm>
              </p:grpSpPr>
              <p:sp>
                <p:nvSpPr>
                  <p:cNvPr id="33" name="矩形 32"/>
                  <p:cNvSpPr/>
                  <p:nvPr/>
                </p:nvSpPr>
                <p:spPr>
                  <a:xfrm flipH="1" flipV="1">
                    <a:off x="5663412" y="628300"/>
                    <a:ext cx="175950" cy="1080000"/>
                  </a:xfrm>
                  <a:prstGeom prst="rect">
                    <a:avLst/>
                  </a:prstGeom>
                  <a:solidFill>
                    <a:srgbClr val="22AEB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4" name="矩形 33"/>
                  <p:cNvSpPr/>
                  <p:nvPr/>
                </p:nvSpPr>
                <p:spPr>
                  <a:xfrm flipH="1" flipV="1">
                    <a:off x="5439529" y="628300"/>
                    <a:ext cx="224035" cy="1080000"/>
                  </a:xfrm>
                  <a:prstGeom prst="rect">
                    <a:avLst/>
                  </a:prstGeom>
                  <a:solidFill>
                    <a:srgbClr val="28B2B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5" name="矩形 34"/>
                  <p:cNvSpPr/>
                  <p:nvPr/>
                </p:nvSpPr>
                <p:spPr>
                  <a:xfrm flipH="1" flipV="1">
                    <a:off x="5263730" y="628300"/>
                    <a:ext cx="175950" cy="1080000"/>
                  </a:xfrm>
                  <a:prstGeom prst="rect">
                    <a:avLst/>
                  </a:prstGeom>
                  <a:solidFill>
                    <a:srgbClr val="208D98"/>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36" name="组合 35"/>
                  <p:cNvGrpSpPr/>
                  <p:nvPr/>
                </p:nvGrpSpPr>
                <p:grpSpPr>
                  <a:xfrm flipH="1">
                    <a:off x="5263986" y="556300"/>
                    <a:ext cx="575632" cy="144000"/>
                    <a:chOff x="2615013" y="3962398"/>
                    <a:chExt cx="824434" cy="180000"/>
                  </a:xfrm>
                </p:grpSpPr>
                <p:sp>
                  <p:nvSpPr>
                    <p:cNvPr id="37" name="椭圆 36"/>
                    <p:cNvSpPr/>
                    <p:nvPr/>
                  </p:nvSpPr>
                  <p:spPr>
                    <a:xfrm>
                      <a:off x="2615013" y="3962398"/>
                      <a:ext cx="824434" cy="180000"/>
                    </a:xfrm>
                    <a:prstGeom prst="ellipse">
                      <a:avLst/>
                    </a:prstGeom>
                    <a:solidFill>
                      <a:srgbClr val="F0D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8" name="椭圆 37"/>
                    <p:cNvSpPr/>
                    <p:nvPr/>
                  </p:nvSpPr>
                  <p:spPr>
                    <a:xfrm>
                      <a:off x="2835905" y="3995066"/>
                      <a:ext cx="382650" cy="83545"/>
                    </a:xfrm>
                    <a:prstGeom prst="ellipse">
                      <a:avLst/>
                    </a:prstGeom>
                    <a:solidFill>
                      <a:srgbClr val="A99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grpSp>
              <p:nvGrpSpPr>
                <p:cNvPr id="29" name="组合 28"/>
                <p:cNvGrpSpPr/>
                <p:nvPr/>
              </p:nvGrpSpPr>
              <p:grpSpPr>
                <a:xfrm rot="5400000" flipH="1">
                  <a:off x="5477834" y="1428691"/>
                  <a:ext cx="144000" cy="575632"/>
                  <a:chOff x="5527571" y="2362662"/>
                  <a:chExt cx="144000" cy="824433"/>
                </a:xfrm>
              </p:grpSpPr>
              <p:sp>
                <p:nvSpPr>
                  <p:cNvPr id="30" name="任意多边形 29"/>
                  <p:cNvSpPr/>
                  <p:nvPr/>
                </p:nvSpPr>
                <p:spPr>
                  <a:xfrm rot="5400000" flipV="1">
                    <a:off x="5473679" y="2422211"/>
                    <a:ext cx="251783" cy="132685"/>
                  </a:xfrm>
                  <a:custGeom>
                    <a:avLst/>
                    <a:gdLst>
                      <a:gd name="connsiteX0" fmla="*/ 0 w 251783"/>
                      <a:gd name="connsiteY0" fmla="*/ 66342 h 132685"/>
                      <a:gd name="connsiteX1" fmla="*/ 0 w 251783"/>
                      <a:gd name="connsiteY1" fmla="*/ 66344 h 132685"/>
                      <a:gd name="connsiteX2" fmla="*/ 8374 w 251783"/>
                      <a:gd name="connsiteY2" fmla="*/ 80853 h 132685"/>
                      <a:gd name="connsiteX3" fmla="*/ 251763 w 251783"/>
                      <a:gd name="connsiteY3" fmla="*/ 132685 h 132685"/>
                      <a:gd name="connsiteX4" fmla="*/ 251783 w 251783"/>
                      <a:gd name="connsiteY4" fmla="*/ 132685 h 132685"/>
                      <a:gd name="connsiteX5" fmla="*/ 251783 w 251783"/>
                      <a:gd name="connsiteY5" fmla="*/ 0 h 132685"/>
                      <a:gd name="connsiteX6" fmla="*/ 251763 w 251783"/>
                      <a:gd name="connsiteY6" fmla="*/ 1 h 132685"/>
                      <a:gd name="connsiteX7" fmla="*/ 8374 w 251783"/>
                      <a:gd name="connsiteY7" fmla="*/ 51832 h 1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83" h="132685">
                        <a:moveTo>
                          <a:pt x="0" y="66342"/>
                        </a:moveTo>
                        <a:lnTo>
                          <a:pt x="0" y="66344"/>
                        </a:lnTo>
                        <a:lnTo>
                          <a:pt x="8374" y="80853"/>
                        </a:lnTo>
                        <a:cubicBezTo>
                          <a:pt x="35830" y="104289"/>
                          <a:pt x="128471" y="123576"/>
                          <a:pt x="251763" y="132685"/>
                        </a:cubicBezTo>
                        <a:lnTo>
                          <a:pt x="251783" y="132685"/>
                        </a:lnTo>
                        <a:lnTo>
                          <a:pt x="251783" y="0"/>
                        </a:lnTo>
                        <a:lnTo>
                          <a:pt x="251763" y="1"/>
                        </a:lnTo>
                        <a:cubicBezTo>
                          <a:pt x="128471" y="9109"/>
                          <a:pt x="35830" y="28397"/>
                          <a:pt x="8374" y="51832"/>
                        </a:cubicBezTo>
                        <a:close/>
                      </a:path>
                    </a:pathLst>
                  </a:custGeom>
                  <a:solidFill>
                    <a:srgbClr val="2399A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1" name="任意多边形 30"/>
                  <p:cNvSpPr/>
                  <p:nvPr/>
                </p:nvSpPr>
                <p:spPr>
                  <a:xfrm rot="5400000" flipV="1">
                    <a:off x="5439137" y="2702878"/>
                    <a:ext cx="320868" cy="144000"/>
                  </a:xfrm>
                  <a:custGeom>
                    <a:avLst/>
                    <a:gdLst>
                      <a:gd name="connsiteX0" fmla="*/ 0 w 320868"/>
                      <a:gd name="connsiteY0" fmla="*/ 5658 h 144000"/>
                      <a:gd name="connsiteX1" fmla="*/ 0 w 320868"/>
                      <a:gd name="connsiteY1" fmla="*/ 138343 h 144000"/>
                      <a:gd name="connsiteX2" fmla="*/ 160434 w 320868"/>
                      <a:gd name="connsiteY2" fmla="*/ 144000 h 144000"/>
                      <a:gd name="connsiteX3" fmla="*/ 320868 w 320868"/>
                      <a:gd name="connsiteY3" fmla="*/ 138343 h 144000"/>
                      <a:gd name="connsiteX4" fmla="*/ 320868 w 320868"/>
                      <a:gd name="connsiteY4" fmla="*/ 5658 h 144000"/>
                      <a:gd name="connsiteX5" fmla="*/ 160434 w 320868"/>
                      <a:gd name="connsiteY5" fmla="*/ 0 h 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868" h="144000">
                        <a:moveTo>
                          <a:pt x="0" y="5658"/>
                        </a:moveTo>
                        <a:lnTo>
                          <a:pt x="0" y="138343"/>
                        </a:lnTo>
                        <a:lnTo>
                          <a:pt x="160434" y="144000"/>
                        </a:lnTo>
                        <a:lnTo>
                          <a:pt x="320868" y="138343"/>
                        </a:lnTo>
                        <a:lnTo>
                          <a:pt x="320868" y="5658"/>
                        </a:lnTo>
                        <a:lnTo>
                          <a:pt x="160434" y="0"/>
                        </a:lnTo>
                        <a:close/>
                      </a:path>
                    </a:pathLst>
                  </a:custGeom>
                  <a:solidFill>
                    <a:srgbClr val="2399A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2" name="任意多边形 31"/>
                  <p:cNvSpPr/>
                  <p:nvPr/>
                </p:nvSpPr>
                <p:spPr>
                  <a:xfrm rot="5400000" flipV="1">
                    <a:off x="5473679" y="2994861"/>
                    <a:ext cx="251783" cy="132685"/>
                  </a:xfrm>
                  <a:custGeom>
                    <a:avLst/>
                    <a:gdLst>
                      <a:gd name="connsiteX0" fmla="*/ 0 w 251783"/>
                      <a:gd name="connsiteY0" fmla="*/ 0 h 132685"/>
                      <a:gd name="connsiteX1" fmla="*/ 0 w 251783"/>
                      <a:gd name="connsiteY1" fmla="*/ 132685 h 132685"/>
                      <a:gd name="connsiteX2" fmla="*/ 20 w 251783"/>
                      <a:gd name="connsiteY2" fmla="*/ 132685 h 132685"/>
                      <a:gd name="connsiteX3" fmla="*/ 243409 w 251783"/>
                      <a:gd name="connsiteY3" fmla="*/ 80853 h 132685"/>
                      <a:gd name="connsiteX4" fmla="*/ 251783 w 251783"/>
                      <a:gd name="connsiteY4" fmla="*/ 66344 h 132685"/>
                      <a:gd name="connsiteX5" fmla="*/ 251783 w 251783"/>
                      <a:gd name="connsiteY5" fmla="*/ 66342 h 132685"/>
                      <a:gd name="connsiteX6" fmla="*/ 243409 w 251783"/>
                      <a:gd name="connsiteY6" fmla="*/ 51832 h 132685"/>
                      <a:gd name="connsiteX7" fmla="*/ 20 w 251783"/>
                      <a:gd name="connsiteY7" fmla="*/ 1 h 13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83" h="132685">
                        <a:moveTo>
                          <a:pt x="0" y="0"/>
                        </a:moveTo>
                        <a:lnTo>
                          <a:pt x="0" y="132685"/>
                        </a:lnTo>
                        <a:lnTo>
                          <a:pt x="20" y="132685"/>
                        </a:lnTo>
                        <a:cubicBezTo>
                          <a:pt x="123312" y="123576"/>
                          <a:pt x="215953" y="104289"/>
                          <a:pt x="243409" y="80853"/>
                        </a:cubicBezTo>
                        <a:lnTo>
                          <a:pt x="251783" y="66344"/>
                        </a:lnTo>
                        <a:lnTo>
                          <a:pt x="251783" y="66342"/>
                        </a:lnTo>
                        <a:lnTo>
                          <a:pt x="243409" y="51832"/>
                        </a:lnTo>
                        <a:cubicBezTo>
                          <a:pt x="215953" y="28397"/>
                          <a:pt x="123312" y="9109"/>
                          <a:pt x="20" y="1"/>
                        </a:cubicBezTo>
                        <a:close/>
                      </a:path>
                    </a:pathLst>
                  </a:custGeom>
                  <a:solidFill>
                    <a:srgbClr val="2399A5"/>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grpSp>
        </p:grpSp>
      </p:grpSp>
      <p:sp>
        <p:nvSpPr>
          <p:cNvPr id="84" name="椭圆 83"/>
          <p:cNvSpPr/>
          <p:nvPr/>
        </p:nvSpPr>
        <p:spPr>
          <a:xfrm>
            <a:off x="2840738" y="6049280"/>
            <a:ext cx="1512887" cy="255829"/>
          </a:xfrm>
          <a:prstGeom prst="ellipse">
            <a:avLst/>
          </a:prstGeom>
          <a:gradFill flip="none" rotWithShape="1">
            <a:gsLst>
              <a:gs pos="0">
                <a:srgbClr val="727171"/>
              </a:gs>
              <a:gs pos="100000">
                <a:srgbClr val="C0B7A8">
                  <a:alpha val="0"/>
                </a:srgbClr>
              </a:gs>
            </a:gsLst>
            <a:path path="shape">
              <a:fillToRect l="50000" t="50000" r="50000" b="50000"/>
            </a:path>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90" name="TextBox 89"/>
          <p:cNvSpPr txBox="1"/>
          <p:nvPr/>
        </p:nvSpPr>
        <p:spPr>
          <a:xfrm>
            <a:off x="4446725" y="2178861"/>
            <a:ext cx="17518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Khái</a:t>
            </a:r>
            <a:r>
              <a:rPr kumimoji="0" lang="en-US"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niệm</a:t>
            </a: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1" name="TextBox 90"/>
          <p:cNvSpPr txBox="1"/>
          <p:nvPr/>
        </p:nvSpPr>
        <p:spPr>
          <a:xfrm>
            <a:off x="3311013" y="3898884"/>
            <a:ext cx="2012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Vị</a:t>
            </a:r>
            <a:r>
              <a:rPr kumimoji="0" lang="en-US"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trí</a:t>
            </a:r>
            <a:r>
              <a:rPr kumimoji="0" lang="en-US"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2" name="TextBox 91"/>
          <p:cNvSpPr txBox="1"/>
          <p:nvPr/>
        </p:nvSpPr>
        <p:spPr>
          <a:xfrm>
            <a:off x="6178065" y="3429000"/>
            <a:ext cx="17424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Tác</a:t>
            </a:r>
            <a:r>
              <a:rPr kumimoji="0" lang="en-US"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dụng</a:t>
            </a: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3" name="TextBox 92"/>
          <p:cNvSpPr txBox="1"/>
          <p:nvPr/>
        </p:nvSpPr>
        <p:spPr>
          <a:xfrm>
            <a:off x="4960414" y="5137793"/>
            <a:ext cx="12509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Ví</a:t>
            </a:r>
            <a:r>
              <a:rPr kumimoji="0" lang="en-US"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dụ</a:t>
            </a: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4" name="TextBox 93"/>
          <p:cNvSpPr txBox="1"/>
          <p:nvPr/>
        </p:nvSpPr>
        <p:spPr>
          <a:xfrm>
            <a:off x="200443" y="1492058"/>
            <a:ext cx="36835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Là</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BPTT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ngữ</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âm</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sng"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sử</a:t>
            </a:r>
            <a:r>
              <a:rPr kumimoji="0" lang="en-US" altLang="zh-CN" sz="2400" b="1" i="0"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sng"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dụng</a:t>
            </a:r>
            <a:r>
              <a:rPr kumimoji="0" lang="en-US" altLang="zh-CN" sz="2400" b="1" i="0"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sng"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những</a:t>
            </a:r>
            <a:r>
              <a:rPr kumimoji="0" lang="en-US" altLang="zh-CN" sz="2400" b="1" i="0"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sng"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âm</a:t>
            </a:r>
            <a:r>
              <a:rPr kumimoji="0" lang="en-US" altLang="zh-CN" sz="2400" b="1" i="0"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sng"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tiết</a:t>
            </a:r>
            <a:r>
              <a:rPr kumimoji="0" lang="en-US" altLang="zh-CN" sz="2400" b="1" i="0"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sng"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có</a:t>
            </a:r>
            <a:r>
              <a:rPr kumimoji="0" lang="en-US" altLang="zh-CN" sz="2400" b="1" i="0"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sng"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vần</a:t>
            </a:r>
            <a:r>
              <a:rPr kumimoji="0" lang="en-US" altLang="zh-CN" sz="2400" b="1" i="0"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sng"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giống</a:t>
            </a:r>
            <a:r>
              <a:rPr kumimoji="0" lang="en-US" altLang="zh-CN" sz="2400" b="1" i="0"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0" u="sng"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nhau</a:t>
            </a:r>
            <a:endParaRPr kumimoji="0" lang="zh-CN" altLang="en-US" sz="2400" b="1" i="0"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5" name="TextBox 94"/>
          <p:cNvSpPr txBox="1"/>
          <p:nvPr/>
        </p:nvSpPr>
        <p:spPr>
          <a:xfrm>
            <a:off x="8192055" y="2242076"/>
            <a:ext cx="3853448"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Tạo</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tính</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liên</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kết</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tạo</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sự</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trùng</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điệp</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về</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âm</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hưởng</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tăng</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tính</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nhạc</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để</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biểu</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đạt</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cảm</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xúc</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của</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người</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viết</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nói</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gây</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ấn</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tượng</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thẩm</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mĩ</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cho</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người</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đọc</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nghe</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6" name="TextBox 95"/>
          <p:cNvSpPr txBox="1"/>
          <p:nvPr/>
        </p:nvSpPr>
        <p:spPr>
          <a:xfrm>
            <a:off x="249266" y="3514208"/>
            <a:ext cx="2271271"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u="sng" dirty="0" err="1" smtClean="0">
                <a:solidFill>
                  <a:prstClr val="black"/>
                </a:solidFill>
                <a:latin typeface="Times New Roman" panose="02020603050405020304" pitchFamily="18" charset="0"/>
                <a:cs typeface="Times New Roman" panose="02020603050405020304" pitchFamily="18" charset="0"/>
              </a:rPr>
              <a:t>Lặp</a:t>
            </a:r>
            <a:r>
              <a:rPr lang="en-US" sz="2400" b="1" u="sng" dirty="0" smtClean="0">
                <a:solidFill>
                  <a:prstClr val="black"/>
                </a:solidFill>
                <a:latin typeface="Times New Roman" panose="02020603050405020304" pitchFamily="18" charset="0"/>
                <a:cs typeface="Times New Roman" panose="02020603050405020304" pitchFamily="18" charset="0"/>
              </a:rPr>
              <a:t> </a:t>
            </a:r>
            <a:r>
              <a:rPr lang="en-US" sz="2400" b="1" u="sng" dirty="0" err="1" smtClean="0">
                <a:solidFill>
                  <a:prstClr val="black"/>
                </a:solidFill>
                <a:latin typeface="Times New Roman" panose="02020603050405020304" pitchFamily="18" charset="0"/>
                <a:cs typeface="Times New Roman" panose="02020603050405020304" pitchFamily="18" charset="0"/>
              </a:rPr>
              <a:t>lại</a:t>
            </a:r>
            <a:r>
              <a:rPr kumimoji="0" lang="en-US" sz="2400" b="1" i="0" u="sng"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24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âm</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gieo</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vần</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vần</a:t>
            </a: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chân</a:t>
            </a: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vần</a:t>
            </a: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lưng</a:t>
            </a:r>
            <a:r>
              <a:rPr kumimoji="0" lang="en-US" sz="240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40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240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vị</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âm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vai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trò</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gieo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vần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7" name="TextBox 96"/>
          <p:cNvSpPr txBox="1"/>
          <p:nvPr/>
        </p:nvSpPr>
        <p:spPr>
          <a:xfrm>
            <a:off x="6537148" y="5013176"/>
            <a:ext cx="55199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Lá</a:t>
            </a:r>
            <a:r>
              <a:rPr kumimoji="0" lang="en-US" altLang="zh-CN"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bàng</a:t>
            </a:r>
            <a:r>
              <a:rPr kumimoji="0" lang="en-US" altLang="zh-C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đang</a:t>
            </a:r>
            <a:r>
              <a:rPr kumimoji="0" lang="en-US" altLang="zh-C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đỏ</a:t>
            </a:r>
            <a:r>
              <a:rPr kumimoji="0" lang="en-US" altLang="zh-CN"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ngọn</a:t>
            </a:r>
            <a:r>
              <a:rPr kumimoji="0" lang="en-US" altLang="zh-CN"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cây</a:t>
            </a:r>
            <a:endParaRPr kumimoji="0" lang="en-US" altLang="zh-CN"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Sếu</a:t>
            </a:r>
            <a:r>
              <a:rPr kumimoji="0" lang="en-US" altLang="zh-CN"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giang</a:t>
            </a:r>
            <a:r>
              <a:rPr kumimoji="0" lang="en-US" altLang="zh-C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mang</a:t>
            </a:r>
            <a:r>
              <a:rPr kumimoji="0" lang="en-US" altLang="zh-C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lạnh</a:t>
            </a:r>
            <a:r>
              <a:rPr kumimoji="0" lang="en-US" altLang="zh-CN"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1"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đang</a:t>
            </a:r>
            <a:r>
              <a:rPr kumimoji="0" lang="en-US" altLang="zh-C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bay </a:t>
            </a:r>
            <a:r>
              <a:rPr kumimoji="0" lang="en-US" altLang="zh-CN" sz="2400" b="1"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ngang</a:t>
            </a:r>
            <a:r>
              <a:rPr kumimoji="0" lang="en-US" altLang="zh-C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kumimoji="0" lang="en-US" altLang="zh-CN" sz="2400" b="0" i="1"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trời</a:t>
            </a:r>
            <a:r>
              <a:rPr kumimoji="0" lang="en-US" altLang="zh-CN"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endParaRPr kumimoji="0" lang="zh-CN" altLang="en-US" sz="24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8" name="TextBox 97">
            <a:extLst>
              <a:ext uri="{FF2B5EF4-FFF2-40B4-BE49-F238E27FC236}">
                <a16:creationId xmlns:a16="http://schemas.microsoft.com/office/drawing/2014/main" id="{BA672AF5-0C05-4CDC-9F9A-1FEEDF42D7E2}"/>
              </a:ext>
            </a:extLst>
          </p:cNvPr>
          <p:cNvSpPr txBox="1"/>
          <p:nvPr/>
        </p:nvSpPr>
        <p:spPr>
          <a:xfrm>
            <a:off x="576431" y="242846"/>
            <a:ext cx="10513125" cy="70115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Biện</a:t>
            </a:r>
            <a:r>
              <a:rPr kumimoji="0" lang="en-US" altLang="zh-CN" sz="3600" b="1"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3600" b="1"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pháp</a:t>
            </a:r>
            <a:r>
              <a:rPr kumimoji="0" lang="en-US" altLang="zh-CN" sz="3600" b="1"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3600" b="1"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tu</a:t>
            </a:r>
            <a:r>
              <a:rPr kumimoji="0" lang="en-US" altLang="zh-CN" sz="3600" b="1"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3600" b="1"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từ</a:t>
            </a:r>
            <a:r>
              <a:rPr kumimoji="0" lang="en-US" altLang="zh-CN" sz="3600" b="1"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3600" b="1"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điệp</a:t>
            </a:r>
            <a:r>
              <a:rPr kumimoji="0" lang="en-US" altLang="zh-CN" sz="3600" b="1"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3600" b="1"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vần</a:t>
            </a:r>
            <a:endParaRPr kumimoji="0" lang="zh-CN" altLang="en-US" sz="3600" b="1" i="0" u="none" strike="noStrike" kern="1200" cap="none" spc="0" normalizeH="0" baseline="0" noProof="0" dirty="0">
              <a:ln w="19050">
                <a:solidFill>
                  <a:prstClr val="white">
                    <a:lumMod val="95000"/>
                  </a:prstClr>
                </a:solidFill>
              </a:ln>
              <a:solidFill>
                <a:srgbClr val="1C8BA0"/>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906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down)">
                                      <p:cBhvr>
                                        <p:cTn id="7" dur="580">
                                          <p:stCondLst>
                                            <p:cond delay="0"/>
                                          </p:stCondLst>
                                        </p:cTn>
                                        <p:tgtEl>
                                          <p:spTgt spid="98"/>
                                        </p:tgtEl>
                                      </p:cBhvr>
                                    </p:animEffect>
                                    <p:anim calcmode="lin" valueType="num">
                                      <p:cBhvr>
                                        <p:cTn id="8"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13" dur="26">
                                          <p:stCondLst>
                                            <p:cond delay="650"/>
                                          </p:stCondLst>
                                        </p:cTn>
                                        <p:tgtEl>
                                          <p:spTgt spid="98"/>
                                        </p:tgtEl>
                                      </p:cBhvr>
                                      <p:to x="100000" y="60000"/>
                                    </p:animScale>
                                    <p:animScale>
                                      <p:cBhvr>
                                        <p:cTn id="14" dur="166" decel="50000">
                                          <p:stCondLst>
                                            <p:cond delay="676"/>
                                          </p:stCondLst>
                                        </p:cTn>
                                        <p:tgtEl>
                                          <p:spTgt spid="98"/>
                                        </p:tgtEl>
                                      </p:cBhvr>
                                      <p:to x="100000" y="100000"/>
                                    </p:animScale>
                                    <p:animScale>
                                      <p:cBhvr>
                                        <p:cTn id="15" dur="26">
                                          <p:stCondLst>
                                            <p:cond delay="1312"/>
                                          </p:stCondLst>
                                        </p:cTn>
                                        <p:tgtEl>
                                          <p:spTgt spid="98"/>
                                        </p:tgtEl>
                                      </p:cBhvr>
                                      <p:to x="100000" y="80000"/>
                                    </p:animScale>
                                    <p:animScale>
                                      <p:cBhvr>
                                        <p:cTn id="16" dur="166" decel="50000">
                                          <p:stCondLst>
                                            <p:cond delay="1338"/>
                                          </p:stCondLst>
                                        </p:cTn>
                                        <p:tgtEl>
                                          <p:spTgt spid="98"/>
                                        </p:tgtEl>
                                      </p:cBhvr>
                                      <p:to x="100000" y="100000"/>
                                    </p:animScale>
                                    <p:animScale>
                                      <p:cBhvr>
                                        <p:cTn id="17" dur="26">
                                          <p:stCondLst>
                                            <p:cond delay="1642"/>
                                          </p:stCondLst>
                                        </p:cTn>
                                        <p:tgtEl>
                                          <p:spTgt spid="98"/>
                                        </p:tgtEl>
                                      </p:cBhvr>
                                      <p:to x="100000" y="90000"/>
                                    </p:animScale>
                                    <p:animScale>
                                      <p:cBhvr>
                                        <p:cTn id="18" dur="166" decel="50000">
                                          <p:stCondLst>
                                            <p:cond delay="1668"/>
                                          </p:stCondLst>
                                        </p:cTn>
                                        <p:tgtEl>
                                          <p:spTgt spid="98"/>
                                        </p:tgtEl>
                                      </p:cBhvr>
                                      <p:to x="100000" y="100000"/>
                                    </p:animScale>
                                    <p:animScale>
                                      <p:cBhvr>
                                        <p:cTn id="19" dur="26">
                                          <p:stCondLst>
                                            <p:cond delay="1808"/>
                                          </p:stCondLst>
                                        </p:cTn>
                                        <p:tgtEl>
                                          <p:spTgt spid="98"/>
                                        </p:tgtEl>
                                      </p:cBhvr>
                                      <p:to x="100000" y="95000"/>
                                    </p:animScale>
                                    <p:animScale>
                                      <p:cBhvr>
                                        <p:cTn id="20" dur="166" decel="50000">
                                          <p:stCondLst>
                                            <p:cond delay="1834"/>
                                          </p:stCondLst>
                                        </p:cTn>
                                        <p:tgtEl>
                                          <p:spTgt spid="9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randombar(horizontal)">
                                      <p:cBhvr>
                                        <p:cTn id="30" dur="500"/>
                                        <p:tgtEl>
                                          <p:spTgt spid="9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randombar(horizontal)">
                                      <p:cBhvr>
                                        <p:cTn id="33" dur="500"/>
                                        <p:tgtEl>
                                          <p:spTgt spid="9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randombar(horizontal)">
                                      <p:cBhvr>
                                        <p:cTn id="38" dur="500"/>
                                        <p:tgtEl>
                                          <p:spTgt spid="9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randombar(horizontal)">
                                      <p:cBhvr>
                                        <p:cTn id="41" dur="500"/>
                                        <p:tgtEl>
                                          <p:spTgt spid="9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91"/>
                                        </p:tgtEl>
                                        <p:attrNameLst>
                                          <p:attrName>style.visibility</p:attrName>
                                        </p:attrNameLst>
                                      </p:cBhvr>
                                      <p:to>
                                        <p:strVal val="visible"/>
                                      </p:to>
                                    </p:set>
                                    <p:animEffect transition="in" filter="randombar(horizontal)">
                                      <p:cBhvr>
                                        <p:cTn id="46" dur="500"/>
                                        <p:tgtEl>
                                          <p:spTgt spid="9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randombar(horizontal)">
                                      <p:cBhvr>
                                        <p:cTn id="49" dur="500"/>
                                        <p:tgtEl>
                                          <p:spTgt spid="96"/>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randombar(horizontal)">
                                      <p:cBhvr>
                                        <p:cTn id="54" dur="500"/>
                                        <p:tgtEl>
                                          <p:spTgt spid="93"/>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randombar(horizontal)">
                                      <p:cBhvr>
                                        <p:cTn id="5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5" grpId="0"/>
      <p:bldP spid="96" grpId="0"/>
      <p:bldP spid="97" grpId="0"/>
      <p:bldP spid="9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xmlns=""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D13986-DCF3-5000-3298-59F677A828C6}"/>
              </a:ext>
            </a:extLst>
          </p:cNvPr>
          <p:cNvSpPr/>
          <p:nvPr/>
        </p:nvSpPr>
        <p:spPr>
          <a:xfrm>
            <a:off x="914400" y="975331"/>
            <a:ext cx="10363200" cy="603691"/>
          </a:xfrm>
          <a:prstGeom prst="rect">
            <a:avLst/>
          </a:prstGeom>
        </p:spPr>
        <p:txBody>
          <a:bodyPr wrap="square">
            <a:spAutoFit/>
          </a:bodyPr>
          <a:lstStyle/>
          <a:p>
            <a:pPr algn="just" defTabSz="609630">
              <a:lnSpc>
                <a:spcPct val="125000"/>
              </a:lnSpc>
              <a:defRPr/>
            </a:pPr>
            <a:r>
              <a:rPr lang="en-US" sz="2933" b="1" dirty="0" err="1" smtClean="0">
                <a:solidFill>
                  <a:prstClr val="black">
                    <a:lumMod val="95000"/>
                    <a:lumOff val="5000"/>
                  </a:prstClr>
                </a:solidFill>
                <a:latin typeface="Times New Roman" panose="02020603050405020304" pitchFamily="18" charset="0"/>
                <a:cs typeface="Times New Roman" panose="02020603050405020304" pitchFamily="18" charset="0"/>
              </a:rPr>
              <a:t>VÍ</a:t>
            </a:r>
            <a:r>
              <a:rPr lang="en-US" sz="2933"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smtClean="0">
                <a:solidFill>
                  <a:prstClr val="black">
                    <a:lumMod val="95000"/>
                    <a:lumOff val="5000"/>
                  </a:prstClr>
                </a:solidFill>
                <a:latin typeface="Times New Roman" panose="02020603050405020304" pitchFamily="18" charset="0"/>
                <a:cs typeface="Times New Roman" panose="02020603050405020304" pitchFamily="18" charset="0"/>
              </a:rPr>
              <a:t>DỤ</a:t>
            </a:r>
            <a:r>
              <a:rPr lang="en-US" sz="2933" b="1" dirty="0" smtClean="0">
                <a:solidFill>
                  <a:prstClr val="black">
                    <a:lumMod val="95000"/>
                    <a:lumOff val="5000"/>
                  </a:prstClr>
                </a:solidFill>
                <a:latin typeface="Times New Roman" panose="02020603050405020304" pitchFamily="18" charset="0"/>
                <a:cs typeface="Times New Roman" panose="02020603050405020304" pitchFamily="18" charset="0"/>
              </a:rPr>
              <a:t> </a:t>
            </a:r>
            <a:endParaRPr lang="vi-VN" sz="2933"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5D13986-DCF3-5000-3298-59F677A828C6}"/>
              </a:ext>
            </a:extLst>
          </p:cNvPr>
          <p:cNvSpPr/>
          <p:nvPr/>
        </p:nvSpPr>
        <p:spPr>
          <a:xfrm>
            <a:off x="1066800" y="1648260"/>
            <a:ext cx="10668000" cy="543675"/>
          </a:xfrm>
          <a:prstGeom prst="rect">
            <a:avLst/>
          </a:prstGeom>
        </p:spPr>
        <p:txBody>
          <a:bodyPr wrap="square">
            <a:spAutoFit/>
          </a:bodyPr>
          <a:lstStyle/>
          <a:p>
            <a:pPr algn="just" defTabSz="609630">
              <a:defRPr/>
            </a:pP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thể</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xuất</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hiện</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vị</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trí</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âm</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tiết</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gieo</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vần</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vần</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chân</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vần</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lưng</a:t>
            </a:r>
            <a:endParaRPr lang="vi-VN" sz="2933"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5D13986-DCF3-5000-3298-59F677A828C6}"/>
              </a:ext>
            </a:extLst>
          </p:cNvPr>
          <p:cNvSpPr/>
          <p:nvPr/>
        </p:nvSpPr>
        <p:spPr>
          <a:xfrm>
            <a:off x="822037" y="2260600"/>
            <a:ext cx="5781963" cy="4154407"/>
          </a:xfrm>
          <a:prstGeom prst="rect">
            <a:avLst/>
          </a:prstGeom>
        </p:spPr>
        <p:txBody>
          <a:bodyPr wrap="square">
            <a:spAutoFit/>
          </a:bodyPr>
          <a:lstStyle/>
          <a:p>
            <a:pPr algn="just" defTabSz="609630">
              <a:defRPr/>
            </a:pP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nhà</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cỏ</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thấp</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le </a:t>
            </a:r>
            <a:r>
              <a:rPr lang="en-US" sz="2933" b="1" i="1" dirty="0" err="1">
                <a:solidFill>
                  <a:prstClr val="black">
                    <a:lumMod val="95000"/>
                    <a:lumOff val="5000"/>
                  </a:prstClr>
                </a:solidFill>
                <a:latin typeface="Times New Roman" panose="02020603050405020304" pitchFamily="18" charset="0"/>
                <a:cs typeface="Times New Roman" panose="02020603050405020304" pitchFamily="18" charset="0"/>
              </a:rPr>
              <a:t>te</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a:defRPr/>
            </a:pP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Ngõ</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tối</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đêm</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sâu</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đóm</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lập</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i="1" dirty="0" err="1">
                <a:solidFill>
                  <a:prstClr val="black">
                    <a:lumMod val="95000"/>
                    <a:lumOff val="5000"/>
                  </a:prstClr>
                </a:solidFill>
                <a:latin typeface="Times New Roman" panose="02020603050405020304" pitchFamily="18" charset="0"/>
                <a:cs typeface="Times New Roman" panose="02020603050405020304" pitchFamily="18" charset="0"/>
              </a:rPr>
              <a:t>loè</a:t>
            </a:r>
            <a:r>
              <a:rPr lang="en-US" sz="2933" b="1" i="1"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a:defRPr/>
            </a:pP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Lưng</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giậu</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phất</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phơ</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màu</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khói</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nhạt</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a:defRPr/>
            </a:pP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Làn</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ao</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long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lánh</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bóng</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trăng</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i="1" dirty="0" err="1">
                <a:solidFill>
                  <a:prstClr val="black">
                    <a:lumMod val="95000"/>
                    <a:lumOff val="5000"/>
                  </a:prstClr>
                </a:solidFill>
                <a:latin typeface="Times New Roman" panose="02020603050405020304" pitchFamily="18" charset="0"/>
                <a:cs typeface="Times New Roman" panose="02020603050405020304" pitchFamily="18" charset="0"/>
              </a:rPr>
              <a:t>loe</a:t>
            </a:r>
            <a:endParaRPr lang="en-US" sz="2933" b="1" i="1"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defRPr/>
            </a:pP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Da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trời</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ai</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nhuộm</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mà</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xanh</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ngắt</a:t>
            </a:r>
            <a:endParaRPr lang="en-US" sz="2933" i="1"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defRPr/>
            </a:pP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Mắt</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lẽo</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vầy</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cũng</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đỏ</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i="1" dirty="0">
                <a:solidFill>
                  <a:prstClr val="black">
                    <a:lumMod val="95000"/>
                    <a:lumOff val="5000"/>
                  </a:prstClr>
                </a:solidFill>
                <a:latin typeface="Times New Roman" panose="02020603050405020304" pitchFamily="18" charset="0"/>
                <a:cs typeface="Times New Roman" panose="02020603050405020304" pitchFamily="18" charset="0"/>
              </a:rPr>
              <a:t>hoe</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a:defRPr/>
            </a:pP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Rượu</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tiếng</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rằng</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hay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hay</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chẳng</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mấy</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a:defRPr/>
            </a:pP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Độ</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ba</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chén</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đã</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say </a:t>
            </a:r>
            <a:r>
              <a:rPr lang="en-US" sz="2933" b="1" i="1" dirty="0" err="1">
                <a:solidFill>
                  <a:prstClr val="black">
                    <a:lumMod val="95000"/>
                    <a:lumOff val="5000"/>
                  </a:prstClr>
                </a:solidFill>
                <a:latin typeface="Times New Roman" panose="02020603050405020304" pitchFamily="18" charset="0"/>
                <a:cs typeface="Times New Roman" panose="02020603050405020304" pitchFamily="18" charset="0"/>
              </a:rPr>
              <a:t>nhè</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a:t>
            </a:r>
          </a:p>
          <a:p>
            <a:pPr algn="r" defTabSz="609630">
              <a:defRPr/>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Nguyễn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Khuyến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Thu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ẩm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6807200" y="2524006"/>
            <a:ext cx="0" cy="2946400"/>
          </a:xfrm>
          <a:prstGeom prst="line">
            <a:avLst/>
          </a:prstGeom>
          <a:ln w="3810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5D13986-DCF3-5000-3298-59F677A828C6}"/>
              </a:ext>
            </a:extLst>
          </p:cNvPr>
          <p:cNvSpPr/>
          <p:nvPr/>
        </p:nvSpPr>
        <p:spPr>
          <a:xfrm>
            <a:off x="7213600" y="2689531"/>
            <a:ext cx="4673600" cy="2800382"/>
          </a:xfrm>
          <a:prstGeom prst="rect">
            <a:avLst/>
          </a:prstGeom>
        </p:spPr>
        <p:txBody>
          <a:bodyPr wrap="square">
            <a:spAutoFit/>
          </a:bodyPr>
          <a:lstStyle/>
          <a:p>
            <a:pPr algn="just" defTabSz="609630">
              <a:defRPr/>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chân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p>
          <a:p>
            <a:pPr algn="just" defTabSz="609630">
              <a:defRPr/>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gieo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“e”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hoặc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oe</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a:defRPr/>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ấn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lè</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nhè</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say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rượu</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622800" y="2333931"/>
            <a:ext cx="609600" cy="355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b="1" i="1" dirty="0" err="1">
                <a:solidFill>
                  <a:srgbClr val="FF0000"/>
                </a:solidFill>
                <a:latin typeface="Times New Roman" panose="02020603050405020304" pitchFamily="18" charset="0"/>
                <a:cs typeface="Times New Roman" panose="02020603050405020304" pitchFamily="18" charset="0"/>
              </a:rPr>
              <a:t>te</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4673600" y="2762861"/>
            <a:ext cx="863600" cy="355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b="1" i="1" dirty="0" err="1">
                <a:solidFill>
                  <a:srgbClr val="FF0000"/>
                </a:solidFill>
                <a:latin typeface="Times New Roman" panose="02020603050405020304" pitchFamily="18" charset="0"/>
                <a:cs typeface="Times New Roman" panose="02020603050405020304" pitchFamily="18" charset="0"/>
              </a:rPr>
              <a:t>loè</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5232400" y="3692406"/>
            <a:ext cx="863600" cy="355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b="1" i="1" dirty="0" err="1">
                <a:solidFill>
                  <a:srgbClr val="FF0000"/>
                </a:solidFill>
                <a:latin typeface="Times New Roman" panose="02020603050405020304" pitchFamily="18" charset="0"/>
                <a:cs typeface="Times New Roman" panose="02020603050405020304" pitchFamily="18" charset="0"/>
              </a:rPr>
              <a:t>loe</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4978400" y="4550267"/>
            <a:ext cx="863600" cy="355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b="1" i="1" dirty="0">
                <a:solidFill>
                  <a:srgbClr val="FF0000"/>
                </a:solidFill>
                <a:latin typeface="Times New Roman" panose="02020603050405020304" pitchFamily="18" charset="0"/>
                <a:cs typeface="Times New Roman" panose="02020603050405020304" pitchFamily="18" charset="0"/>
              </a:rPr>
              <a:t>hoe</a:t>
            </a:r>
          </a:p>
        </p:txBody>
      </p:sp>
      <p:sp>
        <p:nvSpPr>
          <p:cNvPr id="28" name="Rounded Rectangle 27"/>
          <p:cNvSpPr/>
          <p:nvPr/>
        </p:nvSpPr>
        <p:spPr>
          <a:xfrm>
            <a:off x="4419600" y="5470406"/>
            <a:ext cx="863600" cy="355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b="1" i="1" dirty="0" err="1">
                <a:solidFill>
                  <a:srgbClr val="FF0000"/>
                </a:solidFill>
                <a:latin typeface="Times New Roman" panose="02020603050405020304" pitchFamily="18" charset="0"/>
                <a:cs typeface="Times New Roman" panose="02020603050405020304" pitchFamily="18" charset="0"/>
              </a:rPr>
              <a:t>nhè</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ADAA5E4D-6EEA-5562-ADFD-D371C6ACDC3E}"/>
              </a:ext>
            </a:extLst>
          </p:cNvPr>
          <p:cNvSpPr/>
          <p:nvPr/>
        </p:nvSpPr>
        <p:spPr>
          <a:xfrm>
            <a:off x="609600" y="431800"/>
            <a:ext cx="8478763" cy="543675"/>
          </a:xfrm>
          <a:prstGeom prst="rect">
            <a:avLst/>
          </a:prstGeom>
        </p:spPr>
        <p:txBody>
          <a:bodyPr wrap="square">
            <a:spAutoFit/>
          </a:bodyPr>
          <a:lstStyle/>
          <a:p>
            <a:pPr defTabSz="609257">
              <a:spcBef>
                <a:spcPts val="430"/>
              </a:spcBef>
              <a:buClr>
                <a:srgbClr val="231F20"/>
              </a:buClr>
              <a:buSzPts val="1200"/>
              <a:tabLst>
                <a:tab pos="508449" algn="l"/>
              </a:tabLst>
              <a:defRPr/>
            </a:pPr>
            <a:r>
              <a:rPr lang="en-US" sz="2933"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933"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933"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BPTT</a:t>
            </a:r>
            <a:r>
              <a:rPr lang="en-US" sz="2933"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933"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933"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6BDFAD38-8F9E-B2F2-0215-F9D6E31B981D}"/>
              </a:ext>
            </a:extLst>
          </p:cNvPr>
          <p:cNvSpPr/>
          <p:nvPr/>
        </p:nvSpPr>
        <p:spPr>
          <a:xfrm>
            <a:off x="10922000" y="5613401"/>
            <a:ext cx="2029384" cy="2031923"/>
          </a:xfrm>
          <a:custGeom>
            <a:avLst/>
            <a:gdLst/>
            <a:ahLst/>
            <a:cxnLst/>
            <a:rect l="l" t="t" r="r" b="b"/>
            <a:pathLst>
              <a:path w="1672479" h="1674572">
                <a:moveTo>
                  <a:pt x="0" y="0"/>
                </a:moveTo>
                <a:lnTo>
                  <a:pt x="1672479" y="0"/>
                </a:lnTo>
                <a:lnTo>
                  <a:pt x="1672479" y="1674572"/>
                </a:lnTo>
                <a:lnTo>
                  <a:pt x="0" y="1674572"/>
                </a:lnTo>
                <a:lnTo>
                  <a:pt x="0" y="0"/>
                </a:lnTo>
                <a:close/>
              </a:path>
            </a:pathLst>
          </a:custGeom>
          <a:blipFill>
            <a:blip r:embed="rId5"/>
            <a:stretch>
              <a:fillRect/>
            </a:stretch>
          </a:blipFill>
        </p:spPr>
      </p:sp>
    </p:spTree>
    <p:extLst>
      <p:ext uri="{BB962C8B-B14F-4D97-AF65-F5344CB8AC3E}">
        <p14:creationId xmlns:p14="http://schemas.microsoft.com/office/powerpoint/2010/main" val="33820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7" grpId="0"/>
      <p:bldP spid="5" grpId="0" animBg="1"/>
      <p:bldP spid="20" grpId="0" animBg="1"/>
      <p:bldP spid="21" grpId="0" animBg="1"/>
      <p:bldP spid="22"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xmlns=""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D13986-DCF3-5000-3298-59F677A828C6}"/>
              </a:ext>
            </a:extLst>
          </p:cNvPr>
          <p:cNvSpPr/>
          <p:nvPr/>
        </p:nvSpPr>
        <p:spPr>
          <a:xfrm>
            <a:off x="812800" y="994341"/>
            <a:ext cx="10363200" cy="603691"/>
          </a:xfrm>
          <a:prstGeom prst="rect">
            <a:avLst/>
          </a:prstGeom>
        </p:spPr>
        <p:txBody>
          <a:bodyPr wrap="square">
            <a:spAutoFit/>
          </a:bodyPr>
          <a:lstStyle/>
          <a:p>
            <a:pPr algn="just" defTabSz="609630">
              <a:lnSpc>
                <a:spcPct val="125000"/>
              </a:lnSpc>
              <a:defRPr/>
            </a:pPr>
            <a:r>
              <a:rPr lang="en-US" sz="2933" b="1" dirty="0" err="1" smtClean="0">
                <a:solidFill>
                  <a:prstClr val="black">
                    <a:lumMod val="95000"/>
                    <a:lumOff val="5000"/>
                  </a:prstClr>
                </a:solidFill>
                <a:latin typeface="Times New Roman" panose="02020603050405020304" pitchFamily="18" charset="0"/>
                <a:cs typeface="Times New Roman" panose="02020603050405020304" pitchFamily="18" charset="0"/>
              </a:rPr>
              <a:t>VÍ</a:t>
            </a:r>
            <a:r>
              <a:rPr lang="en-US" sz="2933"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smtClean="0">
                <a:solidFill>
                  <a:prstClr val="black">
                    <a:lumMod val="95000"/>
                    <a:lumOff val="5000"/>
                  </a:prstClr>
                </a:solidFill>
                <a:latin typeface="Times New Roman" panose="02020603050405020304" pitchFamily="18" charset="0"/>
                <a:cs typeface="Times New Roman" panose="02020603050405020304" pitchFamily="18" charset="0"/>
              </a:rPr>
              <a:t>DỤ</a:t>
            </a:r>
            <a:r>
              <a:rPr lang="en-US" sz="2933" b="1" dirty="0" smtClean="0">
                <a:solidFill>
                  <a:prstClr val="black">
                    <a:lumMod val="95000"/>
                    <a:lumOff val="5000"/>
                  </a:prstClr>
                </a:solidFill>
                <a:latin typeface="Times New Roman" panose="02020603050405020304" pitchFamily="18" charset="0"/>
                <a:cs typeface="Times New Roman" panose="02020603050405020304" pitchFamily="18" charset="0"/>
              </a:rPr>
              <a:t> </a:t>
            </a:r>
            <a:endParaRPr lang="vi-VN" sz="2933"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5D13986-DCF3-5000-3298-59F677A828C6}"/>
              </a:ext>
            </a:extLst>
          </p:cNvPr>
          <p:cNvSpPr/>
          <p:nvPr/>
        </p:nvSpPr>
        <p:spPr>
          <a:xfrm>
            <a:off x="812800" y="1752600"/>
            <a:ext cx="10668000" cy="543675"/>
          </a:xfrm>
          <a:prstGeom prst="rect">
            <a:avLst/>
          </a:prstGeom>
        </p:spPr>
        <p:txBody>
          <a:bodyPr wrap="square">
            <a:spAutoFit/>
          </a:bodyPr>
          <a:lstStyle/>
          <a:p>
            <a:pPr algn="just" defTabSz="609630">
              <a:defRPr/>
            </a:pP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thể</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xuất</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hiện</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vị</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trí</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âm</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tiết</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đóng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vai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trò</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gieo</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vần</a:t>
            </a:r>
            <a:endParaRPr lang="vi-VN" sz="2933"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5D13986-DCF3-5000-3298-59F677A828C6}"/>
              </a:ext>
            </a:extLst>
          </p:cNvPr>
          <p:cNvSpPr/>
          <p:nvPr/>
        </p:nvSpPr>
        <p:spPr>
          <a:xfrm>
            <a:off x="2576946" y="2676108"/>
            <a:ext cx="7038109" cy="1446358"/>
          </a:xfrm>
          <a:prstGeom prst="rect">
            <a:avLst/>
          </a:prstGeom>
        </p:spPr>
        <p:txBody>
          <a:bodyPr wrap="square">
            <a:spAutoFit/>
          </a:bodyPr>
          <a:lstStyle/>
          <a:p>
            <a:pPr algn="just" defTabSz="609630">
              <a:defRPr/>
            </a:pP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Lá</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i="1" dirty="0" err="1">
                <a:solidFill>
                  <a:prstClr val="black">
                    <a:lumMod val="95000"/>
                    <a:lumOff val="5000"/>
                  </a:prstClr>
                </a:solidFill>
                <a:latin typeface="Times New Roman" panose="02020603050405020304" pitchFamily="18" charset="0"/>
                <a:cs typeface="Times New Roman" panose="02020603050405020304" pitchFamily="18" charset="0"/>
              </a:rPr>
              <a:t>bàng</a:t>
            </a:r>
            <a:r>
              <a:rPr lang="en-US" sz="2933"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i="1" dirty="0" err="1">
                <a:solidFill>
                  <a:prstClr val="black">
                    <a:lumMod val="95000"/>
                    <a:lumOff val="5000"/>
                  </a:prstClr>
                </a:solidFill>
                <a:latin typeface="Times New Roman" panose="02020603050405020304" pitchFamily="18" charset="0"/>
                <a:cs typeface="Times New Roman" panose="02020603050405020304" pitchFamily="18" charset="0"/>
              </a:rPr>
              <a:t>đang</a:t>
            </a:r>
            <a:r>
              <a:rPr lang="en-US" sz="2933"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đỏ</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ngọn</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cây</a:t>
            </a:r>
            <a:endParaRPr lang="en-US" sz="2933" i="1"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defRPr/>
            </a:pP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Sếu</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i="1" dirty="0" err="1">
                <a:solidFill>
                  <a:prstClr val="black">
                    <a:lumMod val="95000"/>
                    <a:lumOff val="5000"/>
                  </a:prstClr>
                </a:solidFill>
                <a:latin typeface="Times New Roman" panose="02020603050405020304" pitchFamily="18" charset="0"/>
                <a:cs typeface="Times New Roman" panose="02020603050405020304" pitchFamily="18" charset="0"/>
              </a:rPr>
              <a:t>giang</a:t>
            </a:r>
            <a:r>
              <a:rPr lang="en-US" sz="2933"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i="1" dirty="0" err="1">
                <a:solidFill>
                  <a:prstClr val="black">
                    <a:lumMod val="95000"/>
                    <a:lumOff val="5000"/>
                  </a:prstClr>
                </a:solidFill>
                <a:latin typeface="Times New Roman" panose="02020603050405020304" pitchFamily="18" charset="0"/>
                <a:cs typeface="Times New Roman" panose="02020603050405020304" pitchFamily="18" charset="0"/>
              </a:rPr>
              <a:t>mang</a:t>
            </a:r>
            <a:r>
              <a:rPr lang="en-US" sz="2933"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lạnh</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i="1" dirty="0" err="1">
                <a:solidFill>
                  <a:prstClr val="black">
                    <a:lumMod val="95000"/>
                    <a:lumOff val="5000"/>
                  </a:prstClr>
                </a:solidFill>
                <a:latin typeface="Times New Roman" panose="02020603050405020304" pitchFamily="18" charset="0"/>
                <a:cs typeface="Times New Roman" panose="02020603050405020304" pitchFamily="18" charset="0"/>
              </a:rPr>
              <a:t>đang</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bay </a:t>
            </a:r>
            <a:r>
              <a:rPr lang="en-US" sz="2933" b="1" i="1" dirty="0" err="1">
                <a:solidFill>
                  <a:prstClr val="black">
                    <a:lumMod val="95000"/>
                    <a:lumOff val="5000"/>
                  </a:prstClr>
                </a:solidFill>
                <a:latin typeface="Times New Roman" panose="02020603050405020304" pitchFamily="18" charset="0"/>
                <a:cs typeface="Times New Roman" panose="02020603050405020304" pitchFamily="18" charset="0"/>
              </a:rPr>
              <a:t>ngang</a:t>
            </a:r>
            <a:r>
              <a:rPr 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i="1" dirty="0" err="1">
                <a:solidFill>
                  <a:prstClr val="black">
                    <a:lumMod val="95000"/>
                    <a:lumOff val="5000"/>
                  </a:prstClr>
                </a:solidFill>
                <a:latin typeface="Times New Roman" panose="02020603050405020304" pitchFamily="18" charset="0"/>
                <a:cs typeface="Times New Roman" panose="02020603050405020304" pitchFamily="18" charset="0"/>
              </a:rPr>
              <a:t>trời</a:t>
            </a:r>
            <a:endParaRPr lang="en-US" sz="2933" i="1" dirty="0">
              <a:solidFill>
                <a:prstClr val="black">
                  <a:lumMod val="95000"/>
                  <a:lumOff val="5000"/>
                </a:prstClr>
              </a:solidFill>
              <a:latin typeface="Times New Roman" panose="02020603050405020304" pitchFamily="18" charset="0"/>
              <a:cs typeface="Times New Roman" panose="02020603050405020304" pitchFamily="18" charset="0"/>
            </a:endParaRPr>
          </a:p>
          <a:p>
            <a:pPr algn="r" defTabSz="609630">
              <a:defRPr/>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Tố</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Hữu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Tiếng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hát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sang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xuân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C5D13986-DCF3-5000-3298-59F677A828C6}"/>
              </a:ext>
            </a:extLst>
          </p:cNvPr>
          <p:cNvSpPr/>
          <p:nvPr/>
        </p:nvSpPr>
        <p:spPr>
          <a:xfrm>
            <a:off x="812800" y="4343400"/>
            <a:ext cx="10668000" cy="1446358"/>
          </a:xfrm>
          <a:prstGeom prst="rect">
            <a:avLst/>
          </a:prstGeom>
        </p:spPr>
        <p:txBody>
          <a:bodyPr wrap="square">
            <a:spAutoFit/>
          </a:bodyPr>
          <a:lstStyle/>
          <a:p>
            <a:pPr algn="just" defTabSz="609630">
              <a:defRPr/>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ang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bàng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đang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giang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mang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đang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ngang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a:defRPr/>
            </a:pP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trùng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hưởng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truyền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tải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xúc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đạt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B6F0466-30BB-AA01-744C-F0C0B570B5AE}"/>
              </a:ext>
            </a:extLst>
          </p:cNvPr>
          <p:cNvSpPr/>
          <p:nvPr/>
        </p:nvSpPr>
        <p:spPr>
          <a:xfrm>
            <a:off x="609600" y="431800"/>
            <a:ext cx="8478763" cy="543675"/>
          </a:xfrm>
          <a:prstGeom prst="rect">
            <a:avLst/>
          </a:prstGeom>
        </p:spPr>
        <p:txBody>
          <a:bodyPr wrap="square">
            <a:spAutoFit/>
          </a:bodyPr>
          <a:lstStyle/>
          <a:p>
            <a:pPr defTabSz="609257">
              <a:spcBef>
                <a:spcPts val="430"/>
              </a:spcBef>
              <a:buClr>
                <a:srgbClr val="231F20"/>
              </a:buClr>
              <a:buSzPts val="1200"/>
              <a:tabLst>
                <a:tab pos="508449" algn="l"/>
              </a:tabLst>
              <a:defRPr/>
            </a:pPr>
            <a:r>
              <a:rPr lang="en-US" sz="2933"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933"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933"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BPTT </a:t>
            </a:r>
            <a:r>
              <a:rPr lang="en-US" sz="2933"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933"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933"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Freeform 8">
            <a:extLst>
              <a:ext uri="{FF2B5EF4-FFF2-40B4-BE49-F238E27FC236}">
                <a16:creationId xmlns:a16="http://schemas.microsoft.com/office/drawing/2014/main" id="{4A908460-A8DC-0FA0-2A67-A789A4818966}"/>
              </a:ext>
            </a:extLst>
          </p:cNvPr>
          <p:cNvSpPr/>
          <p:nvPr/>
        </p:nvSpPr>
        <p:spPr>
          <a:xfrm>
            <a:off x="10478433" y="195607"/>
            <a:ext cx="1801535" cy="1490770"/>
          </a:xfrm>
          <a:custGeom>
            <a:avLst/>
            <a:gdLst/>
            <a:ahLst/>
            <a:cxnLst/>
            <a:rect l="l" t="t" r="r" b="b"/>
            <a:pathLst>
              <a:path w="2702303" h="2236155">
                <a:moveTo>
                  <a:pt x="0" y="0"/>
                </a:moveTo>
                <a:lnTo>
                  <a:pt x="2702302" y="0"/>
                </a:lnTo>
                <a:lnTo>
                  <a:pt x="2702302" y="2236155"/>
                </a:lnTo>
                <a:lnTo>
                  <a:pt x="0" y="2236155"/>
                </a:lnTo>
                <a:lnTo>
                  <a:pt x="0" y="0"/>
                </a:lnTo>
                <a:close/>
              </a:path>
            </a:pathLst>
          </a:custGeom>
          <a:blipFill>
            <a:blip r:embed="rId5"/>
            <a:stretch>
              <a:fillRect/>
            </a:stretch>
          </a:blipFill>
        </p:spPr>
      </p:sp>
    </p:spTree>
    <p:extLst>
      <p:ext uri="{BB962C8B-B14F-4D97-AF65-F5344CB8AC3E}">
        <p14:creationId xmlns:p14="http://schemas.microsoft.com/office/powerpoint/2010/main" val="157798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barn(inVertical)">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 calcmode="lin" valueType="num">
                                      <p:cBhvr>
                                        <p:cTn id="35"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10">
                                            <p:txEl>
                                              <p:pRg st="1" end="1"/>
                                            </p:txEl>
                                          </p:spTgt>
                                        </p:tgtEl>
                                        <p:attrNameLst>
                                          <p:attrName>style.rotation</p:attrName>
                                        </p:attrNameLst>
                                      </p:cBhvr>
                                      <p:tavLst>
                                        <p:tav tm="0">
                                          <p:val>
                                            <p:fltVal val="90"/>
                                          </p:val>
                                        </p:tav>
                                        <p:tav tm="100000">
                                          <p:val>
                                            <p:fltVal val="0"/>
                                          </p:val>
                                        </p:tav>
                                      </p:tavLst>
                                    </p:anim>
                                    <p:animEffect transition="in" filter="fade">
                                      <p:cBhvr>
                                        <p:cTn id="38"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43691" y="2438400"/>
            <a:ext cx="11573692" cy="1620957"/>
          </a:xfrm>
          <a:prstGeom prst="rect">
            <a:avLst/>
          </a:prstGeom>
        </p:spPr>
        <p:txBody>
          <a:bodyPr wrap="square">
            <a:spAutoFit/>
          </a:bodyPr>
          <a:lstStyle/>
          <a:p>
            <a:pPr marL="0" marR="0" lvl="0" indent="0" algn="ctr" defTabSz="609257" rtl="0" eaLnBrk="1" fontAlgn="auto" latinLnBrk="0" hangingPunct="1">
              <a:lnSpc>
                <a:spcPct val="100000"/>
              </a:lnSpc>
              <a:spcBef>
                <a:spcPts val="430"/>
              </a:spcBef>
              <a:spcAft>
                <a:spcPts val="0"/>
              </a:spcAft>
              <a:buClr>
                <a:srgbClr val="231F20"/>
              </a:buClr>
              <a:buSzPts val="1200"/>
              <a:buFontTx/>
              <a:buNone/>
              <a:tabLst>
                <a:tab pos="508449" algn="l"/>
              </a:tabLst>
              <a:defRPr/>
            </a:pP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 SAO MAY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MẮN</a:t>
            </a:r>
            <a:endPar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609257" rtl="0" eaLnBrk="1" fontAlgn="auto" latinLnBrk="0" hangingPunct="1">
              <a:lnSpc>
                <a:spcPct val="100000"/>
              </a:lnSpc>
              <a:spcBef>
                <a:spcPts val="430"/>
              </a:spcBef>
              <a:spcAft>
                <a:spcPts val="0"/>
              </a:spcAft>
              <a:buClr>
                <a:srgbClr val="231F20"/>
              </a:buClr>
              <a:buSzPts val="1200"/>
              <a:buFontTx/>
              <a:buNone/>
              <a:tabLst>
                <a:tab pos="508449" algn="l"/>
              </a:tabLst>
              <a:defRPr/>
            </a:pP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quà</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Freeform 7">
            <a:extLst>
              <a:ext uri="{FF2B5EF4-FFF2-40B4-BE49-F238E27FC236}">
                <a16:creationId xmlns:a16="http://schemas.microsoft.com/office/drawing/2014/main" id="{A2E8F9F6-8D8B-8CBA-C4A9-55C41981FB1C}"/>
              </a:ext>
            </a:extLst>
          </p:cNvPr>
          <p:cNvSpPr/>
          <p:nvPr/>
        </p:nvSpPr>
        <p:spPr>
          <a:xfrm>
            <a:off x="285285" y="200978"/>
            <a:ext cx="2286000" cy="2237422"/>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10">
            <a:extLst>
              <a:ext uri="{FF2B5EF4-FFF2-40B4-BE49-F238E27FC236}">
                <a16:creationId xmlns:a16="http://schemas.microsoft.com/office/drawing/2014/main" id="{08ABB1C0-6157-2079-D11B-1A1B42550DBC}"/>
              </a:ext>
            </a:extLst>
          </p:cNvPr>
          <p:cNvSpPr/>
          <p:nvPr/>
        </p:nvSpPr>
        <p:spPr>
          <a:xfrm>
            <a:off x="-101600" y="3581400"/>
            <a:ext cx="4184281" cy="1129756"/>
          </a:xfrm>
          <a:custGeom>
            <a:avLst/>
            <a:gdLst/>
            <a:ahLst/>
            <a:cxnLst/>
            <a:rect l="l" t="t" r="r" b="b"/>
            <a:pathLst>
              <a:path w="9808666" h="2648340">
                <a:moveTo>
                  <a:pt x="0" y="0"/>
                </a:moveTo>
                <a:lnTo>
                  <a:pt x="9808666" y="0"/>
                </a:lnTo>
                <a:lnTo>
                  <a:pt x="9808666" y="2648339"/>
                </a:lnTo>
                <a:lnTo>
                  <a:pt x="0" y="2648339"/>
                </a:lnTo>
                <a:lnTo>
                  <a:pt x="0" y="0"/>
                </a:lnTo>
                <a:close/>
              </a:path>
            </a:pathLst>
          </a:custGeom>
          <a:blipFill>
            <a:blip r:embed="rId5"/>
            <a:stretch>
              <a:fillRect/>
            </a:stretch>
          </a:blipFill>
        </p:spPr>
      </p:sp>
    </p:spTree>
    <p:extLst>
      <p:ext uri="{BB962C8B-B14F-4D97-AF65-F5344CB8AC3E}">
        <p14:creationId xmlns:p14="http://schemas.microsoft.com/office/powerpoint/2010/main" val="102966111"/>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7"/>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Dấu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BPTT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4"/>
          <p:cNvSpPr/>
          <p:nvPr/>
        </p:nvSpPr>
        <p:spPr>
          <a:xfrm>
            <a:off x="2203822" y="3834737"/>
            <a:ext cx="7955280" cy="177866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ts val="3267"/>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ts val="3267"/>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(VD: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p:cNvSpPr/>
          <p:nvPr/>
        </p:nvSpPr>
        <p:spPr>
          <a:xfrm>
            <a:off x="3885300" y="3013503"/>
            <a:ext cx="4421403" cy="830997"/>
          </a:xfrm>
          <a:prstGeom prst="rect">
            <a:avLst/>
          </a:prstGeom>
          <a:noFill/>
        </p:spPr>
        <p:txBody>
          <a:bodyPr wrap="none" lIns="91440" tIns="45720" rIns="91440" bIns="4572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8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Pentagon 8">
            <a:hlinkClick r:id="rId8" action="ppaction://hlinksldjump"/>
            <a:extLst>
              <a:ext uri="{FF2B5EF4-FFF2-40B4-BE49-F238E27FC236}">
                <a16:creationId xmlns:a16="http://schemas.microsoft.com/office/drawing/2014/main" id="{A85E6590-C1E8-5241-B9B0-8FA5DF13A4F1}"/>
              </a:ext>
            </a:extLst>
          </p:cNvPr>
          <p:cNvSpPr/>
          <p:nvPr/>
        </p:nvSpPr>
        <p:spPr>
          <a:xfrm flipH="1">
            <a:off x="10159103"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279352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18" y="5199755"/>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7" action="ppaction://hlinksldjump"/>
          </p:cNvPr>
          <p:cNvSpPr/>
          <p:nvPr/>
        </p:nvSpPr>
        <p:spPr>
          <a:xfrm flipH="1">
            <a:off x="10159103"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4" y="889000"/>
            <a:ext cx="9375819" cy="2115090"/>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3200" b="1" dirty="0" err="1" smtClean="0">
                <a:solidFill>
                  <a:prstClr val="black"/>
                </a:solidFill>
                <a:latin typeface="Times New Roman" panose="02020603050405020304" pitchFamily="18" charset="0"/>
                <a:cs typeface="Times New Roman" panose="02020603050405020304" pitchFamily="18" charset="0"/>
              </a:rPr>
              <a:t>Câu</a:t>
            </a:r>
            <a:r>
              <a:rPr lang="en-US" sz="3200" b="1" dirty="0" smtClean="0">
                <a:solidFill>
                  <a:prstClr val="black"/>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Tài cao phận thấp chí khí uất</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Giang hồ mê chơi quên quê hương.</a:t>
            </a:r>
          </a:p>
        </p:txBody>
      </p:sp>
      <p:sp>
        <p:nvSpPr>
          <p:cNvPr id="5" name="Rectangle 4"/>
          <p:cNvSpPr/>
          <p:nvPr/>
        </p:nvSpPr>
        <p:spPr>
          <a:xfrm>
            <a:off x="2203823" y="3834739"/>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Điệp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3885301" y="3013505"/>
            <a:ext cx="4421403" cy="830997"/>
          </a:xfrm>
          <a:prstGeom prst="rect">
            <a:avLst/>
          </a:prstGeom>
          <a:noFill/>
        </p:spPr>
        <p:txBody>
          <a:bodyPr wrap="none" lIns="91440" tIns="45720" rIns="91440" bIns="4572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8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13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WordArt 2">
            <a:extLst>
              <a:ext uri="{FF2B5EF4-FFF2-40B4-BE49-F238E27FC236}">
                <a16:creationId xmlns:a16="http://schemas.microsoft.com/office/drawing/2014/main" id="{8A6147AB-7A66-4D10-8025-75AA6500A3FF}"/>
              </a:ext>
            </a:extLst>
          </p:cNvPr>
          <p:cNvSpPr>
            <a:spLocks noChangeArrowheads="1" noChangeShapeType="1" noTextEdit="1"/>
          </p:cNvSpPr>
          <p:nvPr/>
        </p:nvSpPr>
        <p:spPr bwMode="auto">
          <a:xfrm>
            <a:off x="2743200" y="1371600"/>
            <a:ext cx="6987654" cy="394335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defRPr/>
            </a:pPr>
            <a:r>
              <a:rPr lang="en-US" b="1" u="sng" kern="10" dirty="0" err="1">
                <a:ln w="9525">
                  <a:solidFill>
                    <a:srgbClr val="0000CC"/>
                  </a:solidFill>
                  <a:round/>
                  <a:headEnd/>
                  <a:tailEnd/>
                </a:ln>
                <a:solidFill>
                  <a:srgbClr val="FF3300"/>
                </a:solidFill>
                <a:latin typeface="Times New Roman"/>
                <a:cs typeface="Times New Roman"/>
              </a:rPr>
              <a:t>CHÀO</a:t>
            </a:r>
            <a:r>
              <a:rPr lang="en-US" b="1" u="sng" kern="10" dirty="0">
                <a:ln w="9525">
                  <a:solidFill>
                    <a:srgbClr val="0000CC"/>
                  </a:solidFill>
                  <a:round/>
                  <a:headEnd/>
                  <a:tailEnd/>
                </a:ln>
                <a:solidFill>
                  <a:srgbClr val="FF3300"/>
                </a:solidFill>
                <a:latin typeface="Times New Roman"/>
                <a:cs typeface="Times New Roman"/>
              </a:rPr>
              <a:t> </a:t>
            </a:r>
            <a:r>
              <a:rPr lang="en-US" b="1" u="sng" kern="10" dirty="0" err="1">
                <a:ln w="9525">
                  <a:solidFill>
                    <a:srgbClr val="0000CC"/>
                  </a:solidFill>
                  <a:round/>
                  <a:headEnd/>
                  <a:tailEnd/>
                </a:ln>
                <a:solidFill>
                  <a:srgbClr val="FF3300"/>
                </a:solidFill>
                <a:latin typeface="Times New Roman"/>
                <a:cs typeface="Times New Roman"/>
              </a:rPr>
              <a:t>MỪNG</a:t>
            </a:r>
            <a:r>
              <a:rPr lang="en-US" b="1" u="sng" kern="10" dirty="0">
                <a:ln w="9525">
                  <a:solidFill>
                    <a:srgbClr val="0000CC"/>
                  </a:solidFill>
                  <a:round/>
                  <a:headEnd/>
                  <a:tailEnd/>
                </a:ln>
                <a:solidFill>
                  <a:srgbClr val="FF3300"/>
                </a:solidFill>
                <a:latin typeface="Times New Roman"/>
                <a:cs typeface="Times New Roman"/>
              </a:rPr>
              <a:t> </a:t>
            </a:r>
            <a:r>
              <a:rPr lang="en-US" b="1" u="sng" kern="10" dirty="0" err="1" smtClean="0">
                <a:ln w="9525">
                  <a:solidFill>
                    <a:srgbClr val="0000CC"/>
                  </a:solidFill>
                  <a:round/>
                  <a:headEnd/>
                  <a:tailEnd/>
                </a:ln>
                <a:solidFill>
                  <a:srgbClr val="FF3300"/>
                </a:solidFill>
                <a:latin typeface="Times New Roman"/>
                <a:cs typeface="Times New Roman"/>
              </a:rPr>
              <a:t>THẦY</a:t>
            </a:r>
            <a:r>
              <a:rPr lang="en-US" b="1" u="sng" kern="10" dirty="0" smtClean="0">
                <a:ln w="9525">
                  <a:solidFill>
                    <a:srgbClr val="0000CC"/>
                  </a:solidFill>
                  <a:round/>
                  <a:headEnd/>
                  <a:tailEnd/>
                </a:ln>
                <a:solidFill>
                  <a:srgbClr val="FF3300"/>
                </a:solidFill>
                <a:latin typeface="Times New Roman"/>
                <a:cs typeface="Times New Roman"/>
              </a:rPr>
              <a:t> </a:t>
            </a:r>
            <a:r>
              <a:rPr lang="en-US" b="1" u="sng" kern="10" dirty="0" err="1" smtClean="0">
                <a:ln w="9525">
                  <a:solidFill>
                    <a:srgbClr val="0000CC"/>
                  </a:solidFill>
                  <a:round/>
                  <a:headEnd/>
                  <a:tailEnd/>
                </a:ln>
                <a:solidFill>
                  <a:srgbClr val="FF3300"/>
                </a:solidFill>
                <a:latin typeface="Times New Roman"/>
                <a:cs typeface="Times New Roman"/>
              </a:rPr>
              <a:t>CÔCÁC</a:t>
            </a:r>
            <a:r>
              <a:rPr lang="en-US" b="1" u="sng" kern="10" dirty="0" smtClean="0">
                <a:ln w="9525">
                  <a:solidFill>
                    <a:srgbClr val="0000CC"/>
                  </a:solidFill>
                  <a:round/>
                  <a:headEnd/>
                  <a:tailEnd/>
                </a:ln>
                <a:solidFill>
                  <a:srgbClr val="FF3300"/>
                </a:solidFill>
                <a:latin typeface="Times New Roman"/>
                <a:cs typeface="Times New Roman"/>
              </a:rPr>
              <a:t> </a:t>
            </a:r>
            <a:r>
              <a:rPr lang="en-US" b="1" u="sng" kern="10" dirty="0">
                <a:ln w="9525">
                  <a:solidFill>
                    <a:srgbClr val="0000CC"/>
                  </a:solidFill>
                  <a:round/>
                  <a:headEnd/>
                  <a:tailEnd/>
                </a:ln>
                <a:solidFill>
                  <a:srgbClr val="FF3300"/>
                </a:solidFill>
                <a:latin typeface="Times New Roman"/>
                <a:cs typeface="Times New Roman"/>
              </a:rPr>
              <a:t>EM </a:t>
            </a:r>
            <a:r>
              <a:rPr lang="en-US" b="1" u="sng" kern="10" dirty="0" err="1">
                <a:ln w="9525">
                  <a:solidFill>
                    <a:srgbClr val="0000CC"/>
                  </a:solidFill>
                  <a:round/>
                  <a:headEnd/>
                  <a:tailEnd/>
                </a:ln>
                <a:solidFill>
                  <a:srgbClr val="FF3300"/>
                </a:solidFill>
                <a:latin typeface="Times New Roman"/>
                <a:cs typeface="Times New Roman"/>
              </a:rPr>
              <a:t>HỌC</a:t>
            </a:r>
            <a:r>
              <a:rPr lang="en-US" b="1" u="sng" kern="10" dirty="0">
                <a:ln w="9525">
                  <a:solidFill>
                    <a:srgbClr val="0000CC"/>
                  </a:solidFill>
                  <a:round/>
                  <a:headEnd/>
                  <a:tailEnd/>
                </a:ln>
                <a:solidFill>
                  <a:srgbClr val="FF3300"/>
                </a:solidFill>
                <a:latin typeface="Times New Roman"/>
                <a:cs typeface="Times New Roman"/>
              </a:rPr>
              <a:t> </a:t>
            </a:r>
            <a:r>
              <a:rPr lang="en-US" b="1" u="sng" kern="10" dirty="0" err="1" smtClean="0">
                <a:ln w="9525">
                  <a:solidFill>
                    <a:srgbClr val="0000CC"/>
                  </a:solidFill>
                  <a:round/>
                  <a:headEnd/>
                  <a:tailEnd/>
                </a:ln>
                <a:solidFill>
                  <a:srgbClr val="FF3300"/>
                </a:solidFill>
                <a:latin typeface="Times New Roman"/>
                <a:cs typeface="Times New Roman"/>
              </a:rPr>
              <a:t>SINH</a:t>
            </a:r>
            <a:endParaRPr lang="en-US" b="1" u="sng" kern="10" dirty="0">
              <a:ln w="9525">
                <a:solidFill>
                  <a:srgbClr val="0000CC"/>
                </a:solidFill>
                <a:round/>
                <a:headEnd/>
                <a:tailEnd/>
              </a:ln>
              <a:solidFill>
                <a:srgbClr val="FF3300"/>
              </a:solidFill>
              <a:latin typeface="Times New Roman"/>
              <a:cs typeface="Times New Roman"/>
            </a:endParaRPr>
          </a:p>
        </p:txBody>
      </p:sp>
      <p:sp>
        <p:nvSpPr>
          <p:cNvPr id="122884" name="WordArt 4">
            <a:extLst>
              <a:ext uri="{FF2B5EF4-FFF2-40B4-BE49-F238E27FC236}">
                <a16:creationId xmlns:a16="http://schemas.microsoft.com/office/drawing/2014/main" id="{71A56F28-427A-481D-AAAD-7FE5E3E00A0F}"/>
              </a:ext>
            </a:extLst>
          </p:cNvPr>
          <p:cNvSpPr>
            <a:spLocks noChangeArrowheads="1" noChangeShapeType="1" noTextEdit="1"/>
          </p:cNvSpPr>
          <p:nvPr/>
        </p:nvSpPr>
        <p:spPr bwMode="auto">
          <a:xfrm>
            <a:off x="3276604" y="3714750"/>
            <a:ext cx="5728097" cy="62865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6699FF"/>
              </a:extrusionClr>
            </a:sp3d>
          </a:bodyPr>
          <a:lstStyle/>
          <a:p>
            <a:pPr algn="ctr" fontAlgn="base">
              <a:spcBef>
                <a:spcPct val="0"/>
              </a:spcBef>
              <a:spcAft>
                <a:spcPct val="0"/>
              </a:spcAft>
              <a:defRPr/>
            </a:pPr>
            <a:r>
              <a:rPr lang="en-US" sz="3600" b="1" u="sng" kern="10" dirty="0" err="1">
                <a:ln w="9525">
                  <a:round/>
                  <a:headEnd/>
                  <a:tailEnd/>
                </a:ln>
                <a:solidFill>
                  <a:srgbClr val="FF0000"/>
                </a:solidFill>
                <a:latin typeface="Times New Roman"/>
                <a:cs typeface="Times New Roman"/>
              </a:rPr>
              <a:t>NGỮ</a:t>
            </a:r>
            <a:r>
              <a:rPr lang="en-US" sz="3600" b="1" u="sng" kern="10" dirty="0">
                <a:ln w="9525">
                  <a:round/>
                  <a:headEnd/>
                  <a:tailEnd/>
                </a:ln>
                <a:solidFill>
                  <a:srgbClr val="FF0000"/>
                </a:solidFill>
                <a:latin typeface="Times New Roman"/>
                <a:cs typeface="Times New Roman"/>
              </a:rPr>
              <a:t> </a:t>
            </a:r>
            <a:r>
              <a:rPr lang="en-US" sz="3600" b="1" u="sng" kern="10" dirty="0" err="1">
                <a:ln w="9525">
                  <a:round/>
                  <a:headEnd/>
                  <a:tailEnd/>
                </a:ln>
                <a:solidFill>
                  <a:srgbClr val="FF0000"/>
                </a:solidFill>
                <a:latin typeface="Times New Roman"/>
                <a:cs typeface="Times New Roman"/>
              </a:rPr>
              <a:t>VĂN</a:t>
            </a:r>
            <a:r>
              <a:rPr lang="en-US" sz="3600" b="1" u="sng" kern="10" dirty="0">
                <a:ln w="9525">
                  <a:round/>
                  <a:headEnd/>
                  <a:tailEnd/>
                </a:ln>
                <a:solidFill>
                  <a:srgbClr val="FF0000"/>
                </a:solidFill>
                <a:latin typeface="Times New Roman"/>
                <a:cs typeface="Times New Roman"/>
              </a:rPr>
              <a:t> 9</a:t>
            </a:r>
          </a:p>
        </p:txBody>
      </p:sp>
      <p:pic>
        <p:nvPicPr>
          <p:cNvPr id="122885" name="VoTa1126.wav">
            <a:hlinkClick r:id="" action="ppaction://media"/>
            <a:extLst>
              <a:ext uri="{FF2B5EF4-FFF2-40B4-BE49-F238E27FC236}">
                <a16:creationId xmlns:a16="http://schemas.microsoft.com/office/drawing/2014/main" id="{190B6BFB-76F3-4BE4-85EA-26DF345E06D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562100" y="5800727"/>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descr="BAR">
            <a:extLst>
              <a:ext uri="{FF2B5EF4-FFF2-40B4-BE49-F238E27FC236}">
                <a16:creationId xmlns:a16="http://schemas.microsoft.com/office/drawing/2014/main" id="{D06D0E1A-61C7-40EF-9A83-2DBEC9CFD1C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5457" y="318860"/>
            <a:ext cx="16764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BAR">
            <a:extLst>
              <a:ext uri="{FF2B5EF4-FFF2-40B4-BE49-F238E27FC236}">
                <a16:creationId xmlns:a16="http://schemas.microsoft.com/office/drawing/2014/main" id="{78F80C64-B196-49FE-87EE-223AF42D3EB0}"/>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06535" y="1190059"/>
            <a:ext cx="2084869" cy="1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8" descr="BAR">
            <a:extLst>
              <a:ext uri="{FF2B5EF4-FFF2-40B4-BE49-F238E27FC236}">
                <a16:creationId xmlns:a16="http://schemas.microsoft.com/office/drawing/2014/main" id="{47FBC293-0D58-436F-B7BA-8AC993AEEDC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1005787" y="1126931"/>
            <a:ext cx="1730015" cy="17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9" descr="BAR">
            <a:extLst>
              <a:ext uri="{FF2B5EF4-FFF2-40B4-BE49-F238E27FC236}">
                <a16:creationId xmlns:a16="http://schemas.microsoft.com/office/drawing/2014/main" id="{459A386F-878C-47A7-B285-74CCA105576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7447" y="146272"/>
            <a:ext cx="3058595"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0" descr="BAR">
            <a:extLst>
              <a:ext uri="{FF2B5EF4-FFF2-40B4-BE49-F238E27FC236}">
                <a16:creationId xmlns:a16="http://schemas.microsoft.com/office/drawing/2014/main" id="{C60BCCE5-4789-4C13-83CF-8DACC4BAB42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8806100" y="4840498"/>
            <a:ext cx="3511251" cy="1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1" descr="BAR">
            <a:extLst>
              <a:ext uri="{FF2B5EF4-FFF2-40B4-BE49-F238E27FC236}">
                <a16:creationId xmlns:a16="http://schemas.microsoft.com/office/drawing/2014/main" id="{9310962E-3CEF-4C22-B5D2-00E4B89489D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6672064" y="6486823"/>
            <a:ext cx="3919736" cy="18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2" descr="BAR">
            <a:extLst>
              <a:ext uri="{FF2B5EF4-FFF2-40B4-BE49-F238E27FC236}">
                <a16:creationId xmlns:a16="http://schemas.microsoft.com/office/drawing/2014/main" id="{B4E55394-0650-4452-B56D-3F56D3C11E3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7608168" y="6285983"/>
            <a:ext cx="2983632" cy="16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3" descr="BAR">
            <a:extLst>
              <a:ext uri="{FF2B5EF4-FFF2-40B4-BE49-F238E27FC236}">
                <a16:creationId xmlns:a16="http://schemas.microsoft.com/office/drawing/2014/main" id="{8F0DA45F-3561-4FEA-8926-6D637FBBA18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9550035" y="5307651"/>
            <a:ext cx="1724099" cy="13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4" name="Picture 14" descr="008">
            <a:extLst>
              <a:ext uri="{FF2B5EF4-FFF2-40B4-BE49-F238E27FC236}">
                <a16:creationId xmlns:a16="http://schemas.microsoft.com/office/drawing/2014/main" id="{B9BB2A50-82D2-4575-96FF-CF825FA274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1885950"/>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0">
            <a:extLst>
              <a:ext uri="{FF2B5EF4-FFF2-40B4-BE49-F238E27FC236}">
                <a16:creationId xmlns:a16="http://schemas.microsoft.com/office/drawing/2014/main" id="{68487806-AD27-4414-A77A-ADB92ABBE0E7}"/>
              </a:ext>
            </a:extLst>
          </p:cNvPr>
          <p:cNvSpPr txBox="1">
            <a:spLocks noChangeArrowheads="1"/>
          </p:cNvSpPr>
          <p:nvPr/>
        </p:nvSpPr>
        <p:spPr bwMode="auto">
          <a:xfrm>
            <a:off x="3581400" y="5208590"/>
            <a:ext cx="5257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b="1" dirty="0" err="1">
                <a:solidFill>
                  <a:srgbClr val="0000FF"/>
                </a:solidFill>
                <a:latin typeface="Times New Roman" panose="02020603050405020304" pitchFamily="18" charset="0"/>
              </a:rPr>
              <a:t>Giáo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viên</a:t>
            </a:r>
            <a:r>
              <a:rPr lang="en-US" altLang="en-US" sz="2800" b="1" dirty="0">
                <a:solidFill>
                  <a:srgbClr val="0000FF"/>
                </a:solidFill>
                <a:latin typeface="Times New Roman" panose="02020603050405020304" pitchFamily="18" charset="0"/>
              </a:rPr>
              <a:t>:  </a:t>
            </a:r>
            <a:r>
              <a:rPr lang="en-US" altLang="en-US" sz="2800" b="1" dirty="0" err="1" smtClean="0">
                <a:solidFill>
                  <a:srgbClr val="0000FF"/>
                </a:solidFill>
                <a:latin typeface="Times New Roman" panose="02020603050405020304" pitchFamily="18" charset="0"/>
              </a:rPr>
              <a:t>Lê</a:t>
            </a:r>
            <a:r>
              <a:rPr lang="en-US" altLang="en-US" sz="2800" b="1" dirty="0" smtClean="0">
                <a:solidFill>
                  <a:srgbClr val="0000FF"/>
                </a:solidFill>
                <a:latin typeface="Times New Roman" panose="02020603050405020304" pitchFamily="18" charset="0"/>
              </a:rPr>
              <a:t> </a:t>
            </a:r>
            <a:r>
              <a:rPr lang="en-US" altLang="en-US" sz="2800" b="1" dirty="0" err="1" smtClean="0">
                <a:solidFill>
                  <a:srgbClr val="0000FF"/>
                </a:solidFill>
                <a:latin typeface="Times New Roman" panose="02020603050405020304" pitchFamily="18" charset="0"/>
              </a:rPr>
              <a:t>Thị</a:t>
            </a:r>
            <a:r>
              <a:rPr lang="en-US" altLang="en-US" sz="2800" b="1" dirty="0" smtClean="0">
                <a:solidFill>
                  <a:srgbClr val="0000FF"/>
                </a:solidFill>
                <a:latin typeface="Times New Roman" panose="02020603050405020304" pitchFamily="18" charset="0"/>
              </a:rPr>
              <a:t> </a:t>
            </a:r>
            <a:r>
              <a:rPr lang="en-US" altLang="en-US" sz="2800" b="1" dirty="0" err="1" smtClean="0">
                <a:solidFill>
                  <a:srgbClr val="0000FF"/>
                </a:solidFill>
                <a:latin typeface="Times New Roman" panose="02020603050405020304" pitchFamily="18" charset="0"/>
              </a:rPr>
              <a:t>Thanh</a:t>
            </a:r>
            <a:r>
              <a:rPr lang="en-US" altLang="en-US" sz="2800" b="1" dirty="0" smtClean="0">
                <a:solidFill>
                  <a:srgbClr val="0000FF"/>
                </a:solidFill>
                <a:latin typeface="Times New Roman" panose="02020603050405020304" pitchFamily="18" charset="0"/>
              </a:rPr>
              <a:t> </a:t>
            </a:r>
            <a:r>
              <a:rPr lang="en-US" altLang="en-US" sz="2800" b="1" dirty="0" err="1" smtClean="0">
                <a:solidFill>
                  <a:srgbClr val="0000FF"/>
                </a:solidFill>
                <a:latin typeface="Times New Roman" panose="02020603050405020304" pitchFamily="18" charset="0"/>
              </a:rPr>
              <a:t>Nga</a:t>
            </a:r>
            <a:endParaRPr lang="en-US" altLang="en-US" sz="2800" b="1" dirty="0">
              <a:solidFill>
                <a:srgbClr val="33CC33"/>
              </a:solidFill>
              <a:latin typeface="Times New Roman" panose="02020603050405020304" pitchFamily="18" charset="0"/>
            </a:endParaRPr>
          </a:p>
        </p:txBody>
      </p:sp>
    </p:spTree>
    <p:extLst>
      <p:ext uri="{BB962C8B-B14F-4D97-AF65-F5344CB8AC3E}">
        <p14:creationId xmlns:p14="http://schemas.microsoft.com/office/powerpoint/2010/main" val="3116679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barn(inHorizontal)">
                                      <p:cBhvr>
                                        <p:cTn id="7" dur="500"/>
                                        <p:tgtEl>
                                          <p:spTgt spid="122882"/>
                                        </p:tgtEl>
                                      </p:cBhvr>
                                    </p:animEffect>
                                  </p:childTnLst>
                                </p:cTn>
                              </p:par>
                              <p:par>
                                <p:cTn id="8" presetID="6" presetClass="entr" presetSubtype="16" fill="hold" nodeType="withEffect">
                                  <p:stCondLst>
                                    <p:cond delay="0"/>
                                  </p:stCondLst>
                                  <p:childTnLst>
                                    <p:set>
                                      <p:cBhvr>
                                        <p:cTn id="9" dur="1" fill="hold">
                                          <p:stCondLst>
                                            <p:cond delay="0"/>
                                          </p:stCondLst>
                                        </p:cTn>
                                        <p:tgtEl>
                                          <p:spTgt spid="122884"/>
                                        </p:tgtEl>
                                        <p:attrNameLst>
                                          <p:attrName>style.visibility</p:attrName>
                                        </p:attrNameLst>
                                      </p:cBhvr>
                                      <p:to>
                                        <p:strVal val="visible"/>
                                      </p:to>
                                    </p:set>
                                    <p:animEffect transition="in" filter="circle(in)">
                                      <p:cBhvr>
                                        <p:cTn id="10" dur="2000"/>
                                        <p:tgtEl>
                                          <p:spTgt spid="122884"/>
                                        </p:tgtEl>
                                      </p:cBhvr>
                                    </p:animEffect>
                                  </p:childTnLst>
                                </p:cTn>
                              </p:par>
                              <p:par>
                                <p:cTn id="11" presetID="53" presetClass="entr" presetSubtype="0" fill="hold" nodeType="withEffect">
                                  <p:stCondLst>
                                    <p:cond delay="0"/>
                                  </p:stCondLst>
                                  <p:childTnLst>
                                    <p:set>
                                      <p:cBhvr>
                                        <p:cTn id="12" dur="1" fill="hold">
                                          <p:stCondLst>
                                            <p:cond delay="0"/>
                                          </p:stCondLst>
                                        </p:cTn>
                                        <p:tgtEl>
                                          <p:spTgt spid="122894"/>
                                        </p:tgtEl>
                                        <p:attrNameLst>
                                          <p:attrName>style.visibility</p:attrName>
                                        </p:attrNameLst>
                                      </p:cBhvr>
                                      <p:to>
                                        <p:strVal val="visible"/>
                                      </p:to>
                                    </p:set>
                                    <p:anim calcmode="lin" valueType="num">
                                      <p:cBhvr>
                                        <p:cTn id="13" dur="500" fill="hold"/>
                                        <p:tgtEl>
                                          <p:spTgt spid="122894"/>
                                        </p:tgtEl>
                                        <p:attrNameLst>
                                          <p:attrName>ppt_w</p:attrName>
                                        </p:attrNameLst>
                                      </p:cBhvr>
                                      <p:tavLst>
                                        <p:tav tm="0">
                                          <p:val>
                                            <p:fltVal val="0"/>
                                          </p:val>
                                        </p:tav>
                                        <p:tav tm="100000">
                                          <p:val>
                                            <p:strVal val="#ppt_w"/>
                                          </p:val>
                                        </p:tav>
                                      </p:tavLst>
                                    </p:anim>
                                    <p:anim calcmode="lin" valueType="num">
                                      <p:cBhvr>
                                        <p:cTn id="14" dur="500" fill="hold"/>
                                        <p:tgtEl>
                                          <p:spTgt spid="122894"/>
                                        </p:tgtEl>
                                        <p:attrNameLst>
                                          <p:attrName>ppt_h</p:attrName>
                                        </p:attrNameLst>
                                      </p:cBhvr>
                                      <p:tavLst>
                                        <p:tav tm="0">
                                          <p:val>
                                            <p:fltVal val="0"/>
                                          </p:val>
                                        </p:tav>
                                        <p:tav tm="100000">
                                          <p:val>
                                            <p:strVal val="#ppt_h"/>
                                          </p:val>
                                        </p:tav>
                                      </p:tavLst>
                                    </p:anim>
                                    <p:animEffect transition="in" filter="fade">
                                      <p:cBhvr>
                                        <p:cTn id="15" dur="500"/>
                                        <p:tgtEl>
                                          <p:spTgt spid="1228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3760" fill="hold"/>
                                        <p:tgtEl>
                                          <p:spTgt spid="122885"/>
                                        </p:tgtEl>
                                      </p:cBhvr>
                                    </p:cmd>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13" presetClass="entr" presetSubtype="16" fill="hold" grpId="1"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plus(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122885"/>
                </p:tgtEl>
              </p:cMediaNode>
            </p:audio>
          </p:childTnLst>
        </p:cTn>
      </p:par>
    </p:tnLst>
    <p:bldLst>
      <p:bldP spid="16" grpId="0"/>
      <p:bldP spid="16"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18" y="5199755"/>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4" y="787400"/>
            <a:ext cx="9375819" cy="2216690"/>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Xác</a:t>
            </a:r>
            <a:r>
              <a:rPr kumimoji="0" lang="en-US"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định</a:t>
            </a:r>
            <a:r>
              <a:rPr kumimoji="0" lang="en-US"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prstClr val="black">
                    <a:lumMod val="95000"/>
                    <a:lumOff val="5000"/>
                  </a:prstClr>
                </a:solidFill>
                <a:effectLst/>
                <a:uLnTx/>
                <a:uFillTx/>
                <a:latin typeface="Times New Roman" panose="02020603050405020304" pitchFamily="18" charset="0"/>
                <a:ea typeface="+mn-ea"/>
                <a:cs typeface="+mn-cs"/>
              </a:rPr>
              <a:t>biện</a:t>
            </a:r>
            <a:r>
              <a:rPr kumimoji="0" lang="en-US" sz="3200" b="1"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prstClr val="black">
                    <a:lumMod val="95000"/>
                    <a:lumOff val="5000"/>
                  </a:prstClr>
                </a:solidFill>
                <a:effectLst/>
                <a:uLnTx/>
                <a:uFillTx/>
                <a:latin typeface="Times New Roman" panose="02020603050405020304" pitchFamily="18" charset="0"/>
                <a:ea typeface="+mn-ea"/>
                <a:cs typeface="+mn-cs"/>
              </a:rPr>
              <a:t>pháp</a:t>
            </a:r>
            <a:r>
              <a:rPr kumimoji="0" lang="en-US" sz="3200" b="1"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prstClr val="black">
                    <a:lumMod val="95000"/>
                    <a:lumOff val="5000"/>
                  </a:prstClr>
                </a:solidFill>
                <a:effectLst/>
                <a:uLnTx/>
                <a:uFillTx/>
                <a:latin typeface="Times New Roman" panose="02020603050405020304" pitchFamily="18" charset="0"/>
                <a:ea typeface="+mn-ea"/>
                <a:cs typeface="+mn-cs"/>
              </a:rPr>
              <a:t>tu</a:t>
            </a:r>
            <a:r>
              <a:rPr kumimoji="0" lang="en-US" sz="3200" b="1"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prstClr val="black">
                    <a:lumMod val="95000"/>
                    <a:lumOff val="5000"/>
                  </a:prstClr>
                </a:solidFill>
                <a:effectLst/>
                <a:uLnTx/>
                <a:uFillTx/>
                <a:latin typeface="Times New Roman" panose="02020603050405020304" pitchFamily="18" charset="0"/>
                <a:ea typeface="+mn-ea"/>
                <a:cs typeface="+mn-cs"/>
              </a:rPr>
              <a:t>từ</a:t>
            </a:r>
            <a:r>
              <a:rPr kumimoji="0" lang="en-US" sz="3200" b="1"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điệp vần trong trường hợp sau:</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Sương nương theo trăng ngừng lưng trời,</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Tương tư nâng lòng lên chơi vơi...</a:t>
            </a:r>
          </a:p>
        </p:txBody>
      </p:sp>
      <p:sp>
        <p:nvSpPr>
          <p:cNvPr id="5" name="Rectangle 4"/>
          <p:cNvSpPr/>
          <p:nvPr/>
        </p:nvSpPr>
        <p:spPr>
          <a:xfrm>
            <a:off x="2203823" y="3834739"/>
            <a:ext cx="7955280" cy="203266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ngừng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p:cNvSpPr/>
          <p:nvPr/>
        </p:nvSpPr>
        <p:spPr>
          <a:xfrm>
            <a:off x="3885299" y="3013505"/>
            <a:ext cx="4421403" cy="830997"/>
          </a:xfrm>
          <a:prstGeom prst="rect">
            <a:avLst/>
          </a:prstGeom>
          <a:noFill/>
        </p:spPr>
        <p:txBody>
          <a:bodyPr wrap="none" lIns="91440" tIns="45720" rIns="91440" bIns="4572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9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Pentagon 8">
            <a:hlinkClick r:id="rId8" action="ppaction://hlinksldjump"/>
            <a:extLst>
              <a:ext uri="{FF2B5EF4-FFF2-40B4-BE49-F238E27FC236}">
                <a16:creationId xmlns:a16="http://schemas.microsoft.com/office/drawing/2014/main" id="{FEB5F3D6-469B-4906-FAB3-F1800DC2E507}"/>
              </a:ext>
            </a:extLst>
          </p:cNvPr>
          <p:cNvSpPr/>
          <p:nvPr/>
        </p:nvSpPr>
        <p:spPr>
          <a:xfrm flipH="1">
            <a:off x="10159103"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314133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889001"/>
            <a:ext cx="9375819" cy="2115088"/>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3200" b="1" noProof="0" dirty="0" err="1" smtClean="0">
                <a:solidFill>
                  <a:prstClr val="black"/>
                </a:solidFill>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liễu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mỉa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203822" y="4089400"/>
            <a:ext cx="7955280" cy="118508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3885301" y="3013503"/>
            <a:ext cx="4421403" cy="830997"/>
          </a:xfrm>
          <a:prstGeom prst="rect">
            <a:avLst/>
          </a:prstGeom>
          <a:noFill/>
        </p:spPr>
        <p:txBody>
          <a:bodyPr wrap="none" lIns="91440" tIns="45720" rIns="91440" bIns="4572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8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Pentagon 8">
            <a:hlinkClick r:id="rId7" action="ppaction://hlinksldjump"/>
            <a:extLst>
              <a:ext uri="{FF2B5EF4-FFF2-40B4-BE49-F238E27FC236}">
                <a16:creationId xmlns:a16="http://schemas.microsoft.com/office/drawing/2014/main" id="{9CD2C5E3-80B1-3E65-9283-FBA118E985E0}"/>
              </a:ext>
            </a:extLst>
          </p:cNvPr>
          <p:cNvSpPr/>
          <p:nvPr/>
        </p:nvSpPr>
        <p:spPr>
          <a:xfrm flipH="1">
            <a:off x="10159103"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6617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18" y="5199755"/>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4" y="1128939"/>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BPTT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4"/>
          <p:cNvSpPr/>
          <p:nvPr/>
        </p:nvSpPr>
        <p:spPr>
          <a:xfrm>
            <a:off x="2203823" y="3834739"/>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5" name="Rectangle 14"/>
          <p:cNvSpPr/>
          <p:nvPr/>
        </p:nvSpPr>
        <p:spPr>
          <a:xfrm>
            <a:off x="3885303" y="3013505"/>
            <a:ext cx="4421403" cy="830997"/>
          </a:xfrm>
          <a:prstGeom prst="rect">
            <a:avLst/>
          </a:prstGeom>
          <a:noFill/>
        </p:spPr>
        <p:txBody>
          <a:bodyPr wrap="none" lIns="91440" tIns="45720" rIns="91440" bIns="4572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7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Pentagon 8">
            <a:hlinkClick r:id="rId8" action="ppaction://hlinksldjump"/>
            <a:extLst>
              <a:ext uri="{FF2B5EF4-FFF2-40B4-BE49-F238E27FC236}">
                <a16:creationId xmlns:a16="http://schemas.microsoft.com/office/drawing/2014/main" id="{AF889348-344F-FF81-725D-C58455354AA2}"/>
              </a:ext>
            </a:extLst>
          </p:cNvPr>
          <p:cNvSpPr/>
          <p:nvPr/>
        </p:nvSpPr>
        <p:spPr>
          <a:xfrm flipH="1">
            <a:off x="10159103"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33976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2"/>
          <p:cNvSpPr txBox="1"/>
          <p:nvPr/>
        </p:nvSpPr>
        <p:spPr>
          <a:xfrm>
            <a:off x="5334198" y="1905353"/>
            <a:ext cx="4951710" cy="1011717"/>
          </a:xfrm>
          <a:prstGeom prst="rect">
            <a:avLst/>
          </a:prstGeom>
          <a:noFill/>
        </p:spPr>
        <p:txBody>
          <a:bodyPr wrap="square" lIns="87738" tIns="43869" rIns="87738" bIns="43869"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LUYỆN TẬP</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20591727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988756" y="531187"/>
            <a:ext cx="6375060" cy="580929"/>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Bài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tập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 </a:t>
            </a:r>
            <a:r>
              <a:rPr lang="en-US" sz="3200" b="1" spc="0" dirty="0">
                <a:solidFill>
                  <a:srgbClr val="C00000"/>
                </a:solidFill>
                <a:latin typeface="Times New Roman" panose="02020603050405020304" pitchFamily="18" charset="0"/>
                <a:cs typeface="Times New Roman" panose="02020603050405020304" pitchFamily="18" charset="0"/>
              </a:rPr>
              <a:t>1</a:t>
            </a:r>
            <a:endPar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endParaRPr>
          </a:p>
        </p:txBody>
      </p:sp>
      <p:sp>
        <p:nvSpPr>
          <p:cNvPr id="28" name="文本框 1">
            <a:extLst>
              <a:ext uri="{FF2B5EF4-FFF2-40B4-BE49-F238E27FC236}">
                <a16:creationId xmlns:a16="http://schemas.microsoft.com/office/drawing/2014/main" id="{4D8635F7-366C-47DF-861C-A5E8C4919810}"/>
              </a:ext>
            </a:extLst>
          </p:cNvPr>
          <p:cNvSpPr txBox="1"/>
          <p:nvPr/>
        </p:nvSpPr>
        <p:spPr>
          <a:xfrm>
            <a:off x="805218" y="1610437"/>
            <a:ext cx="9786523" cy="3539402"/>
          </a:xfrm>
          <a:prstGeom prst="rect">
            <a:avLst/>
          </a:prstGeom>
          <a:noFill/>
        </p:spPr>
        <p:txBody>
          <a:bodyPr wrap="square" lIns="91413" tIns="45706" rIns="91413" bIns="45706"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HS thực hiện bài tập </a:t>
            </a:r>
            <a:r>
              <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1</a:t>
            </a:r>
            <a:r>
              <a:rPr kumimoji="0" lang="vi-VN"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 </a:t>
            </a:r>
            <a:r>
              <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trong SGK, </a:t>
            </a:r>
            <a:r>
              <a:rPr kumimoji="0" lang="vi-VN"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tr.</a:t>
            </a:r>
            <a:r>
              <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47,</a:t>
            </a:r>
            <a:r>
              <a:rPr kumimoji="0" lang="vi-VN"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 </a:t>
            </a:r>
            <a:r>
              <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48 (làm việc theo </a:t>
            </a:r>
            <a:r>
              <a:rPr lang="en-US" sz="3200" b="1" noProof="0" dirty="0" err="1"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nhóm</a:t>
            </a:r>
            <a:r>
              <a:rPr lang="en-US" sz="3200" b="1" noProof="0"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a:t>
            </a:r>
            <a:r>
              <a:rPr kumimoji="0" lang="vi-VN"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rPr>
              <a:t>).</a:t>
            </a:r>
            <a:endPar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NHÓM</a:t>
            </a:r>
            <a:r>
              <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1,2-a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NHÓM</a:t>
            </a:r>
            <a:r>
              <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3,4 – 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NHÓM</a:t>
            </a:r>
            <a:r>
              <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5,6- 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Thời</a:t>
            </a:r>
            <a:r>
              <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a:t>
            </a:r>
            <a:r>
              <a:rPr lang="en-US" sz="3200" b="1" dirty="0" err="1"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gian</a:t>
            </a:r>
            <a:r>
              <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 </a:t>
            </a:r>
            <a:r>
              <a:rPr lang="en-US" sz="3200" b="1" dirty="0" err="1">
                <a:solidFill>
                  <a:srgbClr val="C00000"/>
                </a:solidFill>
                <a:latin typeface="Times New Roman" panose="02020603050405020304" pitchFamily="18" charset="0"/>
                <a:ea typeface="字魂17号-萌趣果冻体" pitchFamily="2" charset="-122"/>
                <a:cs typeface="Times New Roman" panose="02020603050405020304" pitchFamily="18" charset="0"/>
              </a:rPr>
              <a:t>5</a:t>
            </a:r>
            <a:r>
              <a:rPr lang="en-US" sz="3200" b="1" dirty="0" err="1"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phút</a:t>
            </a:r>
            <a:r>
              <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17号-萌趣果冻体" pitchFamily="2" charset="-122"/>
              <a:cs typeface="Times New Roman" panose="02020603050405020304" pitchFamily="18" charset="0"/>
            </a:endParaRPr>
          </a:p>
        </p:txBody>
      </p:sp>
      <p:pic>
        <p:nvPicPr>
          <p:cNvPr id="4" name="Video 5'">
            <a:hlinkClick r:id="" action="ppaction://media"/>
            <a:extLst>
              <a:ext uri="{FF2B5EF4-FFF2-40B4-BE49-F238E27FC236}">
                <a16:creationId xmlns:a16="http://schemas.microsoft.com/office/drawing/2014/main" id="{C90D8964-6299-4D96-AF01-DBBEB519FC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07977" y="3242387"/>
            <a:ext cx="2547258" cy="2743200"/>
          </a:xfrm>
          <a:prstGeom prst="rect">
            <a:avLst/>
          </a:prstGeom>
        </p:spPr>
      </p:pic>
    </p:spTree>
    <p:extLst>
      <p:ext uri="{BB962C8B-B14F-4D97-AF65-F5344CB8AC3E}">
        <p14:creationId xmlns:p14="http://schemas.microsoft.com/office/powerpoint/2010/main" val="196141008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04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17" name="Freeform 10">
            <a:extLst>
              <a:ext uri="{FF2B5EF4-FFF2-40B4-BE49-F238E27FC236}">
                <a16:creationId xmlns:a16="http://schemas.microsoft.com/office/drawing/2014/main" id="{76424506-B223-9A82-90DD-89AAD9626C19}"/>
              </a:ext>
            </a:extLst>
          </p:cNvPr>
          <p:cNvSpPr/>
          <p:nvPr/>
        </p:nvSpPr>
        <p:spPr>
          <a:xfrm>
            <a:off x="7061200" y="5299758"/>
            <a:ext cx="6539111" cy="1765560"/>
          </a:xfrm>
          <a:custGeom>
            <a:avLst/>
            <a:gdLst/>
            <a:ahLst/>
            <a:cxnLst/>
            <a:rect l="l" t="t" r="r" b="b"/>
            <a:pathLst>
              <a:path w="9808666" h="2648340">
                <a:moveTo>
                  <a:pt x="0" y="0"/>
                </a:moveTo>
                <a:lnTo>
                  <a:pt x="9808666" y="0"/>
                </a:lnTo>
                <a:lnTo>
                  <a:pt x="9808666" y="2648339"/>
                </a:lnTo>
                <a:lnTo>
                  <a:pt x="0" y="2648339"/>
                </a:lnTo>
                <a:lnTo>
                  <a:pt x="0" y="0"/>
                </a:lnTo>
                <a:close/>
              </a:path>
            </a:pathLst>
          </a:custGeom>
          <a:blipFill>
            <a:blip r:embed="rId5"/>
            <a:stretch>
              <a:fillRect/>
            </a:stretch>
          </a:blipFill>
        </p:spPr>
      </p:sp>
      <p:sp>
        <p:nvSpPr>
          <p:cNvPr id="14" name="TextBox 11"/>
          <p:cNvSpPr txBox="1"/>
          <p:nvPr/>
        </p:nvSpPr>
        <p:spPr>
          <a:xfrm>
            <a:off x="609600" y="228600"/>
            <a:ext cx="10820400" cy="1076117"/>
          </a:xfrm>
          <a:prstGeom prst="rect">
            <a:avLst/>
          </a:prstGeom>
        </p:spPr>
        <p:txBody>
          <a:bodyPr lIns="33867" tIns="33867" rIns="33867" bIns="33867" rtlCol="0" anchor="ctr"/>
          <a:lstStyle/>
          <a:p>
            <a:pPr marL="0" marR="0" lvl="0" indent="0" algn="ctr" defTabSz="609630" rtl="0" eaLnBrk="1" fontAlgn="auto" latinLnBrk="0" hangingPunct="1">
              <a:lnSpc>
                <a:spcPts val="3733"/>
              </a:lnSpc>
              <a:spcBef>
                <a:spcPts val="0"/>
              </a:spcBef>
              <a:spcAft>
                <a:spcPts val="0"/>
              </a:spcAft>
              <a:buClrTx/>
              <a:buSzTx/>
              <a:buFontTx/>
              <a:buNone/>
              <a:tabLst/>
              <a:defRPr/>
            </a:pP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phân</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tích</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biện</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điệp</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thanh</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điệp</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933"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vần</a:t>
            </a: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2" name="Freeform 2">
            <a:extLst>
              <a:ext uri="{FF2B5EF4-FFF2-40B4-BE49-F238E27FC236}">
                <a16:creationId xmlns:a16="http://schemas.microsoft.com/office/drawing/2014/main" id="{F2D96EC0-596D-CDB1-F0A7-6DF25D7077E7}"/>
              </a:ext>
            </a:extLst>
          </p:cNvPr>
          <p:cNvSpPr/>
          <p:nvPr/>
        </p:nvSpPr>
        <p:spPr>
          <a:xfrm>
            <a:off x="-344658" y="2057400"/>
            <a:ext cx="4369498" cy="3490136"/>
          </a:xfrm>
          <a:custGeom>
            <a:avLst/>
            <a:gdLst/>
            <a:ahLst/>
            <a:cxnLst/>
            <a:rect l="l" t="t" r="r" b="b"/>
            <a:pathLst>
              <a:path w="4363883" h="3485651">
                <a:moveTo>
                  <a:pt x="0" y="0"/>
                </a:moveTo>
                <a:lnTo>
                  <a:pt x="4363882" y="0"/>
                </a:lnTo>
                <a:lnTo>
                  <a:pt x="4363882" y="3485651"/>
                </a:lnTo>
                <a:lnTo>
                  <a:pt x="0" y="3485651"/>
                </a:lnTo>
                <a:lnTo>
                  <a:pt x="0" y="0"/>
                </a:lnTo>
                <a:close/>
              </a:path>
            </a:pathLst>
          </a:custGeom>
          <a:blipFill>
            <a:blip r:embed="rId6"/>
            <a:stretch>
              <a:fillRect/>
            </a:stretch>
          </a:blipFill>
        </p:spPr>
      </p:sp>
      <p:sp>
        <p:nvSpPr>
          <p:cNvPr id="3" name="TextBox 14">
            <a:extLst>
              <a:ext uri="{FF2B5EF4-FFF2-40B4-BE49-F238E27FC236}">
                <a16:creationId xmlns:a16="http://schemas.microsoft.com/office/drawing/2014/main" id="{86245B1C-BCCD-7C79-50C6-32AEA1E2E69E}"/>
              </a:ext>
            </a:extLst>
          </p:cNvPr>
          <p:cNvSpPr txBox="1"/>
          <p:nvPr/>
        </p:nvSpPr>
        <p:spPr>
          <a:xfrm>
            <a:off x="1930400" y="2234291"/>
            <a:ext cx="7970926" cy="1221581"/>
          </a:xfrm>
          <a:prstGeom prst="rect">
            <a:avLst/>
          </a:prstGeom>
        </p:spPr>
        <p:txBody>
          <a:bodyPr lIns="33867" tIns="33867" rIns="33867" bIns="33867" rtlCol="0" anchor="ctr"/>
          <a:lstStyle/>
          <a:p>
            <a:pPr marL="0" marR="0" lvl="0" indent="0" algn="just" defTabSz="609630" rtl="0" eaLnBrk="1" fontAlgn="auto" latinLnBrk="0" hangingPunct="1">
              <a:lnSpc>
                <a:spcPts val="3733"/>
              </a:lnSpc>
              <a:spcBef>
                <a:spcPts val="0"/>
              </a:spcBef>
              <a:spcAft>
                <a:spcPts val="0"/>
              </a:spcAft>
              <a:buClrTx/>
              <a:buSzTx/>
              <a:buFontTx/>
              <a:buNone/>
              <a:tabLst/>
              <a:defRPr/>
            </a:pP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endPar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17">
            <a:extLst>
              <a:ext uri="{FF2B5EF4-FFF2-40B4-BE49-F238E27FC236}">
                <a16:creationId xmlns:a16="http://schemas.microsoft.com/office/drawing/2014/main" id="{17FE2E5F-D57D-A2B2-BE6B-3F8986875532}"/>
              </a:ext>
            </a:extLst>
          </p:cNvPr>
          <p:cNvSpPr txBox="1"/>
          <p:nvPr/>
        </p:nvSpPr>
        <p:spPr>
          <a:xfrm>
            <a:off x="1757291" y="3285490"/>
            <a:ext cx="7943583" cy="1221581"/>
          </a:xfrm>
          <a:prstGeom prst="rect">
            <a:avLst/>
          </a:prstGeom>
        </p:spPr>
        <p:txBody>
          <a:bodyPr lIns="33867" tIns="33867" rIns="33867" bIns="33867" rtlCol="0" anchor="ctr"/>
          <a:lstStyle/>
          <a:p>
            <a:pPr marL="0" marR="0" lvl="0" indent="0" algn="ctr" defTabSz="609630" rtl="0" eaLnBrk="1" fontAlgn="auto" latinLnBrk="0" hangingPunct="1">
              <a:lnSpc>
                <a:spcPts val="3733"/>
              </a:lnSpc>
              <a:spcBef>
                <a:spcPts val="0"/>
              </a:spcBef>
              <a:spcAft>
                <a:spcPts val="0"/>
              </a:spcAft>
              <a:buClrTx/>
              <a:buSzTx/>
              <a:buFontTx/>
              <a:buNone/>
              <a:tabLst/>
              <a:defRPr/>
            </a:pP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endPar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20">
            <a:extLst>
              <a:ext uri="{FF2B5EF4-FFF2-40B4-BE49-F238E27FC236}">
                <a16:creationId xmlns:a16="http://schemas.microsoft.com/office/drawing/2014/main" id="{C588B4DE-9C2E-0743-40CE-A8606CDA8444}"/>
              </a:ext>
            </a:extLst>
          </p:cNvPr>
          <p:cNvSpPr txBox="1"/>
          <p:nvPr/>
        </p:nvSpPr>
        <p:spPr>
          <a:xfrm>
            <a:off x="-50800" y="4089401"/>
            <a:ext cx="7860782" cy="1740739"/>
          </a:xfrm>
          <a:prstGeom prst="rect">
            <a:avLst/>
          </a:prstGeom>
        </p:spPr>
        <p:txBody>
          <a:bodyPr lIns="118533" tIns="118533" rIns="118533" bIns="118533" rtlCol="0" anchor="ctr"/>
          <a:lstStyle/>
          <a:p>
            <a:pPr marL="0" marR="0" lvl="0" indent="0" algn="ctr" defTabSz="609630" rtl="0" eaLnBrk="1" fontAlgn="auto" latinLnBrk="0" hangingPunct="1">
              <a:lnSpc>
                <a:spcPts val="3386"/>
              </a:lnSpc>
              <a:spcBef>
                <a:spcPts val="0"/>
              </a:spcBef>
              <a:spcAft>
                <a:spcPts val="0"/>
              </a:spcAft>
              <a:buClrTx/>
              <a:buSzTx/>
              <a:buFontTx/>
              <a:buNone/>
              <a:tabLst/>
              <a:defRPr/>
            </a:pP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endParaRPr kumimoji="0" lang="en-US" sz="29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2">
            <a:extLst>
              <a:ext uri="{FF2B5EF4-FFF2-40B4-BE49-F238E27FC236}">
                <a16:creationId xmlns:a16="http://schemas.microsoft.com/office/drawing/2014/main" id="{43E57BCE-C408-24AB-D8F1-A6D11816D102}"/>
              </a:ext>
            </a:extLst>
          </p:cNvPr>
          <p:cNvSpPr/>
          <p:nvPr/>
        </p:nvSpPr>
        <p:spPr>
          <a:xfrm>
            <a:off x="8878812" y="4292600"/>
            <a:ext cx="3111795" cy="2104352"/>
          </a:xfrm>
          <a:custGeom>
            <a:avLst/>
            <a:gdLst/>
            <a:ahLst/>
            <a:cxnLst/>
            <a:rect l="l" t="t" r="r" b="b"/>
            <a:pathLst>
              <a:path w="5175621" h="3500014">
                <a:moveTo>
                  <a:pt x="0" y="0"/>
                </a:moveTo>
                <a:lnTo>
                  <a:pt x="5175621" y="0"/>
                </a:lnTo>
                <a:lnTo>
                  <a:pt x="5175621" y="3500014"/>
                </a:lnTo>
                <a:lnTo>
                  <a:pt x="0" y="3500014"/>
                </a:lnTo>
                <a:lnTo>
                  <a:pt x="0" y="0"/>
                </a:lnTo>
                <a:close/>
              </a:path>
            </a:pathLst>
          </a:custGeom>
          <a:blipFill>
            <a:blip r:embed="rId7"/>
            <a:stretch>
              <a:fillRect/>
            </a:stretch>
          </a:blipFill>
        </p:spPr>
      </p:sp>
    </p:spTree>
    <p:extLst>
      <p:ext uri="{BB962C8B-B14F-4D97-AF65-F5344CB8AC3E}">
        <p14:creationId xmlns:p14="http://schemas.microsoft.com/office/powerpoint/2010/main" val="21425714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D13986-DCF3-5000-3298-59F677A828C6}"/>
              </a:ext>
            </a:extLst>
          </p:cNvPr>
          <p:cNvSpPr/>
          <p:nvPr/>
        </p:nvSpPr>
        <p:spPr>
          <a:xfrm>
            <a:off x="304800" y="127000"/>
            <a:ext cx="1066801" cy="543675"/>
          </a:xfrm>
          <a:prstGeom prst="rect">
            <a:avLst/>
          </a:prstGeom>
        </p:spPr>
        <p:txBody>
          <a:bodyPr wrap="square">
            <a:spAutoFit/>
          </a:bodyPr>
          <a:lstStyle/>
          <a:p>
            <a:pPr algn="just" defTabSz="609630">
              <a:defRPr/>
            </a:pP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1</a:t>
            </a:r>
            <a:endParaRPr lang="vi-VN" sz="2933"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5FB5D1A4-00D6-E87F-FB31-60822857F0A5}"/>
              </a:ext>
            </a:extLst>
          </p:cNvPr>
          <p:cNvGraphicFramePr>
            <a:graphicFrameLocks noGrp="1"/>
          </p:cNvGraphicFramePr>
          <p:nvPr>
            <p:extLst>
              <p:ext uri="{D42A27DB-BD31-4B8C-83A1-F6EECF244321}">
                <p14:modId xmlns:p14="http://schemas.microsoft.com/office/powerpoint/2010/main" val="1776704306"/>
              </p:ext>
            </p:extLst>
          </p:nvPr>
        </p:nvGraphicFramePr>
        <p:xfrm>
          <a:off x="0" y="670675"/>
          <a:ext cx="12192000" cy="5549065"/>
        </p:xfrm>
        <a:graphic>
          <a:graphicData uri="http://schemas.openxmlformats.org/drawingml/2006/table">
            <a:tbl>
              <a:tblPr firstRow="1" bandRow="1">
                <a:tableStyleId>{5C22544A-7EE6-4342-B048-85BDC9FD1C3A}</a:tableStyleId>
              </a:tblPr>
              <a:tblGrid>
                <a:gridCol w="5240740">
                  <a:extLst>
                    <a:ext uri="{9D8B030D-6E8A-4147-A177-3AD203B41FA5}">
                      <a16:colId xmlns:a16="http://schemas.microsoft.com/office/drawing/2014/main" val="744008598"/>
                    </a:ext>
                  </a:extLst>
                </a:gridCol>
                <a:gridCol w="3070747">
                  <a:extLst>
                    <a:ext uri="{9D8B030D-6E8A-4147-A177-3AD203B41FA5}">
                      <a16:colId xmlns:a16="http://schemas.microsoft.com/office/drawing/2014/main" val="830632640"/>
                    </a:ext>
                  </a:extLst>
                </a:gridCol>
                <a:gridCol w="3880513">
                  <a:extLst>
                    <a:ext uri="{9D8B030D-6E8A-4147-A177-3AD203B41FA5}">
                      <a16:colId xmlns:a16="http://schemas.microsoft.com/office/drawing/2014/main" val="2163701259"/>
                    </a:ext>
                  </a:extLst>
                </a:gridCol>
              </a:tblGrid>
              <a:tr h="426720">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BPTT </a:t>
                      </a:r>
                      <a:r>
                        <a:rPr lang="en-US" sz="2400" dirty="0" err="1">
                          <a:solidFill>
                            <a:schemeClr val="tx1"/>
                          </a:solidFill>
                          <a:latin typeface="Times New Roman" panose="02020603050405020304" pitchFamily="18" charset="0"/>
                          <a:cs typeface="Times New Roman" panose="02020603050405020304" pitchFamily="18" charset="0"/>
                        </a:rPr>
                        <a:t>điệp</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thanh</a:t>
                      </a:r>
                      <a:endParaRPr lang="en-US" sz="24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dụng</a:t>
                      </a:r>
                      <a:endParaRPr lang="en-US" sz="24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824936496"/>
                  </a:ext>
                </a:extLst>
              </a:tr>
              <a:tr h="1891465">
                <a:tc>
                  <a:txBody>
                    <a:bodyPr/>
                    <a:lstStyle/>
                    <a:p>
                      <a:pPr marL="457200" indent="-457200" algn="just">
                        <a:buAutoNum type="alphaLcPeriod"/>
                      </a:pPr>
                      <a:r>
                        <a:rPr lang="en-US" sz="2000" b="1" i="1" dirty="0" err="1" smtClean="0">
                          <a:latin typeface="Times New Roman" panose="02020603050405020304" pitchFamily="18" charset="0"/>
                          <a:cs typeface="Times New Roman" panose="02020603050405020304" pitchFamily="18" charset="0"/>
                        </a:rPr>
                        <a:t>Khóc</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anh</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không</a:t>
                      </a:r>
                      <a:r>
                        <a:rPr lang="en-US" sz="2000"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nước</a:t>
                      </a:r>
                      <a:r>
                        <a:rPr lang="en-US" sz="2000" b="1"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mắt</a:t>
                      </a:r>
                      <a:r>
                        <a:rPr lang="en-US" sz="2000" b="1" i="1" baseline="0" dirty="0" smtClean="0">
                          <a:latin typeface="Times New Roman" panose="02020603050405020304" pitchFamily="18" charset="0"/>
                          <a:cs typeface="Times New Roman" panose="02020603050405020304" pitchFamily="18" charset="0"/>
                        </a:rPr>
                        <a:t> </a:t>
                      </a:r>
                    </a:p>
                    <a:p>
                      <a:pPr marL="0" indent="0" algn="just">
                        <a:buNone/>
                      </a:pP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Mà</a:t>
                      </a:r>
                      <a:r>
                        <a:rPr lang="en-US" sz="2000" i="1" baseline="0" dirty="0" smtClean="0">
                          <a:latin typeface="Times New Roman" panose="02020603050405020304" pitchFamily="18" charset="0"/>
                          <a:cs typeface="Times New Roman" panose="02020603050405020304" pitchFamily="18" charset="0"/>
                        </a:rPr>
                        <a:t> long </a:t>
                      </a:r>
                      <a:r>
                        <a:rPr lang="en-US" sz="2000" i="1" baseline="0" dirty="0" err="1" smtClean="0">
                          <a:latin typeface="Times New Roman" panose="02020603050405020304" pitchFamily="18" charset="0"/>
                          <a:cs typeface="Times New Roman" panose="02020603050405020304" pitchFamily="18" charset="0"/>
                        </a:rPr>
                        <a:t>đau</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như</a:t>
                      </a:r>
                      <a:r>
                        <a:rPr lang="en-US" sz="2000"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thắt</a:t>
                      </a:r>
                      <a:r>
                        <a:rPr lang="en-US" sz="2000" b="1" i="1" baseline="0" dirty="0" smtClean="0">
                          <a:latin typeface="Times New Roman" panose="02020603050405020304" pitchFamily="18" charset="0"/>
                          <a:cs typeface="Times New Roman" panose="02020603050405020304" pitchFamily="18" charset="0"/>
                        </a:rPr>
                        <a:t> </a:t>
                      </a:r>
                    </a:p>
                    <a:p>
                      <a:pPr marL="0" indent="0" algn="just">
                        <a:buNone/>
                      </a:pPr>
                      <a:r>
                        <a:rPr lang="en-US" sz="2000"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Gọi</a:t>
                      </a:r>
                      <a:r>
                        <a:rPr lang="en-US" sz="2000" b="1"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anh</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c</a:t>
                      </a:r>
                      <a:r>
                        <a:rPr lang="en-US" sz="2000" b="1" i="1" baseline="0" dirty="0" err="1" smtClean="0">
                          <a:latin typeface="Times New Roman" panose="02020603050405020304" pitchFamily="18" charset="0"/>
                          <a:cs typeface="Times New Roman" panose="02020603050405020304" pitchFamily="18" charset="0"/>
                        </a:rPr>
                        <a:t>hửa</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thành</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lời</a:t>
                      </a:r>
                      <a:r>
                        <a:rPr lang="en-US" sz="2000" i="1" baseline="0" dirty="0" smtClean="0">
                          <a:latin typeface="Times New Roman" panose="02020603050405020304" pitchFamily="18" charset="0"/>
                          <a:cs typeface="Times New Roman" panose="02020603050405020304" pitchFamily="18" charset="0"/>
                        </a:rPr>
                        <a:t> </a:t>
                      </a:r>
                    </a:p>
                    <a:p>
                      <a:pPr marL="0" indent="0" algn="just">
                        <a:buNone/>
                      </a:pP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Mà</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hàm</a:t>
                      </a:r>
                      <a:r>
                        <a:rPr lang="en-US" sz="2000" i="1" baseline="0" dirty="0" smtClean="0">
                          <a:latin typeface="Times New Roman" panose="02020603050405020304" pitchFamily="18" charset="0"/>
                          <a:cs typeface="Times New Roman" panose="02020603050405020304" pitchFamily="18" charset="0"/>
                        </a:rPr>
                        <a:t> rang </a:t>
                      </a:r>
                      <a:r>
                        <a:rPr lang="en-US" sz="2000" b="1" i="1" baseline="0" dirty="0" err="1" smtClean="0">
                          <a:latin typeface="Times New Roman" panose="02020603050405020304" pitchFamily="18" charset="0"/>
                          <a:cs typeface="Times New Roman" panose="02020603050405020304" pitchFamily="18" charset="0"/>
                        </a:rPr>
                        <a:t>cắn</a:t>
                      </a:r>
                      <a:r>
                        <a:rPr lang="en-US" sz="2000" b="1" i="1" baseline="0" dirty="0" smtClean="0">
                          <a:latin typeface="Times New Roman" panose="02020603050405020304" pitchFamily="18" charset="0"/>
                          <a:cs typeface="Times New Roman" panose="02020603050405020304" pitchFamily="18" charset="0"/>
                        </a:rPr>
                        <a:t> </a:t>
                      </a:r>
                      <a:r>
                        <a:rPr lang="en-US" sz="2000" b="1" i="1" baseline="0" dirty="0" err="1" smtClean="0">
                          <a:latin typeface="Times New Roman" panose="02020603050405020304" pitchFamily="18" charset="0"/>
                          <a:cs typeface="Times New Roman" panose="02020603050405020304" pitchFamily="18" charset="0"/>
                        </a:rPr>
                        <a:t>chặt</a:t>
                      </a:r>
                      <a:r>
                        <a:rPr lang="en-US" sz="2000" b="1" i="1" baseline="0" dirty="0" smtClean="0">
                          <a:latin typeface="Times New Roman" panose="02020603050405020304" pitchFamily="18" charset="0"/>
                          <a:cs typeface="Times New Roman" panose="02020603050405020304" pitchFamily="18" charset="0"/>
                        </a:rPr>
                        <a:t> </a:t>
                      </a:r>
                    </a:p>
                    <a:p>
                      <a:pPr marL="0" indent="0" algn="just">
                        <a:buNone/>
                      </a:pPr>
                      <a:r>
                        <a:rPr lang="en-US" sz="2000" i="1" baseline="0" dirty="0" smtClean="0">
                          <a:latin typeface="Times New Roman" panose="02020603050405020304" pitchFamily="18" charset="0"/>
                          <a:cs typeface="Times New Roman" panose="02020603050405020304" pitchFamily="18" charset="0"/>
                        </a:rPr>
                        <a:t>                 ( </a:t>
                      </a:r>
                      <a:r>
                        <a:rPr lang="en-US" sz="2000" i="1" baseline="0" dirty="0" err="1" smtClean="0">
                          <a:latin typeface="Times New Roman" panose="02020603050405020304" pitchFamily="18" charset="0"/>
                          <a:cs typeface="Times New Roman" panose="02020603050405020304" pitchFamily="18" charset="0"/>
                        </a:rPr>
                        <a:t>Hoàng</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lộc</a:t>
                      </a:r>
                      <a:r>
                        <a:rPr lang="en-US" sz="2000" i="1" baseline="0" dirty="0" smtClean="0">
                          <a:latin typeface="Times New Roman" panose="02020603050405020304" pitchFamily="18" charset="0"/>
                          <a:cs typeface="Times New Roman" panose="02020603050405020304" pitchFamily="18" charset="0"/>
                        </a:rPr>
                        <a:t> , </a:t>
                      </a:r>
                      <a:r>
                        <a:rPr lang="en-US" sz="2000" i="1" baseline="0" dirty="0" err="1" smtClean="0">
                          <a:latin typeface="Times New Roman" panose="02020603050405020304" pitchFamily="18" charset="0"/>
                          <a:cs typeface="Times New Roman" panose="02020603050405020304" pitchFamily="18" charset="0"/>
                        </a:rPr>
                        <a:t>viếng</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bạn</a:t>
                      </a:r>
                      <a:r>
                        <a:rPr lang="en-US" sz="2000" i="1" baseline="0" dirty="0" smtClean="0">
                          <a:latin typeface="Times New Roman" panose="02020603050405020304" pitchFamily="18" charset="0"/>
                          <a:cs typeface="Times New Roman" panose="02020603050405020304" pitchFamily="18" charset="0"/>
                        </a:rPr>
                        <a:t> )</a:t>
                      </a:r>
                      <a:endParaRPr lang="en-US" sz="2000" i="1" dirty="0">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dirty="0" err="1">
                          <a:latin typeface="Times New Roman" panose="02020603050405020304" pitchFamily="18" charset="0"/>
                          <a:cs typeface="Times New Roman" panose="02020603050405020304" pitchFamily="18" charset="0"/>
                        </a:rPr>
                        <a:t>Lặp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cùng</a:t>
                      </a:r>
                      <a:r>
                        <a:rPr lang="en-US" sz="2000"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thanh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trắc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nước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mắt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thắt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gọi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chữa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dính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chặt</a:t>
                      </a:r>
                      <a:r>
                        <a:rPr lang="en-US" sz="2000" baseline="0" dirty="0">
                          <a:latin typeface="Times New Roman" panose="02020603050405020304" pitchFamily="18" charset="0"/>
                          <a:cs typeface="Times New Roman" panose="02020603050405020304" pitchFamily="18" charset="0"/>
                        </a:rPr>
                        <a:t>; </a:t>
                      </a:r>
                      <a:r>
                        <a:rPr lang="en-US" sz="2000" b="1" baseline="0" dirty="0" err="1">
                          <a:solidFill>
                            <a:schemeClr val="tx1"/>
                          </a:solidFill>
                          <a:latin typeface="Times New Roman" panose="02020603050405020304" pitchFamily="18" charset="0"/>
                          <a:cs typeface="Times New Roman" panose="02020603050405020304" pitchFamily="18" charset="0"/>
                        </a:rPr>
                        <a:t>đặc</a:t>
                      </a:r>
                      <a:r>
                        <a:rPr lang="en-US" sz="2000" b="1" baseline="0" dirty="0">
                          <a:solidFill>
                            <a:schemeClr val="tx1"/>
                          </a:solidFill>
                          <a:latin typeface="Times New Roman" panose="02020603050405020304" pitchFamily="18" charset="0"/>
                          <a:cs typeface="Times New Roman" panose="02020603050405020304" pitchFamily="18" charset="0"/>
                        </a:rPr>
                        <a:t> </a:t>
                      </a:r>
                      <a:r>
                        <a:rPr lang="en-US" sz="2000" b="1" baseline="0" dirty="0" err="1">
                          <a:solidFill>
                            <a:schemeClr val="tx1"/>
                          </a:solidFill>
                          <a:latin typeface="Times New Roman" panose="02020603050405020304" pitchFamily="18" charset="0"/>
                          <a:cs typeface="Times New Roman" panose="02020603050405020304" pitchFamily="18" charset="0"/>
                        </a:rPr>
                        <a:t>biệt</a:t>
                      </a:r>
                      <a:r>
                        <a:rPr lang="en-US" sz="2000" b="1" baseline="0" dirty="0">
                          <a:solidFill>
                            <a:schemeClr val="tx1"/>
                          </a:solidFill>
                          <a:latin typeface="Times New Roman" panose="02020603050405020304" pitchFamily="18" charset="0"/>
                          <a:cs typeface="Times New Roman" panose="02020603050405020304" pitchFamily="18" charset="0"/>
                        </a:rPr>
                        <a:t> </a:t>
                      </a:r>
                      <a:r>
                        <a:rPr lang="en-US" sz="2000" b="1" baseline="0" dirty="0" err="1">
                          <a:solidFill>
                            <a:schemeClr val="tx1"/>
                          </a:solidFill>
                          <a:latin typeface="Times New Roman" panose="02020603050405020304" pitchFamily="18" charset="0"/>
                          <a:cs typeface="Times New Roman" panose="02020603050405020304" pitchFamily="18" charset="0"/>
                        </a:rPr>
                        <a:t>là</a:t>
                      </a:r>
                      <a:r>
                        <a:rPr lang="en-US" sz="2000" b="1" baseline="0" dirty="0">
                          <a:solidFill>
                            <a:schemeClr val="tx1"/>
                          </a:solidFill>
                          <a:latin typeface="Times New Roman" panose="02020603050405020304" pitchFamily="18" charset="0"/>
                          <a:cs typeface="Times New Roman" panose="02020603050405020304" pitchFamily="18" charset="0"/>
                        </a:rPr>
                        <a:t> </a:t>
                      </a:r>
                      <a:r>
                        <a:rPr lang="en-US" sz="2000" b="1" baseline="0" dirty="0" err="1">
                          <a:solidFill>
                            <a:schemeClr val="tx1"/>
                          </a:solidFill>
                          <a:latin typeface="Times New Roman" panose="02020603050405020304" pitchFamily="18" charset="0"/>
                          <a:cs typeface="Times New Roman" panose="02020603050405020304" pitchFamily="18" charset="0"/>
                        </a:rPr>
                        <a:t>các</a:t>
                      </a:r>
                      <a:r>
                        <a:rPr lang="en-US" sz="2000" b="1" baseline="0" dirty="0">
                          <a:solidFill>
                            <a:schemeClr val="tx1"/>
                          </a:solidFill>
                          <a:latin typeface="Times New Roman" panose="02020603050405020304" pitchFamily="18" charset="0"/>
                          <a:cs typeface="Times New Roman" panose="02020603050405020304" pitchFamily="18" charset="0"/>
                        </a:rPr>
                        <a:t> </a:t>
                      </a:r>
                      <a:r>
                        <a:rPr lang="en-US" sz="2000" b="1" baseline="0" dirty="0" err="1">
                          <a:solidFill>
                            <a:schemeClr val="tx1"/>
                          </a:solidFill>
                          <a:latin typeface="Times New Roman" panose="02020603050405020304" pitchFamily="18" charset="0"/>
                          <a:cs typeface="Times New Roman" panose="02020603050405020304" pitchFamily="18" charset="0"/>
                        </a:rPr>
                        <a:t>thanh</a:t>
                      </a:r>
                      <a:r>
                        <a:rPr lang="en-US" sz="2000" b="1" baseline="0" dirty="0">
                          <a:solidFill>
                            <a:schemeClr val="tx1"/>
                          </a:solidFill>
                          <a:latin typeface="Times New Roman" panose="02020603050405020304" pitchFamily="18" charset="0"/>
                          <a:cs typeface="Times New Roman" panose="02020603050405020304" pitchFamily="18" charset="0"/>
                        </a:rPr>
                        <a:t> </a:t>
                      </a:r>
                      <a:r>
                        <a:rPr lang="en-US" sz="2000" b="1" baseline="0" dirty="0" err="1">
                          <a:solidFill>
                            <a:schemeClr val="tx1"/>
                          </a:solidFill>
                          <a:latin typeface="Times New Roman" panose="02020603050405020304" pitchFamily="18" charset="0"/>
                          <a:cs typeface="Times New Roman" panose="02020603050405020304" pitchFamily="18" charset="0"/>
                        </a:rPr>
                        <a:t>trắc</a:t>
                      </a:r>
                      <a:r>
                        <a:rPr lang="en-US" sz="2000" b="1" baseline="0" dirty="0">
                          <a:solidFill>
                            <a:schemeClr val="tx1"/>
                          </a:solidFill>
                          <a:latin typeface="Times New Roman" panose="02020603050405020304" pitchFamily="18" charset="0"/>
                          <a:cs typeface="Times New Roman" panose="02020603050405020304" pitchFamily="18" charset="0"/>
                        </a:rPr>
                        <a:t> ở </a:t>
                      </a:r>
                      <a:r>
                        <a:rPr lang="en-US" sz="2000" b="1" baseline="0" dirty="0" err="1">
                          <a:solidFill>
                            <a:schemeClr val="tx1"/>
                          </a:solidFill>
                          <a:latin typeface="Times New Roman" panose="02020603050405020304" pitchFamily="18" charset="0"/>
                          <a:cs typeface="Times New Roman" panose="02020603050405020304" pitchFamily="18" charset="0"/>
                        </a:rPr>
                        <a:t>các</a:t>
                      </a:r>
                      <a:r>
                        <a:rPr lang="en-US" sz="2000" b="1" baseline="0" dirty="0">
                          <a:solidFill>
                            <a:schemeClr val="tx1"/>
                          </a:solidFill>
                          <a:latin typeface="Times New Roman" panose="02020603050405020304" pitchFamily="18" charset="0"/>
                          <a:cs typeface="Times New Roman" panose="02020603050405020304" pitchFamily="18" charset="0"/>
                        </a:rPr>
                        <a:t> </a:t>
                      </a:r>
                      <a:r>
                        <a:rPr lang="en-US" sz="2000" b="1" baseline="0" dirty="0" err="1">
                          <a:solidFill>
                            <a:schemeClr val="tx1"/>
                          </a:solidFill>
                          <a:latin typeface="Times New Roman" panose="02020603050405020304" pitchFamily="18" charset="0"/>
                          <a:cs typeface="Times New Roman" panose="02020603050405020304" pitchFamily="18" charset="0"/>
                        </a:rPr>
                        <a:t>vị</a:t>
                      </a:r>
                      <a:r>
                        <a:rPr lang="en-US" sz="2000" b="1" baseline="0" dirty="0">
                          <a:solidFill>
                            <a:schemeClr val="tx1"/>
                          </a:solidFill>
                          <a:latin typeface="Times New Roman" panose="02020603050405020304" pitchFamily="18" charset="0"/>
                          <a:cs typeface="Times New Roman" panose="02020603050405020304" pitchFamily="18" charset="0"/>
                        </a:rPr>
                        <a:t> </a:t>
                      </a:r>
                      <a:r>
                        <a:rPr lang="en-US" sz="2000" b="1" baseline="0" dirty="0" err="1">
                          <a:solidFill>
                            <a:schemeClr val="tx1"/>
                          </a:solidFill>
                          <a:latin typeface="Times New Roman" panose="02020603050405020304" pitchFamily="18" charset="0"/>
                          <a:cs typeface="Times New Roman" panose="02020603050405020304" pitchFamily="18" charset="0"/>
                        </a:rPr>
                        <a:t>trí</a:t>
                      </a:r>
                      <a:r>
                        <a:rPr lang="en-US" sz="2000" b="1" baseline="0" dirty="0">
                          <a:solidFill>
                            <a:schemeClr val="tx1"/>
                          </a:solidFill>
                          <a:latin typeface="Times New Roman" panose="02020603050405020304" pitchFamily="18" charset="0"/>
                          <a:cs typeface="Times New Roman" panose="02020603050405020304" pitchFamily="18" charset="0"/>
                        </a:rPr>
                        <a:t> </a:t>
                      </a:r>
                      <a:r>
                        <a:rPr lang="en-US" sz="2000" b="1" baseline="0" dirty="0" err="1">
                          <a:solidFill>
                            <a:schemeClr val="tx1"/>
                          </a:solidFill>
                          <a:latin typeface="Times New Roman" panose="02020603050405020304" pitchFamily="18" charset="0"/>
                          <a:cs typeface="Times New Roman" panose="02020603050405020304" pitchFamily="18" charset="0"/>
                        </a:rPr>
                        <a:t>gieo</a:t>
                      </a:r>
                      <a:r>
                        <a:rPr lang="en-US" sz="2000" b="1" baseline="0" dirty="0">
                          <a:solidFill>
                            <a:schemeClr val="tx1"/>
                          </a:solidFill>
                          <a:latin typeface="Times New Roman" panose="02020603050405020304" pitchFamily="18" charset="0"/>
                          <a:cs typeface="Times New Roman" panose="02020603050405020304" pitchFamily="18" charset="0"/>
                        </a:rPr>
                        <a:t> </a:t>
                      </a:r>
                      <a:r>
                        <a:rPr lang="en-US" sz="2000" b="1" baseline="0" dirty="0" err="1">
                          <a:solidFill>
                            <a:schemeClr val="tx1"/>
                          </a:solidFill>
                          <a:latin typeface="Times New Roman" panose="02020603050405020304" pitchFamily="18" charset="0"/>
                          <a:cs typeface="Times New Roman" panose="02020603050405020304" pitchFamily="18" charset="0"/>
                        </a:rPr>
                        <a:t>vần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mắt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thắt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chặt</a:t>
                      </a:r>
                      <a:endParaRPr lang="en-US" sz="2000" dirty="0">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hưởng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cảm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xúc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đau</a:t>
                      </a:r>
                      <a:r>
                        <a:rPr lang="en-US" sz="2000" baseline="0" dirty="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đớn</a:t>
                      </a:r>
                      <a:r>
                        <a:rPr lang="en-US" sz="2000" baseline="0" dirty="0" smtClean="0">
                          <a:latin typeface="Times New Roman" panose="02020603050405020304" pitchFamily="18" charset="0"/>
                          <a:cs typeface="Times New Roman" panose="02020603050405020304" pitchFamily="18" charset="0"/>
                        </a:rPr>
                        <a:t> mien </a:t>
                      </a:r>
                      <a:r>
                        <a:rPr lang="en-US" sz="2000" baseline="0" dirty="0" err="1" smtClean="0">
                          <a:latin typeface="Times New Roman" panose="02020603050405020304" pitchFamily="18" charset="0"/>
                          <a:cs typeface="Times New Roman" panose="02020603050405020304" pitchFamily="18" charset="0"/>
                        </a:rPr>
                        <a:t>man,dàn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trải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khắp</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không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gian</a:t>
                      </a:r>
                      <a:endParaRPr lang="en-US" sz="2000" dirty="0">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5852501"/>
                  </a:ext>
                </a:extLst>
              </a:tr>
              <a:tr h="792480">
                <a:tc>
                  <a:txBody>
                    <a:bodyPr/>
                    <a:lstStyle/>
                    <a:p>
                      <a:pPr algn="just"/>
                      <a:r>
                        <a:rPr lang="en-US" sz="2000" i="1" dirty="0">
                          <a:latin typeface="Times New Roman" panose="02020603050405020304" pitchFamily="18" charset="0"/>
                          <a:cs typeface="Times New Roman" panose="02020603050405020304" pitchFamily="18" charset="0"/>
                        </a:rPr>
                        <a:t>b. Ô</a:t>
                      </a:r>
                      <a:r>
                        <a:rPr lang="en-US" sz="2000" i="1" baseline="0" dirty="0">
                          <a:latin typeface="Times New Roman" panose="02020603050405020304" pitchFamily="18" charset="0"/>
                          <a:cs typeface="Times New Roman" panose="02020603050405020304" pitchFamily="18" charset="0"/>
                        </a:rPr>
                        <a:t> hay </a:t>
                      </a:r>
                      <a:r>
                        <a:rPr lang="en-US" sz="2000" i="1" baseline="0" dirty="0" err="1">
                          <a:latin typeface="Times New Roman" panose="02020603050405020304" pitchFamily="18" charset="0"/>
                          <a:cs typeface="Times New Roman" panose="02020603050405020304" pitchFamily="18" charset="0"/>
                        </a:rPr>
                        <a:t>buồn</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vương</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cây</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ngô</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đồng</a:t>
                      </a:r>
                      <a:endParaRPr lang="en-US" sz="2000" i="1" baseline="0" dirty="0">
                        <a:latin typeface="Times New Roman" panose="02020603050405020304" pitchFamily="18" charset="0"/>
                        <a:cs typeface="Times New Roman" panose="02020603050405020304" pitchFamily="18" charset="0"/>
                      </a:endParaRPr>
                    </a:p>
                    <a:p>
                      <a:pPr algn="just"/>
                      <a:r>
                        <a:rPr lang="en-US" sz="2000" i="1" baseline="0" dirty="0" err="1">
                          <a:latin typeface="Times New Roman" panose="02020603050405020304" pitchFamily="18" charset="0"/>
                          <a:cs typeface="Times New Roman" panose="02020603050405020304" pitchFamily="18" charset="0"/>
                        </a:rPr>
                        <a:t>Vàng</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rơi</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vàng</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rơi</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thu</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mênh</a:t>
                      </a:r>
                      <a:r>
                        <a:rPr lang="en-US" sz="2000" i="1" baseline="0" dirty="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mông</a:t>
                      </a:r>
                      <a:r>
                        <a:rPr lang="en-US" sz="2000" i="1" baseline="0" dirty="0" smtClean="0">
                          <a:latin typeface="Times New Roman" panose="02020603050405020304" pitchFamily="18" charset="0"/>
                          <a:cs typeface="Times New Roman" panose="02020603050405020304" pitchFamily="18" charset="0"/>
                        </a:rPr>
                        <a:t> …</a:t>
                      </a:r>
                    </a:p>
                    <a:p>
                      <a:pPr algn="just"/>
                      <a:r>
                        <a:rPr lang="en-US" sz="2000" i="1" baseline="0" dirty="0" smtClean="0">
                          <a:latin typeface="Times New Roman" panose="02020603050405020304" pitchFamily="18" charset="0"/>
                          <a:cs typeface="Times New Roman" panose="02020603050405020304" pitchFamily="18" charset="0"/>
                        </a:rPr>
                        <a:t>                                 ( </a:t>
                      </a:r>
                      <a:r>
                        <a:rPr lang="en-US" sz="2000" i="1" baseline="0" dirty="0" err="1" smtClean="0">
                          <a:latin typeface="Times New Roman" panose="02020603050405020304" pitchFamily="18" charset="0"/>
                          <a:cs typeface="Times New Roman" panose="02020603050405020304" pitchFamily="18" charset="0"/>
                        </a:rPr>
                        <a:t>Bích</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Khê</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Tì</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bà</a:t>
                      </a:r>
                      <a:r>
                        <a:rPr lang="en-US" sz="2000" i="1" baseline="0" dirty="0" smtClean="0">
                          <a:latin typeface="Times New Roman" panose="02020603050405020304" pitchFamily="18" charset="0"/>
                          <a:cs typeface="Times New Roman" panose="02020603050405020304" pitchFamily="18" charset="0"/>
                        </a:rPr>
                        <a:t> )</a:t>
                      </a:r>
                      <a:endParaRPr lang="en-US" sz="2000" i="1" dirty="0">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b="1" dirty="0" err="1">
                          <a:latin typeface="Times New Roman" panose="02020603050405020304" pitchFamily="18" charset="0"/>
                          <a:cs typeface="Times New Roman" panose="02020603050405020304" pitchFamily="18" charset="0"/>
                        </a:rPr>
                        <a:t>Lặp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lại</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âm</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tiết</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có</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cùng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thanh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bằng</a:t>
                      </a:r>
                      <a:endParaRPr lang="en-US" sz="2000" b="1" dirty="0">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hưởng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nỗi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niềm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nỗi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buồn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nhẹ</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nhàng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dịu</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0267809"/>
                  </a:ext>
                </a:extLst>
              </a:tr>
              <a:tr h="2255520">
                <a:tc>
                  <a:txBody>
                    <a:bodyPr/>
                    <a:lstStyle/>
                    <a:p>
                      <a:pPr algn="just"/>
                      <a:r>
                        <a:rPr lang="en-US" sz="2000" i="1" dirty="0">
                          <a:latin typeface="Times New Roman" panose="02020603050405020304" pitchFamily="18" charset="0"/>
                          <a:cs typeface="Times New Roman" panose="02020603050405020304" pitchFamily="18" charset="0"/>
                        </a:rPr>
                        <a:t>c. </a:t>
                      </a:r>
                      <a:r>
                        <a:rPr lang="en-US" sz="2000" i="1" dirty="0" err="1">
                          <a:latin typeface="Times New Roman" panose="02020603050405020304" pitchFamily="18" charset="0"/>
                          <a:cs typeface="Times New Roman" panose="02020603050405020304" pitchFamily="18" charset="0"/>
                        </a:rPr>
                        <a:t>Dốc</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lên</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khúc</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khuỷu</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dốc</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thăm</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thắm</a:t>
                      </a:r>
                      <a:endParaRPr lang="en-US" sz="2000" i="1" baseline="0" dirty="0">
                        <a:latin typeface="Times New Roman" panose="02020603050405020304" pitchFamily="18" charset="0"/>
                        <a:cs typeface="Times New Roman" panose="02020603050405020304" pitchFamily="18" charset="0"/>
                      </a:endParaRPr>
                    </a:p>
                    <a:p>
                      <a:pPr algn="just"/>
                      <a:r>
                        <a:rPr lang="en-US" sz="2000" i="1" baseline="0" dirty="0" err="1">
                          <a:latin typeface="Times New Roman" panose="02020603050405020304" pitchFamily="18" charset="0"/>
                          <a:cs typeface="Times New Roman" panose="02020603050405020304" pitchFamily="18" charset="0"/>
                        </a:rPr>
                        <a:t>Heo</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hút</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cồn</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mây</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súng</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ngửi</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trời</a:t>
                      </a:r>
                      <a:endParaRPr lang="en-US" sz="2000" i="1" baseline="0" dirty="0">
                        <a:latin typeface="Times New Roman" panose="02020603050405020304" pitchFamily="18" charset="0"/>
                        <a:cs typeface="Times New Roman" panose="02020603050405020304" pitchFamily="18" charset="0"/>
                      </a:endParaRPr>
                    </a:p>
                    <a:p>
                      <a:pPr algn="just"/>
                      <a:r>
                        <a:rPr lang="en-US" sz="2000" i="1" baseline="0" dirty="0" err="1">
                          <a:latin typeface="Times New Roman" panose="02020603050405020304" pitchFamily="18" charset="0"/>
                          <a:cs typeface="Times New Roman" panose="02020603050405020304" pitchFamily="18" charset="0"/>
                        </a:rPr>
                        <a:t>Ngàn</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thước</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lên</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cao</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ngàn</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thước</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xuống</a:t>
                      </a:r>
                      <a:endParaRPr lang="en-US" sz="2000" i="1" baseline="0" dirty="0">
                        <a:latin typeface="Times New Roman" panose="02020603050405020304" pitchFamily="18" charset="0"/>
                        <a:cs typeface="Times New Roman" panose="02020603050405020304" pitchFamily="18" charset="0"/>
                      </a:endParaRPr>
                    </a:p>
                    <a:p>
                      <a:pPr algn="just"/>
                      <a:r>
                        <a:rPr lang="en-US" sz="2000" i="1" baseline="0" dirty="0" err="1">
                          <a:latin typeface="Times New Roman" panose="02020603050405020304" pitchFamily="18" charset="0"/>
                          <a:cs typeface="Times New Roman" panose="02020603050405020304" pitchFamily="18" charset="0"/>
                        </a:rPr>
                        <a:t>Nhà</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ai</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Pha</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Luông</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mưa</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xa</a:t>
                      </a:r>
                      <a:r>
                        <a:rPr lang="en-US" sz="2000" i="1"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khơi</a:t>
                      </a:r>
                      <a:r>
                        <a:rPr lang="en-US" sz="2000" i="1" baseline="0" dirty="0" smtClean="0">
                          <a:latin typeface="Times New Roman" panose="02020603050405020304" pitchFamily="18" charset="0"/>
                          <a:cs typeface="Times New Roman" panose="02020603050405020304" pitchFamily="18" charset="0"/>
                        </a:rPr>
                        <a:t>.</a:t>
                      </a:r>
                    </a:p>
                    <a:p>
                      <a:pPr algn="just"/>
                      <a:r>
                        <a:rPr lang="en-US" sz="2000" i="1" baseline="0" dirty="0" smtClean="0">
                          <a:latin typeface="Times New Roman" panose="02020603050405020304" pitchFamily="18" charset="0"/>
                          <a:cs typeface="Times New Roman" panose="02020603050405020304" pitchFamily="18" charset="0"/>
                        </a:rPr>
                        <a:t>                              ( </a:t>
                      </a:r>
                      <a:r>
                        <a:rPr lang="en-US" sz="2000" i="1" baseline="0" dirty="0" err="1" smtClean="0">
                          <a:latin typeface="Times New Roman" panose="02020603050405020304" pitchFamily="18" charset="0"/>
                          <a:cs typeface="Times New Roman" panose="02020603050405020304" pitchFamily="18" charset="0"/>
                        </a:rPr>
                        <a:t>Quang</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Dũng</a:t>
                      </a:r>
                      <a:r>
                        <a:rPr lang="en-US" sz="2000" i="1" baseline="0" dirty="0" smtClean="0">
                          <a:latin typeface="Times New Roman" panose="02020603050405020304" pitchFamily="18" charset="0"/>
                          <a:cs typeface="Times New Roman" panose="02020603050405020304" pitchFamily="18" charset="0"/>
                        </a:rPr>
                        <a:t> , </a:t>
                      </a:r>
                      <a:r>
                        <a:rPr lang="en-US" sz="2000" i="1" baseline="0" dirty="0" err="1" smtClean="0">
                          <a:latin typeface="Times New Roman" panose="02020603050405020304" pitchFamily="18" charset="0"/>
                          <a:cs typeface="Times New Roman" panose="02020603050405020304" pitchFamily="18" charset="0"/>
                        </a:rPr>
                        <a:t>Tây</a:t>
                      </a:r>
                      <a:r>
                        <a:rPr lang="en-US" sz="2000" i="1" baseline="0" dirty="0" smtClean="0">
                          <a:latin typeface="Times New Roman" panose="02020603050405020304" pitchFamily="18" charset="0"/>
                          <a:cs typeface="Times New Roman" panose="02020603050405020304" pitchFamily="18" charset="0"/>
                        </a:rPr>
                        <a:t> </a:t>
                      </a:r>
                      <a:r>
                        <a:rPr lang="en-US" sz="2000" i="1" baseline="0" dirty="0" err="1" smtClean="0">
                          <a:latin typeface="Times New Roman" panose="02020603050405020304" pitchFamily="18" charset="0"/>
                          <a:cs typeface="Times New Roman" panose="02020603050405020304" pitchFamily="18" charset="0"/>
                        </a:rPr>
                        <a:t>Tiến</a:t>
                      </a:r>
                      <a:r>
                        <a:rPr lang="en-US" sz="2000" i="1" baseline="0" dirty="0" smtClean="0">
                          <a:latin typeface="Times New Roman" panose="02020603050405020304" pitchFamily="18" charset="0"/>
                          <a:cs typeface="Times New Roman" panose="02020603050405020304" pitchFamily="18" charset="0"/>
                        </a:rPr>
                        <a:t> )</a:t>
                      </a:r>
                      <a:endParaRPr lang="en-US" sz="2000" i="1" dirty="0">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b="1" dirty="0">
                          <a:latin typeface="Times New Roman" panose="02020603050405020304" pitchFamily="18" charset="0"/>
                          <a:cs typeface="Times New Roman" panose="02020603050405020304" pitchFamily="18" charset="0"/>
                        </a:rPr>
                        <a:t>+ 3 </a:t>
                      </a:r>
                      <a:r>
                        <a:rPr lang="en-US" sz="2000" b="1"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thơ</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đầu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dùng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nhiều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thanh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trắc</a:t>
                      </a:r>
                      <a:r>
                        <a:rPr lang="en-US" sz="2000" b="1" baseline="0" dirty="0">
                          <a:latin typeface="Times New Roman" panose="02020603050405020304" pitchFamily="18" charset="0"/>
                          <a:cs typeface="Times New Roman" panose="02020603050405020304" pitchFamily="18" charset="0"/>
                        </a:rPr>
                        <a:t> </a:t>
                      </a:r>
                    </a:p>
                    <a:p>
                      <a:pPr algn="just"/>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4 </a:t>
                      </a:r>
                      <a:r>
                        <a:rPr lang="en-US" sz="2000" b="1" baseline="0" dirty="0" err="1">
                          <a:latin typeface="Times New Roman" panose="02020603050405020304" pitchFamily="18" charset="0"/>
                          <a:cs typeface="Times New Roman" panose="02020603050405020304" pitchFamily="18" charset="0"/>
                        </a:rPr>
                        <a:t>điệp</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thanh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bằng</a:t>
                      </a:r>
                      <a:endParaRPr lang="en-US" sz="2000" b="1" dirty="0">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dirty="0" err="1">
                          <a:latin typeface="Times New Roman" panose="02020603050405020304" pitchFamily="18" charset="0"/>
                          <a:cs typeface="Times New Roman" panose="02020603050405020304" pitchFamily="18" charset="0"/>
                        </a:rPr>
                        <a:t>Vừa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miêu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núi</a:t>
                      </a:r>
                      <a:r>
                        <a:rPr lang="en-US" sz="2000" baseline="0" dirty="0">
                          <a:latin typeface="Times New Roman" panose="02020603050405020304" pitchFamily="18" charset="0"/>
                          <a:cs typeface="Times New Roman" panose="02020603050405020304" pitchFamily="18" charset="0"/>
                        </a:rPr>
                        <a:t> non </a:t>
                      </a:r>
                      <a:r>
                        <a:rPr lang="en-US" sz="2000" baseline="0" dirty="0" err="1">
                          <a:latin typeface="Times New Roman" panose="02020603050405020304" pitchFamily="18" charset="0"/>
                          <a:cs typeface="Times New Roman" panose="02020603050405020304" pitchFamily="18" charset="0"/>
                        </a:rPr>
                        <a:t>hùng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vĩ</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địa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hình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hiểm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trở</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vừa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khung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cảnh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rộng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mở</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bình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như</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thở</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thảnh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của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người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vừa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vượt</a:t>
                      </a:r>
                      <a:r>
                        <a:rPr lang="en-US" sz="2000" baseline="0" dirty="0">
                          <a:latin typeface="Times New Roman" panose="02020603050405020304" pitchFamily="18" charset="0"/>
                          <a:cs typeface="Times New Roman" panose="02020603050405020304" pitchFamily="18" charset="0"/>
                        </a:rPr>
                        <a:t> qua </a:t>
                      </a:r>
                      <a:r>
                        <a:rPr lang="en-US" sz="2000" baseline="0" dirty="0" err="1">
                          <a:latin typeface="Times New Roman" panose="02020603050405020304" pitchFamily="18" charset="0"/>
                          <a:cs typeface="Times New Roman" panose="02020603050405020304" pitchFamily="18" charset="0"/>
                        </a:rPr>
                        <a:t>những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chặng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đường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gian</a:t>
                      </a:r>
                      <a:r>
                        <a:rPr lang="en-US" sz="2000" baseline="0" dirty="0">
                          <a:latin typeface="Times New Roman" panose="02020603050405020304" pitchFamily="18" charset="0"/>
                          <a:cs typeface="Times New Roman" panose="02020603050405020304" pitchFamily="18" charset="0"/>
                        </a:rPr>
                        <a:t> nan.</a:t>
                      </a:r>
                      <a:endParaRPr lang="en-US" sz="2000" dirty="0">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9749327"/>
                  </a:ext>
                </a:extLst>
              </a:tr>
            </a:tbl>
          </a:graphicData>
        </a:graphic>
      </p:graphicFrame>
    </p:spTree>
    <p:extLst>
      <p:ext uri="{BB962C8B-B14F-4D97-AF65-F5344CB8AC3E}">
        <p14:creationId xmlns:p14="http://schemas.microsoft.com/office/powerpoint/2010/main" val="426988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988756" y="531187"/>
            <a:ext cx="6375060" cy="580929"/>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dirty="0" smtClean="0">
                <a:solidFill>
                  <a:srgbClr val="C00000"/>
                </a:solidFill>
                <a:latin typeface="Times New Roman" panose="02020603050405020304" pitchFamily="18" charset="0"/>
                <a:cs typeface="Times New Roman" panose="02020603050405020304" pitchFamily="18" charset="0"/>
              </a:rPr>
              <a:t>3. </a:t>
            </a:r>
            <a:r>
              <a:rPr lang="en-US" sz="3200" b="1" spc="0" dirty="0" err="1">
                <a:solidFill>
                  <a:srgbClr val="C00000"/>
                </a:solidFill>
                <a:latin typeface="Times New Roman" panose="02020603050405020304" pitchFamily="18" charset="0"/>
                <a:cs typeface="Times New Roman" panose="02020603050405020304" pitchFamily="18" charset="0"/>
              </a:rPr>
              <a:t>Bài</a:t>
            </a:r>
            <a:r>
              <a:rPr lang="en-US" sz="3200" b="1" spc="0" dirty="0">
                <a:solidFill>
                  <a:srgbClr val="C00000"/>
                </a:solidFill>
                <a:latin typeface="Times New Roman" panose="02020603050405020304" pitchFamily="18" charset="0"/>
                <a:cs typeface="Times New Roman" panose="02020603050405020304" pitchFamily="18" charset="0"/>
              </a:rPr>
              <a:t> </a:t>
            </a:r>
            <a:r>
              <a:rPr lang="en-US" sz="3200" b="1" spc="0" dirty="0" err="1">
                <a:solidFill>
                  <a:srgbClr val="C00000"/>
                </a:solidFill>
                <a:latin typeface="Times New Roman" panose="02020603050405020304" pitchFamily="18" charset="0"/>
                <a:cs typeface="Times New Roman" panose="02020603050405020304" pitchFamily="18" charset="0"/>
              </a:rPr>
              <a:t>tập</a:t>
            </a:r>
            <a:r>
              <a:rPr lang="en-US" sz="3200" b="1" spc="0" dirty="0">
                <a:solidFill>
                  <a:srgbClr val="C00000"/>
                </a:solidFill>
                <a:latin typeface="Times New Roman" panose="02020603050405020304" pitchFamily="18" charset="0"/>
                <a:cs typeface="Times New Roman" panose="02020603050405020304" pitchFamily="18" charset="0"/>
              </a:rPr>
              <a:t> </a:t>
            </a:r>
            <a:r>
              <a:rPr lang="en-US" sz="3200" b="1" spc="0" dirty="0" smtClean="0">
                <a:solidFill>
                  <a:srgbClr val="C00000"/>
                </a:solidFill>
                <a:latin typeface="Times New Roman" panose="02020603050405020304" pitchFamily="18" charset="0"/>
                <a:cs typeface="Times New Roman" panose="02020603050405020304" pitchFamily="18" charset="0"/>
              </a:rPr>
              <a:t>3</a:t>
            </a:r>
            <a:endParaRPr lang="en-US" sz="3200" spc="0" dirty="0">
              <a:solidFill>
                <a:srgbClr val="C00000"/>
              </a:solidFill>
              <a:latin typeface="Times New Roman" panose="02020603050405020304" pitchFamily="18" charset="0"/>
              <a:cs typeface="Times New Roman" panose="02020603050405020304" pitchFamily="18" charset="0"/>
            </a:endParaRPr>
          </a:p>
        </p:txBody>
      </p:sp>
      <p:sp>
        <p:nvSpPr>
          <p:cNvPr id="28" name="文本框 1">
            <a:extLst>
              <a:ext uri="{FF2B5EF4-FFF2-40B4-BE49-F238E27FC236}">
                <a16:creationId xmlns:a16="http://schemas.microsoft.com/office/drawing/2014/main" id="{4D8635F7-366C-47DF-861C-A5E8C4919810}"/>
              </a:ext>
            </a:extLst>
          </p:cNvPr>
          <p:cNvSpPr txBox="1"/>
          <p:nvPr/>
        </p:nvSpPr>
        <p:spPr>
          <a:xfrm>
            <a:off x="723331" y="1651379"/>
            <a:ext cx="9868410" cy="2554517"/>
          </a:xfrm>
          <a:prstGeom prst="rect">
            <a:avLst/>
          </a:prstGeom>
          <a:noFill/>
        </p:spPr>
        <p:txBody>
          <a:bodyPr wrap="square" lIns="91413" tIns="45706" rIns="91413" bIns="45706" rtlCol="0">
            <a:spAutoFit/>
            <a:scene3d>
              <a:camera prst="orthographicFront"/>
              <a:lightRig rig="threePt" dir="t"/>
            </a:scene3d>
            <a:sp3d contourW="12700"/>
          </a:bodyPr>
          <a:lstStyle/>
          <a:p>
            <a:pPr algn="ctr"/>
            <a:r>
              <a:rPr lang="vi-VN" sz="3200" b="1" dirty="0">
                <a:solidFill>
                  <a:srgbClr val="C00000"/>
                </a:solidFill>
                <a:latin typeface="Times New Roman" panose="02020603050405020304" pitchFamily="18" charset="0"/>
                <a:ea typeface="字魂17号-萌趣果冻体" pitchFamily="2" charset="-122"/>
                <a:cs typeface="Times New Roman" panose="02020603050405020304" pitchFamily="18" charset="0"/>
              </a:rPr>
              <a:t>HS thực hiện bài tập 3 trong SGK, tr. 48 (làm việc </a:t>
            </a:r>
            <a:r>
              <a:rPr lang="vi-VN"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theo</a:t>
            </a:r>
            <a:r>
              <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a:t>
            </a:r>
            <a:r>
              <a:rPr lang="en-US" sz="3200" b="1" dirty="0" err="1"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cặp</a:t>
            </a:r>
            <a:r>
              <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a:t>
            </a:r>
            <a:r>
              <a:rPr lang="en-US" sz="3200" b="1" dirty="0" err="1"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đôi</a:t>
            </a:r>
            <a:r>
              <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a:t>
            </a:r>
            <a:r>
              <a:rPr lang="vi-VN"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a:t>
            </a:r>
            <a:endPar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endParaRPr>
          </a:p>
          <a:p>
            <a:pPr algn="ctr"/>
            <a:r>
              <a:rPr lang="en-US" sz="3200" b="1" dirty="0" err="1"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Thời</a:t>
            </a:r>
            <a:r>
              <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a:t>
            </a:r>
            <a:r>
              <a:rPr lang="en-US" sz="3200" b="1" dirty="0" err="1"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gian</a:t>
            </a:r>
            <a:r>
              <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 5 </a:t>
            </a:r>
            <a:r>
              <a:rPr lang="en-US" sz="3200" b="1" dirty="0" err="1"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phút</a:t>
            </a:r>
            <a:r>
              <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rPr>
              <a:t> </a:t>
            </a:r>
          </a:p>
          <a:p>
            <a:pPr algn="ctr"/>
            <a:endParaRPr lang="en-US" sz="3200" b="1" dirty="0" smtClean="0">
              <a:solidFill>
                <a:srgbClr val="C00000"/>
              </a:solidFill>
              <a:latin typeface="Times New Roman" panose="02020603050405020304" pitchFamily="18" charset="0"/>
              <a:ea typeface="字魂17号-萌趣果冻体" pitchFamily="2" charset="-122"/>
              <a:cs typeface="Times New Roman" panose="02020603050405020304" pitchFamily="18" charset="0"/>
            </a:endParaRPr>
          </a:p>
          <a:p>
            <a:pPr algn="ctr"/>
            <a:endParaRPr lang="en-US" sz="3200" b="1" dirty="0">
              <a:solidFill>
                <a:srgbClr val="C00000"/>
              </a:solidFill>
              <a:latin typeface="Times New Roman" panose="02020603050405020304" pitchFamily="18" charset="0"/>
              <a:ea typeface="字魂17号-萌趣果冻体" pitchFamily="2" charset="-122"/>
              <a:cs typeface="Times New Roman" panose="02020603050405020304" pitchFamily="18" charset="0"/>
            </a:endParaRPr>
          </a:p>
        </p:txBody>
      </p:sp>
      <p:pic>
        <p:nvPicPr>
          <p:cNvPr id="4" name="Video 5'">
            <a:hlinkClick r:id="" action="ppaction://media"/>
            <a:extLst>
              <a:ext uri="{FF2B5EF4-FFF2-40B4-BE49-F238E27FC236}">
                <a16:creationId xmlns:a16="http://schemas.microsoft.com/office/drawing/2014/main" id="{C90D8964-6299-4D96-AF01-DBBEB519FC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48057" y="3242387"/>
            <a:ext cx="1894114" cy="1734562"/>
          </a:xfrm>
          <a:prstGeom prst="rect">
            <a:avLst/>
          </a:prstGeom>
        </p:spPr>
      </p:pic>
    </p:spTree>
    <p:extLst>
      <p:ext uri="{BB962C8B-B14F-4D97-AF65-F5344CB8AC3E}">
        <p14:creationId xmlns:p14="http://schemas.microsoft.com/office/powerpoint/2010/main" val="11363250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04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692726" y="531187"/>
            <a:ext cx="5708072" cy="580929"/>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dirty="0" smtClean="0">
                <a:solidFill>
                  <a:srgbClr val="C00000"/>
                </a:solidFill>
                <a:latin typeface="Times New Roman" panose="02020603050405020304" pitchFamily="18" charset="0"/>
                <a:cs typeface="Times New Roman" panose="02020603050405020304" pitchFamily="18" charset="0"/>
              </a:rPr>
              <a:t>3. </a:t>
            </a:r>
            <a:r>
              <a:rPr lang="en-US" sz="3200" b="1" spc="0" dirty="0" err="1">
                <a:solidFill>
                  <a:srgbClr val="C00000"/>
                </a:solidFill>
                <a:latin typeface="Times New Roman" panose="02020603050405020304" pitchFamily="18" charset="0"/>
                <a:cs typeface="Times New Roman" panose="02020603050405020304" pitchFamily="18" charset="0"/>
              </a:rPr>
              <a:t>Bài</a:t>
            </a:r>
            <a:r>
              <a:rPr lang="en-US" sz="3200" b="1" spc="0" dirty="0">
                <a:solidFill>
                  <a:srgbClr val="C00000"/>
                </a:solidFill>
                <a:latin typeface="Times New Roman" panose="02020603050405020304" pitchFamily="18" charset="0"/>
                <a:cs typeface="Times New Roman" panose="02020603050405020304" pitchFamily="18" charset="0"/>
              </a:rPr>
              <a:t> </a:t>
            </a:r>
            <a:r>
              <a:rPr lang="en-US" sz="3200" b="1" spc="0" dirty="0" err="1">
                <a:solidFill>
                  <a:srgbClr val="C00000"/>
                </a:solidFill>
                <a:latin typeface="Times New Roman" panose="02020603050405020304" pitchFamily="18" charset="0"/>
                <a:cs typeface="Times New Roman" panose="02020603050405020304" pitchFamily="18" charset="0"/>
              </a:rPr>
              <a:t>tập</a:t>
            </a:r>
            <a:r>
              <a:rPr lang="en-US" sz="3200" b="1" spc="0" dirty="0">
                <a:solidFill>
                  <a:srgbClr val="C00000"/>
                </a:solidFill>
                <a:latin typeface="Times New Roman" panose="02020603050405020304" pitchFamily="18" charset="0"/>
                <a:cs typeface="Times New Roman" panose="02020603050405020304" pitchFamily="18" charset="0"/>
              </a:rPr>
              <a:t> </a:t>
            </a:r>
            <a:r>
              <a:rPr lang="en-US" sz="3200" b="1" spc="0" dirty="0" smtClean="0">
                <a:solidFill>
                  <a:srgbClr val="C00000"/>
                </a:solidFill>
                <a:latin typeface="Times New Roman" panose="02020603050405020304" pitchFamily="18" charset="0"/>
                <a:cs typeface="Times New Roman" panose="02020603050405020304" pitchFamily="18" charset="0"/>
              </a:rPr>
              <a:t>3</a:t>
            </a:r>
            <a:endParaRPr lang="en-US" sz="3200" spc="0" dirty="0">
              <a:solidFill>
                <a:srgbClr val="C00000"/>
              </a:solidFill>
              <a:latin typeface="Times New Roman" panose="02020603050405020304" pitchFamily="18" charset="0"/>
              <a:cs typeface="Times New Roman" panose="02020603050405020304" pitchFamily="18" charset="0"/>
            </a:endParaRPr>
          </a:p>
        </p:txBody>
      </p:sp>
      <p:sp>
        <p:nvSpPr>
          <p:cNvPr id="8" name="文本框 9">
            <a:extLst>
              <a:ext uri="{FF2B5EF4-FFF2-40B4-BE49-F238E27FC236}">
                <a16:creationId xmlns:a16="http://schemas.microsoft.com/office/drawing/2014/main" id="{2EB1F8BF-5BD3-4DFF-A5A6-BB9E5E42B1E6}"/>
              </a:ext>
            </a:extLst>
          </p:cNvPr>
          <p:cNvSpPr txBox="1"/>
          <p:nvPr/>
        </p:nvSpPr>
        <p:spPr>
          <a:xfrm>
            <a:off x="6602455" y="1112116"/>
            <a:ext cx="5270889" cy="4031873"/>
          </a:xfrm>
          <a:prstGeom prst="rect">
            <a:avLst/>
          </a:prstGeom>
          <a:noFill/>
        </p:spPr>
        <p:txBody>
          <a:bodyPr vert="horz" wrap="square" rtlCol="0">
            <a:spAutoFit/>
          </a:bodyPr>
          <a:lstStyle/>
          <a:p>
            <a:r>
              <a:rPr lang="vi-VN" sz="3200" dirty="0">
                <a:latin typeface="Times New Roman" panose="02020603050405020304" pitchFamily="18" charset="0"/>
                <a:cs typeface="Times New Roman" panose="02020603050405020304" pitchFamily="18" charset="0"/>
              </a:rPr>
              <a:t>Vần ương ngân dài, lặp lại ở hình ảnh “bóng dương” và “khách tha hương” không chỉ tạo nên cảm nhận về một nỗi khắc khoải, day dứt mà còn gây ấn tượng về sự đồng điệu giữa cảnh vật (bóng dương) và con người (khách tha hương).</a:t>
            </a:r>
            <a:endParaRPr lang="en-US" sz="3200" dirty="0">
              <a:latin typeface="Times New Roman" panose="02020603050405020304" pitchFamily="18" charset="0"/>
              <a:cs typeface="Times New Roman" panose="02020603050405020304" pitchFamily="18" charset="0"/>
            </a:endParaRPr>
          </a:p>
        </p:txBody>
      </p:sp>
      <p:grpSp>
        <p:nvGrpSpPr>
          <p:cNvPr id="6" name="组合 6">
            <a:extLst>
              <a:ext uri="{FF2B5EF4-FFF2-40B4-BE49-F238E27FC236}">
                <a16:creationId xmlns:a16="http://schemas.microsoft.com/office/drawing/2014/main" id="{6D3C23AD-BF64-471C-82E0-625CFE7ED3A7}"/>
              </a:ext>
            </a:extLst>
          </p:cNvPr>
          <p:cNvGrpSpPr/>
          <p:nvPr/>
        </p:nvGrpSpPr>
        <p:grpSpPr>
          <a:xfrm>
            <a:off x="139338" y="905689"/>
            <a:ext cx="6792685" cy="6583680"/>
            <a:chOff x="517106" y="1389535"/>
            <a:chExt cx="6286363" cy="3265122"/>
          </a:xfrm>
        </p:grpSpPr>
        <p:pic>
          <p:nvPicPr>
            <p:cNvPr id="7" name="图片 4">
              <a:extLst>
                <a:ext uri="{FF2B5EF4-FFF2-40B4-BE49-F238E27FC236}">
                  <a16:creationId xmlns:a16="http://schemas.microsoft.com/office/drawing/2014/main" id="{C3C5A7D3-EAAD-4751-9EEC-1B75050DD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17106" y="1389535"/>
              <a:ext cx="6286363" cy="3265122"/>
            </a:xfrm>
            <a:prstGeom prst="rect">
              <a:avLst/>
            </a:prstGeom>
          </p:spPr>
        </p:pic>
        <p:sp>
          <p:nvSpPr>
            <p:cNvPr id="9" name="文本框 5">
              <a:extLst>
                <a:ext uri="{FF2B5EF4-FFF2-40B4-BE49-F238E27FC236}">
                  <a16:creationId xmlns:a16="http://schemas.microsoft.com/office/drawing/2014/main" id="{AA7C403E-A9D2-45B3-BD6B-F87D623A6428}"/>
                </a:ext>
              </a:extLst>
            </p:cNvPr>
            <p:cNvSpPr txBox="1"/>
            <p:nvPr/>
          </p:nvSpPr>
          <p:spPr>
            <a:xfrm>
              <a:off x="1186940" y="2180837"/>
              <a:ext cx="4946694" cy="1784891"/>
            </a:xfrm>
            <a:prstGeom prst="rect">
              <a:avLst/>
            </a:prstGeom>
            <a:noFill/>
          </p:spPr>
          <p:txBody>
            <a:bodyPr vert="horz" wrap="square" rtlCol="0">
              <a:spAutoFit/>
            </a:bodyPr>
            <a:lstStyle/>
            <a:p>
              <a:r>
                <a:rPr lang="vi-VN" sz="2800" dirty="0">
                  <a:latin typeface="Times New Roman" panose="02020603050405020304" pitchFamily="18" charset="0"/>
                  <a:cs typeface="Times New Roman" panose="02020603050405020304" pitchFamily="18" charset="0"/>
                </a:rPr>
                <a:t>Trong đoạn thơ, vần ương xuất hiện 3 lần:</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Rơi hoa hết mưa còn rả rích</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Càng mưa rơi càng tịch bóng </a:t>
              </a:r>
              <a:r>
                <a:rPr lang="vi-VN" sz="2800" b="1" dirty="0">
                  <a:latin typeface="Times New Roman" panose="02020603050405020304" pitchFamily="18" charset="0"/>
                  <a:cs typeface="Times New Roman" panose="02020603050405020304" pitchFamily="18" charset="0"/>
                </a:rPr>
                <a:t>dương</a:t>
              </a:r>
              <a:endParaRPr lang="en-US" sz="2800" b="1"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Bóng </a:t>
              </a:r>
              <a:r>
                <a:rPr lang="vi-VN" sz="2800" b="1" dirty="0">
                  <a:latin typeface="Times New Roman" panose="02020603050405020304" pitchFamily="18" charset="0"/>
                  <a:cs typeface="Times New Roman" panose="02020603050405020304" pitchFamily="18" charset="0"/>
                </a:rPr>
                <a:t>dương </a:t>
              </a:r>
              <a:r>
                <a:rPr lang="vi-VN" sz="2800" dirty="0">
                  <a:latin typeface="Times New Roman" panose="02020603050405020304" pitchFamily="18" charset="0"/>
                  <a:cs typeface="Times New Roman" panose="02020603050405020304" pitchFamily="18" charset="0"/>
                </a:rPr>
                <a:t>với khách tha </a:t>
              </a:r>
              <a:r>
                <a:rPr lang="vi-VN" sz="2800" b="1" dirty="0">
                  <a:latin typeface="Times New Roman" panose="02020603050405020304" pitchFamily="18" charset="0"/>
                  <a:cs typeface="Times New Roman" panose="02020603050405020304" pitchFamily="18" charset="0"/>
                </a:rPr>
                <a:t>hương</a:t>
              </a:r>
              <a:r>
                <a:rPr lang="vi-VN" sz="2800" dirty="0">
                  <a:latin typeface="Times New Roman" panose="02020603050405020304" pitchFamily="18" charset="0"/>
                  <a:cs typeface="Times New Roman" panose="02020603050405020304" pitchFamily="18" charset="0"/>
                </a:rPr>
                <a:t> Mưa trong ý khách muôn hàng lệ rơi.</a:t>
              </a:r>
              <a:endParaRPr lang="en-US" sz="2800" dirty="0">
                <a:latin typeface="Times New Roman" panose="02020603050405020304" pitchFamily="18" charset="0"/>
                <a:cs typeface="Times New Roman" panose="02020603050405020304" pitchFamily="18" charset="0"/>
              </a:endParaRPr>
            </a:p>
          </p:txBody>
        </p:sp>
      </p:grpSp>
      <p:pic>
        <p:nvPicPr>
          <p:cNvPr id="13" name="图片 20">
            <a:extLst>
              <a:ext uri="{FF2B5EF4-FFF2-40B4-BE49-F238E27FC236}">
                <a16:creationId xmlns:a16="http://schemas.microsoft.com/office/drawing/2014/main" id="{44707417-C114-42E9-A862-AA3E6E558D21}"/>
              </a:ext>
            </a:extLst>
          </p:cNvPr>
          <p:cNvPicPr>
            <a:picLocks noChangeAspect="1"/>
          </p:cNvPicPr>
          <p:nvPr/>
        </p:nvPicPr>
        <p:blipFill>
          <a:blip r:embed="rId4" cstate="print"/>
          <a:stretch>
            <a:fillRect/>
          </a:stretch>
        </p:blipFill>
        <p:spPr>
          <a:xfrm>
            <a:off x="3188340" y="285579"/>
            <a:ext cx="2712014" cy="1878308"/>
          </a:xfrm>
          <a:prstGeom prst="rect">
            <a:avLst/>
          </a:prstGeom>
        </p:spPr>
      </p:pic>
      <p:sp>
        <p:nvSpPr>
          <p:cNvPr id="14" name="文本框 21">
            <a:extLst>
              <a:ext uri="{FF2B5EF4-FFF2-40B4-BE49-F238E27FC236}">
                <a16:creationId xmlns:a16="http://schemas.microsoft.com/office/drawing/2014/main" id="{068E37A3-CEAB-4B98-A937-139546E744B4}"/>
              </a:ext>
            </a:extLst>
          </p:cNvPr>
          <p:cNvSpPr txBox="1"/>
          <p:nvPr/>
        </p:nvSpPr>
        <p:spPr>
          <a:xfrm rot="21237856">
            <a:off x="3655614" y="937094"/>
            <a:ext cx="2223400" cy="523099"/>
          </a:xfrm>
          <a:prstGeom prst="rect">
            <a:avLst/>
          </a:prstGeom>
          <a:noFill/>
        </p:spPr>
        <p:txBody>
          <a:bodyPr wrap="square" lIns="91413" tIns="45706" rIns="91413" bIns="45706" rtlCol="0">
            <a:spAutoFit/>
          </a:bodyPr>
          <a:lstStyle/>
          <a:p>
            <a:pPr defTabSz="914126">
              <a:defRPr/>
            </a:pPr>
            <a:r>
              <a:rPr kumimoji="1" lang="en-US" altLang="zh-CN" sz="2800" b="1" spc="300" dirty="0" err="1">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Câu</a:t>
            </a:r>
            <a:r>
              <a:rPr kumimoji="1" lang="en-US" altLang="zh-CN"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 </a:t>
            </a:r>
            <a:r>
              <a:rPr kumimoji="1" lang="en-US" altLang="zh-CN" sz="2800" b="1" spc="300" dirty="0" smtClean="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a</a:t>
            </a:r>
            <a:endParaRPr kumimoji="1" lang="zh-CN" altLang="en-US"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endParaRPr>
          </a:p>
        </p:txBody>
      </p:sp>
    </p:spTree>
    <p:extLst>
      <p:ext uri="{BB962C8B-B14F-4D97-AF65-F5344CB8AC3E}">
        <p14:creationId xmlns:p14="http://schemas.microsoft.com/office/powerpoint/2010/main" val="15673335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75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6"/>
                                        </p:tgtEl>
                                        <p:attrNameLst>
                                          <p:attrName>ppt_x</p:attrName>
                                          <p:attrName>ppt_y</p:attrName>
                                        </p:attrNameLst>
                                      </p:cBhvr>
                                    </p:animMotion>
                                    <p:animEffect transition="in" filter="fade">
                                      <p:cBhvr>
                                        <p:cTn id="9" dur="7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508000" y="386777"/>
            <a:ext cx="3873917" cy="581037"/>
          </a:xfrm>
          <a:prstGeom prst="rect">
            <a:avLst/>
          </a:prstGeom>
          <a:noFill/>
        </p:spPr>
        <p:txBody>
          <a:bodyPr wrap="square" lIns="87738" tIns="43869" rIns="87738" bIns="43869" rtlCol="0">
            <a:spAutoFit/>
          </a:bodyPr>
          <a:lstStyle>
            <a:defPPr>
              <a:defRPr lang="zh-CN"/>
            </a:defPPr>
            <a:lvl1pPr>
              <a:defRPr sz="2800" spc="300">
                <a:solidFill>
                  <a:schemeClr val="tx1">
                    <a:lumMod val="50000"/>
                    <a:lumOff val="50000"/>
                  </a:schemeClr>
                </a:solidFill>
                <a:latin typeface="字魂17号-萌趣果冻体" pitchFamily="2" charset="-122"/>
                <a:ea typeface="字魂17号-萌趣果冻体" pitchFamily="2" charset="-122"/>
              </a:defRPr>
            </a:lvl1pPr>
          </a:lstStyle>
          <a:p>
            <a:pPr algn="ctr"/>
            <a:r>
              <a:rPr lang="en-US" sz="3200" b="1" spc="0" dirty="0" smtClean="0">
                <a:solidFill>
                  <a:srgbClr val="C00000"/>
                </a:solidFill>
                <a:latin typeface="Times New Roman" panose="02020603050405020304" pitchFamily="18" charset="0"/>
                <a:cs typeface="Times New Roman" panose="02020603050405020304" pitchFamily="18" charset="0"/>
              </a:rPr>
              <a:t>3. </a:t>
            </a:r>
            <a:r>
              <a:rPr lang="en-US" sz="3200" b="1" spc="0" dirty="0" err="1">
                <a:solidFill>
                  <a:srgbClr val="C00000"/>
                </a:solidFill>
                <a:latin typeface="Times New Roman" panose="02020603050405020304" pitchFamily="18" charset="0"/>
                <a:cs typeface="Times New Roman" panose="02020603050405020304" pitchFamily="18" charset="0"/>
              </a:rPr>
              <a:t>Bài</a:t>
            </a:r>
            <a:r>
              <a:rPr lang="en-US" sz="3200" b="1" spc="0" dirty="0">
                <a:solidFill>
                  <a:srgbClr val="C00000"/>
                </a:solidFill>
                <a:latin typeface="Times New Roman" panose="02020603050405020304" pitchFamily="18" charset="0"/>
                <a:cs typeface="Times New Roman" panose="02020603050405020304" pitchFamily="18" charset="0"/>
              </a:rPr>
              <a:t> </a:t>
            </a:r>
            <a:r>
              <a:rPr lang="en-US" sz="3200" b="1" spc="0" dirty="0" err="1">
                <a:solidFill>
                  <a:srgbClr val="C00000"/>
                </a:solidFill>
                <a:latin typeface="Times New Roman" panose="02020603050405020304" pitchFamily="18" charset="0"/>
                <a:cs typeface="Times New Roman" panose="02020603050405020304" pitchFamily="18" charset="0"/>
              </a:rPr>
              <a:t>tập</a:t>
            </a:r>
            <a:r>
              <a:rPr lang="en-US" sz="3200" b="1" spc="0" dirty="0">
                <a:solidFill>
                  <a:srgbClr val="C00000"/>
                </a:solidFill>
                <a:latin typeface="Times New Roman" panose="02020603050405020304" pitchFamily="18" charset="0"/>
                <a:cs typeface="Times New Roman" panose="02020603050405020304" pitchFamily="18" charset="0"/>
              </a:rPr>
              <a:t> </a:t>
            </a:r>
            <a:r>
              <a:rPr lang="en-US" sz="3200" b="1" spc="0" dirty="0" smtClean="0">
                <a:solidFill>
                  <a:srgbClr val="C00000"/>
                </a:solidFill>
                <a:latin typeface="Times New Roman" panose="02020603050405020304" pitchFamily="18" charset="0"/>
                <a:cs typeface="Times New Roman" panose="02020603050405020304" pitchFamily="18" charset="0"/>
              </a:rPr>
              <a:t>3</a:t>
            </a:r>
            <a:endParaRPr lang="en-US" sz="3200" spc="0" dirty="0">
              <a:solidFill>
                <a:srgbClr val="C00000"/>
              </a:solidFill>
              <a:latin typeface="Times New Roman" panose="02020603050405020304" pitchFamily="18" charset="0"/>
              <a:cs typeface="Times New Roman" panose="02020603050405020304" pitchFamily="18" charset="0"/>
            </a:endParaRPr>
          </a:p>
        </p:txBody>
      </p:sp>
      <p:grpSp>
        <p:nvGrpSpPr>
          <p:cNvPr id="3" name="组合 6">
            <a:extLst>
              <a:ext uri="{FF2B5EF4-FFF2-40B4-BE49-F238E27FC236}">
                <a16:creationId xmlns:a16="http://schemas.microsoft.com/office/drawing/2014/main" id="{6D3C23AD-BF64-471C-82E0-625CFE7ED3A7}"/>
              </a:ext>
            </a:extLst>
          </p:cNvPr>
          <p:cNvGrpSpPr/>
          <p:nvPr/>
        </p:nvGrpSpPr>
        <p:grpSpPr>
          <a:xfrm>
            <a:off x="328571" y="570496"/>
            <a:ext cx="6404758" cy="6207688"/>
            <a:chOff x="876117" y="1576004"/>
            <a:chExt cx="5927352" cy="3078652"/>
          </a:xfrm>
        </p:grpSpPr>
        <p:pic>
          <p:nvPicPr>
            <p:cNvPr id="4" name="图片 4">
              <a:extLst>
                <a:ext uri="{FF2B5EF4-FFF2-40B4-BE49-F238E27FC236}">
                  <a16:creationId xmlns:a16="http://schemas.microsoft.com/office/drawing/2014/main" id="{C3C5A7D3-EAAD-4751-9EEC-1B75050DD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876117" y="1576004"/>
              <a:ext cx="5927352" cy="3078652"/>
            </a:xfrm>
            <a:prstGeom prst="rect">
              <a:avLst/>
            </a:prstGeom>
          </p:spPr>
        </p:pic>
        <p:sp>
          <p:nvSpPr>
            <p:cNvPr id="5" name="文本框 5">
              <a:extLst>
                <a:ext uri="{FF2B5EF4-FFF2-40B4-BE49-F238E27FC236}">
                  <a16:creationId xmlns:a16="http://schemas.microsoft.com/office/drawing/2014/main" id="{AA7C403E-A9D2-45B3-BD6B-F87D623A6428}"/>
                </a:ext>
              </a:extLst>
            </p:cNvPr>
            <p:cNvSpPr txBox="1"/>
            <p:nvPr/>
          </p:nvSpPr>
          <p:spPr>
            <a:xfrm>
              <a:off x="1335959" y="2196159"/>
              <a:ext cx="4946694" cy="1784891"/>
            </a:xfrm>
            <a:prstGeom prst="rect">
              <a:avLst/>
            </a:prstGeom>
            <a:noFill/>
          </p:spPr>
          <p:txBody>
            <a:bodyPr vert="horz" wrap="square" rtlCol="0">
              <a:spAutoFit/>
            </a:bodyPr>
            <a:lstStyle/>
            <a:p>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đoạn thơ, các vần ưa, át xuất hiện </a:t>
              </a:r>
              <a:r>
                <a:rPr lang="en-US" sz="2800" dirty="0">
                  <a:latin typeface="Times New Roman" panose="02020603050405020304" pitchFamily="18" charset="0"/>
                  <a:cs typeface="Times New Roman" panose="02020603050405020304" pitchFamily="18" charset="0"/>
                </a:rPr>
                <a:t>3 </a:t>
              </a:r>
              <a:r>
                <a:rPr lang="vi-VN" sz="2800" dirty="0">
                  <a:latin typeface="Times New Roman" panose="02020603050405020304" pitchFamily="18" charset="0"/>
                  <a:cs typeface="Times New Roman" panose="02020603050405020304" pitchFamily="18" charset="0"/>
                </a:rPr>
                <a:t>lần; các vần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 </a:t>
              </a:r>
              <a:r>
                <a:rPr lang="vi-VN" sz="2800" dirty="0">
                  <a:latin typeface="Times New Roman" panose="02020603050405020304" pitchFamily="18" charset="0"/>
                  <a:cs typeface="Times New Roman" panose="02020603050405020304" pitchFamily="18" charset="0"/>
                </a:rPr>
                <a:t>xuất hiện </a:t>
              </a:r>
              <a:r>
                <a:rPr lang="en-US" sz="2800" dirty="0">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lần, kết hợp với việc sử dụng từ láy (xôn </a:t>
              </a:r>
              <a:r>
                <a:rPr lang="en-US" sz="2800" dirty="0" err="1">
                  <a:latin typeface="Times New Roman" panose="02020603050405020304" pitchFamily="18" charset="0"/>
                  <a:cs typeface="Times New Roman" panose="02020603050405020304" pitchFamily="18" charset="0"/>
                </a:rPr>
                <a:t>xao</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ngân </a:t>
              </a:r>
              <a:r>
                <a:rPr lang="en-US" sz="2800" dirty="0" err="1">
                  <a:latin typeface="Times New Roman" panose="02020603050405020304" pitchFamily="18" charset="0"/>
                  <a:cs typeface="Times New Roman" panose="02020603050405020304" pitchFamily="18" charset="0"/>
                </a:rPr>
                <a:t>nga</a:t>
              </a:r>
              <a:r>
                <a:rPr lang="en-US"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Tôi lại về quê mẹ nuôi xưa Một buổi trưa, nắng dài bãi cát Gió lộng xôn </a:t>
              </a:r>
              <a:r>
                <a:rPr lang="en-US" sz="2800" dirty="0" err="1">
                  <a:latin typeface="Times New Roman" panose="02020603050405020304" pitchFamily="18" charset="0"/>
                  <a:cs typeface="Times New Roman" panose="02020603050405020304" pitchFamily="18" charset="0"/>
                </a:rPr>
                <a:t>xao</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sóng biển đu đưa Mát rượi lòng </a:t>
              </a:r>
              <a:r>
                <a:rPr lang="en-US" sz="2800" dirty="0">
                  <a:latin typeface="Times New Roman" panose="02020603050405020304" pitchFamily="18" charset="0"/>
                  <a:cs typeface="Times New Roman" panose="02020603050405020304" pitchFamily="18" charset="0"/>
                </a:rPr>
                <a:t>ta </a:t>
              </a:r>
              <a:r>
                <a:rPr lang="vi-VN" sz="2800" dirty="0">
                  <a:latin typeface="Times New Roman" panose="02020603050405020304" pitchFamily="18" charset="0"/>
                  <a:cs typeface="Times New Roman" panose="02020603050405020304" pitchFamily="18" charset="0"/>
                </a:rPr>
                <a:t>ngân </a:t>
              </a:r>
              <a:r>
                <a:rPr lang="en-US" sz="2800" dirty="0" err="1">
                  <a:latin typeface="Times New Roman" panose="02020603050405020304" pitchFamily="18" charset="0"/>
                  <a:cs typeface="Times New Roman" panose="02020603050405020304" pitchFamily="18" charset="0"/>
                </a:rPr>
                <a:t>nga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tiếng hát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grpSp>
        <p:nvGrpSpPr>
          <p:cNvPr id="6" name="组合 7">
            <a:extLst>
              <a:ext uri="{FF2B5EF4-FFF2-40B4-BE49-F238E27FC236}">
                <a16:creationId xmlns:a16="http://schemas.microsoft.com/office/drawing/2014/main" id="{21722561-B711-4E5B-85F3-4F1016EE59F2}"/>
              </a:ext>
            </a:extLst>
          </p:cNvPr>
          <p:cNvGrpSpPr/>
          <p:nvPr/>
        </p:nvGrpSpPr>
        <p:grpSpPr>
          <a:xfrm>
            <a:off x="6375061" y="332509"/>
            <a:ext cx="5648411" cy="4955490"/>
            <a:chOff x="820895" y="1389535"/>
            <a:chExt cx="5982574" cy="2590800"/>
          </a:xfrm>
        </p:grpSpPr>
        <p:pic>
          <p:nvPicPr>
            <p:cNvPr id="7" name="图片 8">
              <a:extLst>
                <a:ext uri="{FF2B5EF4-FFF2-40B4-BE49-F238E27FC236}">
                  <a16:creationId xmlns:a16="http://schemas.microsoft.com/office/drawing/2014/main" id="{49642380-750D-4A20-B130-E538BB5432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820895" y="1389535"/>
              <a:ext cx="5982574" cy="2590800"/>
            </a:xfrm>
            <a:prstGeom prst="rect">
              <a:avLst/>
            </a:prstGeom>
          </p:spPr>
        </p:pic>
        <p:sp>
          <p:nvSpPr>
            <p:cNvPr id="8" name="文本框 9">
              <a:extLst>
                <a:ext uri="{FF2B5EF4-FFF2-40B4-BE49-F238E27FC236}">
                  <a16:creationId xmlns:a16="http://schemas.microsoft.com/office/drawing/2014/main" id="{2EB1F8BF-5BD3-4DFF-A5A6-BB9E5E42B1E6}"/>
                </a:ext>
              </a:extLst>
            </p:cNvPr>
            <p:cNvSpPr txBox="1"/>
            <p:nvPr/>
          </p:nvSpPr>
          <p:spPr>
            <a:xfrm>
              <a:off x="1607454" y="2018757"/>
              <a:ext cx="4191168" cy="1174642"/>
            </a:xfrm>
            <a:prstGeom prst="rect">
              <a:avLst/>
            </a:prstGeom>
            <a:noFill/>
          </p:spPr>
          <p:txBody>
            <a:bodyPr vert="horz" wrap="square" rtlCol="0">
              <a:spAutoFit/>
            </a:bodyPr>
            <a:lstStyle/>
            <a:p>
              <a:r>
                <a:rPr lang="vi-VN" sz="2800" dirty="0">
                  <a:latin typeface="Times New Roman" panose="02020603050405020304" pitchFamily="18" charset="0"/>
                  <a:cs typeface="Times New Roman" panose="02020603050405020304" pitchFamily="18" charset="0"/>
                </a:rPr>
                <a:t>Tác dụng: đem lại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người đọc cảm nhận về những </a:t>
              </a:r>
              <a:r>
                <a:rPr lang="en-US" sz="2800" dirty="0">
                  <a:latin typeface="Times New Roman" panose="02020603050405020304" pitchFamily="18" charset="0"/>
                  <a:cs typeface="Times New Roman" panose="02020603050405020304" pitchFamily="18" charset="0"/>
                </a:rPr>
                <a:t>con </a:t>
              </a:r>
              <a:r>
                <a:rPr lang="vi-VN" sz="2800" dirty="0">
                  <a:latin typeface="Times New Roman" panose="02020603050405020304" pitchFamily="18" charset="0"/>
                  <a:cs typeface="Times New Roman" panose="02020603050405020304" pitchFamily="18" charset="0"/>
                </a:rPr>
                <a:t>sóng biển từng đợt, từng đợt rì rào xô tới rồi lại lùi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khỏi bờ cát, dìu dặt, nhẹ nhàng.</a:t>
              </a:r>
              <a:endParaRPr lang="en-US" sz="2800" dirty="0">
                <a:latin typeface="Times New Roman" panose="02020603050405020304" pitchFamily="18" charset="0"/>
                <a:cs typeface="Times New Roman" panose="02020603050405020304" pitchFamily="18" charset="0"/>
              </a:endParaRPr>
            </a:p>
          </p:txBody>
        </p:sp>
      </p:grpSp>
      <p:pic>
        <p:nvPicPr>
          <p:cNvPr id="10" name="图片 25" descr="C:\Users\Administrator\Desktop\5b447c8b710ba.png5b447c8b710ba">
            <a:extLst>
              <a:ext uri="{FF2B5EF4-FFF2-40B4-BE49-F238E27FC236}">
                <a16:creationId xmlns:a16="http://schemas.microsoft.com/office/drawing/2014/main" id="{E6430B3B-DFA0-4C61-BF1C-BF4FDB4BB763}"/>
              </a:ext>
            </a:extLst>
          </p:cNvPr>
          <p:cNvPicPr>
            <a:picLocks noChangeAspect="1"/>
          </p:cNvPicPr>
          <p:nvPr/>
        </p:nvPicPr>
        <p:blipFill>
          <a:blip r:embed="rId4"/>
          <a:srcRect/>
          <a:stretch>
            <a:fillRect/>
          </a:stretch>
        </p:blipFill>
        <p:spPr>
          <a:xfrm>
            <a:off x="8575392" y="4418164"/>
            <a:ext cx="3448080" cy="2245872"/>
          </a:xfrm>
          <a:prstGeom prst="rect">
            <a:avLst/>
          </a:prstGeom>
        </p:spPr>
      </p:pic>
      <p:pic>
        <p:nvPicPr>
          <p:cNvPr id="11" name="图片 20">
            <a:extLst>
              <a:ext uri="{FF2B5EF4-FFF2-40B4-BE49-F238E27FC236}">
                <a16:creationId xmlns:a16="http://schemas.microsoft.com/office/drawing/2014/main" id="{44707417-C114-42E9-A862-AA3E6E558D21}"/>
              </a:ext>
            </a:extLst>
          </p:cNvPr>
          <p:cNvPicPr>
            <a:picLocks noChangeAspect="1"/>
          </p:cNvPicPr>
          <p:nvPr/>
        </p:nvPicPr>
        <p:blipFill>
          <a:blip r:embed="rId5" cstate="print"/>
          <a:stretch>
            <a:fillRect/>
          </a:stretch>
        </p:blipFill>
        <p:spPr>
          <a:xfrm>
            <a:off x="3188340" y="285579"/>
            <a:ext cx="2712014" cy="1878308"/>
          </a:xfrm>
          <a:prstGeom prst="rect">
            <a:avLst/>
          </a:prstGeom>
        </p:spPr>
      </p:pic>
      <p:sp>
        <p:nvSpPr>
          <p:cNvPr id="12" name="文本框 21">
            <a:extLst>
              <a:ext uri="{FF2B5EF4-FFF2-40B4-BE49-F238E27FC236}">
                <a16:creationId xmlns:a16="http://schemas.microsoft.com/office/drawing/2014/main" id="{068E37A3-CEAB-4B98-A937-139546E744B4}"/>
              </a:ext>
            </a:extLst>
          </p:cNvPr>
          <p:cNvSpPr txBox="1"/>
          <p:nvPr/>
        </p:nvSpPr>
        <p:spPr>
          <a:xfrm rot="21237856">
            <a:off x="3836566" y="897496"/>
            <a:ext cx="2223400" cy="523099"/>
          </a:xfrm>
          <a:prstGeom prst="rect">
            <a:avLst/>
          </a:prstGeom>
          <a:noFill/>
        </p:spPr>
        <p:txBody>
          <a:bodyPr wrap="square" lIns="91413" tIns="45706" rIns="91413" bIns="45706" rtlCol="0">
            <a:spAutoFit/>
          </a:bodyPr>
          <a:lstStyle/>
          <a:p>
            <a:pPr defTabSz="914126">
              <a:defRPr/>
            </a:pPr>
            <a:r>
              <a:rPr kumimoji="1" lang="en-US" altLang="zh-CN" sz="2800" b="1" spc="300" dirty="0" err="1">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Câu</a:t>
            </a:r>
            <a:r>
              <a:rPr kumimoji="1" lang="en-US" altLang="zh-CN"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 </a:t>
            </a:r>
            <a:r>
              <a:rPr kumimoji="1" lang="en-US" altLang="zh-CN" sz="2800" b="1" spc="300" dirty="0" smtClean="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rPr>
              <a:t>b</a:t>
            </a:r>
            <a:endParaRPr kumimoji="1" lang="zh-CN" altLang="en-US" sz="2800" b="1" spc="300" dirty="0">
              <a:solidFill>
                <a:prstClr val="black">
                  <a:lumMod val="75000"/>
                  <a:lumOff val="25000"/>
                </a:prstClr>
              </a:solidFill>
              <a:latin typeface="Times New Roman" panose="02020603050405020304" pitchFamily="18" charset="0"/>
              <a:ea typeface="字魂27号-布丁体"/>
              <a:cs typeface="Times New Roman" panose="02020603050405020304" pitchFamily="18" charset="0"/>
              <a:sym typeface="+mn-lt"/>
            </a:endParaRPr>
          </a:p>
        </p:txBody>
      </p:sp>
    </p:spTree>
    <p:extLst>
      <p:ext uri="{BB962C8B-B14F-4D97-AF65-F5344CB8AC3E}">
        <p14:creationId xmlns:p14="http://schemas.microsoft.com/office/powerpoint/2010/main" val="33010186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7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3"/>
                                        </p:tgtEl>
                                        <p:attrNameLst>
                                          <p:attrName>ppt_x</p:attrName>
                                          <p:attrName>ppt_y</p:attrName>
                                        </p:attrNameLst>
                                      </p:cBhvr>
                                    </p:animMotion>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75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750" decel="50000" fill="hold">
                                          <p:stCondLst>
                                            <p:cond delay="0"/>
                                          </p:stCondLst>
                                        </p:cTn>
                                        <p:tgtEl>
                                          <p:spTgt spid="6"/>
                                        </p:tgtEl>
                                        <p:attrNameLst>
                                          <p:attrName>ppt_x</p:attrName>
                                          <p:attrName>ppt_y</p:attrName>
                                        </p:attrNameLst>
                                      </p:cBhvr>
                                    </p:animMotion>
                                    <p:animEffect transition="in" filter="fade">
                                      <p:cBhvr>
                                        <p:cTn id="1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F5EB0F6-2C2D-45CD-806C-425E035A85DA}"/>
              </a:ext>
            </a:extLst>
          </p:cNvPr>
          <p:cNvSpPr txBox="1"/>
          <p:nvPr/>
        </p:nvSpPr>
        <p:spPr>
          <a:xfrm>
            <a:off x="537882" y="4029058"/>
            <a:ext cx="10824881" cy="1015663"/>
          </a:xfrm>
          <a:prstGeom prst="rect">
            <a:avLst/>
          </a:prstGeom>
          <a:noFill/>
          <a:ln>
            <a:noFill/>
          </a:ln>
        </p:spPr>
        <p:txBody>
          <a:bodyPr wrap="square" rtlCol="0">
            <a:spAutoFit/>
          </a:bodyPr>
          <a:lstStyle/>
          <a:p>
            <a:pPr algn="ctr" defTabSz="914377"/>
            <a:r>
              <a:rPr lang="vi-VN" altLang="zh-CN" sz="6000" dirty="0" smtClean="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sym typeface="+mn-lt"/>
              </a:rPr>
              <a:t>THỰC HÀNH TIẾNG VIỆT</a:t>
            </a:r>
            <a:endParaRPr lang="en-US" altLang="zh-CN" sz="6000"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sym typeface="+mn-lt"/>
            </a:endParaRPr>
          </a:p>
        </p:txBody>
      </p:sp>
      <p:pic>
        <p:nvPicPr>
          <p:cNvPr id="13" name="图片 12">
            <a:extLst>
              <a:ext uri="{FF2B5EF4-FFF2-40B4-BE49-F238E27FC236}">
                <a16:creationId xmlns:a16="http://schemas.microsoft.com/office/drawing/2014/main" id="{B546FB33-57EB-4521-9AD4-85D643E31837}"/>
              </a:ext>
            </a:extLst>
          </p:cNvPr>
          <p:cNvPicPr>
            <a:picLocks noChangeAspect="1"/>
          </p:cNvPicPr>
          <p:nvPr/>
        </p:nvPicPr>
        <p:blipFill rotWithShape="1">
          <a:blip r:embed="rId3">
            <a:extLst>
              <a:ext uri="{28A0092B-C50C-407E-A947-70E740481C1C}">
                <a14:useLocalDpi xmlns:a14="http://schemas.microsoft.com/office/drawing/2010/main" val="0"/>
              </a:ext>
            </a:extLst>
          </a:blip>
          <a:srcRect l="13038" t="12407" r="75113" b="72037"/>
          <a:stretch/>
        </p:blipFill>
        <p:spPr>
          <a:xfrm rot="20820866">
            <a:off x="8083550" y="2285589"/>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12" name="图片 11">
            <a:extLst>
              <a:ext uri="{FF2B5EF4-FFF2-40B4-BE49-F238E27FC236}">
                <a16:creationId xmlns:a16="http://schemas.microsoft.com/office/drawing/2014/main" id="{CBAED2DC-955E-4271-86A2-42837489E222}"/>
              </a:ext>
            </a:extLst>
          </p:cNvPr>
          <p:cNvPicPr>
            <a:picLocks noChangeAspect="1"/>
          </p:cNvPicPr>
          <p:nvPr/>
        </p:nvPicPr>
        <p:blipFill>
          <a:blip r:embed="rId4"/>
          <a:stretch>
            <a:fillRect/>
          </a:stretch>
        </p:blipFill>
        <p:spPr>
          <a:xfrm flipH="1">
            <a:off x="641084" y="4659783"/>
            <a:ext cx="1877564" cy="1897681"/>
          </a:xfrm>
          <a:prstGeom prst="rect">
            <a:avLst/>
          </a:prstGeom>
        </p:spPr>
      </p:pic>
    </p:spTree>
    <p:extLst>
      <p:ext uri="{BB962C8B-B14F-4D97-AF65-F5344CB8AC3E}">
        <p14:creationId xmlns:p14="http://schemas.microsoft.com/office/powerpoint/2010/main" val="13910711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800"/>
                            </p:stCondLst>
                            <p:childTnLst>
                              <p:par>
                                <p:cTn id="13" presetID="47"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2" presetClass="entr" presetSubtype="12" decel="10000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1500" fill="hold"/>
                                        <p:tgtEl>
                                          <p:spTgt spid="12"/>
                                        </p:tgtEl>
                                        <p:attrNameLst>
                                          <p:attrName>ppt_x</p:attrName>
                                        </p:attrNameLst>
                                      </p:cBhvr>
                                      <p:tavLst>
                                        <p:tav tm="0">
                                          <p:val>
                                            <p:strVal val="0-#ppt_w/2"/>
                                          </p:val>
                                        </p:tav>
                                        <p:tav tm="100000">
                                          <p:val>
                                            <p:strVal val="#ppt_x"/>
                                          </p:val>
                                        </p:tav>
                                      </p:tavLst>
                                    </p:anim>
                                    <p:anim calcmode="lin" valueType="num">
                                      <p:cBhvr additive="base">
                                        <p:cTn id="21"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821" y="419451"/>
            <a:ext cx="10166032" cy="5436669"/>
          </a:xfrm>
          <a:prstGeom prst="rect">
            <a:avLst/>
          </a:prstGeom>
        </p:spPr>
      </p:pic>
      <p:pic>
        <p:nvPicPr>
          <p:cNvPr id="102" name="图片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grpSp>
        <p:nvGrpSpPr>
          <p:cNvPr id="6" name="组合 5"/>
          <p:cNvGrpSpPr/>
          <p:nvPr/>
        </p:nvGrpSpPr>
        <p:grpSpPr>
          <a:xfrm>
            <a:off x="3062810" y="1781087"/>
            <a:ext cx="5136828" cy="1994993"/>
            <a:chOff x="2774881" y="2578373"/>
            <a:chExt cx="5136828" cy="1994993"/>
          </a:xfrm>
        </p:grpSpPr>
        <p:sp>
          <p:nvSpPr>
            <p:cNvPr id="41" name="文本框 40"/>
            <p:cNvSpPr txBox="1"/>
            <p:nvPr/>
          </p:nvSpPr>
          <p:spPr>
            <a:xfrm>
              <a:off x="2877476" y="3042301"/>
              <a:ext cx="4864169" cy="1015663"/>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smtClean="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endParaRPr kumimoji="0" lang="zh-CN" altLang="en-US" sz="6000" b="1" i="0" u="none" strike="noStrike" kern="1200" cap="none" spc="300"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2774881" y="2578373"/>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11921793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a16="http://schemas.microsoft.com/office/drawing/2014/main" id="{7FD4B386-D910-4594-8AE7-1F3D65147E6B}"/>
              </a:ext>
            </a:extLst>
          </p:cNvPr>
          <p:cNvPicPr>
            <a:picLocks noChangeAspect="1"/>
          </p:cNvPicPr>
          <p:nvPr/>
        </p:nvPicPr>
        <p:blipFill>
          <a:blip r:embed="rId12" cstate="print"/>
          <a:stretch>
            <a:fillRect/>
          </a:stretch>
        </p:blipFill>
        <p:spPr>
          <a:xfrm>
            <a:off x="1145533" y="1785105"/>
            <a:ext cx="2613660" cy="4352925"/>
          </a:xfrm>
          <a:prstGeom prst="rect">
            <a:avLst/>
          </a:prstGeom>
        </p:spPr>
      </p:pic>
      <p:grpSp>
        <p:nvGrpSpPr>
          <p:cNvPr id="16" name="组合 7">
            <a:extLst>
              <a:ext uri="{FF2B5EF4-FFF2-40B4-BE49-F238E27FC236}">
                <a16:creationId xmlns:a16="http://schemas.microsoft.com/office/drawing/2014/main" id="{796F0EF7-047D-4F69-B51C-896AAC26D2D3}"/>
              </a:ext>
            </a:extLst>
          </p:cNvPr>
          <p:cNvGrpSpPr/>
          <p:nvPr/>
        </p:nvGrpSpPr>
        <p:grpSpPr>
          <a:xfrm>
            <a:off x="4224269" y="1300766"/>
            <a:ext cx="6228995" cy="4089633"/>
            <a:chOff x="6096000" y="1433502"/>
            <a:chExt cx="3638550" cy="4610100"/>
          </a:xfrm>
        </p:grpSpPr>
        <p:sp>
          <p:nvSpPr>
            <p:cNvPr id="17" name="矩形: 圆角 5">
              <a:extLst>
                <a:ext uri="{FF2B5EF4-FFF2-40B4-BE49-F238E27FC236}">
                  <a16:creationId xmlns:a16="http://schemas.microsoft.com/office/drawing/2014/main"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a16="http://schemas.microsoft.com/office/drawing/2014/main"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a16="http://schemas.microsoft.com/office/drawing/2014/main"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a16="http://schemas.microsoft.com/office/drawing/2014/main" id="{76C2AA7F-BB4D-4D54-B3D6-1673C2CA06C4}"/>
              </a:ext>
            </a:extLst>
          </p:cNvPr>
          <p:cNvSpPr/>
          <p:nvPr/>
        </p:nvSpPr>
        <p:spPr>
          <a:xfrm>
            <a:off x="5131408" y="1822088"/>
            <a:ext cx="4414715"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HS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viết đoạn văn thể hiện cảm xúc,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nghĩ về một bài thơ/ đoạn thơ có sử dụng biện pháp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từ điệp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hoặc điệp vần.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云形标注 3">
            <a:extLst>
              <a:ext uri="{FF2B5EF4-FFF2-40B4-BE49-F238E27FC236}">
                <a16:creationId xmlns:a16="http://schemas.microsoft.com/office/drawing/2014/main" id="{A178E3CE-F9DF-4ACD-899A-A758E52886B4}"/>
              </a:ext>
            </a:extLst>
          </p:cNvPr>
          <p:cNvSpPr/>
          <p:nvPr/>
        </p:nvSpPr>
        <p:spPr>
          <a:xfrm>
            <a:off x="2645261" y="839758"/>
            <a:ext cx="2271377" cy="1562337"/>
          </a:xfrm>
          <a:prstGeom prst="cloudCallout">
            <a:avLst/>
          </a:prstGeom>
          <a:noFill/>
          <a:ln w="28575">
            <a:solidFill>
              <a:srgbClr val="E6927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8">
            <a:extLst>
              <a:ext uri="{FF2B5EF4-FFF2-40B4-BE49-F238E27FC236}">
                <a16:creationId xmlns:a16="http://schemas.microsoft.com/office/drawing/2014/main" id="{8E743A21-7B4D-4153-8B5F-963B5CF1185A}"/>
              </a:ext>
            </a:extLst>
          </p:cNvPr>
          <p:cNvSpPr txBox="1"/>
          <p:nvPr/>
        </p:nvSpPr>
        <p:spPr>
          <a:xfrm>
            <a:off x="2825055" y="1042594"/>
            <a:ext cx="186827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Nhiệm</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vụ</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282146152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17"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750" fill="hold"/>
                                        <p:tgtEl>
                                          <p:spTgt spid="16"/>
                                        </p:tgtEl>
                                        <p:attrNameLst>
                                          <p:attrName>ppt_w</p:attrName>
                                        </p:attrNameLst>
                                      </p:cBhvr>
                                      <p:tavLst>
                                        <p:tav tm="0">
                                          <p:val>
                                            <p:fltVal val="0"/>
                                          </p:val>
                                        </p:tav>
                                        <p:tav tm="100000">
                                          <p:val>
                                            <p:strVal val="#ppt_w"/>
                                          </p:val>
                                        </p:tav>
                                      </p:tavLst>
                                    </p:anim>
                                    <p:anim calcmode="lin" valueType="num">
                                      <p:cBhvr>
                                        <p:cTn id="53"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ppt_x"/>
                                          </p:val>
                                        </p:tav>
                                        <p:tav tm="100000">
                                          <p:val>
                                            <p:strVal val="#ppt_x"/>
                                          </p:val>
                                        </p:tav>
                                      </p:tavLst>
                                    </p:anim>
                                    <p:anim calcmode="lin" valueType="num">
                                      <p:cBhvr additive="base">
                                        <p:cTn id="5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695400" y="1988840"/>
            <a:ext cx="10657184" cy="4077843"/>
            <a:chOff x="982663" y="2780157"/>
            <a:chExt cx="6301854" cy="2377035"/>
          </a:xfrm>
        </p:grpSpPr>
        <p:sp>
          <p:nvSpPr>
            <p:cNvPr id="19" name="任意多边形 18"/>
            <p:cNvSpPr/>
            <p:nvPr/>
          </p:nvSpPr>
          <p:spPr>
            <a:xfrm>
              <a:off x="2945073" y="3298371"/>
              <a:ext cx="414624" cy="1340608"/>
            </a:xfrm>
            <a:custGeom>
              <a:avLst/>
              <a:gdLst>
                <a:gd name="connsiteX0" fmla="*/ 207312 w 414624"/>
                <a:gd name="connsiteY0" fmla="*/ 0 h 1340608"/>
                <a:gd name="connsiteX1" fmla="*/ 211644 w 414624"/>
                <a:gd name="connsiteY1" fmla="*/ 5793 h 1340608"/>
                <a:gd name="connsiteX2" fmla="*/ 414624 w 414624"/>
                <a:gd name="connsiteY2" fmla="*/ 670304 h 1340608"/>
                <a:gd name="connsiteX3" fmla="*/ 211644 w 414624"/>
                <a:gd name="connsiteY3" fmla="*/ 1334815 h 1340608"/>
                <a:gd name="connsiteX4" fmla="*/ 207312 w 414624"/>
                <a:gd name="connsiteY4" fmla="*/ 1340608 h 1340608"/>
                <a:gd name="connsiteX5" fmla="*/ 202980 w 414624"/>
                <a:gd name="connsiteY5" fmla="*/ 1334815 h 1340608"/>
                <a:gd name="connsiteX6" fmla="*/ 0 w 414624"/>
                <a:gd name="connsiteY6" fmla="*/ 670304 h 1340608"/>
                <a:gd name="connsiteX7" fmla="*/ 202980 w 414624"/>
                <a:gd name="connsiteY7" fmla="*/ 5793 h 1340608"/>
                <a:gd name="connsiteX8" fmla="*/ 207312 w 414624"/>
                <a:gd name="connsiteY8" fmla="*/ 0 h 134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624" h="1340608">
                  <a:moveTo>
                    <a:pt x="207312" y="0"/>
                  </a:moveTo>
                  <a:lnTo>
                    <a:pt x="211644" y="5793"/>
                  </a:lnTo>
                  <a:cubicBezTo>
                    <a:pt x="339795" y="195481"/>
                    <a:pt x="414624" y="424154"/>
                    <a:pt x="414624" y="670304"/>
                  </a:cubicBezTo>
                  <a:cubicBezTo>
                    <a:pt x="414624" y="916454"/>
                    <a:pt x="339795" y="1145127"/>
                    <a:pt x="211644" y="1334815"/>
                  </a:cubicBezTo>
                  <a:lnTo>
                    <a:pt x="207312" y="1340608"/>
                  </a:lnTo>
                  <a:lnTo>
                    <a:pt x="202980" y="1334815"/>
                  </a:lnTo>
                  <a:cubicBezTo>
                    <a:pt x="74829" y="1145127"/>
                    <a:pt x="0" y="916454"/>
                    <a:pt x="0" y="670304"/>
                  </a:cubicBezTo>
                  <a:cubicBezTo>
                    <a:pt x="0" y="424154"/>
                    <a:pt x="74829" y="195481"/>
                    <a:pt x="202980" y="5793"/>
                  </a:cubicBezTo>
                  <a:lnTo>
                    <a:pt x="207312" y="0"/>
                  </a:lnTo>
                  <a:close/>
                </a:path>
              </a:pathLst>
            </a:custGeom>
            <a:solidFill>
              <a:srgbClr val="FFC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20" name="任意多边形 19"/>
            <p:cNvSpPr/>
            <p:nvPr/>
          </p:nvSpPr>
          <p:spPr>
            <a:xfrm>
              <a:off x="4907483" y="3298371"/>
              <a:ext cx="414624" cy="1340609"/>
            </a:xfrm>
            <a:custGeom>
              <a:avLst/>
              <a:gdLst>
                <a:gd name="connsiteX0" fmla="*/ 207313 w 414624"/>
                <a:gd name="connsiteY0" fmla="*/ 0 h 1340609"/>
                <a:gd name="connsiteX1" fmla="*/ 211644 w 414624"/>
                <a:gd name="connsiteY1" fmla="*/ 5793 h 1340609"/>
                <a:gd name="connsiteX2" fmla="*/ 414624 w 414624"/>
                <a:gd name="connsiteY2" fmla="*/ 670304 h 1340609"/>
                <a:gd name="connsiteX3" fmla="*/ 211644 w 414624"/>
                <a:gd name="connsiteY3" fmla="*/ 1334815 h 1340609"/>
                <a:gd name="connsiteX4" fmla="*/ 207312 w 414624"/>
                <a:gd name="connsiteY4" fmla="*/ 1340609 h 1340609"/>
                <a:gd name="connsiteX5" fmla="*/ 202980 w 414624"/>
                <a:gd name="connsiteY5" fmla="*/ 1334816 h 1340609"/>
                <a:gd name="connsiteX6" fmla="*/ 0 w 414624"/>
                <a:gd name="connsiteY6" fmla="*/ 670305 h 1340609"/>
                <a:gd name="connsiteX7" fmla="*/ 202980 w 414624"/>
                <a:gd name="connsiteY7" fmla="*/ 5794 h 1340609"/>
                <a:gd name="connsiteX8" fmla="*/ 207313 w 414624"/>
                <a:gd name="connsiteY8" fmla="*/ 0 h 134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624" h="1340609">
                  <a:moveTo>
                    <a:pt x="207313" y="0"/>
                  </a:moveTo>
                  <a:lnTo>
                    <a:pt x="211644" y="5793"/>
                  </a:lnTo>
                  <a:cubicBezTo>
                    <a:pt x="339795" y="195481"/>
                    <a:pt x="414624" y="424154"/>
                    <a:pt x="414624" y="670304"/>
                  </a:cubicBezTo>
                  <a:cubicBezTo>
                    <a:pt x="414624" y="916454"/>
                    <a:pt x="339795" y="1145127"/>
                    <a:pt x="211644" y="1334815"/>
                  </a:cubicBezTo>
                  <a:lnTo>
                    <a:pt x="207312" y="1340609"/>
                  </a:lnTo>
                  <a:lnTo>
                    <a:pt x="202980" y="1334816"/>
                  </a:lnTo>
                  <a:cubicBezTo>
                    <a:pt x="74829" y="1145128"/>
                    <a:pt x="0" y="916455"/>
                    <a:pt x="0" y="670305"/>
                  </a:cubicBezTo>
                  <a:cubicBezTo>
                    <a:pt x="0" y="424155"/>
                    <a:pt x="74829" y="195482"/>
                    <a:pt x="202980" y="5794"/>
                  </a:cubicBezTo>
                  <a:lnTo>
                    <a:pt x="207313" y="0"/>
                  </a:lnTo>
                  <a:close/>
                </a:path>
              </a:pathLst>
            </a:custGeom>
            <a:solidFill>
              <a:srgbClr val="9BB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nvGrpSpPr>
            <p:cNvPr id="21" name="组合 20"/>
            <p:cNvGrpSpPr/>
            <p:nvPr/>
          </p:nvGrpSpPr>
          <p:grpSpPr>
            <a:xfrm>
              <a:off x="982663" y="2780157"/>
              <a:ext cx="2245365" cy="2377034"/>
              <a:chOff x="982663" y="2780157"/>
              <a:chExt cx="2245365" cy="2377034"/>
            </a:xfrm>
          </p:grpSpPr>
          <p:grpSp>
            <p:nvGrpSpPr>
              <p:cNvPr id="34" name="组合 33"/>
              <p:cNvGrpSpPr/>
              <p:nvPr/>
            </p:nvGrpSpPr>
            <p:grpSpPr>
              <a:xfrm>
                <a:off x="982663" y="2780157"/>
                <a:ext cx="2245365" cy="2377034"/>
                <a:chOff x="982663" y="2132855"/>
                <a:chExt cx="2245365" cy="2377034"/>
              </a:xfrm>
            </p:grpSpPr>
            <p:sp>
              <p:nvSpPr>
                <p:cNvPr id="37" name="任意多边形 36"/>
                <p:cNvSpPr/>
                <p:nvPr/>
              </p:nvSpPr>
              <p:spPr>
                <a:xfrm>
                  <a:off x="982663" y="2132855"/>
                  <a:ext cx="2169722" cy="2377034"/>
                </a:xfrm>
                <a:custGeom>
                  <a:avLst/>
                  <a:gdLst>
                    <a:gd name="connsiteX0" fmla="*/ 1188517 w 2169722"/>
                    <a:gd name="connsiteY0" fmla="*/ 0 h 2377034"/>
                    <a:gd name="connsiteX1" fmla="*/ 2105635 w 2169722"/>
                    <a:gd name="connsiteY1" fmla="*/ 432510 h 2377034"/>
                    <a:gd name="connsiteX2" fmla="*/ 2169722 w 2169722"/>
                    <a:gd name="connsiteY2" fmla="*/ 518213 h 2377034"/>
                    <a:gd name="connsiteX3" fmla="*/ 2165390 w 2169722"/>
                    <a:gd name="connsiteY3" fmla="*/ 524006 h 2377034"/>
                    <a:gd name="connsiteX4" fmla="*/ 1962410 w 2169722"/>
                    <a:gd name="connsiteY4" fmla="*/ 1188517 h 2377034"/>
                    <a:gd name="connsiteX5" fmla="*/ 2165390 w 2169722"/>
                    <a:gd name="connsiteY5" fmla="*/ 1853028 h 2377034"/>
                    <a:gd name="connsiteX6" fmla="*/ 2169722 w 2169722"/>
                    <a:gd name="connsiteY6" fmla="*/ 1858821 h 2377034"/>
                    <a:gd name="connsiteX7" fmla="*/ 2105635 w 2169722"/>
                    <a:gd name="connsiteY7" fmla="*/ 1944524 h 2377034"/>
                    <a:gd name="connsiteX8" fmla="*/ 1188517 w 2169722"/>
                    <a:gd name="connsiteY8" fmla="*/ 2377034 h 2377034"/>
                    <a:gd name="connsiteX9" fmla="*/ 0 w 2169722"/>
                    <a:gd name="connsiteY9" fmla="*/ 1188517 h 2377034"/>
                    <a:gd name="connsiteX10" fmla="*/ 1188517 w 2169722"/>
                    <a:gd name="connsiteY10" fmla="*/ 0 h 237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9722" h="2377034">
                      <a:moveTo>
                        <a:pt x="1188517" y="0"/>
                      </a:moveTo>
                      <a:cubicBezTo>
                        <a:pt x="1557742" y="0"/>
                        <a:pt x="1887643" y="168365"/>
                        <a:pt x="2105635" y="432510"/>
                      </a:cubicBezTo>
                      <a:lnTo>
                        <a:pt x="2169722" y="518213"/>
                      </a:lnTo>
                      <a:lnTo>
                        <a:pt x="2165390" y="524006"/>
                      </a:lnTo>
                      <a:cubicBezTo>
                        <a:pt x="2037239" y="713694"/>
                        <a:pt x="1962410" y="942367"/>
                        <a:pt x="1962410" y="1188517"/>
                      </a:cubicBezTo>
                      <a:cubicBezTo>
                        <a:pt x="1962410" y="1434667"/>
                        <a:pt x="2037239" y="1663340"/>
                        <a:pt x="2165390" y="1853028"/>
                      </a:cubicBezTo>
                      <a:lnTo>
                        <a:pt x="2169722" y="1858821"/>
                      </a:lnTo>
                      <a:lnTo>
                        <a:pt x="2105635" y="1944524"/>
                      </a:lnTo>
                      <a:cubicBezTo>
                        <a:pt x="1887643" y="2208669"/>
                        <a:pt x="1557742" y="2377034"/>
                        <a:pt x="1188517" y="2377034"/>
                      </a:cubicBezTo>
                      <a:cubicBezTo>
                        <a:pt x="532117" y="2377034"/>
                        <a:pt x="0" y="1844917"/>
                        <a:pt x="0" y="1188517"/>
                      </a:cubicBezTo>
                      <a:cubicBezTo>
                        <a:pt x="0" y="532117"/>
                        <a:pt x="532117" y="0"/>
                        <a:pt x="118851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8" name="椭圆 37"/>
                <p:cNvSpPr/>
                <p:nvPr/>
              </p:nvSpPr>
              <p:spPr>
                <a:xfrm>
                  <a:off x="1110871" y="2262793"/>
                  <a:ext cx="2117157" cy="2117157"/>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sp>
            <p:nvSpPr>
              <p:cNvPr id="36" name="文本框 33"/>
              <p:cNvSpPr txBox="1"/>
              <p:nvPr/>
            </p:nvSpPr>
            <p:spPr>
              <a:xfrm>
                <a:off x="1364691" y="3475303"/>
                <a:ext cx="1437584" cy="9867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Hệ</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thống</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toàn</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bộ</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kiến</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thức</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của</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bài</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học</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qua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sơ</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đồ</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tư</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duy</a:t>
                </a:r>
                <a:endParaRPr kumimoji="0" lang="zh-CN" altLang="en-US"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22" name="组合 21"/>
            <p:cNvGrpSpPr/>
            <p:nvPr/>
          </p:nvGrpSpPr>
          <p:grpSpPr>
            <a:xfrm>
              <a:off x="3096008" y="2780157"/>
              <a:ext cx="2117157" cy="2377034"/>
              <a:chOff x="3096008" y="2780157"/>
              <a:chExt cx="2117157" cy="2377034"/>
            </a:xfrm>
          </p:grpSpPr>
          <p:grpSp>
            <p:nvGrpSpPr>
              <p:cNvPr id="29" name="组合 28"/>
              <p:cNvGrpSpPr/>
              <p:nvPr/>
            </p:nvGrpSpPr>
            <p:grpSpPr>
              <a:xfrm>
                <a:off x="3096008" y="2780157"/>
                <a:ext cx="2117157" cy="2377034"/>
                <a:chOff x="3096008" y="2132855"/>
                <a:chExt cx="2117157" cy="2377034"/>
              </a:xfrm>
            </p:grpSpPr>
            <p:sp>
              <p:nvSpPr>
                <p:cNvPr id="32" name="任意多边形 31"/>
                <p:cNvSpPr/>
                <p:nvPr/>
              </p:nvSpPr>
              <p:spPr>
                <a:xfrm>
                  <a:off x="3152386" y="2132855"/>
                  <a:ext cx="1962411" cy="2377034"/>
                </a:xfrm>
                <a:custGeom>
                  <a:avLst/>
                  <a:gdLst>
                    <a:gd name="connsiteX0" fmla="*/ 981205 w 1962411"/>
                    <a:gd name="connsiteY0" fmla="*/ 0 h 2377034"/>
                    <a:gd name="connsiteX1" fmla="*/ 1898323 w 1962411"/>
                    <a:gd name="connsiteY1" fmla="*/ 432510 h 2377034"/>
                    <a:gd name="connsiteX2" fmla="*/ 1962411 w 1962411"/>
                    <a:gd name="connsiteY2" fmla="*/ 518213 h 2377034"/>
                    <a:gd name="connsiteX3" fmla="*/ 1958078 w 1962411"/>
                    <a:gd name="connsiteY3" fmla="*/ 524007 h 2377034"/>
                    <a:gd name="connsiteX4" fmla="*/ 1755098 w 1962411"/>
                    <a:gd name="connsiteY4" fmla="*/ 1188518 h 2377034"/>
                    <a:gd name="connsiteX5" fmla="*/ 1958078 w 1962411"/>
                    <a:gd name="connsiteY5" fmla="*/ 1853029 h 2377034"/>
                    <a:gd name="connsiteX6" fmla="*/ 1962410 w 1962411"/>
                    <a:gd name="connsiteY6" fmla="*/ 1858822 h 2377034"/>
                    <a:gd name="connsiteX7" fmla="*/ 1898323 w 1962411"/>
                    <a:gd name="connsiteY7" fmla="*/ 1944524 h 2377034"/>
                    <a:gd name="connsiteX8" fmla="*/ 981205 w 1962411"/>
                    <a:gd name="connsiteY8" fmla="*/ 2377034 h 2377034"/>
                    <a:gd name="connsiteX9" fmla="*/ 64087 w 1962411"/>
                    <a:gd name="connsiteY9" fmla="*/ 1944524 h 2377034"/>
                    <a:gd name="connsiteX10" fmla="*/ 0 w 1962411"/>
                    <a:gd name="connsiteY10" fmla="*/ 1858821 h 2377034"/>
                    <a:gd name="connsiteX11" fmla="*/ 4332 w 1962411"/>
                    <a:gd name="connsiteY11" fmla="*/ 1853028 h 2377034"/>
                    <a:gd name="connsiteX12" fmla="*/ 207312 w 1962411"/>
                    <a:gd name="connsiteY12" fmla="*/ 1188517 h 2377034"/>
                    <a:gd name="connsiteX13" fmla="*/ 4332 w 1962411"/>
                    <a:gd name="connsiteY13" fmla="*/ 524006 h 2377034"/>
                    <a:gd name="connsiteX14" fmla="*/ 0 w 1962411"/>
                    <a:gd name="connsiteY14" fmla="*/ 518213 h 2377034"/>
                    <a:gd name="connsiteX15" fmla="*/ 64087 w 1962411"/>
                    <a:gd name="connsiteY15" fmla="*/ 432510 h 2377034"/>
                    <a:gd name="connsiteX16" fmla="*/ 981205 w 1962411"/>
                    <a:gd name="connsiteY16" fmla="*/ 0 h 237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2411" h="2377034">
                      <a:moveTo>
                        <a:pt x="981205" y="0"/>
                      </a:moveTo>
                      <a:cubicBezTo>
                        <a:pt x="1350430" y="0"/>
                        <a:pt x="1680331" y="168365"/>
                        <a:pt x="1898323" y="432510"/>
                      </a:cubicBezTo>
                      <a:lnTo>
                        <a:pt x="1962411" y="518213"/>
                      </a:lnTo>
                      <a:lnTo>
                        <a:pt x="1958078" y="524007"/>
                      </a:lnTo>
                      <a:cubicBezTo>
                        <a:pt x="1829927" y="713695"/>
                        <a:pt x="1755098" y="942368"/>
                        <a:pt x="1755098" y="1188518"/>
                      </a:cubicBezTo>
                      <a:cubicBezTo>
                        <a:pt x="1755098" y="1434668"/>
                        <a:pt x="1829927" y="1663341"/>
                        <a:pt x="1958078" y="1853029"/>
                      </a:cubicBezTo>
                      <a:lnTo>
                        <a:pt x="1962410" y="1858822"/>
                      </a:lnTo>
                      <a:lnTo>
                        <a:pt x="1898323" y="1944524"/>
                      </a:lnTo>
                      <a:cubicBezTo>
                        <a:pt x="1680331" y="2208669"/>
                        <a:pt x="1350430" y="2377034"/>
                        <a:pt x="981205" y="2377034"/>
                      </a:cubicBezTo>
                      <a:cubicBezTo>
                        <a:pt x="611980" y="2377034"/>
                        <a:pt x="282079" y="2208669"/>
                        <a:pt x="64087" y="1944524"/>
                      </a:cubicBezTo>
                      <a:lnTo>
                        <a:pt x="0" y="1858821"/>
                      </a:lnTo>
                      <a:lnTo>
                        <a:pt x="4332" y="1853028"/>
                      </a:lnTo>
                      <a:cubicBezTo>
                        <a:pt x="132483" y="1663340"/>
                        <a:pt x="207312" y="1434667"/>
                        <a:pt x="207312" y="1188517"/>
                      </a:cubicBezTo>
                      <a:cubicBezTo>
                        <a:pt x="207312" y="942367"/>
                        <a:pt x="132483" y="713694"/>
                        <a:pt x="4332" y="524006"/>
                      </a:cubicBezTo>
                      <a:lnTo>
                        <a:pt x="0" y="518213"/>
                      </a:lnTo>
                      <a:lnTo>
                        <a:pt x="64087" y="432510"/>
                      </a:lnTo>
                      <a:cubicBezTo>
                        <a:pt x="282079" y="168365"/>
                        <a:pt x="611980" y="0"/>
                        <a:pt x="98120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33" name="椭圆 32"/>
                <p:cNvSpPr/>
                <p:nvPr/>
              </p:nvSpPr>
              <p:spPr>
                <a:xfrm>
                  <a:off x="3096008" y="2262793"/>
                  <a:ext cx="2117157" cy="2117157"/>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sp>
            <p:nvSpPr>
              <p:cNvPr id="31" name="文本框 34"/>
              <p:cNvSpPr txBox="1"/>
              <p:nvPr/>
            </p:nvSpPr>
            <p:spPr>
              <a:xfrm>
                <a:off x="3367148" y="3157928"/>
                <a:ext cx="1521917" cy="16864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9Slide03 AmpleSoft" panose="02000000000000000000" pitchFamily="2" charset="0"/>
                    <a:ea typeface="+mn-ea"/>
                    <a:cs typeface="+mn-cs"/>
                  </a:rPr>
                  <a:t>V</a:t>
                </a:r>
                <a:r>
                  <a:rPr kumimoji="0" lang="vi-VN" sz="2600" b="0" i="0" u="none" strike="noStrike" kern="1200" cap="none" spc="0" normalizeH="0" baseline="0" noProof="0" dirty="0">
                    <a:ln>
                      <a:noFill/>
                    </a:ln>
                    <a:solidFill>
                      <a:prstClr val="black"/>
                    </a:solidFill>
                    <a:effectLst/>
                    <a:uLnTx/>
                    <a:uFillTx/>
                    <a:latin typeface="#9Slide03 AmpleSoft" panose="02000000000000000000" pitchFamily="2" charset="0"/>
                    <a:ea typeface="+mn-ea"/>
                    <a:cs typeface="+mn-cs"/>
                  </a:rPr>
                  <a:t>iết đoạn văn thể hiện cảm xúc, suy nghĩ về </a:t>
                </a:r>
                <a:r>
                  <a:rPr kumimoji="0" lang="en-US" sz="2600" b="0" i="0" u="none" strike="noStrike" kern="1200" cap="none" spc="0" normalizeH="0" baseline="0" noProof="0" dirty="0">
                    <a:ln>
                      <a:noFill/>
                    </a:ln>
                    <a:solidFill>
                      <a:prstClr val="black"/>
                    </a:solidFill>
                    <a:effectLst/>
                    <a:uLnTx/>
                    <a:uFillTx/>
                    <a:latin typeface="#9Slide03 AmpleSoft" panose="02000000000000000000" pitchFamily="2" charset="0"/>
                    <a:ea typeface="+mn-ea"/>
                    <a:cs typeface="+mn-cs"/>
                  </a:rPr>
                  <a:t>1</a:t>
                </a:r>
                <a:r>
                  <a:rPr kumimoji="0" lang="vi-VN" sz="2600" b="0" i="0" u="none" strike="noStrike" kern="1200" cap="none" spc="0" normalizeH="0" baseline="0" noProof="0" dirty="0">
                    <a:ln>
                      <a:noFill/>
                    </a:ln>
                    <a:solidFill>
                      <a:prstClr val="black"/>
                    </a:solidFill>
                    <a:effectLst/>
                    <a:uLnTx/>
                    <a:uFillTx/>
                    <a:latin typeface="#9Slide03 AmpleSoft" panose="02000000000000000000" pitchFamily="2" charset="0"/>
                    <a:ea typeface="+mn-ea"/>
                    <a:cs typeface="+mn-cs"/>
                  </a:rPr>
                  <a:t> đoạn thơ có sử dụng </a:t>
                </a:r>
                <a:r>
                  <a:rPr kumimoji="0" lang="en-US" sz="2600" b="0" i="0" u="none" strike="noStrike" kern="1200" cap="none" spc="0" normalizeH="0" baseline="0" noProof="0" dirty="0">
                    <a:ln>
                      <a:noFill/>
                    </a:ln>
                    <a:solidFill>
                      <a:prstClr val="black"/>
                    </a:solidFill>
                    <a:effectLst/>
                    <a:uLnTx/>
                    <a:uFillTx/>
                    <a:latin typeface="#9Slide03 AmpleSoft" panose="02000000000000000000" pitchFamily="2" charset="0"/>
                    <a:ea typeface="+mn-ea"/>
                    <a:cs typeface="+mn-cs"/>
                  </a:rPr>
                  <a:t>BPTT </a:t>
                </a:r>
                <a:r>
                  <a:rPr kumimoji="0" lang="vi-VN" sz="2600" b="0" i="0" u="none" strike="noStrike" kern="1200" cap="none" spc="0" normalizeH="0" baseline="0" noProof="0" dirty="0">
                    <a:ln>
                      <a:noFill/>
                    </a:ln>
                    <a:solidFill>
                      <a:prstClr val="black"/>
                    </a:solidFill>
                    <a:effectLst/>
                    <a:uLnTx/>
                    <a:uFillTx/>
                    <a:latin typeface="#9Slide03 AmpleSoft" panose="02000000000000000000" pitchFamily="2" charset="0"/>
                    <a:ea typeface="+mn-ea"/>
                    <a:cs typeface="+mn-cs"/>
                  </a:rPr>
                  <a:t>điệp thanh </a:t>
                </a:r>
                <a:r>
                  <a:rPr kumimoji="0" lang="en-US" sz="2600" b="0" i="0" u="none" strike="noStrike" kern="1200" cap="none" spc="0" normalizeH="0" baseline="0" noProof="0" dirty="0">
                    <a:ln>
                      <a:noFill/>
                    </a:ln>
                    <a:solidFill>
                      <a:prstClr val="black"/>
                    </a:solidFill>
                    <a:effectLst/>
                    <a:uLnTx/>
                    <a:uFillTx/>
                    <a:latin typeface="#9Slide03 AmpleSoft" panose="02000000000000000000" pitchFamily="2" charset="0"/>
                    <a:ea typeface="+mn-ea"/>
                    <a:cs typeface="+mn-cs"/>
                  </a:rPr>
                  <a:t>/ BPTT</a:t>
                </a:r>
                <a:r>
                  <a:rPr kumimoji="0" lang="vi-VN" sz="2600" b="0" i="0" u="none" strike="noStrike" kern="1200" cap="none" spc="0" normalizeH="0" baseline="0" noProof="0" dirty="0">
                    <a:ln>
                      <a:noFill/>
                    </a:ln>
                    <a:solidFill>
                      <a:prstClr val="black"/>
                    </a:solidFill>
                    <a:effectLst/>
                    <a:uLnTx/>
                    <a:uFillTx/>
                    <a:latin typeface="#9Slide03 AmpleSoft" panose="02000000000000000000" pitchFamily="2" charset="0"/>
                    <a:ea typeface="+mn-ea"/>
                    <a:cs typeface="+mn-cs"/>
                  </a:rPr>
                  <a:t> điệp vần. </a:t>
                </a:r>
                <a:endParaRPr kumimoji="0" lang="zh-CN" altLang="en-US" sz="2600" b="1"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23" name="组合 22"/>
            <p:cNvGrpSpPr/>
            <p:nvPr/>
          </p:nvGrpSpPr>
          <p:grpSpPr>
            <a:xfrm>
              <a:off x="5065022" y="2780158"/>
              <a:ext cx="2219495" cy="2377034"/>
              <a:chOff x="5065022" y="2780158"/>
              <a:chExt cx="2219495" cy="2377034"/>
            </a:xfrm>
          </p:grpSpPr>
          <p:grpSp>
            <p:nvGrpSpPr>
              <p:cNvPr id="24" name="组合 23"/>
              <p:cNvGrpSpPr/>
              <p:nvPr/>
            </p:nvGrpSpPr>
            <p:grpSpPr>
              <a:xfrm>
                <a:off x="5065022" y="2780158"/>
                <a:ext cx="2219495" cy="2377034"/>
                <a:chOff x="5065022" y="2132856"/>
                <a:chExt cx="2219495" cy="2377034"/>
              </a:xfrm>
            </p:grpSpPr>
            <p:sp>
              <p:nvSpPr>
                <p:cNvPr id="27" name="任意多边形 26"/>
                <p:cNvSpPr/>
                <p:nvPr/>
              </p:nvSpPr>
              <p:spPr>
                <a:xfrm>
                  <a:off x="5114795" y="2132856"/>
                  <a:ext cx="2169722" cy="2377034"/>
                </a:xfrm>
                <a:custGeom>
                  <a:avLst/>
                  <a:gdLst>
                    <a:gd name="connsiteX0" fmla="*/ 981205 w 2169722"/>
                    <a:gd name="connsiteY0" fmla="*/ 0 h 2377034"/>
                    <a:gd name="connsiteX1" fmla="*/ 2169722 w 2169722"/>
                    <a:gd name="connsiteY1" fmla="*/ 1188517 h 2377034"/>
                    <a:gd name="connsiteX2" fmla="*/ 981205 w 2169722"/>
                    <a:gd name="connsiteY2" fmla="*/ 2377034 h 2377034"/>
                    <a:gd name="connsiteX3" fmla="*/ 64087 w 2169722"/>
                    <a:gd name="connsiteY3" fmla="*/ 1944524 h 2377034"/>
                    <a:gd name="connsiteX4" fmla="*/ 0 w 2169722"/>
                    <a:gd name="connsiteY4" fmla="*/ 1858821 h 2377034"/>
                    <a:gd name="connsiteX5" fmla="*/ 4332 w 2169722"/>
                    <a:gd name="connsiteY5" fmla="*/ 1853027 h 2377034"/>
                    <a:gd name="connsiteX6" fmla="*/ 207312 w 2169722"/>
                    <a:gd name="connsiteY6" fmla="*/ 1188516 h 2377034"/>
                    <a:gd name="connsiteX7" fmla="*/ 4332 w 2169722"/>
                    <a:gd name="connsiteY7" fmla="*/ 524005 h 2377034"/>
                    <a:gd name="connsiteX8" fmla="*/ 1 w 2169722"/>
                    <a:gd name="connsiteY8" fmla="*/ 518212 h 2377034"/>
                    <a:gd name="connsiteX9" fmla="*/ 64087 w 2169722"/>
                    <a:gd name="connsiteY9" fmla="*/ 432510 h 2377034"/>
                    <a:gd name="connsiteX10" fmla="*/ 981205 w 2169722"/>
                    <a:gd name="connsiteY10" fmla="*/ 0 h 237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9722" h="2377034">
                      <a:moveTo>
                        <a:pt x="981205" y="0"/>
                      </a:moveTo>
                      <a:cubicBezTo>
                        <a:pt x="1637605" y="0"/>
                        <a:pt x="2169722" y="532117"/>
                        <a:pt x="2169722" y="1188517"/>
                      </a:cubicBezTo>
                      <a:cubicBezTo>
                        <a:pt x="2169722" y="1844917"/>
                        <a:pt x="1637605" y="2377034"/>
                        <a:pt x="981205" y="2377034"/>
                      </a:cubicBezTo>
                      <a:cubicBezTo>
                        <a:pt x="611980" y="2377034"/>
                        <a:pt x="282079" y="2208669"/>
                        <a:pt x="64087" y="1944524"/>
                      </a:cubicBezTo>
                      <a:lnTo>
                        <a:pt x="0" y="1858821"/>
                      </a:lnTo>
                      <a:lnTo>
                        <a:pt x="4332" y="1853027"/>
                      </a:lnTo>
                      <a:cubicBezTo>
                        <a:pt x="132483" y="1663339"/>
                        <a:pt x="207312" y="1434666"/>
                        <a:pt x="207312" y="1188516"/>
                      </a:cubicBezTo>
                      <a:cubicBezTo>
                        <a:pt x="207312" y="942366"/>
                        <a:pt x="132483" y="713693"/>
                        <a:pt x="4332" y="524005"/>
                      </a:cubicBezTo>
                      <a:lnTo>
                        <a:pt x="1" y="518212"/>
                      </a:lnTo>
                      <a:lnTo>
                        <a:pt x="64087" y="432510"/>
                      </a:lnTo>
                      <a:cubicBezTo>
                        <a:pt x="282079" y="168365"/>
                        <a:pt x="611980" y="0"/>
                        <a:pt x="981205" y="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28" name="椭圆 27"/>
                <p:cNvSpPr/>
                <p:nvPr/>
              </p:nvSpPr>
              <p:spPr>
                <a:xfrm>
                  <a:off x="5065022" y="2262793"/>
                  <a:ext cx="2117157" cy="2117157"/>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grpSp>
          <p:sp>
            <p:nvSpPr>
              <p:cNvPr id="26" name="文本框 35"/>
              <p:cNvSpPr txBox="1"/>
              <p:nvPr/>
            </p:nvSpPr>
            <p:spPr>
              <a:xfrm>
                <a:off x="5472010" y="3393269"/>
                <a:ext cx="1501148" cy="12199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Chuẩn</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bị</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bài</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Một</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thể</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thơ</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độc</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đáo</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của</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người</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Việt</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(SGK tr 50 </a:t>
                </a:r>
                <a:r>
                  <a:rPr kumimoji="0" lang="en-US" altLang="zh-CN" sz="2600" b="0" i="0" u="none" strike="noStrike" kern="1200" cap="none" spc="0" normalizeH="0" baseline="0" noProof="0" dirty="0" err="1">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đến</a:t>
                </a:r>
                <a:r>
                  <a:rPr kumimoji="0" lang="en-US" altLang="zh-CN"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 </a:t>
                </a:r>
                <a:r>
                  <a:rPr kumimoji="0" lang="en-US" altLang="zh-CN" sz="2600" b="0" i="0" u="none" strike="noStrike" kern="1200" cap="none" spc="0" normalizeH="0" baseline="0" noProof="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rPr>
                  <a:t>53)</a:t>
                </a:r>
                <a:endParaRPr kumimoji="0" lang="zh-CN" altLang="en-US" sz="2600" b="0" i="0" u="none" strike="noStrike" kern="1200" cap="none" spc="0" normalizeH="0" baseline="0" noProof="0" dirty="0">
                  <a:ln>
                    <a:noFill/>
                  </a:ln>
                  <a:solidFill>
                    <a:prstClr val="black"/>
                  </a:solidFill>
                  <a:effectLst/>
                  <a:uLnTx/>
                  <a:uFillTx/>
                  <a:latin typeface="#9Slide03 AmpleSoft" panose="02000000000000000000" pitchFamily="2" charset="0"/>
                  <a:ea typeface="微软雅黑" panose="020B0503020204020204" pitchFamily="34" charset="-122"/>
                  <a:cs typeface="Arial" panose="020B0604020202020204" pitchFamily="34" charset="0"/>
                  <a:sym typeface="Arial" panose="020B0604020202020204" pitchFamily="34" charset="0"/>
                </a:endParaRPr>
              </a:p>
            </p:txBody>
          </p:sp>
        </p:grpSp>
      </p:grpSp>
      <p:sp>
        <p:nvSpPr>
          <p:cNvPr id="39" name="TextBox 38">
            <a:extLst>
              <a:ext uri="{FF2B5EF4-FFF2-40B4-BE49-F238E27FC236}">
                <a16:creationId xmlns:a16="http://schemas.microsoft.com/office/drawing/2014/main" id="{BABF47D5-76E5-4C0C-87A6-16E6B3E317DC}"/>
              </a:ext>
            </a:extLst>
          </p:cNvPr>
          <p:cNvSpPr txBox="1"/>
          <p:nvPr/>
        </p:nvSpPr>
        <p:spPr>
          <a:xfrm>
            <a:off x="3030696" y="299611"/>
            <a:ext cx="6130607" cy="90403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Bài</a:t>
            </a:r>
            <a:r>
              <a:rPr kumimoji="0" lang="en-US" altLang="zh-CN" sz="4800" b="1"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4800" b="1"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tập</a:t>
            </a:r>
            <a:r>
              <a:rPr kumimoji="0" lang="en-US" altLang="zh-CN" sz="4800" b="1"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4800" b="1"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về</a:t>
            </a:r>
            <a:r>
              <a:rPr kumimoji="0" lang="en-US" altLang="zh-CN" sz="4800" b="1" i="0" u="none" strike="noStrike" kern="1200" cap="none" spc="0" normalizeH="0" baseline="0" noProof="0" dirty="0">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 </a:t>
            </a:r>
            <a:r>
              <a:rPr kumimoji="0" lang="en-US" altLang="zh-CN" sz="4800" b="1" i="0" u="none" strike="noStrike" kern="1200" cap="none" spc="0" normalizeH="0" baseline="0" noProof="0" dirty="0" err="1">
                <a:ln w="19050">
                  <a:solidFill>
                    <a:prstClr val="white">
                      <a:lumMod val="95000"/>
                    </a:prstClr>
                  </a:solidFill>
                </a:ln>
                <a:solidFill>
                  <a:srgbClr val="E1301D"/>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rPr>
              <a:t>nhà</a:t>
            </a:r>
            <a:endParaRPr kumimoji="0" lang="zh-CN" altLang="en-US" sz="4800" b="1" i="0" u="none" strike="noStrike" kern="1200" cap="none" spc="0" normalizeH="0" baseline="0" noProof="0" dirty="0">
              <a:ln w="19050">
                <a:solidFill>
                  <a:prstClr val="white">
                    <a:lumMod val="95000"/>
                  </a:prstClr>
                </a:solidFill>
              </a:ln>
              <a:solidFill>
                <a:srgbClr val="1C8BA0"/>
              </a:solidFill>
              <a:effectLst>
                <a:outerShdw blurRad="38100" dist="38100" dir="2700000" algn="tl">
                  <a:srgbClr val="000000">
                    <a:alpha val="43137"/>
                  </a:srgbClr>
                </a:outerShdw>
              </a:effectLst>
              <a:uLnTx/>
              <a:uFillTx/>
              <a:latin typeface="#9Slide03 AllRoundGothic" panose="020B0703020202020104" pitchFamily="34" charset="0"/>
              <a:ea typeface="宋体" panose="02010600030101010101"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239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80">
                                          <p:stCondLst>
                                            <p:cond delay="0"/>
                                          </p:stCondLst>
                                        </p:cTn>
                                        <p:tgtEl>
                                          <p:spTgt spid="39"/>
                                        </p:tgtEl>
                                      </p:cBhvr>
                                    </p:animEffect>
                                    <p:anim calcmode="lin" valueType="num">
                                      <p:cBhvr>
                                        <p:cTn id="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gtEl>
                                      </p:cBhvr>
                                      <p:to x="100000" y="60000"/>
                                    </p:animScale>
                                    <p:animScale>
                                      <p:cBhvr>
                                        <p:cTn id="14" dur="166" decel="50000">
                                          <p:stCondLst>
                                            <p:cond delay="676"/>
                                          </p:stCondLst>
                                        </p:cTn>
                                        <p:tgtEl>
                                          <p:spTgt spid="39"/>
                                        </p:tgtEl>
                                      </p:cBhvr>
                                      <p:to x="100000" y="100000"/>
                                    </p:animScale>
                                    <p:animScale>
                                      <p:cBhvr>
                                        <p:cTn id="15" dur="26">
                                          <p:stCondLst>
                                            <p:cond delay="1312"/>
                                          </p:stCondLst>
                                        </p:cTn>
                                        <p:tgtEl>
                                          <p:spTgt spid="39"/>
                                        </p:tgtEl>
                                      </p:cBhvr>
                                      <p:to x="100000" y="80000"/>
                                    </p:animScale>
                                    <p:animScale>
                                      <p:cBhvr>
                                        <p:cTn id="16" dur="166" decel="50000">
                                          <p:stCondLst>
                                            <p:cond delay="1338"/>
                                          </p:stCondLst>
                                        </p:cTn>
                                        <p:tgtEl>
                                          <p:spTgt spid="39"/>
                                        </p:tgtEl>
                                      </p:cBhvr>
                                      <p:to x="100000" y="100000"/>
                                    </p:animScale>
                                    <p:animScale>
                                      <p:cBhvr>
                                        <p:cTn id="17" dur="26">
                                          <p:stCondLst>
                                            <p:cond delay="1642"/>
                                          </p:stCondLst>
                                        </p:cTn>
                                        <p:tgtEl>
                                          <p:spTgt spid="39"/>
                                        </p:tgtEl>
                                      </p:cBhvr>
                                      <p:to x="100000" y="90000"/>
                                    </p:animScale>
                                    <p:animScale>
                                      <p:cBhvr>
                                        <p:cTn id="18" dur="166" decel="50000">
                                          <p:stCondLst>
                                            <p:cond delay="1668"/>
                                          </p:stCondLst>
                                        </p:cTn>
                                        <p:tgtEl>
                                          <p:spTgt spid="39"/>
                                        </p:tgtEl>
                                      </p:cBhvr>
                                      <p:to x="100000" y="100000"/>
                                    </p:animScale>
                                    <p:animScale>
                                      <p:cBhvr>
                                        <p:cTn id="19" dur="26">
                                          <p:stCondLst>
                                            <p:cond delay="1808"/>
                                          </p:stCondLst>
                                        </p:cTn>
                                        <p:tgtEl>
                                          <p:spTgt spid="39"/>
                                        </p:tgtEl>
                                      </p:cBhvr>
                                      <p:to x="100000" y="95000"/>
                                    </p:animScale>
                                    <p:animScale>
                                      <p:cBhvr>
                                        <p:cTn id="20" dur="166" decel="50000">
                                          <p:stCondLst>
                                            <p:cond delay="1834"/>
                                          </p:stCondLst>
                                        </p:cTn>
                                        <p:tgtEl>
                                          <p:spTgt spid="3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2"/>
          <p:cNvSpPr txBox="1"/>
          <p:nvPr/>
        </p:nvSpPr>
        <p:spPr>
          <a:xfrm>
            <a:off x="5334198" y="2438658"/>
            <a:ext cx="5942053" cy="1011688"/>
          </a:xfrm>
          <a:prstGeom prst="rect">
            <a:avLst/>
          </a:prstGeom>
          <a:noFill/>
        </p:spPr>
        <p:txBody>
          <a:bodyPr wrap="square" lIns="87741" tIns="43871" rIns="87741" bIns="43871"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5998" b="1" dirty="0">
                <a:solidFill>
                  <a:srgbClr val="C00000"/>
                </a:solidFill>
                <a:latin typeface="Times New Roman" panose="02020603050405020304" pitchFamily="18" charset="0"/>
                <a:ea typeface="字魂27号-布丁体" pitchFamily="2" charset="-122"/>
                <a:cs typeface="Times New Roman" panose="02020603050405020304" pitchFamily="18" charset="0"/>
              </a:rPr>
              <a:t>HẸN GẶP LẠI</a:t>
            </a:r>
            <a:endParaRPr lang="zh-CN" altLang="en-US" sz="5998"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10668175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4F5CCCD-ECAA-43D1-82C7-D1F38C586991}"/>
              </a:ext>
            </a:extLst>
          </p:cNvPr>
          <p:cNvSpPr txBox="1"/>
          <p:nvPr/>
        </p:nvSpPr>
        <p:spPr>
          <a:xfrm>
            <a:off x="255494" y="1042555"/>
            <a:ext cx="11389657" cy="1569660"/>
          </a:xfrm>
          <a:prstGeom prst="rect">
            <a:avLst/>
          </a:prstGeom>
          <a:noFill/>
          <a:ln>
            <a:noFill/>
          </a:ln>
        </p:spPr>
        <p:txBody>
          <a:bodyPr wrap="square" rtlCol="0">
            <a:spAutoFit/>
          </a:bodyPr>
          <a:lstStyle/>
          <a:p>
            <a:pPr algn="ctr"/>
            <a:r>
              <a:rPr lang="vi-VN"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BIỆN PHÁP </a:t>
            </a:r>
            <a:r>
              <a:rPr lang="en-US"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TU </a:t>
            </a:r>
            <a:r>
              <a:rPr lang="vi-VN"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TỪ ĐIỆP </a:t>
            </a:r>
            <a:r>
              <a:rPr lang="en-US"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THANH </a:t>
            </a:r>
            <a:r>
              <a:rPr lang="vi-VN"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VÀ BIỆN PHÁP </a:t>
            </a:r>
            <a:r>
              <a:rPr lang="en-US"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TU </a:t>
            </a:r>
            <a:r>
              <a:rPr lang="vi-VN"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TỪ ĐIỆP VẦN</a:t>
            </a:r>
            <a:endParaRPr lang="en-US" sz="480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8CCE5CC5-DC06-4FFA-8FB0-2837CBD28B30}"/>
              </a:ext>
            </a:extLst>
          </p:cNvPr>
          <p:cNvPicPr>
            <a:picLocks noChangeAspect="1"/>
          </p:cNvPicPr>
          <p:nvPr/>
        </p:nvPicPr>
        <p:blipFill rotWithShape="1">
          <a:blip r:embed="rId3">
            <a:extLst>
              <a:ext uri="{28A0092B-C50C-407E-A947-70E740481C1C}">
                <a14:useLocalDpi xmlns:a14="http://schemas.microsoft.com/office/drawing/2010/main" val="0"/>
              </a:ext>
            </a:extLst>
          </a:blip>
          <a:srcRect l="13038" t="12407" r="75113" b="72037"/>
          <a:stretch/>
        </p:blipFill>
        <p:spPr>
          <a:xfrm rot="20820866">
            <a:off x="10530541" y="112334"/>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8" name="图片 7">
            <a:extLst>
              <a:ext uri="{FF2B5EF4-FFF2-40B4-BE49-F238E27FC236}">
                <a16:creationId xmlns:a16="http://schemas.microsoft.com/office/drawing/2014/main" id="{5DF77106-6F18-4F2A-99A8-10B08A091A9B}"/>
              </a:ext>
            </a:extLst>
          </p:cNvPr>
          <p:cNvPicPr>
            <a:picLocks noChangeAspect="1"/>
          </p:cNvPicPr>
          <p:nvPr/>
        </p:nvPicPr>
        <p:blipFill>
          <a:blip r:embed="rId4"/>
          <a:stretch>
            <a:fillRect/>
          </a:stretch>
        </p:blipFill>
        <p:spPr>
          <a:xfrm flipH="1">
            <a:off x="4844375" y="-347294"/>
            <a:ext cx="1877564" cy="1897681"/>
          </a:xfrm>
          <a:prstGeom prst="rect">
            <a:avLst/>
          </a:prstGeom>
        </p:spPr>
      </p:pic>
    </p:spTree>
    <p:extLst>
      <p:ext uri="{BB962C8B-B14F-4D97-AF65-F5344CB8AC3E}">
        <p14:creationId xmlns:p14="http://schemas.microsoft.com/office/powerpoint/2010/main" val="413017137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par>
                          <p:cTn id="12" fill="hold">
                            <p:stCondLst>
                              <p:cond delay="3050"/>
                            </p:stCondLst>
                            <p:childTnLst>
                              <p:par>
                                <p:cTn id="13" presetID="2" presetClass="entr" presetSubtype="3" decel="10000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2" decel="10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500" fill="hold"/>
                                        <p:tgtEl>
                                          <p:spTgt spid="8"/>
                                        </p:tgtEl>
                                        <p:attrNameLst>
                                          <p:attrName>ppt_x</p:attrName>
                                        </p:attrNameLst>
                                      </p:cBhvr>
                                      <p:tavLst>
                                        <p:tav tm="0">
                                          <p:val>
                                            <p:strVal val="0-#ppt_w/2"/>
                                          </p:val>
                                        </p:tav>
                                        <p:tav tm="100000">
                                          <p:val>
                                            <p:strVal val="#ppt_x"/>
                                          </p:val>
                                        </p:tav>
                                      </p:tavLst>
                                    </p:anim>
                                    <p:anim calcmode="lin" valueType="num">
                                      <p:cBhvr additive="base">
                                        <p:cTn id="20"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2"/>
          <p:cNvSpPr txBox="1"/>
          <p:nvPr/>
        </p:nvSpPr>
        <p:spPr>
          <a:xfrm>
            <a:off x="5334198" y="1905353"/>
            <a:ext cx="4951710" cy="1011717"/>
          </a:xfrm>
          <a:prstGeom prst="rect">
            <a:avLst/>
          </a:prstGeom>
          <a:noFill/>
        </p:spPr>
        <p:txBody>
          <a:bodyPr wrap="square" lIns="87738" tIns="43869" rIns="87738" bIns="43869"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KHỞI ĐỘNG</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3499607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1466359" y="4557234"/>
            <a:ext cx="4684296" cy="575440"/>
          </a:xfrm>
          <a:prstGeom prst="rect">
            <a:avLst/>
          </a:prstGeom>
        </p:spPr>
      </p:pic>
      <p:sp>
        <p:nvSpPr>
          <p:cNvPr id="7" name="Oval 6"/>
          <p:cNvSpPr/>
          <p:nvPr/>
        </p:nvSpPr>
        <p:spPr>
          <a:xfrm>
            <a:off x="457200" y="4461575"/>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1517159" y="531479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1517159" y="6101874"/>
            <a:ext cx="4582696" cy="575440"/>
          </a:xfrm>
          <a:prstGeom prst="rect">
            <a:avLst/>
          </a:prstGeom>
        </p:spPr>
      </p:pic>
      <p:sp>
        <p:nvSpPr>
          <p:cNvPr id="11" name="Oval 10"/>
          <p:cNvSpPr/>
          <p:nvPr/>
        </p:nvSpPr>
        <p:spPr>
          <a:xfrm>
            <a:off x="457200" y="6046694"/>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457200" y="528572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616323" y="4542865"/>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596153" y="6046694"/>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602876" y="5367010"/>
            <a:ext cx="623047"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1632323" y="4577008"/>
            <a:ext cx="4368800" cy="584775"/>
          </a:xfrm>
          <a:prstGeom prst="rect">
            <a:avLst/>
          </a:prstGeom>
          <a:noFill/>
        </p:spPr>
        <p:txBody>
          <a:bodyPr wrap="square" rtlCol="0">
            <a:spAutoFit/>
          </a:bodyPr>
          <a:lstStyle/>
          <a:p>
            <a:pPr lvl="0"/>
            <a:r>
              <a:rPr lang="vi-VN" sz="3200" dirty="0">
                <a:solidFill>
                  <a:prstClr val="black"/>
                </a:solidFill>
                <a:latin typeface="Times New Roman"/>
              </a:rPr>
              <a:t>thưa thớt </a:t>
            </a:r>
            <a:r>
              <a:rPr lang="vi-VN" sz="3200" b="1" dirty="0">
                <a:solidFill>
                  <a:prstClr val="black"/>
                </a:solidFill>
                <a:latin typeface="Times New Roman"/>
              </a:rPr>
              <a:t>quá</a:t>
            </a:r>
            <a:endParaRPr lang="en-US" sz="3200" b="1" dirty="0">
              <a:solidFill>
                <a:prstClr val="black"/>
              </a:solidFill>
              <a:latin typeface="Times New Roman"/>
            </a:endParaRPr>
          </a:p>
        </p:txBody>
      </p:sp>
      <p:sp>
        <p:nvSpPr>
          <p:cNvPr id="19" name="TextBox 18"/>
          <p:cNvSpPr txBox="1"/>
          <p:nvPr/>
        </p:nvSpPr>
        <p:spPr>
          <a:xfrm>
            <a:off x="1655483" y="5299683"/>
            <a:ext cx="4368800" cy="584775"/>
          </a:xfrm>
          <a:prstGeom prst="rect">
            <a:avLst/>
          </a:prstGeom>
          <a:noFill/>
        </p:spPr>
        <p:txBody>
          <a:bodyPr wrap="square" rtlCol="0">
            <a:spAutoFit/>
          </a:bodyPr>
          <a:lstStyle/>
          <a:p>
            <a:pPr lvl="0"/>
            <a:r>
              <a:rPr lang="vi-VN" sz="3200" dirty="0">
                <a:solidFill>
                  <a:prstClr val="black"/>
                </a:solidFill>
                <a:latin typeface="Times New Roman"/>
              </a:rPr>
              <a:t>rụng nhiều quá</a:t>
            </a:r>
            <a:endParaRPr lang="en-US" sz="3200" dirty="0">
              <a:solidFill>
                <a:prstClr val="black"/>
              </a:solidFill>
              <a:latin typeface="Times New Roman"/>
            </a:endParaRPr>
          </a:p>
        </p:txBody>
      </p:sp>
      <p:sp>
        <p:nvSpPr>
          <p:cNvPr id="20" name="TextBox 19"/>
          <p:cNvSpPr txBox="1"/>
          <p:nvPr/>
        </p:nvSpPr>
        <p:spPr>
          <a:xfrm>
            <a:off x="1624107" y="6127984"/>
            <a:ext cx="4368800" cy="584775"/>
          </a:xfrm>
          <a:prstGeom prst="rect">
            <a:avLst/>
          </a:prstGeom>
          <a:noFill/>
        </p:spPr>
        <p:txBody>
          <a:bodyPr wrap="square" rtlCol="0">
            <a:spAutoFit/>
          </a:bodyPr>
          <a:lstStyle/>
          <a:p>
            <a:pPr lvl="0"/>
            <a:r>
              <a:rPr lang="vi-VN" sz="3200" dirty="0">
                <a:solidFill>
                  <a:prstClr val="black"/>
                </a:solidFill>
                <a:latin typeface="Times New Roman"/>
              </a:rPr>
              <a:t>mênh mang quá</a:t>
            </a:r>
            <a:endParaRPr lang="en-US" sz="3200" dirty="0">
              <a:solidFill>
                <a:prstClr val="black"/>
              </a:solidFill>
              <a:latin typeface="Times New Roman"/>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sp>
        <p:nvSpPr>
          <p:cNvPr id="29" name="TextBox 28"/>
          <p:cNvSpPr txBox="1"/>
          <p:nvPr/>
        </p:nvSpPr>
        <p:spPr>
          <a:xfrm>
            <a:off x="161366" y="74980"/>
            <a:ext cx="11725834" cy="4031873"/>
          </a:xfrm>
          <a:prstGeom prst="rect">
            <a:avLst/>
          </a:prstGeom>
          <a:noFill/>
        </p:spPr>
        <p:txBody>
          <a:bodyPr wrap="square" rtlCol="0">
            <a:spAutoFit/>
          </a:bodyPr>
          <a:lstStyle/>
          <a:p>
            <a:r>
              <a:rPr lang="vi-VN" sz="3200" b="1" dirty="0">
                <a:solidFill>
                  <a:prstClr val="black"/>
                </a:solidFill>
                <a:latin typeface="Times New Roman"/>
              </a:rPr>
              <a:t>Chọn từ thích hợp để “thả” vào chỗ trống trong câu thơ sau:</a:t>
            </a:r>
            <a:endParaRPr lang="en-US" sz="3200" b="1" dirty="0">
              <a:solidFill>
                <a:prstClr val="black"/>
              </a:solidFill>
              <a:latin typeface="Times New Roman"/>
            </a:endParaRPr>
          </a:p>
          <a:p>
            <a:r>
              <a:rPr lang="vi-VN" sz="3200" dirty="0" smtClean="0">
                <a:solidFill>
                  <a:prstClr val="black"/>
                </a:solidFill>
                <a:latin typeface="Times New Roman"/>
              </a:rPr>
              <a:t>Cuối </a:t>
            </a:r>
            <a:r>
              <a:rPr lang="vi-VN" sz="3200" dirty="0">
                <a:solidFill>
                  <a:prstClr val="black"/>
                </a:solidFill>
                <a:latin typeface="Times New Roman"/>
              </a:rPr>
              <a:t>trời mây trắng bay </a:t>
            </a:r>
            <a:endParaRPr lang="en-US" sz="3200" dirty="0" smtClean="0">
              <a:solidFill>
                <a:prstClr val="black"/>
              </a:solidFill>
              <a:latin typeface="Times New Roman"/>
            </a:endParaRPr>
          </a:p>
          <a:p>
            <a:r>
              <a:rPr lang="vi-VN" sz="3200" dirty="0" smtClean="0">
                <a:solidFill>
                  <a:prstClr val="black"/>
                </a:solidFill>
                <a:latin typeface="Times New Roman"/>
              </a:rPr>
              <a:t>Lá vàng </a:t>
            </a:r>
            <a:r>
              <a:rPr lang="en-US" sz="3200" dirty="0" smtClean="0">
                <a:solidFill>
                  <a:prstClr val="black"/>
                </a:solidFill>
                <a:latin typeface="Times New Roman"/>
              </a:rPr>
              <a:t>...................... </a:t>
            </a:r>
            <a:r>
              <a:rPr lang="vi-VN" sz="3200" dirty="0" smtClean="0">
                <a:solidFill>
                  <a:prstClr val="black"/>
                </a:solidFill>
                <a:latin typeface="Times New Roman"/>
              </a:rPr>
              <a:t>	</a:t>
            </a:r>
            <a:endParaRPr lang="en-US" sz="3200" dirty="0" smtClean="0">
              <a:solidFill>
                <a:prstClr val="black"/>
              </a:solidFill>
              <a:latin typeface="Times New Roman"/>
            </a:endParaRPr>
          </a:p>
          <a:p>
            <a:r>
              <a:rPr lang="vi-VN" sz="3200" dirty="0" smtClean="0">
                <a:solidFill>
                  <a:prstClr val="black"/>
                </a:solidFill>
                <a:latin typeface="Times New Roman"/>
              </a:rPr>
              <a:t>Phải </a:t>
            </a:r>
            <a:r>
              <a:rPr lang="vi-VN" sz="3200" dirty="0">
                <a:solidFill>
                  <a:prstClr val="black"/>
                </a:solidFill>
                <a:latin typeface="Times New Roman"/>
              </a:rPr>
              <a:t>chăng lá về rừng </a:t>
            </a:r>
            <a:endParaRPr lang="en-US" sz="3200" dirty="0" smtClean="0">
              <a:solidFill>
                <a:prstClr val="black"/>
              </a:solidFill>
              <a:latin typeface="Times New Roman"/>
            </a:endParaRPr>
          </a:p>
          <a:p>
            <a:r>
              <a:rPr lang="vi-VN" sz="3200" dirty="0" smtClean="0">
                <a:solidFill>
                  <a:prstClr val="black"/>
                </a:solidFill>
                <a:latin typeface="Times New Roman"/>
              </a:rPr>
              <a:t>Mùa </a:t>
            </a:r>
            <a:r>
              <a:rPr lang="vi-VN" sz="3200" dirty="0">
                <a:solidFill>
                  <a:prstClr val="black"/>
                </a:solidFill>
                <a:latin typeface="Times New Roman"/>
              </a:rPr>
              <a:t>thu đi cùng </a:t>
            </a:r>
            <a:r>
              <a:rPr lang="vi-VN" sz="3200" b="1" dirty="0">
                <a:solidFill>
                  <a:prstClr val="black"/>
                </a:solidFill>
                <a:latin typeface="Times New Roman"/>
              </a:rPr>
              <a:t>lá </a:t>
            </a:r>
            <a:endParaRPr lang="en-US" sz="3200" b="1" dirty="0" smtClean="0">
              <a:solidFill>
                <a:prstClr val="black"/>
              </a:solidFill>
              <a:latin typeface="Times New Roman"/>
            </a:endParaRPr>
          </a:p>
          <a:p>
            <a:r>
              <a:rPr lang="vi-VN" sz="3200" dirty="0" smtClean="0">
                <a:solidFill>
                  <a:prstClr val="black"/>
                </a:solidFill>
                <a:latin typeface="Times New Roman"/>
              </a:rPr>
              <a:t>Mùa </a:t>
            </a:r>
            <a:r>
              <a:rPr lang="vi-VN" sz="3200" dirty="0">
                <a:solidFill>
                  <a:prstClr val="black"/>
                </a:solidFill>
                <a:latin typeface="Times New Roman"/>
              </a:rPr>
              <a:t>thu ra biển cả </a:t>
            </a:r>
            <a:endParaRPr lang="en-US" sz="3200" dirty="0" smtClean="0">
              <a:solidFill>
                <a:prstClr val="black"/>
              </a:solidFill>
              <a:latin typeface="Times New Roman"/>
            </a:endParaRPr>
          </a:p>
          <a:p>
            <a:r>
              <a:rPr lang="vi-VN" sz="3200" dirty="0" smtClean="0">
                <a:solidFill>
                  <a:prstClr val="black"/>
                </a:solidFill>
                <a:latin typeface="Times New Roman"/>
              </a:rPr>
              <a:t>Theo </a:t>
            </a:r>
            <a:r>
              <a:rPr lang="vi-VN" sz="3200" dirty="0">
                <a:solidFill>
                  <a:prstClr val="black"/>
                </a:solidFill>
                <a:latin typeface="Times New Roman"/>
              </a:rPr>
              <a:t>dòng nước mênh mang</a:t>
            </a:r>
            <a:endParaRPr lang="en-US" sz="3200" dirty="0">
              <a:solidFill>
                <a:prstClr val="black"/>
              </a:solidFill>
              <a:latin typeface="Times New Roman"/>
            </a:endParaRPr>
          </a:p>
          <a:p>
            <a:r>
              <a:rPr lang="en-US" sz="3200" dirty="0" smtClean="0">
                <a:solidFill>
                  <a:prstClr val="black"/>
                </a:solidFill>
                <a:latin typeface="Times New Roman"/>
              </a:rPr>
              <a:t>		</a:t>
            </a:r>
            <a:r>
              <a:rPr lang="vi-VN" sz="3200" dirty="0" smtClean="0">
                <a:solidFill>
                  <a:prstClr val="black"/>
                </a:solidFill>
                <a:latin typeface="Times New Roman"/>
              </a:rPr>
              <a:t>(</a:t>
            </a:r>
            <a:r>
              <a:rPr lang="vi-VN" sz="3200" dirty="0">
                <a:solidFill>
                  <a:prstClr val="black"/>
                </a:solidFill>
                <a:latin typeface="Times New Roman"/>
              </a:rPr>
              <a:t>Theo Xuân Quỳnh, Thơ tình cuối mùa thu)</a:t>
            </a:r>
            <a:endParaRPr lang="en-US" sz="3200" dirty="0">
              <a:solidFill>
                <a:prstClr val="black"/>
              </a:solidFill>
              <a:latin typeface="Times New Roman"/>
            </a:endParaRPr>
          </a:p>
        </p:txBody>
      </p:sp>
      <p:pic>
        <p:nvPicPr>
          <p:cNvPr id="35" name="Picture 34" descr="tich.png"/>
          <p:cNvPicPr>
            <a:picLocks noChangeAspect="1"/>
          </p:cNvPicPr>
          <p:nvPr/>
        </p:nvPicPr>
        <p:blipFill>
          <a:blip r:embed="rId8" cstate="print"/>
          <a:stretch>
            <a:fillRect/>
          </a:stretch>
        </p:blipFill>
        <p:spPr>
          <a:xfrm>
            <a:off x="6699623" y="4408774"/>
            <a:ext cx="965200" cy="723900"/>
          </a:xfrm>
          <a:prstGeom prst="rect">
            <a:avLst/>
          </a:prstGeom>
        </p:spPr>
      </p:pic>
      <p:pic>
        <p:nvPicPr>
          <p:cNvPr id="36" name="Picture 35" descr="sai.png"/>
          <p:cNvPicPr>
            <a:picLocks noChangeAspect="1"/>
          </p:cNvPicPr>
          <p:nvPr/>
        </p:nvPicPr>
        <p:blipFill>
          <a:blip r:embed="rId9" cstate="print"/>
          <a:stretch>
            <a:fillRect/>
          </a:stretch>
        </p:blipFill>
        <p:spPr>
          <a:xfrm>
            <a:off x="6578600" y="5312079"/>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699623" y="6143914"/>
            <a:ext cx="711200" cy="533400"/>
          </a:xfrm>
          <a:prstGeom prst="rect">
            <a:avLst/>
          </a:prstGeom>
        </p:spPr>
      </p:pic>
    </p:spTree>
    <p:extLst>
      <p:ext uri="{BB962C8B-B14F-4D97-AF65-F5344CB8AC3E}">
        <p14:creationId xmlns:p14="http://schemas.microsoft.com/office/powerpoint/2010/main" val="46175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15000" fill="hold"/>
                                        <p:tgtEl>
                                          <p:spTgt spid="25"/>
                                        </p:tgtEl>
                                        <p:attrNameLst>
                                          <p:attrName>r</p:attrName>
                                        </p:attrNameLst>
                                      </p:cBhvr>
                                    </p:animRot>
                                  </p:childTnLst>
                                </p:cTn>
                              </p:par>
                            </p:childTnLst>
                          </p:cTn>
                        </p:par>
                        <p:par>
                          <p:cTn id="25" fill="hold">
                            <p:stCondLst>
                              <p:cond delay="15000"/>
                            </p:stCondLst>
                            <p:childTnLst>
                              <p:par>
                                <p:cTn id="26" presetID="1"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par>
                                <p:cTn id="28" presetID="16" presetClass="entr" presetSubtype="26"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Horizont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7"/>
                                        </p:tgtEl>
                                        <p:attrNameLst>
                                          <p:attrName>fillcolor</p:attrName>
                                        </p:attrNameLst>
                                      </p:cBhvr>
                                      <p:to>
                                        <a:srgbClr val="3399FF"/>
                                      </p:to>
                                    </p:animClr>
                                    <p:set>
                                      <p:cBhvr>
                                        <p:cTn id="36" dur="2000" fill="hold"/>
                                        <p:tgtEl>
                                          <p:spTgt spid="7"/>
                                        </p:tgtEl>
                                        <p:attrNameLst>
                                          <p:attrName>fill.type</p:attrName>
                                        </p:attrNameLst>
                                      </p:cBhvr>
                                      <p:to>
                                        <p:strVal val="solid"/>
                                      </p:to>
                                    </p:set>
                                    <p:set>
                                      <p:cBhvr>
                                        <p:cTn id="37" dur="2000" fill="hold"/>
                                        <p:tgtEl>
                                          <p:spTgt spid="7"/>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8" presetID="1"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2"/>
                                        </p:tgtEl>
                                        <p:attrNameLst>
                                          <p:attrName>fillcolor</p:attrName>
                                        </p:attrNameLst>
                                      </p:cBhvr>
                                      <p:to>
                                        <a:schemeClr val="accent2"/>
                                      </p:to>
                                    </p:animClr>
                                    <p:set>
                                      <p:cBhvr>
                                        <p:cTn id="45" dur="2000" fill="hold"/>
                                        <p:tgtEl>
                                          <p:spTgt spid="12"/>
                                        </p:tgtEl>
                                        <p:attrNameLst>
                                          <p:attrName>fill.type</p:attrName>
                                        </p:attrNameLst>
                                      </p:cBhvr>
                                      <p:to>
                                        <p:strVal val="solid"/>
                                      </p:to>
                                    </p:set>
                                    <p:set>
                                      <p:cBhvr>
                                        <p:cTn id="46" dur="200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sai-1.wav"/>
                                        </p:tgtEl>
                                      </p:cMediaNode>
                                    </p:audio>
                                  </p:sub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1"/>
                                        </p:tgtEl>
                                        <p:attrNameLst>
                                          <p:attrName>fillcolor</p:attrName>
                                        </p:attrNameLst>
                                      </p:cBhvr>
                                      <p:to>
                                        <a:schemeClr val="accent2"/>
                                      </p:to>
                                    </p:animClr>
                                    <p:set>
                                      <p:cBhvr>
                                        <p:cTn id="54" dur="2000" fill="hold"/>
                                        <p:tgtEl>
                                          <p:spTgt spid="11"/>
                                        </p:tgtEl>
                                        <p:attrNameLst>
                                          <p:attrName>fill.type</p:attrName>
                                        </p:attrNameLst>
                                      </p:cBhvr>
                                      <p:to>
                                        <p:strVal val="solid"/>
                                      </p:to>
                                    </p:set>
                                    <p:set>
                                      <p:cBhvr>
                                        <p:cTn id="55" dur="2000" fill="hold"/>
                                        <p:tgtEl>
                                          <p:spTgt spid="1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sai-1.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26" grpId="0" animBg="1"/>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6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032000" y="3248602"/>
            <a:ext cx="5253149" cy="584775"/>
          </a:xfrm>
          <a:prstGeom prst="rect">
            <a:avLst/>
          </a:prstGeom>
          <a:noFill/>
        </p:spPr>
        <p:txBody>
          <a:bodyPr wrap="square" rtlCol="0">
            <a:spAutoFit/>
          </a:bodyPr>
          <a:lstStyle/>
          <a:p>
            <a:pPr lvl="0"/>
            <a:r>
              <a:rPr lang="vi-VN" sz="3200">
                <a:solidFill>
                  <a:srgbClr val="002060"/>
                </a:solidFill>
                <a:latin typeface="Times New Roman" pitchFamily="18" charset="0"/>
                <a:cs typeface="Times New Roman" pitchFamily="18" charset="0"/>
              </a:rPr>
              <a:t>nổi bồng bềnh</a:t>
            </a:r>
            <a:endParaRPr lang="en-US" sz="3200">
              <a:solidFill>
                <a:srgbClr val="002060"/>
              </a:solidFill>
              <a:latin typeface="Times New Roman" pitchFamily="18" charset="0"/>
              <a:cs typeface="Times New Roman" pitchFamily="18" charset="0"/>
            </a:endParaRPr>
          </a:p>
        </p:txBody>
      </p:sp>
      <p:sp>
        <p:nvSpPr>
          <p:cNvPr id="19" name="TextBox 18"/>
          <p:cNvSpPr txBox="1"/>
          <p:nvPr/>
        </p:nvSpPr>
        <p:spPr>
          <a:xfrm>
            <a:off x="2142565" y="4149025"/>
            <a:ext cx="4368800" cy="584775"/>
          </a:xfrm>
          <a:prstGeom prst="rect">
            <a:avLst/>
          </a:prstGeom>
          <a:noFill/>
        </p:spPr>
        <p:txBody>
          <a:bodyPr wrap="square" rtlCol="0">
            <a:spAutoFit/>
          </a:bodyPr>
          <a:lstStyle/>
          <a:p>
            <a:pPr lvl="0"/>
            <a:r>
              <a:rPr lang="vi-VN" sz="3200" dirty="0">
                <a:solidFill>
                  <a:srgbClr val="002060"/>
                </a:solidFill>
                <a:latin typeface="Times New Roman" pitchFamily="18" charset="0"/>
                <a:cs typeface="Times New Roman" pitchFamily="18" charset="0"/>
              </a:rPr>
              <a:t>bé tẻo </a:t>
            </a:r>
            <a:r>
              <a:rPr lang="vi-VN" sz="3200" b="1" dirty="0">
                <a:solidFill>
                  <a:srgbClr val="002060"/>
                </a:solidFill>
                <a:latin typeface="Times New Roman" pitchFamily="18" charset="0"/>
                <a:cs typeface="Times New Roman" pitchFamily="18" charset="0"/>
              </a:rPr>
              <a:t>teo</a:t>
            </a:r>
            <a:endParaRPr lang="en-US" sz="3200" b="1" dirty="0">
              <a:solidFill>
                <a:srgbClr val="002060"/>
              </a:solidFill>
              <a:latin typeface="Times New Roman" pitchFamily="18" charset="0"/>
              <a:cs typeface="Times New Roman" pitchFamily="18" charset="0"/>
            </a:endParaRPr>
          </a:p>
        </p:txBody>
      </p:sp>
      <p:sp>
        <p:nvSpPr>
          <p:cNvPr id="20" name="TextBox 19"/>
          <p:cNvSpPr txBox="1"/>
          <p:nvPr/>
        </p:nvSpPr>
        <p:spPr>
          <a:xfrm>
            <a:off x="2142565" y="5131510"/>
            <a:ext cx="4368800" cy="584775"/>
          </a:xfrm>
          <a:prstGeom prst="rect">
            <a:avLst/>
          </a:prstGeom>
          <a:noFill/>
        </p:spPr>
        <p:txBody>
          <a:bodyPr wrap="square" rtlCol="0">
            <a:spAutoFit/>
          </a:bodyPr>
          <a:lstStyle/>
          <a:p>
            <a:r>
              <a:rPr lang="vi-VN" sz="3200">
                <a:solidFill>
                  <a:srgbClr val="002060"/>
                </a:solidFill>
                <a:latin typeface="Times New Roman" pitchFamily="18" charset="0"/>
                <a:cs typeface="Times New Roman" pitchFamily="18" charset="0"/>
              </a:rPr>
              <a:t>dưới ánh trăng</a:t>
            </a:r>
            <a:endParaRPr lang="en-US" sz="32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6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34" name="Picture 33" descr="tich.png"/>
          <p:cNvPicPr>
            <a:picLocks noChangeAspect="1"/>
          </p:cNvPicPr>
          <p:nvPr/>
        </p:nvPicPr>
        <p:blipFill>
          <a:blip r:embed="rId8" cstate="print"/>
          <a:stretch>
            <a:fillRect/>
          </a:stretch>
        </p:blipFill>
        <p:spPr>
          <a:xfrm>
            <a:off x="6901329" y="4040570"/>
            <a:ext cx="965200" cy="723900"/>
          </a:xfrm>
          <a:prstGeom prst="rect">
            <a:avLst/>
          </a:prstGeom>
        </p:spPr>
      </p:pic>
      <p:pic>
        <p:nvPicPr>
          <p:cNvPr id="35" name="Picture 34" descr="sai.png"/>
          <p:cNvPicPr>
            <a:picLocks noChangeAspect="1"/>
          </p:cNvPicPr>
          <p:nvPr/>
        </p:nvPicPr>
        <p:blipFill>
          <a:blip r:embed="rId9" cstate="print"/>
          <a:stretch>
            <a:fillRect/>
          </a:stretch>
        </p:blipFill>
        <p:spPr>
          <a:xfrm>
            <a:off x="6807200" y="3276600"/>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807200" y="5105400"/>
            <a:ext cx="711200" cy="533400"/>
          </a:xfrm>
          <a:prstGeom prst="rect">
            <a:avLst/>
          </a:prstGeom>
        </p:spPr>
      </p:pic>
      <p:sp>
        <p:nvSpPr>
          <p:cNvPr id="39" name="TextBox 38"/>
          <p:cNvSpPr txBox="1"/>
          <p:nvPr/>
        </p:nvSpPr>
        <p:spPr>
          <a:xfrm>
            <a:off x="13446" y="33278"/>
            <a:ext cx="12178553" cy="2554545"/>
          </a:xfrm>
          <a:prstGeom prst="rect">
            <a:avLst/>
          </a:prstGeom>
          <a:noFill/>
        </p:spPr>
        <p:txBody>
          <a:bodyPr wrap="square" rtlCol="0">
            <a:spAutoFit/>
          </a:bodyPr>
          <a:lstStyle/>
          <a:p>
            <a:r>
              <a:rPr lang="vi-VN" sz="3200" dirty="0">
                <a:latin typeface="Times New Roman" pitchFamily="18" charset="0"/>
                <a:cs typeface="Times New Roman" pitchFamily="18" charset="0"/>
              </a:rPr>
              <a:t>2. Ao thu lạnh lẽo nước trong </a:t>
            </a:r>
            <a:r>
              <a:rPr lang="vi-VN" sz="3200" b="1" dirty="0">
                <a:latin typeface="Times New Roman" pitchFamily="18" charset="0"/>
                <a:cs typeface="Times New Roman" pitchFamily="18" charset="0"/>
              </a:rPr>
              <a:t>veo</a:t>
            </a:r>
            <a:r>
              <a:rPr lang="vi-VN" sz="3200" b="1" dirty="0" smtClean="0">
                <a:latin typeface="Times New Roman" pitchFamily="18" charset="0"/>
                <a:cs typeface="Times New Roman" pitchFamily="18" charset="0"/>
              </a:rPr>
              <a:t>,</a:t>
            </a:r>
            <a:endParaRPr lang="en-US" sz="3200" b="1" dirty="0" smtClean="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 </a:t>
            </a:r>
            <a:r>
              <a:rPr lang="vi-VN" sz="3200" dirty="0">
                <a:latin typeface="Times New Roman" pitchFamily="18" charset="0"/>
                <a:cs typeface="Times New Roman" pitchFamily="18" charset="0"/>
              </a:rPr>
              <a:t>Một chiếc thuyền câu </a:t>
            </a:r>
            <a:r>
              <a:rPr lang="en-US" sz="3200" dirty="0" smtClean="0">
                <a:latin typeface="Times New Roman" pitchFamily="18" charset="0"/>
                <a:cs typeface="Times New Roman" pitchFamily="18" charset="0"/>
              </a:rPr>
              <a:t>..........</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Sóng </a:t>
            </a:r>
            <a:r>
              <a:rPr lang="vi-VN" sz="3200" dirty="0">
                <a:latin typeface="Times New Roman" pitchFamily="18" charset="0"/>
                <a:cs typeface="Times New Roman" pitchFamily="18" charset="0"/>
              </a:rPr>
              <a:t>biếc theo làn hơi gợn tí, </a:t>
            </a:r>
            <a:endParaRPr lang="en-US" sz="3200" dirty="0" smtClean="0">
              <a:latin typeface="Times New Roman" pitchFamily="18" charset="0"/>
              <a:cs typeface="Times New Roman" pitchFamily="18" charset="0"/>
            </a:endParaRPr>
          </a:p>
          <a:p>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Lá </a:t>
            </a:r>
            <a:r>
              <a:rPr lang="vi-VN" sz="3200" dirty="0">
                <a:latin typeface="Times New Roman" pitchFamily="18" charset="0"/>
                <a:cs typeface="Times New Roman" pitchFamily="18" charset="0"/>
              </a:rPr>
              <a:t>vàng trước gió sẽ đưa </a:t>
            </a:r>
            <a:r>
              <a:rPr lang="vi-VN" sz="3200" b="1" dirty="0">
                <a:latin typeface="Times New Roman" pitchFamily="18" charset="0"/>
                <a:cs typeface="Times New Roman" pitchFamily="18" charset="0"/>
              </a:rPr>
              <a:t>vèo.</a:t>
            </a:r>
            <a:endParaRPr lang="en-US" sz="3200" b="1" dirty="0">
              <a:latin typeface="Times New Roman" pitchFamily="18" charset="0"/>
              <a:cs typeface="Times New Roman" pitchFamily="18" charset="0"/>
            </a:endParaRPr>
          </a:p>
          <a:p>
            <a:r>
              <a:rPr lang="en-US" sz="3200" dirty="0" smtClean="0">
                <a:latin typeface="Times New Roman" pitchFamily="18" charset="0"/>
                <a:cs typeface="Times New Roman" pitchFamily="18" charset="0"/>
              </a:rPr>
              <a:t>                                                   </a:t>
            </a:r>
            <a:r>
              <a:rPr lang="vi-VN" sz="3200" i="1" dirty="0" smtClean="0">
                <a:latin typeface="Times New Roman" pitchFamily="18" charset="0"/>
                <a:cs typeface="Times New Roman" pitchFamily="18" charset="0"/>
              </a:rPr>
              <a:t>(</a:t>
            </a:r>
            <a:r>
              <a:rPr lang="vi-VN" sz="3200" i="1" dirty="0">
                <a:latin typeface="Times New Roman" pitchFamily="18" charset="0"/>
                <a:cs typeface="Times New Roman" pitchFamily="18" charset="0"/>
              </a:rPr>
              <a:t>Theo </a:t>
            </a:r>
            <a:r>
              <a:rPr lang="vi-VN" sz="3200" dirty="0">
                <a:latin typeface="Times New Roman" pitchFamily="18" charset="0"/>
                <a:cs typeface="Times New Roman" pitchFamily="18" charset="0"/>
              </a:rPr>
              <a:t>Nguyễn Khuyến</a:t>
            </a:r>
            <a:r>
              <a:rPr lang="vi-VN" sz="3200" i="1" dirty="0">
                <a:latin typeface="Times New Roman" pitchFamily="18" charset="0"/>
                <a:cs typeface="Times New Roman" pitchFamily="18" charset="0"/>
              </a:rPr>
              <a:t>, Thu điếu)</a:t>
            </a:r>
            <a:endParaRPr 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69157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80">
                                          <p:stCondLst>
                                            <p:cond delay="0"/>
                                          </p:stCondLst>
                                        </p:cTn>
                                        <p:tgtEl>
                                          <p:spTgt spid="39"/>
                                        </p:tgtEl>
                                      </p:cBhvr>
                                    </p:animEffect>
                                    <p:anim calcmode="lin" valueType="num">
                                      <p:cBhvr>
                                        <p:cTn id="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gtEl>
                                      </p:cBhvr>
                                      <p:to x="100000" y="60000"/>
                                    </p:animScale>
                                    <p:animScale>
                                      <p:cBhvr>
                                        <p:cTn id="14" dur="166" decel="50000">
                                          <p:stCondLst>
                                            <p:cond delay="676"/>
                                          </p:stCondLst>
                                        </p:cTn>
                                        <p:tgtEl>
                                          <p:spTgt spid="39"/>
                                        </p:tgtEl>
                                      </p:cBhvr>
                                      <p:to x="100000" y="100000"/>
                                    </p:animScale>
                                    <p:animScale>
                                      <p:cBhvr>
                                        <p:cTn id="15" dur="26">
                                          <p:stCondLst>
                                            <p:cond delay="1312"/>
                                          </p:stCondLst>
                                        </p:cTn>
                                        <p:tgtEl>
                                          <p:spTgt spid="39"/>
                                        </p:tgtEl>
                                      </p:cBhvr>
                                      <p:to x="100000" y="80000"/>
                                    </p:animScale>
                                    <p:animScale>
                                      <p:cBhvr>
                                        <p:cTn id="16" dur="166" decel="50000">
                                          <p:stCondLst>
                                            <p:cond delay="1338"/>
                                          </p:stCondLst>
                                        </p:cTn>
                                        <p:tgtEl>
                                          <p:spTgt spid="39"/>
                                        </p:tgtEl>
                                      </p:cBhvr>
                                      <p:to x="100000" y="100000"/>
                                    </p:animScale>
                                    <p:animScale>
                                      <p:cBhvr>
                                        <p:cTn id="17" dur="26">
                                          <p:stCondLst>
                                            <p:cond delay="1642"/>
                                          </p:stCondLst>
                                        </p:cTn>
                                        <p:tgtEl>
                                          <p:spTgt spid="39"/>
                                        </p:tgtEl>
                                      </p:cBhvr>
                                      <p:to x="100000" y="90000"/>
                                    </p:animScale>
                                    <p:animScale>
                                      <p:cBhvr>
                                        <p:cTn id="18" dur="166" decel="50000">
                                          <p:stCondLst>
                                            <p:cond delay="1668"/>
                                          </p:stCondLst>
                                        </p:cTn>
                                        <p:tgtEl>
                                          <p:spTgt spid="39"/>
                                        </p:tgtEl>
                                      </p:cBhvr>
                                      <p:to x="100000" y="100000"/>
                                    </p:animScale>
                                    <p:animScale>
                                      <p:cBhvr>
                                        <p:cTn id="19" dur="26">
                                          <p:stCondLst>
                                            <p:cond delay="1808"/>
                                          </p:stCondLst>
                                        </p:cTn>
                                        <p:tgtEl>
                                          <p:spTgt spid="39"/>
                                        </p:tgtEl>
                                      </p:cBhvr>
                                      <p:to x="100000" y="95000"/>
                                    </p:animScale>
                                    <p:animScale>
                                      <p:cBhvr>
                                        <p:cTn id="20" dur="166" decel="50000">
                                          <p:stCondLst>
                                            <p:cond delay="1834"/>
                                          </p:stCondLst>
                                        </p:cTn>
                                        <p:tgtEl>
                                          <p:spTgt spid="39"/>
                                        </p:tgtEl>
                                      </p:cBhvr>
                                      <p:to x="100000" y="100000"/>
                                    </p:animScale>
                                  </p:childTnLst>
                                </p:cTn>
                              </p:par>
                              <p:par>
                                <p:cTn id="21" presetID="16" presetClass="entr" presetSubtype="26"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Horizont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2"/>
                                        </p:tgtEl>
                                        <p:attrNameLst>
                                          <p:attrName>fillcolor</p:attrName>
                                        </p:attrNameLst>
                                      </p:cBhvr>
                                      <p:to>
                                        <a:schemeClr val="accent2"/>
                                      </p:to>
                                    </p:animClr>
                                    <p:set>
                                      <p:cBhvr>
                                        <p:cTn id="38" dur="2000" fill="hold"/>
                                        <p:tgtEl>
                                          <p:spTgt spid="12"/>
                                        </p:tgtEl>
                                        <p:attrNameLst>
                                          <p:attrName>fill.type</p:attrName>
                                        </p:attrNameLst>
                                      </p:cBhvr>
                                      <p:to>
                                        <p:strVal val="solid"/>
                                      </p:to>
                                    </p:set>
                                    <p:set>
                                      <p:cBhvr>
                                        <p:cTn id="39" dur="2000" fill="hold"/>
                                        <p:tgtEl>
                                          <p:spTgt spid="12"/>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chemeClr val="accent2"/>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sai-1.wav"/>
                                        </p:tgtEl>
                                      </p:cMediaNode>
                                    </p:audio>
                                  </p:sub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3"/>
                                        </p:tgtEl>
                                        <p:attrNameLst>
                                          <p:attrName>fillcolor</p:attrName>
                                        </p:attrNameLst>
                                      </p:cBhvr>
                                      <p:to>
                                        <a:schemeClr val="accent2"/>
                                      </p:to>
                                    </p:animClr>
                                    <p:set>
                                      <p:cBhvr>
                                        <p:cTn id="54" dur="2000" fill="hold"/>
                                        <p:tgtEl>
                                          <p:spTgt spid="13"/>
                                        </p:tgtEl>
                                        <p:attrNameLst>
                                          <p:attrName>fill.type</p:attrName>
                                        </p:attrNameLst>
                                      </p:cBhvr>
                                      <p:to>
                                        <p:strVal val="solid"/>
                                      </p:to>
                                    </p:set>
                                    <p:set>
                                      <p:cBhvr>
                                        <p:cTn id="55" dur="2000" fill="hold"/>
                                        <p:tgtEl>
                                          <p:spTgt spid="1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sai-1.wav"/>
                                        </p:tgtEl>
                                      </p:cMediaNode>
                                    </p:audio>
                                  </p:subTnLst>
                                </p:cTn>
                              </p:par>
                              <p:par>
                                <p:cTn id="56" presetID="1"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6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032000" y="3248602"/>
            <a:ext cx="5253149" cy="584775"/>
          </a:xfrm>
          <a:prstGeom prst="rect">
            <a:avLst/>
          </a:prstGeom>
          <a:noFill/>
        </p:spPr>
        <p:txBody>
          <a:bodyPr wrap="square" rtlCol="0">
            <a:spAutoFit/>
          </a:bodyPr>
          <a:lstStyle/>
          <a:p>
            <a:pPr lvl="0"/>
            <a:r>
              <a:rPr lang="vi-VN" sz="3200" dirty="0">
                <a:latin typeface="Times New Roman" pitchFamily="18" charset="0"/>
                <a:cs typeface="Times New Roman" pitchFamily="18" charset="0"/>
              </a:rPr>
              <a:t>lệ ngàn hàng</a:t>
            </a:r>
            <a:endParaRPr lang="en-US" sz="3200" dirty="0">
              <a:latin typeface="Times New Roman" pitchFamily="18" charset="0"/>
              <a:cs typeface="Times New Roman" pitchFamily="18" charset="0"/>
            </a:endParaRPr>
          </a:p>
        </p:txBody>
      </p:sp>
      <p:sp>
        <p:nvSpPr>
          <p:cNvPr id="19" name="TextBox 18"/>
          <p:cNvSpPr txBox="1"/>
          <p:nvPr/>
        </p:nvSpPr>
        <p:spPr>
          <a:xfrm>
            <a:off x="2032000" y="4149025"/>
            <a:ext cx="4368800" cy="584775"/>
          </a:xfrm>
          <a:prstGeom prst="rect">
            <a:avLst/>
          </a:prstGeom>
          <a:noFill/>
        </p:spPr>
        <p:txBody>
          <a:bodyPr wrap="square" rtlCol="0">
            <a:spAutoFit/>
          </a:bodyPr>
          <a:lstStyle/>
          <a:p>
            <a:r>
              <a:rPr lang="vi-VN" sz="3200">
                <a:latin typeface="Times New Roman" pitchFamily="18" charset="0"/>
                <a:cs typeface="Times New Roman" pitchFamily="18" charset="0"/>
              </a:rPr>
              <a:t>sông mênh mang</a:t>
            </a:r>
            <a:endParaRPr lang="en-US" sz="3200">
              <a:latin typeface="Times New Roman" pitchFamily="18" charset="0"/>
              <a:cs typeface="Times New Roman" pitchFamily="18" charset="0"/>
            </a:endParaRPr>
          </a:p>
        </p:txBody>
      </p:sp>
      <p:sp>
        <p:nvSpPr>
          <p:cNvPr id="20" name="TextBox 19"/>
          <p:cNvSpPr txBox="1"/>
          <p:nvPr/>
        </p:nvSpPr>
        <p:spPr>
          <a:xfrm>
            <a:off x="2142565" y="5131510"/>
            <a:ext cx="4368800" cy="584775"/>
          </a:xfrm>
          <a:prstGeom prst="rect">
            <a:avLst/>
          </a:prstGeom>
          <a:noFill/>
        </p:spPr>
        <p:txBody>
          <a:bodyPr wrap="square" rtlCol="0">
            <a:spAutoFit/>
          </a:bodyPr>
          <a:lstStyle/>
          <a:p>
            <a:r>
              <a:rPr lang="vi-VN" sz="3200" smtClean="0">
                <a:latin typeface="Times New Roman" pitchFamily="18" charset="0"/>
                <a:cs typeface="Times New Roman" pitchFamily="18" charset="0"/>
              </a:rPr>
              <a:t>bờ </a:t>
            </a:r>
            <a:r>
              <a:rPr lang="vi-VN" sz="3200">
                <a:latin typeface="Times New Roman" pitchFamily="18" charset="0"/>
                <a:cs typeface="Times New Roman" pitchFamily="18" charset="0"/>
              </a:rPr>
              <a:t>vai nàng</a:t>
            </a:r>
            <a:endParaRPr lang="en-US" sz="3200">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6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34" name="Picture 33" descr="tich.png"/>
          <p:cNvPicPr>
            <a:picLocks noChangeAspect="1"/>
          </p:cNvPicPr>
          <p:nvPr/>
        </p:nvPicPr>
        <p:blipFill>
          <a:blip r:embed="rId8" cstate="print"/>
          <a:stretch>
            <a:fillRect/>
          </a:stretch>
        </p:blipFill>
        <p:spPr>
          <a:xfrm>
            <a:off x="6929549" y="3179039"/>
            <a:ext cx="965200" cy="723900"/>
          </a:xfrm>
          <a:prstGeom prst="rect">
            <a:avLst/>
          </a:prstGeom>
        </p:spPr>
      </p:pic>
      <p:pic>
        <p:nvPicPr>
          <p:cNvPr id="35" name="Picture 34" descr="sai.png"/>
          <p:cNvPicPr>
            <a:picLocks noChangeAspect="1"/>
          </p:cNvPicPr>
          <p:nvPr/>
        </p:nvPicPr>
        <p:blipFill>
          <a:blip r:embed="rId9" cstate="print"/>
          <a:stretch>
            <a:fillRect/>
          </a:stretch>
        </p:blipFill>
        <p:spPr>
          <a:xfrm>
            <a:off x="6929549" y="4195545"/>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929549" y="5147440"/>
            <a:ext cx="711200" cy="533400"/>
          </a:xfrm>
          <a:prstGeom prst="rect">
            <a:avLst/>
          </a:prstGeom>
        </p:spPr>
      </p:pic>
      <p:sp>
        <p:nvSpPr>
          <p:cNvPr id="39" name="TextBox 38"/>
          <p:cNvSpPr txBox="1"/>
          <p:nvPr/>
        </p:nvSpPr>
        <p:spPr>
          <a:xfrm>
            <a:off x="13446" y="33278"/>
            <a:ext cx="12178553" cy="2554545"/>
          </a:xfrm>
          <a:prstGeom prst="rect">
            <a:avLst/>
          </a:prstGeom>
          <a:noFill/>
        </p:spPr>
        <p:txBody>
          <a:bodyPr wrap="square" rtlCol="0">
            <a:spAutoFit/>
          </a:bodyPr>
          <a:lstStyle/>
          <a:p>
            <a:r>
              <a:rPr lang="en-US" sz="3200" dirty="0">
                <a:latin typeface="Times New Roman" pitchFamily="18" charset="0"/>
                <a:cs typeface="Times New Roman" pitchFamily="18" charset="0"/>
              </a:rPr>
              <a:t>5. </a:t>
            </a:r>
            <a:r>
              <a:rPr lang="vi-VN" sz="3200" dirty="0">
                <a:latin typeface="Times New Roman" pitchFamily="18" charset="0"/>
                <a:cs typeface="Times New Roman" pitchFamily="18" charset="0"/>
              </a:rPr>
              <a:t>Rặng liễu đìu </a:t>
            </a:r>
            <a:r>
              <a:rPr lang="en-US" sz="3200" dirty="0" err="1">
                <a:latin typeface="Times New Roman" pitchFamily="18" charset="0"/>
                <a:cs typeface="Times New Roman" pitchFamily="18" charset="0"/>
              </a:rPr>
              <a:t>hiu</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đứng chịu </a:t>
            </a:r>
            <a:r>
              <a:rPr lang="en-US" sz="3200" b="1" dirty="0">
                <a:latin typeface="Times New Roman" pitchFamily="18" charset="0"/>
                <a:cs typeface="Times New Roman" pitchFamily="18" charset="0"/>
              </a:rPr>
              <a:t>tang, </a:t>
            </a:r>
            <a:endParaRPr lang="en-US" sz="3200" b="1"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Tóc </a:t>
            </a:r>
            <a:r>
              <a:rPr lang="vi-VN" sz="3200" dirty="0">
                <a:latin typeface="Times New Roman" pitchFamily="18" charset="0"/>
                <a:cs typeface="Times New Roman" pitchFamily="18" charset="0"/>
              </a:rPr>
              <a:t>buồn buông </a:t>
            </a:r>
            <a:r>
              <a:rPr lang="vi-VN" sz="3200" dirty="0" smtClean="0">
                <a:latin typeface="Times New Roman" pitchFamily="18" charset="0"/>
                <a:cs typeface="Times New Roman" pitchFamily="18" charset="0"/>
              </a:rPr>
              <a:t>xuống</a:t>
            </a:r>
            <a:r>
              <a:rPr lang="en-US" sz="3200" dirty="0" smtClean="0">
                <a:latin typeface="Times New Roman" pitchFamily="18" charset="0"/>
                <a:cs typeface="Times New Roman" pitchFamily="18" charset="0"/>
              </a:rPr>
              <a:t>.............</a:t>
            </a:r>
            <a:r>
              <a:rPr lang="en-US" sz="3200" dirty="0">
                <a:latin typeface="Times New Roman" pitchFamily="18" charset="0"/>
                <a:cs typeface="Times New Roman" pitchFamily="18" charset="0"/>
              </a:rPr>
              <a:t>	</a:t>
            </a:r>
          </a:p>
          <a:p>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Đây </a:t>
            </a:r>
            <a:r>
              <a:rPr lang="vi-VN" sz="3200" dirty="0">
                <a:latin typeface="Times New Roman" pitchFamily="18" charset="0"/>
                <a:cs typeface="Times New Roman" pitchFamily="18" charset="0"/>
              </a:rPr>
              <a:t>mùa thu tới - mùa thu tới</a:t>
            </a:r>
            <a:endParaRPr lang="en-US" sz="3200" dirty="0">
              <a:latin typeface="Times New Roman" pitchFamily="18" charset="0"/>
              <a:cs typeface="Times New Roman" pitchFamily="18" charset="0"/>
            </a:endParaRPr>
          </a:p>
          <a:p>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Với </a:t>
            </a:r>
            <a:r>
              <a:rPr lang="vi-VN" sz="3200" dirty="0">
                <a:latin typeface="Times New Roman" pitchFamily="18" charset="0"/>
                <a:cs typeface="Times New Roman" pitchFamily="18" charset="0"/>
              </a:rPr>
              <a:t>áo mơ phai dệt lá </a:t>
            </a:r>
            <a:r>
              <a:rPr lang="vi-VN" sz="3200" b="1" dirty="0">
                <a:latin typeface="Times New Roman" pitchFamily="18" charset="0"/>
                <a:cs typeface="Times New Roman" pitchFamily="18" charset="0"/>
              </a:rPr>
              <a:t>vàng.</a:t>
            </a:r>
            <a:endParaRPr lang="en-US" sz="3200" b="1" dirty="0">
              <a:latin typeface="Times New Roman" pitchFamily="18" charset="0"/>
              <a:cs typeface="Times New Roman" pitchFamily="18" charset="0"/>
            </a:endParaRPr>
          </a:p>
          <a:p>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a:t>
            </a:r>
            <a:r>
              <a:rPr lang="vi-VN" sz="3200" i="1" dirty="0">
                <a:latin typeface="Times New Roman" pitchFamily="18" charset="0"/>
                <a:cs typeface="Times New Roman" pitchFamily="18" charset="0"/>
              </a:rPr>
              <a:t>Theo</a:t>
            </a:r>
            <a:r>
              <a:rPr lang="vi-VN" sz="3200" dirty="0">
                <a:latin typeface="Times New Roman" pitchFamily="18" charset="0"/>
                <a:cs typeface="Times New Roman" pitchFamily="18" charset="0"/>
              </a:rPr>
              <a:t> Xuân Diệu, </a:t>
            </a:r>
            <a:r>
              <a:rPr lang="vi-VN" sz="3200" i="1" dirty="0">
                <a:latin typeface="Times New Roman" pitchFamily="18" charset="0"/>
                <a:cs typeface="Times New Roman" pitchFamily="18" charset="0"/>
              </a:rPr>
              <a:t>Đây mùa thu tới</a:t>
            </a:r>
            <a:r>
              <a:rPr lang="vi-VN"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70813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80">
                                          <p:stCondLst>
                                            <p:cond delay="0"/>
                                          </p:stCondLst>
                                        </p:cTn>
                                        <p:tgtEl>
                                          <p:spTgt spid="39"/>
                                        </p:tgtEl>
                                      </p:cBhvr>
                                    </p:animEffect>
                                    <p:anim calcmode="lin" valueType="num">
                                      <p:cBhvr>
                                        <p:cTn id="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gtEl>
                                      </p:cBhvr>
                                      <p:to x="100000" y="60000"/>
                                    </p:animScale>
                                    <p:animScale>
                                      <p:cBhvr>
                                        <p:cTn id="14" dur="166" decel="50000">
                                          <p:stCondLst>
                                            <p:cond delay="676"/>
                                          </p:stCondLst>
                                        </p:cTn>
                                        <p:tgtEl>
                                          <p:spTgt spid="39"/>
                                        </p:tgtEl>
                                      </p:cBhvr>
                                      <p:to x="100000" y="100000"/>
                                    </p:animScale>
                                    <p:animScale>
                                      <p:cBhvr>
                                        <p:cTn id="15" dur="26">
                                          <p:stCondLst>
                                            <p:cond delay="1312"/>
                                          </p:stCondLst>
                                        </p:cTn>
                                        <p:tgtEl>
                                          <p:spTgt spid="39"/>
                                        </p:tgtEl>
                                      </p:cBhvr>
                                      <p:to x="100000" y="80000"/>
                                    </p:animScale>
                                    <p:animScale>
                                      <p:cBhvr>
                                        <p:cTn id="16" dur="166" decel="50000">
                                          <p:stCondLst>
                                            <p:cond delay="1338"/>
                                          </p:stCondLst>
                                        </p:cTn>
                                        <p:tgtEl>
                                          <p:spTgt spid="39"/>
                                        </p:tgtEl>
                                      </p:cBhvr>
                                      <p:to x="100000" y="100000"/>
                                    </p:animScale>
                                    <p:animScale>
                                      <p:cBhvr>
                                        <p:cTn id="17" dur="26">
                                          <p:stCondLst>
                                            <p:cond delay="1642"/>
                                          </p:stCondLst>
                                        </p:cTn>
                                        <p:tgtEl>
                                          <p:spTgt spid="39"/>
                                        </p:tgtEl>
                                      </p:cBhvr>
                                      <p:to x="100000" y="90000"/>
                                    </p:animScale>
                                    <p:animScale>
                                      <p:cBhvr>
                                        <p:cTn id="18" dur="166" decel="50000">
                                          <p:stCondLst>
                                            <p:cond delay="1668"/>
                                          </p:stCondLst>
                                        </p:cTn>
                                        <p:tgtEl>
                                          <p:spTgt spid="39"/>
                                        </p:tgtEl>
                                      </p:cBhvr>
                                      <p:to x="100000" y="100000"/>
                                    </p:animScale>
                                    <p:animScale>
                                      <p:cBhvr>
                                        <p:cTn id="19" dur="26">
                                          <p:stCondLst>
                                            <p:cond delay="1808"/>
                                          </p:stCondLst>
                                        </p:cTn>
                                        <p:tgtEl>
                                          <p:spTgt spid="39"/>
                                        </p:tgtEl>
                                      </p:cBhvr>
                                      <p:to x="100000" y="95000"/>
                                    </p:animScale>
                                    <p:animScale>
                                      <p:cBhvr>
                                        <p:cTn id="20" dur="166" decel="50000">
                                          <p:stCondLst>
                                            <p:cond delay="1834"/>
                                          </p:stCondLst>
                                        </p:cTn>
                                        <p:tgtEl>
                                          <p:spTgt spid="39"/>
                                        </p:tgtEl>
                                      </p:cBhvr>
                                      <p:to x="100000" y="100000"/>
                                    </p:animScale>
                                  </p:childTnLst>
                                </p:cTn>
                              </p:par>
                              <p:par>
                                <p:cTn id="21" presetID="16" presetClass="entr" presetSubtype="26"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Horizont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2"/>
                                        </p:tgtEl>
                                        <p:attrNameLst>
                                          <p:attrName>fillcolor</p:attrName>
                                        </p:attrNameLst>
                                      </p:cBhvr>
                                      <p:to>
                                        <a:schemeClr val="accent2"/>
                                      </p:to>
                                    </p:animClr>
                                    <p:set>
                                      <p:cBhvr>
                                        <p:cTn id="38" dur="2000" fill="hold"/>
                                        <p:tgtEl>
                                          <p:spTgt spid="12"/>
                                        </p:tgtEl>
                                        <p:attrNameLst>
                                          <p:attrName>fill.type</p:attrName>
                                        </p:attrNameLst>
                                      </p:cBhvr>
                                      <p:to>
                                        <p:strVal val="solid"/>
                                      </p:to>
                                    </p:set>
                                    <p:set>
                                      <p:cBhvr>
                                        <p:cTn id="39" dur="2000" fill="hold"/>
                                        <p:tgtEl>
                                          <p:spTgt spid="12"/>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chemeClr val="accent2"/>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sai-1.wav"/>
                                        </p:tgtEl>
                                      </p:cMediaNode>
                                    </p:audio>
                                  </p:sub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3"/>
                                        </p:tgtEl>
                                        <p:attrNameLst>
                                          <p:attrName>fillcolor</p:attrName>
                                        </p:attrNameLst>
                                      </p:cBhvr>
                                      <p:to>
                                        <a:schemeClr val="accent2"/>
                                      </p:to>
                                    </p:animClr>
                                    <p:set>
                                      <p:cBhvr>
                                        <p:cTn id="54" dur="2000" fill="hold"/>
                                        <p:tgtEl>
                                          <p:spTgt spid="13"/>
                                        </p:tgtEl>
                                        <p:attrNameLst>
                                          <p:attrName>fill.type</p:attrName>
                                        </p:attrNameLst>
                                      </p:cBhvr>
                                      <p:to>
                                        <p:strVal val="solid"/>
                                      </p:to>
                                    </p:set>
                                    <p:set>
                                      <p:cBhvr>
                                        <p:cTn id="55" dur="2000" fill="hold"/>
                                        <p:tgtEl>
                                          <p:spTgt spid="1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par>
                                <p:cTn id="56" presetID="1"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18865" y="532264"/>
            <a:ext cx="10898517" cy="584775"/>
          </a:xfrm>
          <a:prstGeom prst="rect">
            <a:avLst/>
          </a:prstGeom>
        </p:spPr>
        <p:txBody>
          <a:bodyPr wrap="square">
            <a:spAutoFit/>
          </a:bodyPr>
          <a:lstStyle/>
          <a:p>
            <a:pPr marL="0" marR="0" lvl="0" indent="0" algn="ctr" defTabSz="609257" rtl="0" eaLnBrk="1" fontAlgn="auto" latinLnBrk="0" hangingPunct="1">
              <a:lnSpc>
                <a:spcPct val="100000"/>
              </a:lnSpc>
              <a:spcBef>
                <a:spcPts val="430"/>
              </a:spcBef>
              <a:spcAft>
                <a:spcPts val="0"/>
              </a:spcAft>
              <a:buClr>
                <a:srgbClr val="231F20"/>
              </a:buClr>
              <a:buSzPts val="1200"/>
              <a:buFontTx/>
              <a:buNone/>
              <a:tabLst>
                <a:tab pos="508449" algn="l"/>
              </a:tabLst>
              <a:defRPr/>
            </a:pP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10">
            <a:extLst>
              <a:ext uri="{FF2B5EF4-FFF2-40B4-BE49-F238E27FC236}">
                <a16:creationId xmlns:a16="http://schemas.microsoft.com/office/drawing/2014/main" id="{08ABB1C0-6157-2079-D11B-1A1B42550DBC}"/>
              </a:ext>
            </a:extLst>
          </p:cNvPr>
          <p:cNvSpPr/>
          <p:nvPr/>
        </p:nvSpPr>
        <p:spPr>
          <a:xfrm>
            <a:off x="0" y="3735840"/>
            <a:ext cx="4184281" cy="1129756"/>
          </a:xfrm>
          <a:custGeom>
            <a:avLst/>
            <a:gdLst/>
            <a:ahLst/>
            <a:cxnLst/>
            <a:rect l="l" t="t" r="r" b="b"/>
            <a:pathLst>
              <a:path w="9808666" h="2648340">
                <a:moveTo>
                  <a:pt x="0" y="0"/>
                </a:moveTo>
                <a:lnTo>
                  <a:pt x="9808666" y="0"/>
                </a:lnTo>
                <a:lnTo>
                  <a:pt x="9808666" y="2648339"/>
                </a:lnTo>
                <a:lnTo>
                  <a:pt x="0" y="2648339"/>
                </a:lnTo>
                <a:lnTo>
                  <a:pt x="0" y="0"/>
                </a:lnTo>
                <a:close/>
              </a:path>
            </a:pathLst>
          </a:custGeom>
          <a:blipFill>
            <a:blip r:embed="rId3"/>
            <a:stretch>
              <a:fillRect/>
            </a:stretch>
          </a:blipFill>
        </p:spPr>
      </p:sp>
      <p:sp>
        <p:nvSpPr>
          <p:cNvPr id="5" name="Oval 4"/>
          <p:cNvSpPr/>
          <p:nvPr/>
        </p:nvSpPr>
        <p:spPr>
          <a:xfrm>
            <a:off x="1634940" y="189201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 name="Rectangle 5"/>
          <p:cNvSpPr/>
          <p:nvPr/>
        </p:nvSpPr>
        <p:spPr>
          <a:xfrm>
            <a:off x="3138985" y="1694126"/>
            <a:ext cx="6250675" cy="1716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t>B</a:t>
            </a:r>
            <a:r>
              <a:rPr lang="en-US" sz="3600" dirty="0" err="1" smtClean="0">
                <a:solidFill>
                  <a:schemeClr val="bg1"/>
                </a:solidFill>
              </a:rPr>
              <a:t>IỆN</a:t>
            </a:r>
            <a:r>
              <a:rPr lang="en-US" sz="3600" dirty="0" smtClean="0">
                <a:solidFill>
                  <a:schemeClr val="bg1"/>
                </a:solidFill>
              </a:rPr>
              <a:t> </a:t>
            </a:r>
            <a:r>
              <a:rPr lang="en-US" sz="3600" dirty="0" err="1" smtClean="0">
                <a:solidFill>
                  <a:schemeClr val="bg1"/>
                </a:solidFill>
              </a:rPr>
              <a:t>PHÁP</a:t>
            </a:r>
            <a:r>
              <a:rPr lang="en-US" sz="3600" dirty="0" smtClean="0">
                <a:solidFill>
                  <a:schemeClr val="bg1"/>
                </a:solidFill>
              </a:rPr>
              <a:t> </a:t>
            </a:r>
            <a:r>
              <a:rPr lang="en-US" sz="3600" dirty="0" err="1" smtClean="0">
                <a:solidFill>
                  <a:schemeClr val="bg1"/>
                </a:solidFill>
              </a:rPr>
              <a:t>TU</a:t>
            </a:r>
            <a:r>
              <a:rPr lang="en-US" sz="3600" dirty="0" smtClean="0">
                <a:solidFill>
                  <a:schemeClr val="bg1"/>
                </a:solidFill>
              </a:rPr>
              <a:t> </a:t>
            </a:r>
            <a:r>
              <a:rPr lang="en-US" sz="3600" dirty="0" err="1" smtClean="0">
                <a:solidFill>
                  <a:schemeClr val="bg1"/>
                </a:solidFill>
              </a:rPr>
              <a:t>TỪ</a:t>
            </a:r>
            <a:r>
              <a:rPr lang="en-US" sz="3600" dirty="0" smtClean="0">
                <a:solidFill>
                  <a:schemeClr val="bg1"/>
                </a:solidFill>
              </a:rPr>
              <a:t> </a:t>
            </a:r>
            <a:r>
              <a:rPr lang="en-US" sz="3600" dirty="0" err="1" smtClean="0">
                <a:solidFill>
                  <a:schemeClr val="bg1"/>
                </a:solidFill>
              </a:rPr>
              <a:t>ĐIỆP</a:t>
            </a:r>
            <a:r>
              <a:rPr lang="en-US" sz="3600" dirty="0" smtClean="0">
                <a:solidFill>
                  <a:schemeClr val="bg1"/>
                </a:solidFill>
              </a:rPr>
              <a:t> </a:t>
            </a:r>
            <a:r>
              <a:rPr lang="en-US" sz="3600" dirty="0" err="1" smtClean="0">
                <a:solidFill>
                  <a:schemeClr val="bg1"/>
                </a:solidFill>
              </a:rPr>
              <a:t>THANH</a:t>
            </a:r>
            <a:endParaRPr lang="en-US" sz="3600" dirty="0">
              <a:solidFill>
                <a:schemeClr val="bg1"/>
              </a:solidFill>
            </a:endParaRPr>
          </a:p>
        </p:txBody>
      </p:sp>
      <p:sp>
        <p:nvSpPr>
          <p:cNvPr id="8" name="Rectangle 7"/>
          <p:cNvSpPr/>
          <p:nvPr/>
        </p:nvSpPr>
        <p:spPr>
          <a:xfrm>
            <a:off x="3248166" y="3581399"/>
            <a:ext cx="6141494" cy="2014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t>BIỆN</a:t>
            </a:r>
            <a:r>
              <a:rPr lang="en-US" sz="4000" dirty="0" smtClean="0"/>
              <a:t> </a:t>
            </a:r>
            <a:r>
              <a:rPr lang="en-US" sz="4000" dirty="0" err="1" smtClean="0"/>
              <a:t>PHÁP</a:t>
            </a:r>
            <a:r>
              <a:rPr lang="en-US" sz="4000" dirty="0" smtClean="0"/>
              <a:t> </a:t>
            </a:r>
            <a:r>
              <a:rPr lang="en-US" sz="4000" dirty="0" err="1" smtClean="0"/>
              <a:t>TU</a:t>
            </a:r>
            <a:r>
              <a:rPr lang="en-US" sz="4000" dirty="0" smtClean="0"/>
              <a:t> </a:t>
            </a:r>
            <a:r>
              <a:rPr lang="en-US" sz="4000" dirty="0" err="1" smtClean="0"/>
              <a:t>TỪ</a:t>
            </a:r>
            <a:r>
              <a:rPr lang="en-US" sz="4000" dirty="0" smtClean="0"/>
              <a:t> </a:t>
            </a:r>
            <a:r>
              <a:rPr lang="en-US" sz="4000" dirty="0" err="1" smtClean="0"/>
              <a:t>ĐIỆP</a:t>
            </a:r>
            <a:r>
              <a:rPr lang="en-US" sz="4000" dirty="0" smtClean="0"/>
              <a:t> </a:t>
            </a:r>
            <a:r>
              <a:rPr lang="en-US" sz="4000" dirty="0" err="1" smtClean="0"/>
              <a:t>VẦN</a:t>
            </a:r>
            <a:endParaRPr lang="en-US" sz="4000" dirty="0"/>
          </a:p>
        </p:txBody>
      </p:sp>
      <p:sp>
        <p:nvSpPr>
          <p:cNvPr id="9" name="Oval 8"/>
          <p:cNvSpPr/>
          <p:nvPr/>
        </p:nvSpPr>
        <p:spPr>
          <a:xfrm>
            <a:off x="1842448" y="4300718"/>
            <a:ext cx="818865" cy="8325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Tree>
    <p:extLst>
      <p:ext uri="{BB962C8B-B14F-4D97-AF65-F5344CB8AC3E}">
        <p14:creationId xmlns:p14="http://schemas.microsoft.com/office/powerpoint/2010/main" val="561269929"/>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w453z2z">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sng" strike="noStrike" cap="none" normalizeH="0" baseline="0" smtClean="0">
            <a:ln>
              <a:noFill/>
            </a:ln>
            <a:solidFill>
              <a:srgbClr val="FF0000"/>
            </a:solidFill>
            <a:effectLst/>
            <a:latin typeface="VNI-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sng" strike="noStrike" cap="none" normalizeH="0" baseline="0" smtClean="0">
            <a:ln>
              <a:noFill/>
            </a:ln>
            <a:solidFill>
              <a:srgbClr val="FF0000"/>
            </a:solidFill>
            <a:effectLst/>
            <a:latin typeface="VNI-Times" pitchFamily="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https://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https://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1879</TotalTime>
  <Words>2203</Words>
  <Application>Microsoft Office PowerPoint</Application>
  <PresentationFormat>Widescreen</PresentationFormat>
  <Paragraphs>271</Paragraphs>
  <Slides>33</Slides>
  <Notes>29</Notes>
  <HiddenSlides>0</HiddenSlides>
  <MMClips>3</MMClips>
  <ScaleCrop>false</ScaleCrop>
  <HeadingPairs>
    <vt:vector size="6" baseType="variant">
      <vt:variant>
        <vt:lpstr>Fonts Used</vt:lpstr>
      </vt:variant>
      <vt:variant>
        <vt:i4>18</vt:i4>
      </vt:variant>
      <vt:variant>
        <vt:lpstr>Theme</vt:lpstr>
      </vt:variant>
      <vt:variant>
        <vt:i4>12</vt:i4>
      </vt:variant>
      <vt:variant>
        <vt:lpstr>Slide Titles</vt:lpstr>
      </vt:variant>
      <vt:variant>
        <vt:i4>33</vt:i4>
      </vt:variant>
    </vt:vector>
  </HeadingPairs>
  <TitlesOfParts>
    <vt:vector size="63" baseType="lpstr">
      <vt:lpstr>微软雅黑</vt:lpstr>
      <vt:lpstr>宋体</vt:lpstr>
      <vt:lpstr>#9Slide03 AllRoundGothic</vt:lpstr>
      <vt:lpstr>#9Slide03 Ample</vt:lpstr>
      <vt:lpstr>#9Slide03 AmpleSoft</vt:lpstr>
      <vt:lpstr>Arial</vt:lpstr>
      <vt:lpstr>Calibri</vt:lpstr>
      <vt:lpstr>Calibri Light</vt:lpstr>
      <vt:lpstr>Fredoka One</vt:lpstr>
      <vt:lpstr>Roboto Condensed</vt:lpstr>
      <vt:lpstr>Space Mono</vt:lpstr>
      <vt:lpstr>Times New Roman</vt:lpstr>
      <vt:lpstr>Wingdings</vt:lpstr>
      <vt:lpstr>字魂17号-萌趣果冻体</vt:lpstr>
      <vt:lpstr>字魂27号-布丁体</vt:lpstr>
      <vt:lpstr>思源黑体 CN Regular</vt:lpstr>
      <vt:lpstr>方正正黑简体</vt:lpstr>
      <vt:lpstr>汉标中黑体</vt:lpstr>
      <vt:lpstr>www.freeppt7.com</vt:lpstr>
      <vt:lpstr>www.jpppt.com</vt:lpstr>
      <vt:lpstr>https://www.freeppt7.com</vt:lpstr>
      <vt:lpstr>1_https://www.freeppt7.com</vt:lpstr>
      <vt:lpstr>Office Theme</vt:lpstr>
      <vt:lpstr>3_Office Theme</vt:lpstr>
      <vt:lpstr>2_Office Theme</vt:lpstr>
      <vt:lpstr>2_https://www.freeppt7.com</vt:lpstr>
      <vt:lpstr>9_Office Theme</vt:lpstr>
      <vt:lpstr>10_Office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Admin</cp:lastModifiedBy>
  <cp:revision>426</cp:revision>
  <dcterms:created xsi:type="dcterms:W3CDTF">2020-04-06T05:27:43Z</dcterms:created>
  <dcterms:modified xsi:type="dcterms:W3CDTF">2024-10-10T02:01:13Z</dcterms:modified>
</cp:coreProperties>
</file>